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FCD52D-1D54-458F-8911-23FD6B859A6A}" type="datetimeFigureOut">
              <a:rPr lang="en-US" smtClean="0"/>
              <a:pPr/>
              <a:t>9/19/2011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C941AF-5018-4C95-8139-32A2DF1ECD7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ight Arrow 3"/>
          <p:cNvSpPr/>
          <p:nvPr/>
        </p:nvSpPr>
        <p:spPr>
          <a:xfrm>
            <a:off x="1752601" y="4389826"/>
            <a:ext cx="2590799" cy="2286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ight Arrow 4"/>
          <p:cNvSpPr/>
          <p:nvPr/>
        </p:nvSpPr>
        <p:spPr>
          <a:xfrm rot="16200000">
            <a:off x="228600" y="2883932"/>
            <a:ext cx="3124200" cy="2286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1219200" y="990600"/>
            <a:ext cx="11128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Variable Y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4495800" y="4331732"/>
            <a:ext cx="11208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Variable X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1524000" y="1969532"/>
            <a:ext cx="533400" cy="76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1524000" y="2883932"/>
            <a:ext cx="533400" cy="76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1524000" y="3798332"/>
            <a:ext cx="533400" cy="76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 rot="5400000">
            <a:off x="2286000" y="4484132"/>
            <a:ext cx="533400" cy="76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/>
          <p:cNvSpPr/>
          <p:nvPr/>
        </p:nvSpPr>
        <p:spPr>
          <a:xfrm rot="5400000">
            <a:off x="3276600" y="4484132"/>
            <a:ext cx="533400" cy="76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514600" y="1969532"/>
            <a:ext cx="76200" cy="76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/>
          <p:cNvSpPr/>
          <p:nvPr/>
        </p:nvSpPr>
        <p:spPr>
          <a:xfrm>
            <a:off x="2514600" y="2883932"/>
            <a:ext cx="76200" cy="76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/>
          <p:cNvSpPr/>
          <p:nvPr/>
        </p:nvSpPr>
        <p:spPr>
          <a:xfrm>
            <a:off x="2514600" y="3798332"/>
            <a:ext cx="76200" cy="76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/>
          <p:cNvSpPr/>
          <p:nvPr/>
        </p:nvSpPr>
        <p:spPr>
          <a:xfrm>
            <a:off x="3505200" y="3798332"/>
            <a:ext cx="76200" cy="76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3505200" y="2883932"/>
            <a:ext cx="76200" cy="76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/>
          <p:cNvSpPr/>
          <p:nvPr/>
        </p:nvSpPr>
        <p:spPr>
          <a:xfrm>
            <a:off x="3505200" y="1969532"/>
            <a:ext cx="76200" cy="76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994688" y="3645932"/>
            <a:ext cx="5293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Y=1</a:t>
            </a:r>
            <a:endParaRPr lang="en-US" dirty="0"/>
          </a:p>
        </p:txBody>
      </p:sp>
      <p:sp>
        <p:nvSpPr>
          <p:cNvPr id="27" name="TextBox 26"/>
          <p:cNvSpPr txBox="1"/>
          <p:nvPr/>
        </p:nvSpPr>
        <p:spPr>
          <a:xfrm>
            <a:off x="994688" y="2731532"/>
            <a:ext cx="5293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Y=2</a:t>
            </a:r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994688" y="1828800"/>
            <a:ext cx="5293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Y=3</a:t>
            </a:r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2282073" y="4788932"/>
            <a:ext cx="5373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X=1</a:t>
            </a:r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3276600" y="4788932"/>
            <a:ext cx="5373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X=2</a:t>
            </a:r>
            <a:endParaRPr lang="en-US" dirty="0"/>
          </a:p>
        </p:txBody>
      </p:sp>
      <p:sp>
        <p:nvSpPr>
          <p:cNvPr id="31" name="TextBox 30"/>
          <p:cNvSpPr txBox="1"/>
          <p:nvPr/>
        </p:nvSpPr>
        <p:spPr>
          <a:xfrm>
            <a:off x="3581400" y="1283732"/>
            <a:ext cx="14825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Combinations</a:t>
            </a:r>
            <a:endParaRPr lang="en-US" dirty="0"/>
          </a:p>
        </p:txBody>
      </p:sp>
      <p:cxnSp>
        <p:nvCxnSpPr>
          <p:cNvPr id="33" name="Straight Connector 32"/>
          <p:cNvCxnSpPr>
            <a:stCxn id="20" idx="7"/>
            <a:endCxn id="31" idx="2"/>
          </p:cNvCxnSpPr>
          <p:nvPr/>
        </p:nvCxnSpPr>
        <p:spPr>
          <a:xfrm rot="5400000" flipH="1" flipV="1">
            <a:off x="3287354" y="945352"/>
            <a:ext cx="327627" cy="1743052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>
            <a:stCxn id="21" idx="7"/>
            <a:endCxn id="31" idx="2"/>
          </p:cNvCxnSpPr>
          <p:nvPr/>
        </p:nvCxnSpPr>
        <p:spPr>
          <a:xfrm rot="5400000" flipH="1" flipV="1">
            <a:off x="2830154" y="1402552"/>
            <a:ext cx="1242027" cy="1743052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>
            <a:stCxn id="25" idx="7"/>
            <a:endCxn id="31" idx="2"/>
          </p:cNvCxnSpPr>
          <p:nvPr/>
        </p:nvCxnSpPr>
        <p:spPr>
          <a:xfrm rot="5400000" flipH="1" flipV="1">
            <a:off x="3782654" y="1440652"/>
            <a:ext cx="327627" cy="752452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>
            <a:stCxn id="31" idx="2"/>
            <a:endCxn id="24" idx="7"/>
          </p:cNvCxnSpPr>
          <p:nvPr/>
        </p:nvCxnSpPr>
        <p:spPr>
          <a:xfrm rot="5400000">
            <a:off x="3325454" y="1897851"/>
            <a:ext cx="1242027" cy="752452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>
            <a:stCxn id="31" idx="2"/>
            <a:endCxn id="23" idx="7"/>
          </p:cNvCxnSpPr>
          <p:nvPr/>
        </p:nvCxnSpPr>
        <p:spPr>
          <a:xfrm rot="5400000">
            <a:off x="2868254" y="2355051"/>
            <a:ext cx="2156427" cy="752452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>
            <a:stCxn id="31" idx="2"/>
            <a:endCxn id="22" idx="7"/>
          </p:cNvCxnSpPr>
          <p:nvPr/>
        </p:nvCxnSpPr>
        <p:spPr>
          <a:xfrm rot="5400000">
            <a:off x="2372954" y="1859751"/>
            <a:ext cx="2156427" cy="1743052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/>
          <p:cNvSpPr txBox="1"/>
          <p:nvPr/>
        </p:nvSpPr>
        <p:spPr>
          <a:xfrm>
            <a:off x="2209800" y="5550932"/>
            <a:ext cx="16398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X Perturbations</a:t>
            </a:r>
            <a:endParaRPr lang="en-US" dirty="0"/>
          </a:p>
        </p:txBody>
      </p:sp>
      <p:cxnSp>
        <p:nvCxnSpPr>
          <p:cNvPr id="53" name="Straight Connector 52"/>
          <p:cNvCxnSpPr>
            <a:stCxn id="52" idx="0"/>
            <a:endCxn id="30" idx="2"/>
          </p:cNvCxnSpPr>
          <p:nvPr/>
        </p:nvCxnSpPr>
        <p:spPr>
          <a:xfrm rot="5400000" flipH="1" flipV="1">
            <a:off x="3091166" y="5096835"/>
            <a:ext cx="392668" cy="515527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/>
          <p:cNvCxnSpPr>
            <a:stCxn id="52" idx="0"/>
            <a:endCxn id="29" idx="2"/>
          </p:cNvCxnSpPr>
          <p:nvPr/>
        </p:nvCxnSpPr>
        <p:spPr>
          <a:xfrm rot="16200000" flipV="1">
            <a:off x="2593903" y="5115098"/>
            <a:ext cx="392668" cy="479000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/>
          <p:cNvSpPr txBox="1"/>
          <p:nvPr/>
        </p:nvSpPr>
        <p:spPr>
          <a:xfrm rot="16200000">
            <a:off x="-482870" y="2717529"/>
            <a:ext cx="16398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 Perturbations</a:t>
            </a:r>
            <a:endParaRPr lang="en-US" dirty="0"/>
          </a:p>
        </p:txBody>
      </p:sp>
      <p:cxnSp>
        <p:nvCxnSpPr>
          <p:cNvPr id="63" name="Straight Connector 62"/>
          <p:cNvCxnSpPr>
            <a:stCxn id="26" idx="1"/>
            <a:endCxn id="62" idx="2"/>
          </p:cNvCxnSpPr>
          <p:nvPr/>
        </p:nvCxnSpPr>
        <p:spPr>
          <a:xfrm rot="10800000">
            <a:off x="521734" y="2902196"/>
            <a:ext cx="472955" cy="928403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/>
          <p:cNvCxnSpPr>
            <a:stCxn id="27" idx="1"/>
            <a:endCxn id="62" idx="2"/>
          </p:cNvCxnSpPr>
          <p:nvPr/>
        </p:nvCxnSpPr>
        <p:spPr>
          <a:xfrm rot="10800000">
            <a:off x="521734" y="2902196"/>
            <a:ext cx="472955" cy="14003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/>
          <p:cNvCxnSpPr>
            <a:stCxn id="28" idx="1"/>
            <a:endCxn id="62" idx="2"/>
          </p:cNvCxnSpPr>
          <p:nvPr/>
        </p:nvCxnSpPr>
        <p:spPr>
          <a:xfrm rot="10800000" flipV="1">
            <a:off x="521734" y="2013465"/>
            <a:ext cx="472955" cy="888729"/>
          </a:xfrm>
          <a:prstGeom prst="line">
            <a:avLst/>
          </a:prstGeom>
          <a:ln w="6350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Right Brace 72"/>
          <p:cNvSpPr/>
          <p:nvPr/>
        </p:nvSpPr>
        <p:spPr>
          <a:xfrm>
            <a:off x="5410200" y="838200"/>
            <a:ext cx="1371600" cy="5181600"/>
          </a:xfrm>
          <a:prstGeom prst="rightBrace">
            <a:avLst/>
          </a:prstGeom>
          <a:ln w="31750" cap="flat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/>
          <p:cNvSpPr txBox="1"/>
          <p:nvPr/>
        </p:nvSpPr>
        <p:spPr>
          <a:xfrm>
            <a:off x="6934200" y="3257333"/>
            <a:ext cx="17678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Parameter Space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2526755" y="649224"/>
            <a:ext cx="1066800" cy="1066800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Object</a:t>
            </a: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(</a:t>
            </a:r>
            <a:r>
              <a:rPr lang="en-US" sz="1600" dirty="0" err="1" smtClean="0">
                <a:solidFill>
                  <a:schemeClr val="tx1"/>
                </a:solidFill>
              </a:rPr>
              <a:t>uuid</a:t>
            </a:r>
            <a:r>
              <a:rPr lang="en-US" sz="1600" dirty="0" smtClean="0">
                <a:solidFill>
                  <a:schemeClr val="tx1"/>
                </a:solidFill>
              </a:rPr>
              <a:t>)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5" name="Flowchart: Magnetic Disk 4"/>
          <p:cNvSpPr/>
          <p:nvPr/>
        </p:nvSpPr>
        <p:spPr>
          <a:xfrm>
            <a:off x="4660355" y="533400"/>
            <a:ext cx="1054645" cy="1295400"/>
          </a:xfrm>
          <a:prstGeom prst="flowChartMagneticDisk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Project Database (</a:t>
            </a:r>
            <a:r>
              <a:rPr lang="en-US" sz="1600" dirty="0" err="1" smtClean="0">
                <a:solidFill>
                  <a:schemeClr val="tx1"/>
                </a:solidFill>
              </a:rPr>
              <a:t>uuid</a:t>
            </a:r>
            <a:r>
              <a:rPr lang="en-US" sz="1600" dirty="0" smtClean="0">
                <a:solidFill>
                  <a:schemeClr val="tx1"/>
                </a:solidFill>
              </a:rPr>
              <a:t>)</a:t>
            </a:r>
            <a:endParaRPr lang="en-US" sz="1600" dirty="0">
              <a:solidFill>
                <a:schemeClr val="tx1"/>
              </a:solidFill>
            </a:endParaRPr>
          </a:p>
        </p:txBody>
      </p:sp>
      <p:cxnSp>
        <p:nvCxnSpPr>
          <p:cNvPr id="7" name="Straight Connector 6"/>
          <p:cNvCxnSpPr/>
          <p:nvPr/>
        </p:nvCxnSpPr>
        <p:spPr>
          <a:xfrm>
            <a:off x="3593555" y="1182624"/>
            <a:ext cx="1066800" cy="0"/>
          </a:xfrm>
          <a:prstGeom prst="line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545555" y="611124"/>
            <a:ext cx="1066800" cy="11430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XML Document (</a:t>
            </a:r>
            <a:r>
              <a:rPr lang="en-US" sz="1600" dirty="0" err="1" smtClean="0">
                <a:solidFill>
                  <a:schemeClr val="tx1"/>
                </a:solidFill>
              </a:rPr>
              <a:t>uuid</a:t>
            </a:r>
            <a:r>
              <a:rPr lang="en-US" sz="1600" dirty="0" smtClean="0">
                <a:solidFill>
                  <a:schemeClr val="tx1"/>
                </a:solidFill>
              </a:rPr>
              <a:t>)</a:t>
            </a:r>
            <a:endParaRPr lang="en-US" sz="1600" dirty="0">
              <a:solidFill>
                <a:schemeClr val="tx1"/>
              </a:solidFill>
            </a:endParaRPr>
          </a:p>
        </p:txBody>
      </p:sp>
      <p:cxnSp>
        <p:nvCxnSpPr>
          <p:cNvPr id="9" name="Straight Connector 8"/>
          <p:cNvCxnSpPr/>
          <p:nvPr/>
        </p:nvCxnSpPr>
        <p:spPr>
          <a:xfrm>
            <a:off x="1612355" y="1182624"/>
            <a:ext cx="914400" cy="0"/>
          </a:xfrm>
          <a:prstGeom prst="line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152400" y="781050"/>
            <a:ext cx="914400" cy="876300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Open</a:t>
            </a:r>
          </a:p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Studio Model</a:t>
            </a:r>
          </a:p>
        </p:txBody>
      </p:sp>
      <p:sp>
        <p:nvSpPr>
          <p:cNvPr id="5" name="Flowchart: Magnetic Disk 4"/>
          <p:cNvSpPr/>
          <p:nvPr/>
        </p:nvSpPr>
        <p:spPr>
          <a:xfrm>
            <a:off x="4114800" y="685800"/>
            <a:ext cx="838200" cy="1066800"/>
          </a:xfrm>
          <a:prstGeom prst="flowChartMagneticDisk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Project Database (path)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524000" y="723900"/>
            <a:ext cx="762000" cy="9906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OSM </a:t>
            </a:r>
            <a:r>
              <a:rPr lang="en-US" sz="1200" dirty="0" smtClean="0">
                <a:solidFill>
                  <a:schemeClr val="tx1"/>
                </a:solidFill>
              </a:rPr>
              <a:t>Document</a:t>
            </a:r>
          </a:p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(path)</a:t>
            </a:r>
            <a:endParaRPr lang="en-US" sz="1200" dirty="0">
              <a:solidFill>
                <a:schemeClr val="tx1"/>
              </a:solidFill>
            </a:endParaRPr>
          </a:p>
        </p:txBody>
      </p:sp>
      <p:cxnSp>
        <p:nvCxnSpPr>
          <p:cNvPr id="9" name="Straight Connector 8"/>
          <p:cNvCxnSpPr>
            <a:stCxn id="4" idx="6"/>
            <a:endCxn id="7" idx="1"/>
          </p:cNvCxnSpPr>
          <p:nvPr/>
        </p:nvCxnSpPr>
        <p:spPr>
          <a:xfrm>
            <a:off x="1066800" y="1219200"/>
            <a:ext cx="457200" cy="0"/>
          </a:xfrm>
          <a:prstGeom prst="line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stCxn id="7" idx="3"/>
            <a:endCxn id="35" idx="2"/>
          </p:cNvCxnSpPr>
          <p:nvPr/>
        </p:nvCxnSpPr>
        <p:spPr>
          <a:xfrm>
            <a:off x="2286000" y="1219200"/>
            <a:ext cx="457200" cy="0"/>
          </a:xfrm>
          <a:prstGeom prst="line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Oval 34"/>
          <p:cNvSpPr/>
          <p:nvPr/>
        </p:nvSpPr>
        <p:spPr>
          <a:xfrm>
            <a:off x="2743200" y="781050"/>
            <a:ext cx="914400" cy="876300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File Reference</a:t>
            </a:r>
          </a:p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(path)</a:t>
            </a:r>
            <a:endParaRPr lang="en-US" sz="1200" dirty="0" smtClean="0">
              <a:solidFill>
                <a:schemeClr val="tx1"/>
              </a:solidFill>
            </a:endParaRPr>
          </a:p>
        </p:txBody>
      </p:sp>
      <p:cxnSp>
        <p:nvCxnSpPr>
          <p:cNvPr id="47" name="Straight Connector 46"/>
          <p:cNvCxnSpPr>
            <a:stCxn id="35" idx="6"/>
            <a:endCxn id="5" idx="2"/>
          </p:cNvCxnSpPr>
          <p:nvPr/>
        </p:nvCxnSpPr>
        <p:spPr>
          <a:xfrm>
            <a:off x="3657600" y="1219200"/>
            <a:ext cx="457200" cy="0"/>
          </a:xfrm>
          <a:prstGeom prst="line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48</Words>
  <Application>Microsoft Office PowerPoint</Application>
  <PresentationFormat>On-screen Show (4:3)</PresentationFormat>
  <Paragraphs>22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Slide 1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Windows User</dc:creator>
  <cp:lastModifiedBy>Elaine T. Hale</cp:lastModifiedBy>
  <cp:revision>9</cp:revision>
  <dcterms:created xsi:type="dcterms:W3CDTF">2011-06-10T13:52:28Z</dcterms:created>
  <dcterms:modified xsi:type="dcterms:W3CDTF">2011-09-19T23:14:13Z</dcterms:modified>
</cp:coreProperties>
</file>

<file path=docProps/thumbnail.jpeg>
</file>