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8A148-EF27-493B-8B0B-BA5A192D500B}" type="datetimeFigureOut">
              <a:rPr lang="en-US" smtClean="0"/>
              <a:pPr/>
              <a:t>8/3/2010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9C27F-4CD9-4D8E-A154-85CBAADA8E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762000"/>
            <a:ext cx="4038600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2"/>
                </a:solidFill>
              </a:rPr>
              <a:t>Workspace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3048000"/>
            <a:ext cx="4038600" cy="1295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err="1" smtClean="0">
                <a:solidFill>
                  <a:schemeClr val="tx2"/>
                </a:solidFill>
              </a:rPr>
              <a:t>IdfFile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14400" y="1143000"/>
            <a:ext cx="838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2"/>
                </a:solidFill>
              </a:rPr>
              <a:t>Object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05000" y="1143000"/>
            <a:ext cx="838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2"/>
                </a:solidFill>
              </a:rPr>
              <a:t>Object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10000" y="1143000"/>
            <a:ext cx="838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2"/>
                </a:solidFill>
              </a:rPr>
              <a:t>Object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14400" y="3429000"/>
            <a:ext cx="838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2"/>
                </a:solidFill>
              </a:rPr>
              <a:t>Object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05000" y="3429000"/>
            <a:ext cx="838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2"/>
                </a:solidFill>
              </a:rPr>
              <a:t>Object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10000" y="3429000"/>
            <a:ext cx="838200" cy="76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smtClean="0">
                <a:solidFill>
                  <a:schemeClr val="tx2"/>
                </a:solidFill>
              </a:rPr>
              <a:t>Object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0" y="1295400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. . .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0" y="3581400"/>
            <a:ext cx="463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. . .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6" name="Straight Arrow Connector 15"/>
          <p:cNvCxnSpPr>
            <a:stCxn id="4" idx="2"/>
            <a:endCxn id="5" idx="0"/>
          </p:cNvCxnSpPr>
          <p:nvPr/>
        </p:nvCxnSpPr>
        <p:spPr>
          <a:xfrm rot="5400000">
            <a:off x="2286000" y="2552700"/>
            <a:ext cx="990600" cy="1588"/>
          </a:xfrm>
          <a:prstGeom prst="straightConnector1">
            <a:avLst/>
          </a:prstGeom>
          <a:ln w="31750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438400" y="5334000"/>
            <a:ext cx="9144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 err="1" smtClean="0">
                <a:solidFill>
                  <a:schemeClr val="tx2"/>
                </a:solidFill>
              </a:rPr>
              <a:t>in.idf</a:t>
            </a:r>
            <a:endParaRPr lang="en-US" dirty="0" smtClean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----------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2324894" y="4837906"/>
            <a:ext cx="990600" cy="1588"/>
          </a:xfrm>
          <a:prstGeom prst="straightConnector1">
            <a:avLst/>
          </a:prstGeom>
          <a:ln w="31750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181600" y="914400"/>
            <a:ext cx="8542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Modify</a:t>
            </a:r>
          </a:p>
          <a:p>
            <a:endParaRPr lang="en-US" dirty="0" smtClean="0"/>
          </a:p>
          <a:p>
            <a:r>
              <a:rPr lang="en-US" dirty="0" smtClean="0"/>
              <a:t>Order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81600" y="3200400"/>
            <a:ext cx="6903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Parse</a:t>
            </a:r>
          </a:p>
          <a:p>
            <a:endParaRPr lang="en-US" dirty="0" smtClean="0"/>
          </a:p>
          <a:p>
            <a:r>
              <a:rPr lang="en-US" dirty="0" smtClean="0"/>
              <a:t>Print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181600" y="5410200"/>
            <a:ext cx="10007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</a:t>
            </a:r>
          </a:p>
          <a:p>
            <a:endParaRPr lang="en-US" dirty="0" smtClean="0"/>
          </a:p>
          <a:p>
            <a:r>
              <a:rPr lang="en-US" dirty="0" smtClean="0"/>
              <a:t>Store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81600" y="3048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Role	</a:t>
            </a:r>
            <a:endParaRPr lang="en-US" b="1" u="sn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23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NREL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Elaine T. Hale</dc:creator>
  <cp:lastModifiedBy>Elaine T. Hale</cp:lastModifiedBy>
  <cp:revision>13</cp:revision>
  <dcterms:created xsi:type="dcterms:W3CDTF">2010-08-02T21:29:36Z</dcterms:created>
  <dcterms:modified xsi:type="dcterms:W3CDTF">2010-08-03T19:04:49Z</dcterms:modified>
</cp:coreProperties>
</file>