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1" r:id="rId4"/>
    <p:sldMasterId id="2147483695" r:id="rId5"/>
  </p:sldMasterIdLst>
  <p:notesMasterIdLst>
    <p:notesMasterId r:id="rId36"/>
  </p:notesMasterIdLst>
  <p:handoutMasterIdLst>
    <p:handoutMasterId r:id="rId37"/>
  </p:handoutMasterIdLst>
  <p:sldIdLst>
    <p:sldId id="340" r:id="rId6"/>
    <p:sldId id="421" r:id="rId7"/>
    <p:sldId id="426" r:id="rId8"/>
    <p:sldId id="411" r:id="rId9"/>
    <p:sldId id="409" r:id="rId10"/>
    <p:sldId id="410" r:id="rId11"/>
    <p:sldId id="341" r:id="rId12"/>
    <p:sldId id="342" r:id="rId13"/>
    <p:sldId id="343" r:id="rId14"/>
    <p:sldId id="427" r:id="rId15"/>
    <p:sldId id="345" r:id="rId16"/>
    <p:sldId id="346" r:id="rId17"/>
    <p:sldId id="347" r:id="rId18"/>
    <p:sldId id="349" r:id="rId19"/>
    <p:sldId id="412" r:id="rId20"/>
    <p:sldId id="413" r:id="rId21"/>
    <p:sldId id="414" r:id="rId22"/>
    <p:sldId id="415" r:id="rId23"/>
    <p:sldId id="416" r:id="rId24"/>
    <p:sldId id="417" r:id="rId25"/>
    <p:sldId id="418" r:id="rId26"/>
    <p:sldId id="419" r:id="rId27"/>
    <p:sldId id="420" r:id="rId28"/>
    <p:sldId id="399" r:id="rId29"/>
    <p:sldId id="395" r:id="rId30"/>
    <p:sldId id="404" r:id="rId31"/>
    <p:sldId id="425" r:id="rId32"/>
    <p:sldId id="408" r:id="rId33"/>
    <p:sldId id="407" r:id="rId34"/>
    <p:sldId id="268" r:id="rId35"/>
  </p:sldIdLst>
  <p:sldSz cx="18288000" cy="10287000"/>
  <p:notesSz cx="6858000" cy="9144000"/>
  <p:defaultTextStyle>
    <a:defPPr rtl="0">
      <a:defRPr lang="de-DE"/>
    </a:defPPr>
    <a:lvl1pPr marL="0" algn="l" defTabSz="914400" rtl="0" eaLnBrk="1" latinLnBrk="0" hangingPunct="1">
      <a:defRPr sz="3600" kern="1200">
        <a:solidFill>
          <a:schemeClr val="tx1"/>
        </a:solidFill>
        <a:latin typeface="+mn-lt"/>
        <a:ea typeface="+mn-ea"/>
        <a:cs typeface="+mn-cs"/>
      </a:defRPr>
    </a:lvl1pPr>
    <a:lvl2pPr marL="914400" algn="l" defTabSz="914400" rtl="0" eaLnBrk="1" latinLnBrk="0" hangingPunct="1">
      <a:defRPr sz="3600" kern="1200">
        <a:solidFill>
          <a:schemeClr val="tx1"/>
        </a:solidFill>
        <a:latin typeface="+mn-lt"/>
        <a:ea typeface="+mn-ea"/>
        <a:cs typeface="+mn-cs"/>
      </a:defRPr>
    </a:lvl2pPr>
    <a:lvl3pPr marL="1828800" algn="l" defTabSz="914400" rtl="0" eaLnBrk="1" latinLnBrk="0" hangingPunct="1">
      <a:defRPr sz="3600" kern="1200">
        <a:solidFill>
          <a:schemeClr val="tx1"/>
        </a:solidFill>
        <a:latin typeface="+mn-lt"/>
        <a:ea typeface="+mn-ea"/>
        <a:cs typeface="+mn-cs"/>
      </a:defRPr>
    </a:lvl3pPr>
    <a:lvl4pPr marL="2743200" algn="l" defTabSz="914400" rtl="0" eaLnBrk="1" latinLnBrk="0" hangingPunct="1">
      <a:defRPr sz="3600" kern="1200">
        <a:solidFill>
          <a:schemeClr val="tx1"/>
        </a:solidFill>
        <a:latin typeface="+mn-lt"/>
        <a:ea typeface="+mn-ea"/>
        <a:cs typeface="+mn-cs"/>
      </a:defRPr>
    </a:lvl4pPr>
    <a:lvl5pPr marL="3657600" algn="l" defTabSz="914400" rtl="0" eaLnBrk="1" latinLnBrk="0" hangingPunct="1">
      <a:defRPr sz="3600" kern="1200">
        <a:solidFill>
          <a:schemeClr val="tx1"/>
        </a:solidFill>
        <a:latin typeface="+mn-lt"/>
        <a:ea typeface="+mn-ea"/>
        <a:cs typeface="+mn-cs"/>
      </a:defRPr>
    </a:lvl5pPr>
    <a:lvl6pPr marL="4572000" algn="l" defTabSz="914400" rtl="0" eaLnBrk="1" latinLnBrk="0" hangingPunct="1">
      <a:defRPr sz="3600" kern="1200">
        <a:solidFill>
          <a:schemeClr val="tx1"/>
        </a:solidFill>
        <a:latin typeface="+mn-lt"/>
        <a:ea typeface="+mn-ea"/>
        <a:cs typeface="+mn-cs"/>
      </a:defRPr>
    </a:lvl6pPr>
    <a:lvl7pPr marL="5486400" algn="l" defTabSz="914400" rtl="0" eaLnBrk="1" latinLnBrk="0" hangingPunct="1">
      <a:defRPr sz="3600" kern="1200">
        <a:solidFill>
          <a:schemeClr val="tx1"/>
        </a:solidFill>
        <a:latin typeface="+mn-lt"/>
        <a:ea typeface="+mn-ea"/>
        <a:cs typeface="+mn-cs"/>
      </a:defRPr>
    </a:lvl7pPr>
    <a:lvl8pPr marL="6400800" algn="l" defTabSz="914400" rtl="0" eaLnBrk="1" latinLnBrk="0" hangingPunct="1">
      <a:defRPr sz="3600" kern="1200">
        <a:solidFill>
          <a:schemeClr val="tx1"/>
        </a:solidFill>
        <a:latin typeface="+mn-lt"/>
        <a:ea typeface="+mn-ea"/>
        <a:cs typeface="+mn-cs"/>
      </a:defRPr>
    </a:lvl8pPr>
    <a:lvl9pPr marL="7315200" algn="l" defTabSz="914400" rtl="0" eaLnBrk="1" latinLnBrk="0" hangingPunct="1">
      <a:defRPr sz="3600" kern="1200">
        <a:solidFill>
          <a:schemeClr val="tx1"/>
        </a:solidFill>
        <a:latin typeface="+mn-lt"/>
        <a:ea typeface="+mn-ea"/>
        <a:cs typeface="+mn-cs"/>
      </a:defRPr>
    </a:lvl9pPr>
  </p:defaultTextStyle>
  <p:extLst>
    <p:ext uri="{521415D9-36F7-43E2-AB2F-B90AF26B5E84}">
      <p14:sectionLst xmlns:p14="http://schemas.microsoft.com/office/powerpoint/2010/main">
        <p14:section name="READ ME FIRST" id="{62268FDD-AE08-415C-AA53-A6F526B150DF}">
          <p14:sldIdLst/>
        </p14:section>
        <p14:section name="Presentation" id="{C1025B7F-A7BA-4FCF-9071-D80D370D1345}">
          <p14:sldIdLst>
            <p14:sldId id="340"/>
            <p14:sldId id="421"/>
            <p14:sldId id="426"/>
            <p14:sldId id="411"/>
            <p14:sldId id="409"/>
            <p14:sldId id="410"/>
            <p14:sldId id="341"/>
            <p14:sldId id="342"/>
            <p14:sldId id="343"/>
            <p14:sldId id="427"/>
            <p14:sldId id="345"/>
            <p14:sldId id="346"/>
            <p14:sldId id="347"/>
            <p14:sldId id="349"/>
            <p14:sldId id="412"/>
            <p14:sldId id="413"/>
            <p14:sldId id="414"/>
            <p14:sldId id="415"/>
            <p14:sldId id="416"/>
            <p14:sldId id="417"/>
            <p14:sldId id="418"/>
            <p14:sldId id="419"/>
            <p14:sldId id="420"/>
            <p14:sldId id="399"/>
            <p14:sldId id="395"/>
            <p14:sldId id="404"/>
            <p14:sldId id="425"/>
            <p14:sldId id="408"/>
            <p14:sldId id="407"/>
            <p14:sldId id="26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50000EE-4C31-074B-955C-2BFC084CB8B6}" v="1" dt="2024-03-01T17:02:48.62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630" autoAdjust="0"/>
    <p:restoredTop sz="96238" autoAdjust="0"/>
  </p:normalViewPr>
  <p:slideViewPr>
    <p:cSldViewPr snapToGrid="0" showGuides="1">
      <p:cViewPr varScale="1">
        <p:scale>
          <a:sx n="72" d="100"/>
          <a:sy n="72" d="100"/>
        </p:scale>
        <p:origin x="228" y="54"/>
      </p:cViewPr>
      <p:guideLst/>
    </p:cSldViewPr>
  </p:slideViewPr>
  <p:outlineViewPr>
    <p:cViewPr>
      <p:scale>
        <a:sx n="33" d="100"/>
        <a:sy n="33" d="100"/>
      </p:scale>
      <p:origin x="0" y="-92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72" d="100"/>
          <a:sy n="72" d="100"/>
        </p:scale>
        <p:origin x="3592" y="21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ryn Johnson" userId="5b537da3-8fe8-412d-8c65-21230afc46da" providerId="ADAL" clId="{708B648E-1A90-F14D-BB77-7B75EEA0E171}"/>
    <pc:docChg chg="custSel addSld delSld modSld modSection">
      <pc:chgData name="Karyn Johnson" userId="5b537da3-8fe8-412d-8c65-21230afc46da" providerId="ADAL" clId="{708B648E-1A90-F14D-BB77-7B75EEA0E171}" dt="2023-11-09T18:18:38.568" v="22" actId="1076"/>
      <pc:docMkLst>
        <pc:docMk/>
      </pc:docMkLst>
      <pc:sldChg chg="del">
        <pc:chgData name="Karyn Johnson" userId="5b537da3-8fe8-412d-8c65-21230afc46da" providerId="ADAL" clId="{708B648E-1A90-F14D-BB77-7B75EEA0E171}" dt="2023-11-09T18:17:33.676" v="4" actId="2696"/>
        <pc:sldMkLst>
          <pc:docMk/>
          <pc:sldMk cId="1830680413" sldId="344"/>
        </pc:sldMkLst>
      </pc:sldChg>
      <pc:sldChg chg="modSp mod">
        <pc:chgData name="Karyn Johnson" userId="5b537da3-8fe8-412d-8c65-21230afc46da" providerId="ADAL" clId="{708B648E-1A90-F14D-BB77-7B75EEA0E171}" dt="2023-11-09T18:17:15.306" v="2" actId="20577"/>
        <pc:sldMkLst>
          <pc:docMk/>
          <pc:sldMk cId="1248338873" sldId="410"/>
        </pc:sldMkLst>
        <pc:spChg chg="mod">
          <ac:chgData name="Karyn Johnson" userId="5b537da3-8fe8-412d-8c65-21230afc46da" providerId="ADAL" clId="{708B648E-1A90-F14D-BB77-7B75EEA0E171}" dt="2023-11-09T18:17:15.306" v="2" actId="20577"/>
          <ac:spMkLst>
            <pc:docMk/>
            <pc:sldMk cId="1248338873" sldId="410"/>
            <ac:spMk id="6" creationId="{61044D95-1006-4EC1-7CA8-4B0DBA2DC708}"/>
          </ac:spMkLst>
        </pc:spChg>
      </pc:sldChg>
      <pc:sldChg chg="delSp modSp mod">
        <pc:chgData name="Karyn Johnson" userId="5b537da3-8fe8-412d-8c65-21230afc46da" providerId="ADAL" clId="{708B648E-1A90-F14D-BB77-7B75EEA0E171}" dt="2023-11-09T18:17:03.109" v="1" actId="1076"/>
        <pc:sldMkLst>
          <pc:docMk/>
          <pc:sldMk cId="1647111307" sldId="411"/>
        </pc:sldMkLst>
        <pc:spChg chg="del">
          <ac:chgData name="Karyn Johnson" userId="5b537da3-8fe8-412d-8c65-21230afc46da" providerId="ADAL" clId="{708B648E-1A90-F14D-BB77-7B75EEA0E171}" dt="2023-11-09T18:16:49.007" v="0" actId="478"/>
          <ac:spMkLst>
            <pc:docMk/>
            <pc:sldMk cId="1647111307" sldId="411"/>
            <ac:spMk id="4" creationId="{00000000-0000-0000-0000-000000000000}"/>
          </ac:spMkLst>
        </pc:spChg>
        <pc:spChg chg="mod">
          <ac:chgData name="Karyn Johnson" userId="5b537da3-8fe8-412d-8c65-21230afc46da" providerId="ADAL" clId="{708B648E-1A90-F14D-BB77-7B75EEA0E171}" dt="2023-11-09T18:17:03.109" v="1" actId="1076"/>
          <ac:spMkLst>
            <pc:docMk/>
            <pc:sldMk cId="1647111307" sldId="411"/>
            <ac:spMk id="10" creationId="{00000000-0000-0000-0000-000000000000}"/>
          </ac:spMkLst>
        </pc:spChg>
      </pc:sldChg>
      <pc:sldChg chg="modSp mod">
        <pc:chgData name="Karyn Johnson" userId="5b537da3-8fe8-412d-8c65-21230afc46da" providerId="ADAL" clId="{708B648E-1A90-F14D-BB77-7B75EEA0E171}" dt="2023-11-09T18:18:38.568" v="22" actId="1076"/>
        <pc:sldMkLst>
          <pc:docMk/>
          <pc:sldMk cId="1052464504" sldId="421"/>
        </pc:sldMkLst>
        <pc:spChg chg="mod">
          <ac:chgData name="Karyn Johnson" userId="5b537da3-8fe8-412d-8c65-21230afc46da" providerId="ADAL" clId="{708B648E-1A90-F14D-BB77-7B75EEA0E171}" dt="2023-11-09T18:18:38.568" v="22" actId="1076"/>
          <ac:spMkLst>
            <pc:docMk/>
            <pc:sldMk cId="1052464504" sldId="421"/>
            <ac:spMk id="6" creationId="{DE300B98-EBB0-4EB7-A802-2D99A78FEFB9}"/>
          </ac:spMkLst>
        </pc:spChg>
      </pc:sldChg>
      <pc:sldChg chg="add">
        <pc:chgData name="Karyn Johnson" userId="5b537da3-8fe8-412d-8c65-21230afc46da" providerId="ADAL" clId="{708B648E-1A90-F14D-BB77-7B75EEA0E171}" dt="2023-11-09T18:17:32.089" v="3"/>
        <pc:sldMkLst>
          <pc:docMk/>
          <pc:sldMk cId="1710195782" sldId="427"/>
        </pc:sldMkLst>
      </pc:sldChg>
    </pc:docChg>
  </pc:docChgLst>
  <pc:docChgLst>
    <pc:chgData name="Karyn Johnson" userId="5b537da3-8fe8-412d-8c65-21230afc46da" providerId="ADAL" clId="{6F080DBA-B691-654A-A9C1-63C6965327AA}"/>
    <pc:docChg chg="undo custSel addSld delSld modSld sldOrd modSection">
      <pc:chgData name="Karyn Johnson" userId="5b537da3-8fe8-412d-8c65-21230afc46da" providerId="ADAL" clId="{6F080DBA-B691-654A-A9C1-63C6965327AA}" dt="2023-10-18T21:20:20.104" v="319" actId="1076"/>
      <pc:docMkLst>
        <pc:docMk/>
      </pc:docMkLst>
      <pc:sldChg chg="del">
        <pc:chgData name="Karyn Johnson" userId="5b537da3-8fe8-412d-8c65-21230afc46da" providerId="ADAL" clId="{6F080DBA-B691-654A-A9C1-63C6965327AA}" dt="2023-10-18T18:47:44.003" v="57" actId="2696"/>
        <pc:sldMkLst>
          <pc:docMk/>
          <pc:sldMk cId="4004373610" sldId="260"/>
        </pc:sldMkLst>
      </pc:sldChg>
      <pc:sldChg chg="modSp mod">
        <pc:chgData name="Karyn Johnson" userId="5b537da3-8fe8-412d-8c65-21230afc46da" providerId="ADAL" clId="{6F080DBA-B691-654A-A9C1-63C6965327AA}" dt="2023-10-18T21:20:20.104" v="319" actId="1076"/>
        <pc:sldMkLst>
          <pc:docMk/>
          <pc:sldMk cId="2771190949" sldId="340"/>
        </pc:sldMkLst>
        <pc:spChg chg="mod">
          <ac:chgData name="Karyn Johnson" userId="5b537da3-8fe8-412d-8c65-21230afc46da" providerId="ADAL" clId="{6F080DBA-B691-654A-A9C1-63C6965327AA}" dt="2023-10-18T21:20:20.104" v="319" actId="1076"/>
          <ac:spMkLst>
            <pc:docMk/>
            <pc:sldMk cId="2771190949" sldId="340"/>
            <ac:spMk id="3" creationId="{AB0A2D4E-8AE8-4E40-953E-EF679CEACA2A}"/>
          </ac:spMkLst>
        </pc:spChg>
      </pc:sldChg>
      <pc:sldChg chg="add">
        <pc:chgData name="Karyn Johnson" userId="5b537da3-8fe8-412d-8c65-21230afc46da" providerId="ADAL" clId="{6F080DBA-B691-654A-A9C1-63C6965327AA}" dt="2023-10-18T17:59:01.242" v="36"/>
        <pc:sldMkLst>
          <pc:docMk/>
          <pc:sldMk cId="996757795" sldId="341"/>
        </pc:sldMkLst>
      </pc:sldChg>
      <pc:sldChg chg="add">
        <pc:chgData name="Karyn Johnson" userId="5b537da3-8fe8-412d-8c65-21230afc46da" providerId="ADAL" clId="{6F080DBA-B691-654A-A9C1-63C6965327AA}" dt="2023-10-18T17:59:01.242" v="36"/>
        <pc:sldMkLst>
          <pc:docMk/>
          <pc:sldMk cId="3501450890" sldId="342"/>
        </pc:sldMkLst>
      </pc:sldChg>
      <pc:sldChg chg="add">
        <pc:chgData name="Karyn Johnson" userId="5b537da3-8fe8-412d-8c65-21230afc46da" providerId="ADAL" clId="{6F080DBA-B691-654A-A9C1-63C6965327AA}" dt="2023-10-18T17:59:01.242" v="36"/>
        <pc:sldMkLst>
          <pc:docMk/>
          <pc:sldMk cId="1898303284" sldId="345"/>
        </pc:sldMkLst>
      </pc:sldChg>
      <pc:sldChg chg="modSp del mod">
        <pc:chgData name="Karyn Johnson" userId="5b537da3-8fe8-412d-8c65-21230afc46da" providerId="ADAL" clId="{6F080DBA-B691-654A-A9C1-63C6965327AA}" dt="2023-10-18T18:47:44.003" v="57" actId="2696"/>
        <pc:sldMkLst>
          <pc:docMk/>
          <pc:sldMk cId="1052728174" sldId="378"/>
        </pc:sldMkLst>
        <pc:spChg chg="mod">
          <ac:chgData name="Karyn Johnson" userId="5b537da3-8fe8-412d-8c65-21230afc46da" providerId="ADAL" clId="{6F080DBA-B691-654A-A9C1-63C6965327AA}" dt="2023-10-18T17:59:01.418" v="37" actId="27636"/>
          <ac:spMkLst>
            <pc:docMk/>
            <pc:sldMk cId="1052728174" sldId="378"/>
            <ac:spMk id="2" creationId="{0A11EDA3-0BF8-4B5E-85A9-9F30587B4E41}"/>
          </ac:spMkLst>
        </pc:spChg>
      </pc:sldChg>
      <pc:sldChg chg="del">
        <pc:chgData name="Karyn Johnson" userId="5b537da3-8fe8-412d-8c65-21230afc46da" providerId="ADAL" clId="{6F080DBA-B691-654A-A9C1-63C6965327AA}" dt="2023-10-18T18:47:44.003" v="57" actId="2696"/>
        <pc:sldMkLst>
          <pc:docMk/>
          <pc:sldMk cId="1343376673" sldId="390"/>
        </pc:sldMkLst>
      </pc:sldChg>
      <pc:sldChg chg="del">
        <pc:chgData name="Karyn Johnson" userId="5b537da3-8fe8-412d-8c65-21230afc46da" providerId="ADAL" clId="{6F080DBA-B691-654A-A9C1-63C6965327AA}" dt="2023-10-18T18:47:44.003" v="57" actId="2696"/>
        <pc:sldMkLst>
          <pc:docMk/>
          <pc:sldMk cId="685978354" sldId="391"/>
        </pc:sldMkLst>
      </pc:sldChg>
      <pc:sldChg chg="del">
        <pc:chgData name="Karyn Johnson" userId="5b537da3-8fe8-412d-8c65-21230afc46da" providerId="ADAL" clId="{6F080DBA-B691-654A-A9C1-63C6965327AA}" dt="2023-10-18T18:47:44.003" v="57" actId="2696"/>
        <pc:sldMkLst>
          <pc:docMk/>
          <pc:sldMk cId="1654054526" sldId="392"/>
        </pc:sldMkLst>
      </pc:sldChg>
      <pc:sldChg chg="modSp del mod">
        <pc:chgData name="Karyn Johnson" userId="5b537da3-8fe8-412d-8c65-21230afc46da" providerId="ADAL" clId="{6F080DBA-B691-654A-A9C1-63C6965327AA}" dt="2023-10-18T18:47:44.003" v="57" actId="2696"/>
        <pc:sldMkLst>
          <pc:docMk/>
          <pc:sldMk cId="997690367" sldId="393"/>
        </pc:sldMkLst>
        <pc:spChg chg="mod">
          <ac:chgData name="Karyn Johnson" userId="5b537da3-8fe8-412d-8c65-21230afc46da" providerId="ADAL" clId="{6F080DBA-B691-654A-A9C1-63C6965327AA}" dt="2023-10-18T17:59:01.424" v="38" actId="27636"/>
          <ac:spMkLst>
            <pc:docMk/>
            <pc:sldMk cId="997690367" sldId="393"/>
            <ac:spMk id="6" creationId="{61044D95-1006-4EC1-7CA8-4B0DBA2DC708}"/>
          </ac:spMkLst>
        </pc:spChg>
      </pc:sldChg>
      <pc:sldChg chg="modSp del mod">
        <pc:chgData name="Karyn Johnson" userId="5b537da3-8fe8-412d-8c65-21230afc46da" providerId="ADAL" clId="{6F080DBA-B691-654A-A9C1-63C6965327AA}" dt="2023-10-18T18:47:44.003" v="57" actId="2696"/>
        <pc:sldMkLst>
          <pc:docMk/>
          <pc:sldMk cId="3586556214" sldId="394"/>
        </pc:sldMkLst>
        <pc:spChg chg="mod">
          <ac:chgData name="Karyn Johnson" userId="5b537da3-8fe8-412d-8c65-21230afc46da" providerId="ADAL" clId="{6F080DBA-B691-654A-A9C1-63C6965327AA}" dt="2023-10-18T17:59:01.428" v="39" actId="27636"/>
          <ac:spMkLst>
            <pc:docMk/>
            <pc:sldMk cId="3586556214" sldId="394"/>
            <ac:spMk id="6" creationId="{61044D95-1006-4EC1-7CA8-4B0DBA2DC708}"/>
          </ac:spMkLst>
        </pc:spChg>
      </pc:sldChg>
      <pc:sldChg chg="modSp mod ord">
        <pc:chgData name="Karyn Johnson" userId="5b537da3-8fe8-412d-8c65-21230afc46da" providerId="ADAL" clId="{6F080DBA-B691-654A-A9C1-63C6965327AA}" dt="2023-10-18T21:17:31.408" v="304" actId="2711"/>
        <pc:sldMkLst>
          <pc:docMk/>
          <pc:sldMk cId="1635701928" sldId="395"/>
        </pc:sldMkLst>
        <pc:spChg chg="mod">
          <ac:chgData name="Karyn Johnson" userId="5b537da3-8fe8-412d-8c65-21230afc46da" providerId="ADAL" clId="{6F080DBA-B691-654A-A9C1-63C6965327AA}" dt="2023-10-18T18:53:45.156" v="70" actId="2711"/>
          <ac:spMkLst>
            <pc:docMk/>
            <pc:sldMk cId="1635701928" sldId="395"/>
            <ac:spMk id="2" creationId="{46F54A8D-F996-6411-3F2F-C86242E0C378}"/>
          </ac:spMkLst>
        </pc:spChg>
        <pc:spChg chg="mod">
          <ac:chgData name="Karyn Johnson" userId="5b537da3-8fe8-412d-8c65-21230afc46da" providerId="ADAL" clId="{6F080DBA-B691-654A-A9C1-63C6965327AA}" dt="2023-10-18T21:17:31.408" v="304" actId="2711"/>
          <ac:spMkLst>
            <pc:docMk/>
            <pc:sldMk cId="1635701928" sldId="395"/>
            <ac:spMk id="5" creationId="{00000000-0000-0000-0000-000000000000}"/>
          </ac:spMkLst>
        </pc:spChg>
        <pc:spChg chg="mod">
          <ac:chgData name="Karyn Johnson" userId="5b537da3-8fe8-412d-8c65-21230afc46da" providerId="ADAL" clId="{6F080DBA-B691-654A-A9C1-63C6965327AA}" dt="2023-10-18T18:54:04.441" v="72" actId="27636"/>
          <ac:spMkLst>
            <pc:docMk/>
            <pc:sldMk cId="1635701928" sldId="395"/>
            <ac:spMk id="6" creationId="{61044D95-1006-4EC1-7CA8-4B0DBA2DC708}"/>
          </ac:spMkLst>
        </pc:spChg>
        <pc:spChg chg="mod">
          <ac:chgData name="Karyn Johnson" userId="5b537da3-8fe8-412d-8c65-21230afc46da" providerId="ADAL" clId="{6F080DBA-B691-654A-A9C1-63C6965327AA}" dt="2023-10-18T18:52:49.622" v="66" actId="27636"/>
          <ac:spMkLst>
            <pc:docMk/>
            <pc:sldMk cId="1635701928" sldId="395"/>
            <ac:spMk id="10" creationId="{00000000-0000-0000-0000-000000000000}"/>
          </ac:spMkLst>
        </pc:spChg>
      </pc:sldChg>
      <pc:sldChg chg="del">
        <pc:chgData name="Karyn Johnson" userId="5b537da3-8fe8-412d-8c65-21230afc46da" providerId="ADAL" clId="{6F080DBA-B691-654A-A9C1-63C6965327AA}" dt="2023-10-18T18:47:44.003" v="57" actId="2696"/>
        <pc:sldMkLst>
          <pc:docMk/>
          <pc:sldMk cId="3098154889" sldId="396"/>
        </pc:sldMkLst>
      </pc:sldChg>
      <pc:sldChg chg="del">
        <pc:chgData name="Karyn Johnson" userId="5b537da3-8fe8-412d-8c65-21230afc46da" providerId="ADAL" clId="{6F080DBA-B691-654A-A9C1-63C6965327AA}" dt="2023-10-18T18:47:44.003" v="57" actId="2696"/>
        <pc:sldMkLst>
          <pc:docMk/>
          <pc:sldMk cId="3049744302" sldId="397"/>
        </pc:sldMkLst>
      </pc:sldChg>
      <pc:sldChg chg="del">
        <pc:chgData name="Karyn Johnson" userId="5b537da3-8fe8-412d-8c65-21230afc46da" providerId="ADAL" clId="{6F080DBA-B691-654A-A9C1-63C6965327AA}" dt="2023-10-18T18:47:55.529" v="58" actId="2696"/>
        <pc:sldMkLst>
          <pc:docMk/>
          <pc:sldMk cId="148838964" sldId="398"/>
        </pc:sldMkLst>
      </pc:sldChg>
      <pc:sldChg chg="add">
        <pc:chgData name="Karyn Johnson" userId="5b537da3-8fe8-412d-8c65-21230afc46da" providerId="ADAL" clId="{6F080DBA-B691-654A-A9C1-63C6965327AA}" dt="2023-10-18T17:59:01.242" v="36"/>
        <pc:sldMkLst>
          <pc:docMk/>
          <pc:sldMk cId="1834567060" sldId="399"/>
        </pc:sldMkLst>
      </pc:sldChg>
      <pc:sldChg chg="modSp del mod">
        <pc:chgData name="Karyn Johnson" userId="5b537da3-8fe8-412d-8c65-21230afc46da" providerId="ADAL" clId="{6F080DBA-B691-654A-A9C1-63C6965327AA}" dt="2023-10-18T18:56:31.357" v="80" actId="2696"/>
        <pc:sldMkLst>
          <pc:docMk/>
          <pc:sldMk cId="1459901825" sldId="401"/>
        </pc:sldMkLst>
        <pc:spChg chg="mod">
          <ac:chgData name="Karyn Johnson" userId="5b537da3-8fe8-412d-8c65-21230afc46da" providerId="ADAL" clId="{6F080DBA-B691-654A-A9C1-63C6965327AA}" dt="2023-10-18T17:59:01.449" v="45" actId="27636"/>
          <ac:spMkLst>
            <pc:docMk/>
            <pc:sldMk cId="1459901825" sldId="401"/>
            <ac:spMk id="6" creationId="{61044D95-1006-4EC1-7CA8-4B0DBA2DC708}"/>
          </ac:spMkLst>
        </pc:spChg>
        <pc:spChg chg="mod">
          <ac:chgData name="Karyn Johnson" userId="5b537da3-8fe8-412d-8c65-21230afc46da" providerId="ADAL" clId="{6F080DBA-B691-654A-A9C1-63C6965327AA}" dt="2023-10-18T17:59:01.447" v="44" actId="27636"/>
          <ac:spMkLst>
            <pc:docMk/>
            <pc:sldMk cId="1459901825" sldId="401"/>
            <ac:spMk id="10" creationId="{00000000-0000-0000-0000-000000000000}"/>
          </ac:spMkLst>
        </pc:spChg>
      </pc:sldChg>
      <pc:sldChg chg="modSp mod ord">
        <pc:chgData name="Karyn Johnson" userId="5b537da3-8fe8-412d-8c65-21230afc46da" providerId="ADAL" clId="{6F080DBA-B691-654A-A9C1-63C6965327AA}" dt="2023-10-18T21:19:33.459" v="310" actId="20577"/>
        <pc:sldMkLst>
          <pc:docMk/>
          <pc:sldMk cId="684342369" sldId="404"/>
        </pc:sldMkLst>
        <pc:spChg chg="mod">
          <ac:chgData name="Karyn Johnson" userId="5b537da3-8fe8-412d-8c65-21230afc46da" providerId="ADAL" clId="{6F080DBA-B691-654A-A9C1-63C6965327AA}" dt="2023-10-18T21:19:33.459" v="310" actId="20577"/>
          <ac:spMkLst>
            <pc:docMk/>
            <pc:sldMk cId="684342369" sldId="404"/>
            <ac:spMk id="2" creationId="{46F54A8D-F996-6411-3F2F-C86242E0C378}"/>
          </ac:spMkLst>
        </pc:spChg>
        <pc:spChg chg="mod">
          <ac:chgData name="Karyn Johnson" userId="5b537da3-8fe8-412d-8c65-21230afc46da" providerId="ADAL" clId="{6F080DBA-B691-654A-A9C1-63C6965327AA}" dt="2023-10-18T18:54:41.216" v="76" actId="2711"/>
          <ac:spMkLst>
            <pc:docMk/>
            <pc:sldMk cId="684342369" sldId="404"/>
            <ac:spMk id="5" creationId="{00000000-0000-0000-0000-000000000000}"/>
          </ac:spMkLst>
        </pc:spChg>
        <pc:spChg chg="mod">
          <ac:chgData name="Karyn Johnson" userId="5b537da3-8fe8-412d-8c65-21230afc46da" providerId="ADAL" clId="{6F080DBA-B691-654A-A9C1-63C6965327AA}" dt="2023-10-18T18:54:26.140" v="74" actId="2711"/>
          <ac:spMkLst>
            <pc:docMk/>
            <pc:sldMk cId="684342369" sldId="404"/>
            <ac:spMk id="6" creationId="{61044D95-1006-4EC1-7CA8-4B0DBA2DC708}"/>
          </ac:spMkLst>
        </pc:spChg>
        <pc:spChg chg="mod">
          <ac:chgData name="Karyn Johnson" userId="5b537da3-8fe8-412d-8c65-21230afc46da" providerId="ADAL" clId="{6F080DBA-B691-654A-A9C1-63C6965327AA}" dt="2023-10-18T18:51:08.192" v="61"/>
          <ac:spMkLst>
            <pc:docMk/>
            <pc:sldMk cId="684342369" sldId="404"/>
            <ac:spMk id="10" creationId="{00000000-0000-0000-0000-000000000000}"/>
          </ac:spMkLst>
        </pc:spChg>
      </pc:sldChg>
      <pc:sldChg chg="modSp del mod">
        <pc:chgData name="Karyn Johnson" userId="5b537da3-8fe8-412d-8c65-21230afc46da" providerId="ADAL" clId="{6F080DBA-B691-654A-A9C1-63C6965327AA}" dt="2023-10-18T18:47:44.003" v="57" actId="2696"/>
        <pc:sldMkLst>
          <pc:docMk/>
          <pc:sldMk cId="3845523263" sldId="405"/>
        </pc:sldMkLst>
        <pc:spChg chg="mod">
          <ac:chgData name="Karyn Johnson" userId="5b537da3-8fe8-412d-8c65-21230afc46da" providerId="ADAL" clId="{6F080DBA-B691-654A-A9C1-63C6965327AA}" dt="2023-10-18T17:59:01.433" v="40" actId="27636"/>
          <ac:spMkLst>
            <pc:docMk/>
            <pc:sldMk cId="3845523263" sldId="405"/>
            <ac:spMk id="6" creationId="{61044D95-1006-4EC1-7CA8-4B0DBA2DC708}"/>
          </ac:spMkLst>
        </pc:spChg>
      </pc:sldChg>
      <pc:sldChg chg="modSp del mod">
        <pc:chgData name="Karyn Johnson" userId="5b537da3-8fe8-412d-8c65-21230afc46da" providerId="ADAL" clId="{6F080DBA-B691-654A-A9C1-63C6965327AA}" dt="2023-10-18T18:47:55.529" v="58" actId="2696"/>
        <pc:sldMkLst>
          <pc:docMk/>
          <pc:sldMk cId="3379535358" sldId="406"/>
        </pc:sldMkLst>
        <pc:spChg chg="mod">
          <ac:chgData name="Karyn Johnson" userId="5b537da3-8fe8-412d-8c65-21230afc46da" providerId="ADAL" clId="{6F080DBA-B691-654A-A9C1-63C6965327AA}" dt="2023-10-18T17:59:01.439" v="41" actId="27636"/>
          <ac:spMkLst>
            <pc:docMk/>
            <pc:sldMk cId="3379535358" sldId="406"/>
            <ac:spMk id="6" creationId="{61044D95-1006-4EC1-7CA8-4B0DBA2DC708}"/>
          </ac:spMkLst>
        </pc:spChg>
      </pc:sldChg>
      <pc:sldChg chg="modSp mod">
        <pc:chgData name="Karyn Johnson" userId="5b537da3-8fe8-412d-8c65-21230afc46da" providerId="ADAL" clId="{6F080DBA-B691-654A-A9C1-63C6965327AA}" dt="2023-10-18T21:18:14.399" v="307" actId="2711"/>
        <pc:sldMkLst>
          <pc:docMk/>
          <pc:sldMk cId="3452329248" sldId="407"/>
        </pc:sldMkLst>
        <pc:spChg chg="mod">
          <ac:chgData name="Karyn Johnson" userId="5b537da3-8fe8-412d-8c65-21230afc46da" providerId="ADAL" clId="{6F080DBA-B691-654A-A9C1-63C6965327AA}" dt="2023-10-18T20:10:05.714" v="176" actId="2711"/>
          <ac:spMkLst>
            <pc:docMk/>
            <pc:sldMk cId="3452329248" sldId="407"/>
            <ac:spMk id="2" creationId="{46F54A8D-F996-6411-3F2F-C86242E0C378}"/>
          </ac:spMkLst>
        </pc:spChg>
        <pc:spChg chg="mod">
          <ac:chgData name="Karyn Johnson" userId="5b537da3-8fe8-412d-8c65-21230afc46da" providerId="ADAL" clId="{6F080DBA-B691-654A-A9C1-63C6965327AA}" dt="2023-10-18T21:18:14.399" v="307" actId="2711"/>
          <ac:spMkLst>
            <pc:docMk/>
            <pc:sldMk cId="3452329248" sldId="407"/>
            <ac:spMk id="5" creationId="{00000000-0000-0000-0000-000000000000}"/>
          </ac:spMkLst>
        </pc:spChg>
        <pc:spChg chg="mod">
          <ac:chgData name="Karyn Johnson" userId="5b537da3-8fe8-412d-8c65-21230afc46da" providerId="ADAL" clId="{6F080DBA-B691-654A-A9C1-63C6965327AA}" dt="2023-10-18T20:09:46.625" v="174" actId="2711"/>
          <ac:spMkLst>
            <pc:docMk/>
            <pc:sldMk cId="3452329248" sldId="407"/>
            <ac:spMk id="6" creationId="{61044D95-1006-4EC1-7CA8-4B0DBA2DC708}"/>
          </ac:spMkLst>
        </pc:spChg>
        <pc:spChg chg="mod">
          <ac:chgData name="Karyn Johnson" userId="5b537da3-8fe8-412d-8c65-21230afc46da" providerId="ADAL" clId="{6F080DBA-B691-654A-A9C1-63C6965327AA}" dt="2023-10-18T20:09:56.259" v="175" actId="2711"/>
          <ac:spMkLst>
            <pc:docMk/>
            <pc:sldMk cId="3452329248" sldId="407"/>
            <ac:spMk id="10" creationId="{00000000-0000-0000-0000-000000000000}"/>
          </ac:spMkLst>
        </pc:spChg>
      </pc:sldChg>
      <pc:sldChg chg="modSp mod">
        <pc:chgData name="Karyn Johnson" userId="5b537da3-8fe8-412d-8c65-21230afc46da" providerId="ADAL" clId="{6F080DBA-B691-654A-A9C1-63C6965327AA}" dt="2023-10-18T21:19:25.715" v="309" actId="20577"/>
        <pc:sldMkLst>
          <pc:docMk/>
          <pc:sldMk cId="1956998551" sldId="408"/>
        </pc:sldMkLst>
        <pc:spChg chg="mod">
          <ac:chgData name="Karyn Johnson" userId="5b537da3-8fe8-412d-8c65-21230afc46da" providerId="ADAL" clId="{6F080DBA-B691-654A-A9C1-63C6965327AA}" dt="2023-10-18T21:19:25.715" v="309" actId="20577"/>
          <ac:spMkLst>
            <pc:docMk/>
            <pc:sldMk cId="1956998551" sldId="408"/>
            <ac:spMk id="2" creationId="{46F54A8D-F996-6411-3F2F-C86242E0C378}"/>
          </ac:spMkLst>
        </pc:spChg>
        <pc:spChg chg="mod">
          <ac:chgData name="Karyn Johnson" userId="5b537da3-8fe8-412d-8c65-21230afc46da" providerId="ADAL" clId="{6F080DBA-B691-654A-A9C1-63C6965327AA}" dt="2023-10-18T21:18:02.351" v="305" actId="20577"/>
          <ac:spMkLst>
            <pc:docMk/>
            <pc:sldMk cId="1956998551" sldId="408"/>
            <ac:spMk id="5" creationId="{00000000-0000-0000-0000-000000000000}"/>
          </ac:spMkLst>
        </pc:spChg>
        <pc:spChg chg="mod">
          <ac:chgData name="Karyn Johnson" userId="5b537da3-8fe8-412d-8c65-21230afc46da" providerId="ADAL" clId="{6F080DBA-B691-654A-A9C1-63C6965327AA}" dt="2023-10-18T18:58:57.126" v="113" actId="27636"/>
          <ac:spMkLst>
            <pc:docMk/>
            <pc:sldMk cId="1956998551" sldId="408"/>
            <ac:spMk id="6" creationId="{61044D95-1006-4EC1-7CA8-4B0DBA2DC708}"/>
          </ac:spMkLst>
        </pc:spChg>
        <pc:spChg chg="mod">
          <ac:chgData name="Karyn Johnson" userId="5b537da3-8fe8-412d-8c65-21230afc46da" providerId="ADAL" clId="{6F080DBA-B691-654A-A9C1-63C6965327AA}" dt="2023-10-18T18:57:48.130" v="88" actId="27636"/>
          <ac:spMkLst>
            <pc:docMk/>
            <pc:sldMk cId="1956998551" sldId="408"/>
            <ac:spMk id="10" creationId="{00000000-0000-0000-0000-000000000000}"/>
          </ac:spMkLst>
        </pc:spChg>
        <pc:picChg chg="mod">
          <ac:chgData name="Karyn Johnson" userId="5b537da3-8fe8-412d-8c65-21230afc46da" providerId="ADAL" clId="{6F080DBA-B691-654A-A9C1-63C6965327AA}" dt="2023-10-18T19:22:07.843" v="169" actId="1076"/>
          <ac:picMkLst>
            <pc:docMk/>
            <pc:sldMk cId="1956998551" sldId="408"/>
            <ac:picMk id="7" creationId="{D1FF2FD3-830B-8CCC-BC7A-666D174C3BCA}"/>
          </ac:picMkLst>
        </pc:picChg>
      </pc:sldChg>
      <pc:sldChg chg="add del">
        <pc:chgData name="Karyn Johnson" userId="5b537da3-8fe8-412d-8c65-21230afc46da" providerId="ADAL" clId="{6F080DBA-B691-654A-A9C1-63C6965327AA}" dt="2023-10-18T18:00:44.172" v="54" actId="2696"/>
        <pc:sldMkLst>
          <pc:docMk/>
          <pc:sldMk cId="2716687838" sldId="409"/>
        </pc:sldMkLst>
      </pc:sldChg>
      <pc:sldChg chg="modSp add del mod">
        <pc:chgData name="Karyn Johnson" userId="5b537da3-8fe8-412d-8c65-21230afc46da" providerId="ADAL" clId="{6F080DBA-B691-654A-A9C1-63C6965327AA}" dt="2023-10-18T20:26:09.525" v="300" actId="2696"/>
        <pc:sldMkLst>
          <pc:docMk/>
          <pc:sldMk cId="3648168133" sldId="410"/>
        </pc:sldMkLst>
        <pc:spChg chg="mod">
          <ac:chgData name="Karyn Johnson" userId="5b537da3-8fe8-412d-8c65-21230afc46da" providerId="ADAL" clId="{6F080DBA-B691-654A-A9C1-63C6965327AA}" dt="2023-10-18T20:22:04.688" v="298" actId="1076"/>
          <ac:spMkLst>
            <pc:docMk/>
            <pc:sldMk cId="3648168133" sldId="410"/>
            <ac:spMk id="2" creationId="{0A11EDA3-0BF8-4B5E-85A9-9F30587B4E41}"/>
          </ac:spMkLst>
        </pc:spChg>
      </pc:sldChg>
      <pc:sldChg chg="modSp add mod">
        <pc:chgData name="Karyn Johnson" userId="5b537da3-8fe8-412d-8c65-21230afc46da" providerId="ADAL" clId="{6F080DBA-B691-654A-A9C1-63C6965327AA}" dt="2023-10-18T21:16:35.211" v="303" actId="20577"/>
        <pc:sldMkLst>
          <pc:docMk/>
          <pc:sldMk cId="1647111307" sldId="411"/>
        </pc:sldMkLst>
        <pc:spChg chg="mod">
          <ac:chgData name="Karyn Johnson" userId="5b537da3-8fe8-412d-8c65-21230afc46da" providerId="ADAL" clId="{6F080DBA-B691-654A-A9C1-63C6965327AA}" dt="2023-10-18T21:16:35.211" v="303" actId="20577"/>
          <ac:spMkLst>
            <pc:docMk/>
            <pc:sldMk cId="1647111307" sldId="411"/>
            <ac:spMk id="5" creationId="{00000000-0000-0000-0000-000000000000}"/>
          </ac:spMkLst>
        </pc:spChg>
      </pc:sldChg>
      <pc:sldChg chg="add">
        <pc:chgData name="Karyn Johnson" userId="5b537da3-8fe8-412d-8c65-21230afc46da" providerId="ADAL" clId="{6F080DBA-B691-654A-A9C1-63C6965327AA}" dt="2023-10-18T17:59:01.242" v="36"/>
        <pc:sldMkLst>
          <pc:docMk/>
          <pc:sldMk cId="911857261" sldId="412"/>
        </pc:sldMkLst>
      </pc:sldChg>
      <pc:sldChg chg="add">
        <pc:chgData name="Karyn Johnson" userId="5b537da3-8fe8-412d-8c65-21230afc46da" providerId="ADAL" clId="{6F080DBA-B691-654A-A9C1-63C6965327AA}" dt="2023-10-18T17:59:01.242" v="36"/>
        <pc:sldMkLst>
          <pc:docMk/>
          <pc:sldMk cId="2321020698" sldId="413"/>
        </pc:sldMkLst>
      </pc:sldChg>
      <pc:sldChg chg="add">
        <pc:chgData name="Karyn Johnson" userId="5b537da3-8fe8-412d-8c65-21230afc46da" providerId="ADAL" clId="{6F080DBA-B691-654A-A9C1-63C6965327AA}" dt="2023-10-18T17:59:01.242" v="36"/>
        <pc:sldMkLst>
          <pc:docMk/>
          <pc:sldMk cId="151899301" sldId="414"/>
        </pc:sldMkLst>
      </pc:sldChg>
      <pc:sldChg chg="add">
        <pc:chgData name="Karyn Johnson" userId="5b537da3-8fe8-412d-8c65-21230afc46da" providerId="ADAL" clId="{6F080DBA-B691-654A-A9C1-63C6965327AA}" dt="2023-10-18T17:59:01.242" v="36"/>
        <pc:sldMkLst>
          <pc:docMk/>
          <pc:sldMk cId="745636198" sldId="415"/>
        </pc:sldMkLst>
      </pc:sldChg>
      <pc:sldChg chg="add del">
        <pc:chgData name="Karyn Johnson" userId="5b537da3-8fe8-412d-8c65-21230afc46da" providerId="ADAL" clId="{6F080DBA-B691-654A-A9C1-63C6965327AA}" dt="2023-10-18T18:45:44.660" v="56" actId="2696"/>
        <pc:sldMkLst>
          <pc:docMk/>
          <pc:sldMk cId="2572112480" sldId="416"/>
        </pc:sldMkLst>
      </pc:sldChg>
      <pc:sldChg chg="add">
        <pc:chgData name="Karyn Johnson" userId="5b537da3-8fe8-412d-8c65-21230afc46da" providerId="ADAL" clId="{6F080DBA-B691-654A-A9C1-63C6965327AA}" dt="2023-10-18T17:59:01.242" v="36"/>
        <pc:sldMkLst>
          <pc:docMk/>
          <pc:sldMk cId="312390356" sldId="417"/>
        </pc:sldMkLst>
      </pc:sldChg>
      <pc:sldChg chg="add">
        <pc:chgData name="Karyn Johnson" userId="5b537da3-8fe8-412d-8c65-21230afc46da" providerId="ADAL" clId="{6F080DBA-B691-654A-A9C1-63C6965327AA}" dt="2023-10-18T17:59:01.242" v="36"/>
        <pc:sldMkLst>
          <pc:docMk/>
          <pc:sldMk cId="3646408920" sldId="418"/>
        </pc:sldMkLst>
      </pc:sldChg>
      <pc:sldChg chg="add">
        <pc:chgData name="Karyn Johnson" userId="5b537da3-8fe8-412d-8c65-21230afc46da" providerId="ADAL" clId="{6F080DBA-B691-654A-A9C1-63C6965327AA}" dt="2023-10-18T17:59:01.242" v="36"/>
        <pc:sldMkLst>
          <pc:docMk/>
          <pc:sldMk cId="1730339782" sldId="419"/>
        </pc:sldMkLst>
      </pc:sldChg>
      <pc:sldChg chg="add">
        <pc:chgData name="Karyn Johnson" userId="5b537da3-8fe8-412d-8c65-21230afc46da" providerId="ADAL" clId="{6F080DBA-B691-654A-A9C1-63C6965327AA}" dt="2023-10-18T17:59:01.242" v="36"/>
        <pc:sldMkLst>
          <pc:docMk/>
          <pc:sldMk cId="2293467023" sldId="420"/>
        </pc:sldMkLst>
      </pc:sldChg>
      <pc:sldChg chg="modSp add mod">
        <pc:chgData name="Karyn Johnson" userId="5b537da3-8fe8-412d-8c65-21230afc46da" providerId="ADAL" clId="{6F080DBA-B691-654A-A9C1-63C6965327AA}" dt="2023-10-18T21:20:04.343" v="317" actId="20577"/>
        <pc:sldMkLst>
          <pc:docMk/>
          <pc:sldMk cId="1052464504" sldId="421"/>
        </pc:sldMkLst>
        <pc:spChg chg="mod">
          <ac:chgData name="Karyn Johnson" userId="5b537da3-8fe8-412d-8c65-21230afc46da" providerId="ADAL" clId="{6F080DBA-B691-654A-A9C1-63C6965327AA}" dt="2023-10-18T21:20:04.343" v="317" actId="20577"/>
          <ac:spMkLst>
            <pc:docMk/>
            <pc:sldMk cId="1052464504" sldId="421"/>
            <ac:spMk id="6" creationId="{DE300B98-EBB0-4EB7-A802-2D99A78FEFB9}"/>
          </ac:spMkLst>
        </pc:spChg>
      </pc:sldChg>
      <pc:sldChg chg="add del">
        <pc:chgData name="Karyn Johnson" userId="5b537da3-8fe8-412d-8c65-21230afc46da" providerId="ADAL" clId="{6F080DBA-B691-654A-A9C1-63C6965327AA}" dt="2023-10-18T18:56:53.071" v="83" actId="2696"/>
        <pc:sldMkLst>
          <pc:docMk/>
          <pc:sldMk cId="859399422" sldId="422"/>
        </pc:sldMkLst>
      </pc:sldChg>
      <pc:sldChg chg="add del">
        <pc:chgData name="Karyn Johnson" userId="5b537da3-8fe8-412d-8c65-21230afc46da" providerId="ADAL" clId="{6F080DBA-B691-654A-A9C1-63C6965327AA}" dt="2023-10-18T18:56:53.071" v="83" actId="2696"/>
        <pc:sldMkLst>
          <pc:docMk/>
          <pc:sldMk cId="22621232" sldId="423"/>
        </pc:sldMkLst>
      </pc:sldChg>
      <pc:sldChg chg="add del">
        <pc:chgData name="Karyn Johnson" userId="5b537da3-8fe8-412d-8c65-21230afc46da" providerId="ADAL" clId="{6F080DBA-B691-654A-A9C1-63C6965327AA}" dt="2023-10-18T18:49:59.562" v="60" actId="2696"/>
        <pc:sldMkLst>
          <pc:docMk/>
          <pc:sldMk cId="3770837885" sldId="424"/>
        </pc:sldMkLst>
      </pc:sldChg>
      <pc:sldChg chg="modSp add mod">
        <pc:chgData name="Karyn Johnson" userId="5b537da3-8fe8-412d-8c65-21230afc46da" providerId="ADAL" clId="{6F080DBA-B691-654A-A9C1-63C6965327AA}" dt="2023-10-18T18:55:41.170" v="79" actId="20577"/>
        <pc:sldMkLst>
          <pc:docMk/>
          <pc:sldMk cId="1234426357" sldId="425"/>
        </pc:sldMkLst>
        <pc:spChg chg="mod">
          <ac:chgData name="Karyn Johnson" userId="5b537da3-8fe8-412d-8c65-21230afc46da" providerId="ADAL" clId="{6F080DBA-B691-654A-A9C1-63C6965327AA}" dt="2023-10-18T18:55:41.170" v="79" actId="20577"/>
          <ac:spMkLst>
            <pc:docMk/>
            <pc:sldMk cId="1234426357" sldId="425"/>
            <ac:spMk id="2" creationId="{46F54A8D-F996-6411-3F2F-C86242E0C378}"/>
          </ac:spMkLst>
        </pc:spChg>
      </pc:sldChg>
      <pc:sldChg chg="modSp add mod">
        <pc:chgData name="Karyn Johnson" userId="5b537da3-8fe8-412d-8c65-21230afc46da" providerId="ADAL" clId="{6F080DBA-B691-654A-A9C1-63C6965327AA}" dt="2023-10-18T21:16:28.845" v="301" actId="20577"/>
        <pc:sldMkLst>
          <pc:docMk/>
          <pc:sldMk cId="4147667391" sldId="426"/>
        </pc:sldMkLst>
        <pc:spChg chg="mod">
          <ac:chgData name="Karyn Johnson" userId="5b537da3-8fe8-412d-8c65-21230afc46da" providerId="ADAL" clId="{6F080DBA-B691-654A-A9C1-63C6965327AA}" dt="2023-10-18T21:16:28.845" v="301" actId="20577"/>
          <ac:spMkLst>
            <pc:docMk/>
            <pc:sldMk cId="4147667391" sldId="426"/>
            <ac:spMk id="3" creationId="{4BD0640D-A0D4-4AE0-B04D-D047E9B4D23A}"/>
          </ac:spMkLst>
        </pc:spChg>
      </pc:sldChg>
    </pc:docChg>
  </pc:docChgLst>
  <pc:docChgLst>
    <pc:chgData name="Karyn Johnson" userId="5b537da3-8fe8-412d-8c65-21230afc46da" providerId="ADAL" clId="{B9E7ED62-5DC7-574D-B0A2-4E951BE8D540}"/>
    <pc:docChg chg="custSel addSld delSld modSld">
      <pc:chgData name="Karyn Johnson" userId="5b537da3-8fe8-412d-8c65-21230afc46da" providerId="ADAL" clId="{B9E7ED62-5DC7-574D-B0A2-4E951BE8D540}" dt="2023-11-02T02:26:15.809" v="56" actId="5793"/>
      <pc:docMkLst>
        <pc:docMk/>
      </pc:docMkLst>
      <pc:sldChg chg="add">
        <pc:chgData name="Karyn Johnson" userId="5b537da3-8fe8-412d-8c65-21230afc46da" providerId="ADAL" clId="{B9E7ED62-5DC7-574D-B0A2-4E951BE8D540}" dt="2023-11-02T02:24:06.757" v="47"/>
        <pc:sldMkLst>
          <pc:docMk/>
          <pc:sldMk cId="249762287" sldId="343"/>
        </pc:sldMkLst>
      </pc:sldChg>
      <pc:sldChg chg="add">
        <pc:chgData name="Karyn Johnson" userId="5b537da3-8fe8-412d-8c65-21230afc46da" providerId="ADAL" clId="{B9E7ED62-5DC7-574D-B0A2-4E951BE8D540}" dt="2023-11-02T02:24:18.420" v="48"/>
        <pc:sldMkLst>
          <pc:docMk/>
          <pc:sldMk cId="1830680413" sldId="344"/>
        </pc:sldMkLst>
      </pc:sldChg>
      <pc:sldChg chg="modSp add mod">
        <pc:chgData name="Karyn Johnson" userId="5b537da3-8fe8-412d-8c65-21230afc46da" providerId="ADAL" clId="{B9E7ED62-5DC7-574D-B0A2-4E951BE8D540}" dt="2023-11-02T02:24:40.584" v="50" actId="20577"/>
        <pc:sldMkLst>
          <pc:docMk/>
          <pc:sldMk cId="2736484453" sldId="346"/>
        </pc:sldMkLst>
        <pc:spChg chg="mod">
          <ac:chgData name="Karyn Johnson" userId="5b537da3-8fe8-412d-8c65-21230afc46da" providerId="ADAL" clId="{B9E7ED62-5DC7-574D-B0A2-4E951BE8D540}" dt="2023-11-02T02:24:40.584" v="50" actId="20577"/>
          <ac:spMkLst>
            <pc:docMk/>
            <pc:sldMk cId="2736484453" sldId="346"/>
            <ac:spMk id="2" creationId="{B128EECB-1D00-3C7C-40AD-0DA22BDAED03}"/>
          </ac:spMkLst>
        </pc:spChg>
      </pc:sldChg>
      <pc:sldChg chg="modSp add mod">
        <pc:chgData name="Karyn Johnson" userId="5b537da3-8fe8-412d-8c65-21230afc46da" providerId="ADAL" clId="{B9E7ED62-5DC7-574D-B0A2-4E951BE8D540}" dt="2023-11-02T02:26:01.751" v="54" actId="20577"/>
        <pc:sldMkLst>
          <pc:docMk/>
          <pc:sldMk cId="677835772" sldId="347"/>
        </pc:sldMkLst>
        <pc:spChg chg="mod">
          <ac:chgData name="Karyn Johnson" userId="5b537da3-8fe8-412d-8c65-21230afc46da" providerId="ADAL" clId="{B9E7ED62-5DC7-574D-B0A2-4E951BE8D540}" dt="2023-11-02T02:26:01.751" v="54" actId="20577"/>
          <ac:spMkLst>
            <pc:docMk/>
            <pc:sldMk cId="677835772" sldId="347"/>
            <ac:spMk id="2" creationId="{BC7ABB8F-4854-050B-A27F-8348C6192FD3}"/>
          </ac:spMkLst>
        </pc:spChg>
      </pc:sldChg>
      <pc:sldChg chg="modSp add mod">
        <pc:chgData name="Karyn Johnson" userId="5b537da3-8fe8-412d-8c65-21230afc46da" providerId="ADAL" clId="{B9E7ED62-5DC7-574D-B0A2-4E951BE8D540}" dt="2023-11-02T02:26:15.809" v="56" actId="5793"/>
        <pc:sldMkLst>
          <pc:docMk/>
          <pc:sldMk cId="1094037730" sldId="349"/>
        </pc:sldMkLst>
        <pc:spChg chg="mod">
          <ac:chgData name="Karyn Johnson" userId="5b537da3-8fe8-412d-8c65-21230afc46da" providerId="ADAL" clId="{B9E7ED62-5DC7-574D-B0A2-4E951BE8D540}" dt="2023-11-02T02:26:15.809" v="56" actId="5793"/>
          <ac:spMkLst>
            <pc:docMk/>
            <pc:sldMk cId="1094037730" sldId="349"/>
            <ac:spMk id="2" creationId="{BC7ABB8F-4854-050B-A27F-8348C6192FD3}"/>
          </ac:spMkLst>
        </pc:spChg>
      </pc:sldChg>
      <pc:sldChg chg="modSp add mod">
        <pc:chgData name="Karyn Johnson" userId="5b537da3-8fe8-412d-8c65-21230afc46da" providerId="ADAL" clId="{B9E7ED62-5DC7-574D-B0A2-4E951BE8D540}" dt="2023-11-02T02:16:47.304" v="11" actId="20577"/>
        <pc:sldMkLst>
          <pc:docMk/>
          <pc:sldMk cId="2790055465" sldId="409"/>
        </pc:sldMkLst>
        <pc:spChg chg="mod">
          <ac:chgData name="Karyn Johnson" userId="5b537da3-8fe8-412d-8c65-21230afc46da" providerId="ADAL" clId="{B9E7ED62-5DC7-574D-B0A2-4E951BE8D540}" dt="2023-11-02T02:16:47.304" v="11" actId="20577"/>
          <ac:spMkLst>
            <pc:docMk/>
            <pc:sldMk cId="2790055465" sldId="409"/>
            <ac:spMk id="5" creationId="{00000000-0000-0000-0000-000000000000}"/>
          </ac:spMkLst>
        </pc:spChg>
      </pc:sldChg>
      <pc:sldChg chg="modSp add mod">
        <pc:chgData name="Karyn Johnson" userId="5b537da3-8fe8-412d-8c65-21230afc46da" providerId="ADAL" clId="{B9E7ED62-5DC7-574D-B0A2-4E951BE8D540}" dt="2023-11-02T02:21:09.222" v="46" actId="20577"/>
        <pc:sldMkLst>
          <pc:docMk/>
          <pc:sldMk cId="1248338873" sldId="410"/>
        </pc:sldMkLst>
        <pc:spChg chg="mod">
          <ac:chgData name="Karyn Johnson" userId="5b537da3-8fe8-412d-8c65-21230afc46da" providerId="ADAL" clId="{B9E7ED62-5DC7-574D-B0A2-4E951BE8D540}" dt="2023-11-02T02:18:29.240" v="28" actId="20577"/>
          <ac:spMkLst>
            <pc:docMk/>
            <pc:sldMk cId="1248338873" sldId="410"/>
            <ac:spMk id="2" creationId="{46F54A8D-F996-6411-3F2F-C86242E0C378}"/>
          </ac:spMkLst>
        </pc:spChg>
        <pc:spChg chg="mod">
          <ac:chgData name="Karyn Johnson" userId="5b537da3-8fe8-412d-8c65-21230afc46da" providerId="ADAL" clId="{B9E7ED62-5DC7-574D-B0A2-4E951BE8D540}" dt="2023-11-02T02:20:55.041" v="43" actId="20577"/>
          <ac:spMkLst>
            <pc:docMk/>
            <pc:sldMk cId="1248338873" sldId="410"/>
            <ac:spMk id="5" creationId="{00000000-0000-0000-0000-000000000000}"/>
          </ac:spMkLst>
        </pc:spChg>
        <pc:spChg chg="mod">
          <ac:chgData name="Karyn Johnson" userId="5b537da3-8fe8-412d-8c65-21230afc46da" providerId="ADAL" clId="{B9E7ED62-5DC7-574D-B0A2-4E951BE8D540}" dt="2023-11-02T02:21:09.222" v="46" actId="20577"/>
          <ac:spMkLst>
            <pc:docMk/>
            <pc:sldMk cId="1248338873" sldId="410"/>
            <ac:spMk id="6" creationId="{61044D95-1006-4EC1-7CA8-4B0DBA2DC708}"/>
          </ac:spMkLst>
        </pc:spChg>
        <pc:spChg chg="mod">
          <ac:chgData name="Karyn Johnson" userId="5b537da3-8fe8-412d-8c65-21230afc46da" providerId="ADAL" clId="{B9E7ED62-5DC7-574D-B0A2-4E951BE8D540}" dt="2023-11-02T02:21:01.348" v="45" actId="20577"/>
          <ac:spMkLst>
            <pc:docMk/>
            <pc:sldMk cId="1248338873" sldId="410"/>
            <ac:spMk id="10" creationId="{00000000-0000-0000-0000-000000000000}"/>
          </ac:spMkLst>
        </pc:spChg>
      </pc:sldChg>
      <pc:sldChg chg="add del">
        <pc:chgData name="Karyn Johnson" userId="5b537da3-8fe8-412d-8c65-21230afc46da" providerId="ADAL" clId="{B9E7ED62-5DC7-574D-B0A2-4E951BE8D540}" dt="2023-11-02T02:25:40.933" v="52"/>
        <pc:sldMkLst>
          <pc:docMk/>
          <pc:sldMk cId="1990048139" sldId="427"/>
        </pc:sldMkLst>
      </pc:sldChg>
    </pc:docChg>
  </pc:docChgLst>
  <pc:docChgLst>
    <pc:chgData name="Karyn Johnson" userId="5b537da3-8fe8-412d-8c65-21230afc46da" providerId="ADAL" clId="{1BAEE57C-E201-A541-AC43-E66D90F55416}"/>
    <pc:docChg chg="modSld">
      <pc:chgData name="Karyn Johnson" userId="5b537da3-8fe8-412d-8c65-21230afc46da" providerId="ADAL" clId="{1BAEE57C-E201-A541-AC43-E66D90F55416}" dt="2023-11-02T04:24:42.061" v="0" actId="20577"/>
      <pc:docMkLst>
        <pc:docMk/>
      </pc:docMkLst>
      <pc:sldChg chg="modSp mod">
        <pc:chgData name="Karyn Johnson" userId="5b537da3-8fe8-412d-8c65-21230afc46da" providerId="ADAL" clId="{1BAEE57C-E201-A541-AC43-E66D90F55416}" dt="2023-11-02T04:24:42.061" v="0" actId="20577"/>
        <pc:sldMkLst>
          <pc:docMk/>
          <pc:sldMk cId="4147667391" sldId="426"/>
        </pc:sldMkLst>
        <pc:spChg chg="mod">
          <ac:chgData name="Karyn Johnson" userId="5b537da3-8fe8-412d-8c65-21230afc46da" providerId="ADAL" clId="{1BAEE57C-E201-A541-AC43-E66D90F55416}" dt="2023-11-02T04:24:42.061" v="0" actId="20577"/>
          <ac:spMkLst>
            <pc:docMk/>
            <pc:sldMk cId="4147667391" sldId="426"/>
            <ac:spMk id="2" creationId="{0A11EDA3-0BF8-4B5E-85A9-9F30587B4E41}"/>
          </ac:spMkLst>
        </pc:spChg>
      </pc:sldChg>
    </pc:docChg>
  </pc:docChgLst>
  <pc:docChgLst>
    <pc:chgData name="Karyn Johnson" userId="5b537da3-8fe8-412d-8c65-21230afc46da" providerId="ADAL" clId="{850000EE-4C31-074B-955C-2BFC084CB8B6}"/>
    <pc:docChg chg="custSel modSld">
      <pc:chgData name="Karyn Johnson" userId="5b537da3-8fe8-412d-8c65-21230afc46da" providerId="ADAL" clId="{850000EE-4C31-074B-955C-2BFC084CB8B6}" dt="2024-03-01T17:05:59.103" v="20" actId="20577"/>
      <pc:docMkLst>
        <pc:docMk/>
      </pc:docMkLst>
      <pc:sldChg chg="modSp mod">
        <pc:chgData name="Karyn Johnson" userId="5b537da3-8fe8-412d-8c65-21230afc46da" providerId="ADAL" clId="{850000EE-4C31-074B-955C-2BFC084CB8B6}" dt="2024-03-01T17:00:06.202" v="0" actId="20577"/>
        <pc:sldMkLst>
          <pc:docMk/>
          <pc:sldMk cId="1248338873" sldId="410"/>
        </pc:sldMkLst>
        <pc:spChg chg="mod">
          <ac:chgData name="Karyn Johnson" userId="5b537da3-8fe8-412d-8c65-21230afc46da" providerId="ADAL" clId="{850000EE-4C31-074B-955C-2BFC084CB8B6}" dt="2024-03-01T17:00:06.202" v="0" actId="20577"/>
          <ac:spMkLst>
            <pc:docMk/>
            <pc:sldMk cId="1248338873" sldId="410"/>
            <ac:spMk id="10" creationId="{00000000-0000-0000-0000-000000000000}"/>
          </ac:spMkLst>
        </pc:spChg>
      </pc:sldChg>
      <pc:sldChg chg="modSp mod">
        <pc:chgData name="Karyn Johnson" userId="5b537da3-8fe8-412d-8c65-21230afc46da" providerId="ADAL" clId="{850000EE-4C31-074B-955C-2BFC084CB8B6}" dt="2024-03-01T17:04:11.751" v="3" actId="20577"/>
        <pc:sldMkLst>
          <pc:docMk/>
          <pc:sldMk cId="745636198" sldId="415"/>
        </pc:sldMkLst>
        <pc:spChg chg="mod">
          <ac:chgData name="Karyn Johnson" userId="5b537da3-8fe8-412d-8c65-21230afc46da" providerId="ADAL" clId="{850000EE-4C31-074B-955C-2BFC084CB8B6}" dt="2024-03-01T17:04:11.751" v="3" actId="20577"/>
          <ac:spMkLst>
            <pc:docMk/>
            <pc:sldMk cId="745636198" sldId="415"/>
            <ac:spMk id="6" creationId="{61044D95-1006-4EC1-7CA8-4B0DBA2DC708}"/>
          </ac:spMkLst>
        </pc:spChg>
      </pc:sldChg>
      <pc:sldChg chg="modSp mod">
        <pc:chgData name="Karyn Johnson" userId="5b537da3-8fe8-412d-8c65-21230afc46da" providerId="ADAL" clId="{850000EE-4C31-074B-955C-2BFC084CB8B6}" dt="2024-03-01T17:04:20.506" v="4" actId="20577"/>
        <pc:sldMkLst>
          <pc:docMk/>
          <pc:sldMk cId="2572112480" sldId="416"/>
        </pc:sldMkLst>
        <pc:spChg chg="mod">
          <ac:chgData name="Karyn Johnson" userId="5b537da3-8fe8-412d-8c65-21230afc46da" providerId="ADAL" clId="{850000EE-4C31-074B-955C-2BFC084CB8B6}" dt="2024-03-01T17:04:20.506" v="4" actId="20577"/>
          <ac:spMkLst>
            <pc:docMk/>
            <pc:sldMk cId="2572112480" sldId="416"/>
            <ac:spMk id="10" creationId="{00000000-0000-0000-0000-000000000000}"/>
          </ac:spMkLst>
        </pc:spChg>
      </pc:sldChg>
      <pc:sldChg chg="modSp mod">
        <pc:chgData name="Karyn Johnson" userId="5b537da3-8fe8-412d-8c65-21230afc46da" providerId="ADAL" clId="{850000EE-4C31-074B-955C-2BFC084CB8B6}" dt="2024-03-01T17:04:33.912" v="5" actId="20577"/>
        <pc:sldMkLst>
          <pc:docMk/>
          <pc:sldMk cId="312390356" sldId="417"/>
        </pc:sldMkLst>
        <pc:spChg chg="mod">
          <ac:chgData name="Karyn Johnson" userId="5b537da3-8fe8-412d-8c65-21230afc46da" providerId="ADAL" clId="{850000EE-4C31-074B-955C-2BFC084CB8B6}" dt="2024-03-01T17:04:33.912" v="5" actId="20577"/>
          <ac:spMkLst>
            <pc:docMk/>
            <pc:sldMk cId="312390356" sldId="417"/>
            <ac:spMk id="10" creationId="{00000000-0000-0000-0000-000000000000}"/>
          </ac:spMkLst>
        </pc:spChg>
      </pc:sldChg>
      <pc:sldChg chg="modSp mod">
        <pc:chgData name="Karyn Johnson" userId="5b537da3-8fe8-412d-8c65-21230afc46da" providerId="ADAL" clId="{850000EE-4C31-074B-955C-2BFC084CB8B6}" dt="2024-03-01T17:04:52.409" v="19" actId="20577"/>
        <pc:sldMkLst>
          <pc:docMk/>
          <pc:sldMk cId="3646408920" sldId="418"/>
        </pc:sldMkLst>
        <pc:spChg chg="mod">
          <ac:chgData name="Karyn Johnson" userId="5b537da3-8fe8-412d-8c65-21230afc46da" providerId="ADAL" clId="{850000EE-4C31-074B-955C-2BFC084CB8B6}" dt="2024-03-01T17:04:52.409" v="19" actId="20577"/>
          <ac:spMkLst>
            <pc:docMk/>
            <pc:sldMk cId="3646408920" sldId="418"/>
            <ac:spMk id="10" creationId="{00000000-0000-0000-0000-000000000000}"/>
          </ac:spMkLst>
        </pc:spChg>
      </pc:sldChg>
      <pc:sldChg chg="modSp mod">
        <pc:chgData name="Karyn Johnson" userId="5b537da3-8fe8-412d-8c65-21230afc46da" providerId="ADAL" clId="{850000EE-4C31-074B-955C-2BFC084CB8B6}" dt="2024-03-01T17:05:59.103" v="20" actId="20577"/>
        <pc:sldMkLst>
          <pc:docMk/>
          <pc:sldMk cId="1052464504" sldId="421"/>
        </pc:sldMkLst>
        <pc:spChg chg="mod">
          <ac:chgData name="Karyn Johnson" userId="5b537da3-8fe8-412d-8c65-21230afc46da" providerId="ADAL" clId="{850000EE-4C31-074B-955C-2BFC084CB8B6}" dt="2024-03-01T17:05:59.103" v="20" actId="20577"/>
          <ac:spMkLst>
            <pc:docMk/>
            <pc:sldMk cId="1052464504" sldId="421"/>
            <ac:spMk id="6" creationId="{DE300B98-EBB0-4EB7-A802-2D99A78FEFB9}"/>
          </ac:spMkLst>
        </pc:spChg>
      </pc:sldChg>
      <pc:sldChg chg="addSp delSp modSp mod delAnim modAnim">
        <pc:chgData name="Karyn Johnson" userId="5b537da3-8fe8-412d-8c65-21230afc46da" providerId="ADAL" clId="{850000EE-4C31-074B-955C-2BFC084CB8B6}" dt="2024-03-01T17:02:51.209" v="2" actId="478"/>
        <pc:sldMkLst>
          <pc:docMk/>
          <pc:sldMk cId="1710195782" sldId="427"/>
        </pc:sldMkLst>
        <pc:picChg chg="add mod">
          <ac:chgData name="Karyn Johnson" userId="5b537da3-8fe8-412d-8c65-21230afc46da" providerId="ADAL" clId="{850000EE-4C31-074B-955C-2BFC084CB8B6}" dt="2024-03-01T17:02:48.625" v="1"/>
          <ac:picMkLst>
            <pc:docMk/>
            <pc:sldMk cId="1710195782" sldId="427"/>
            <ac:picMk id="3" creationId="{9236A185-5474-0EE5-205E-FAEEDC0E9155}"/>
          </ac:picMkLst>
        </pc:picChg>
        <pc:picChg chg="del">
          <ac:chgData name="Karyn Johnson" userId="5b537da3-8fe8-412d-8c65-21230afc46da" providerId="ADAL" clId="{850000EE-4C31-074B-955C-2BFC084CB8B6}" dt="2024-03-01T17:02:51.209" v="2" actId="478"/>
          <ac:picMkLst>
            <pc:docMk/>
            <pc:sldMk cId="1710195782" sldId="427"/>
            <ac:picMk id="20" creationId="{8394E097-6879-D55C-48AF-75879D56DC93}"/>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F3F7DF1-D827-5548-9AE2-FF59F5C0902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Date Placeholder 2">
            <a:extLst>
              <a:ext uri="{FF2B5EF4-FFF2-40B4-BE49-F238E27FC236}">
                <a16:creationId xmlns:a16="http://schemas.microsoft.com/office/drawing/2014/main" id="{2A385F73-628F-D74B-A4DF-091A78717B8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EE771518-BF64-6242-88B8-190AEC9B30FB}" type="datetimeFigureOut">
              <a:rPr lang="en-US" smtClean="0"/>
              <a:t>4/15/2024</a:t>
            </a:fld>
            <a:endParaRPr lang="en-US"/>
          </a:p>
        </p:txBody>
      </p:sp>
      <p:sp>
        <p:nvSpPr>
          <p:cNvPr id="4" name="Footer Placeholder 3">
            <a:extLst>
              <a:ext uri="{FF2B5EF4-FFF2-40B4-BE49-F238E27FC236}">
                <a16:creationId xmlns:a16="http://schemas.microsoft.com/office/drawing/2014/main" id="{8F20BDCB-7A5B-344E-8082-6616F10067B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5" name="Slide Number Placeholder 4">
            <a:extLst>
              <a:ext uri="{FF2B5EF4-FFF2-40B4-BE49-F238E27FC236}">
                <a16:creationId xmlns:a16="http://schemas.microsoft.com/office/drawing/2014/main" id="{3034396C-E4E0-754E-94EA-3963C9C26D7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709FC41F-DDF7-F142-B1DB-95FCD2D0FD65}" type="slidenum">
              <a:rPr lang="en-US" smtClean="0"/>
              <a:t>‹#›</a:t>
            </a:fld>
            <a:endParaRPr lang="en-US"/>
          </a:p>
        </p:txBody>
      </p:sp>
    </p:spTree>
    <p:extLst>
      <p:ext uri="{BB962C8B-B14F-4D97-AF65-F5344CB8AC3E}">
        <p14:creationId xmlns:p14="http://schemas.microsoft.com/office/powerpoint/2010/main" val="40647134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07455F80-4897-EB40-9966-2C9B3E6EB828}" type="datetimeFigureOut">
              <a:rPr lang="en-US" smtClean="0"/>
              <a:t>4/15/2024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0B509F8D-AC7F-834B-A1E5-1861C09894EA}" type="slidenum">
              <a:rPr lang="en-US" smtClean="0"/>
              <a:t>‹#›</a:t>
            </a:fld>
            <a:endParaRPr lang="en-US"/>
          </a:p>
        </p:txBody>
      </p:sp>
    </p:spTree>
    <p:extLst>
      <p:ext uri="{BB962C8B-B14F-4D97-AF65-F5344CB8AC3E}">
        <p14:creationId xmlns:p14="http://schemas.microsoft.com/office/powerpoint/2010/main" val="270841829"/>
      </p:ext>
    </p:extLst>
  </p:cSld>
  <p:clrMap bg1="lt1" tx1="dk1" bg2="lt2" tx2="dk2" accent1="accent1" accent2="accent2" accent3="accent3" accent4="accent4" accent5="accent5" accent6="accent6" hlink="hlink" folHlink="folHlink"/>
  <p:notesStyle>
    <a:lvl1pPr marL="0" algn="l" defTabSz="1828800" rtl="0" eaLnBrk="1" latinLnBrk="0" hangingPunct="1">
      <a:defRPr sz="2400" kern="1200">
        <a:solidFill>
          <a:schemeClr val="tx1"/>
        </a:solidFill>
        <a:latin typeface="+mn-lt"/>
        <a:ea typeface="+mn-ea"/>
        <a:cs typeface="+mn-cs"/>
      </a:defRPr>
    </a:lvl1pPr>
    <a:lvl2pPr marL="914400" algn="l" defTabSz="1828800" rtl="0" eaLnBrk="1" latinLnBrk="0" hangingPunct="1">
      <a:defRPr sz="2400" kern="1200">
        <a:solidFill>
          <a:schemeClr val="tx1"/>
        </a:solidFill>
        <a:latin typeface="+mn-lt"/>
        <a:ea typeface="+mn-ea"/>
        <a:cs typeface="+mn-cs"/>
      </a:defRPr>
    </a:lvl2pPr>
    <a:lvl3pPr marL="1828800" algn="l" defTabSz="1828800" rtl="0" eaLnBrk="1" latinLnBrk="0" hangingPunct="1">
      <a:defRPr sz="2400" kern="1200">
        <a:solidFill>
          <a:schemeClr val="tx1"/>
        </a:solidFill>
        <a:latin typeface="+mn-lt"/>
        <a:ea typeface="+mn-ea"/>
        <a:cs typeface="+mn-cs"/>
      </a:defRPr>
    </a:lvl3pPr>
    <a:lvl4pPr marL="2743200" algn="l" defTabSz="1828800" rtl="0" eaLnBrk="1" latinLnBrk="0" hangingPunct="1">
      <a:defRPr sz="2400" kern="1200">
        <a:solidFill>
          <a:schemeClr val="tx1"/>
        </a:solidFill>
        <a:latin typeface="+mn-lt"/>
        <a:ea typeface="+mn-ea"/>
        <a:cs typeface="+mn-cs"/>
      </a:defRPr>
    </a:lvl4pPr>
    <a:lvl5pPr marL="3657600" algn="l" defTabSz="1828800" rtl="0" eaLnBrk="1" latinLnBrk="0" hangingPunct="1">
      <a:defRPr sz="2400" kern="1200">
        <a:solidFill>
          <a:schemeClr val="tx1"/>
        </a:solidFill>
        <a:latin typeface="+mn-lt"/>
        <a:ea typeface="+mn-ea"/>
        <a:cs typeface="+mn-cs"/>
      </a:defRPr>
    </a:lvl5pPr>
    <a:lvl6pPr marL="4572000" algn="l" defTabSz="1828800" rtl="0" eaLnBrk="1" latinLnBrk="0" hangingPunct="1">
      <a:defRPr sz="2400" kern="1200">
        <a:solidFill>
          <a:schemeClr val="tx1"/>
        </a:solidFill>
        <a:latin typeface="+mn-lt"/>
        <a:ea typeface="+mn-ea"/>
        <a:cs typeface="+mn-cs"/>
      </a:defRPr>
    </a:lvl6pPr>
    <a:lvl7pPr marL="5486400" algn="l" defTabSz="1828800" rtl="0" eaLnBrk="1" latinLnBrk="0" hangingPunct="1">
      <a:defRPr sz="2400" kern="1200">
        <a:solidFill>
          <a:schemeClr val="tx1"/>
        </a:solidFill>
        <a:latin typeface="+mn-lt"/>
        <a:ea typeface="+mn-ea"/>
        <a:cs typeface="+mn-cs"/>
      </a:defRPr>
    </a:lvl7pPr>
    <a:lvl8pPr marL="6400800" algn="l" defTabSz="1828800" rtl="0" eaLnBrk="1" latinLnBrk="0" hangingPunct="1">
      <a:defRPr sz="2400" kern="1200">
        <a:solidFill>
          <a:schemeClr val="tx1"/>
        </a:solidFill>
        <a:latin typeface="+mn-lt"/>
        <a:ea typeface="+mn-ea"/>
        <a:cs typeface="+mn-cs"/>
      </a:defRPr>
    </a:lvl8pPr>
    <a:lvl9pPr marL="7315200" algn="l" defTabSz="1828800"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rtl="0"/>
            <a:fld id="{0B509F8D-AC7F-834B-A1E5-1861C09894EA}" type="slidenum">
              <a:rPr lang="en-US" smtClean="0"/>
              <a:t>2</a:t>
            </a:fld>
            <a:endParaRPr lang="en-US"/>
          </a:p>
        </p:txBody>
      </p:sp>
    </p:spTree>
    <p:extLst>
      <p:ext uri="{BB962C8B-B14F-4D97-AF65-F5344CB8AC3E}">
        <p14:creationId xmlns:p14="http://schemas.microsoft.com/office/powerpoint/2010/main" val="18273740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rtl="0"/>
            <a:fld id="{0B509F8D-AC7F-834B-A1E5-1861C09894EA}" type="slidenum">
              <a:rPr lang="en-US" smtClean="0"/>
              <a:t>10</a:t>
            </a:fld>
            <a:endParaRPr lang="en-US"/>
          </a:p>
        </p:txBody>
      </p:sp>
    </p:spTree>
    <p:extLst>
      <p:ext uri="{BB962C8B-B14F-4D97-AF65-F5344CB8AC3E}">
        <p14:creationId xmlns:p14="http://schemas.microsoft.com/office/powerpoint/2010/main" val="29513865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rtl="0"/>
            <a:fld id="{0B509F8D-AC7F-834B-A1E5-1861C09894EA}" type="slidenum">
              <a:rPr lang="en-US" smtClean="0"/>
              <a:t>16</a:t>
            </a:fld>
            <a:endParaRPr lang="en-US"/>
          </a:p>
        </p:txBody>
      </p:sp>
    </p:spTree>
    <p:extLst>
      <p:ext uri="{BB962C8B-B14F-4D97-AF65-F5344CB8AC3E}">
        <p14:creationId xmlns:p14="http://schemas.microsoft.com/office/powerpoint/2010/main" val="37144967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svg"/></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7.svg"/></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5A0F4208-462B-4E4E-B151-F264970D0438}"/>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71"/>
          <a:stretch/>
        </p:blipFill>
        <p:spPr>
          <a:xfrm rot="5400000">
            <a:off x="8035470" y="34475"/>
            <a:ext cx="10287000"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5" y="5965387"/>
            <a:ext cx="11029950" cy="498598"/>
          </a:xfrm>
        </p:spPr>
        <p:txBody>
          <a:bodyPr rtlCol="0">
            <a:spAutoFit/>
          </a:bodyPr>
          <a:lstStyle>
            <a:lvl1pPr marL="0" indent="0" algn="l">
              <a:lnSpc>
                <a:spcPct val="90000"/>
              </a:lnSpc>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pPr rtl="0"/>
            <a:r>
              <a:rPr lang="de-de"/>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rtlCol="0">
            <a:spAutoFit/>
          </a:bodyPr>
          <a:lstStyle>
            <a:lvl1pPr marL="0" indent="0">
              <a:buNone/>
              <a:defRPr sz="2800"/>
            </a:lvl1pPr>
          </a:lstStyle>
          <a:p>
            <a:pPr lvl="0" rtl="0"/>
            <a:r>
              <a:rPr lang="de-de"/>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rtlCol="0">
            <a:spAutoFit/>
          </a:bodyPr>
          <a:lstStyle>
            <a:lvl1pPr marL="0" indent="0">
              <a:buNone/>
              <a:defRPr sz="2200"/>
            </a:lvl1pPr>
          </a:lstStyle>
          <a:p>
            <a:pPr lvl="0" rtl="0"/>
            <a:r>
              <a:rPr lang="de-de"/>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rtlCol="0"/>
          <a:lstStyle/>
          <a:p>
            <a:pPr rtl="0"/>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rtl="0">
              <a:lnSpc>
                <a:spcPct val="90000"/>
              </a:lnSpc>
              <a:spcBef>
                <a:spcPts val="600"/>
              </a:spcBef>
            </a:pPr>
            <a:r>
              <a:rPr lang="de-de" sz="1200">
                <a:solidFill>
                  <a:schemeClr val="bg1">
                    <a:lumMod val="65000"/>
                  </a:schemeClr>
                </a:solidFill>
              </a:rPr>
              <a:t>© </a:t>
            </a:r>
            <a:r>
              <a:rPr lang="en-US" sz="1200">
                <a:solidFill>
                  <a:schemeClr val="bg1">
                    <a:lumMod val="65000"/>
                  </a:schemeClr>
                </a:solidFill>
              </a:rPr>
              <a:t>2024</a:t>
            </a:r>
            <a:r>
              <a:rPr lang="de-de" sz="1200">
                <a:solidFill>
                  <a:schemeClr val="bg1">
                    <a:lumMod val="65000"/>
                  </a:schemeClr>
                </a:solidFill>
              </a:rPr>
              <a:t> Autodesk. All rights reserved.</a:t>
            </a:r>
          </a:p>
        </p:txBody>
      </p:sp>
      <p:sp>
        <p:nvSpPr>
          <p:cNvPr id="4" name="Title 3">
            <a:extLst>
              <a:ext uri="{FF2B5EF4-FFF2-40B4-BE49-F238E27FC236}">
                <a16:creationId xmlns:a16="http://schemas.microsoft.com/office/drawing/2014/main" id="{FDF33CCA-8B87-47DC-8089-42B74D56A63F}"/>
              </a:ext>
            </a:extLst>
          </p:cNvPr>
          <p:cNvSpPr>
            <a:spLocks noGrp="1"/>
          </p:cNvSpPr>
          <p:nvPr>
            <p:ph type="title" hasCustomPrompt="1"/>
          </p:nvPr>
        </p:nvSpPr>
        <p:spPr>
          <a:xfrm>
            <a:off x="736981" y="2366974"/>
            <a:ext cx="12474574" cy="3354764"/>
          </a:xfrm>
        </p:spPr>
        <p:txBody>
          <a:bodyPr rtlCol="0" anchor="b"/>
          <a:lstStyle>
            <a:lvl1pPr>
              <a:defRPr sz="8000"/>
            </a:lvl1pPr>
          </a:lstStyle>
          <a:p>
            <a:pPr rtl="0"/>
            <a:r>
              <a:rPr lang="de-de"/>
              <a:t>Presentation title </a:t>
            </a:r>
            <a:br>
              <a:rPr lang="en-US" dirty="0"/>
            </a:br>
            <a:r>
              <a:rPr lang="de-de"/>
              <a:t>extends to two </a:t>
            </a:r>
            <a:br>
              <a:rPr lang="en-US" dirty="0"/>
            </a:br>
            <a:r>
              <a:rPr lang="de-de"/>
              <a:t>or more lines</a:t>
            </a:r>
          </a:p>
        </p:txBody>
      </p:sp>
    </p:spTree>
    <p:extLst>
      <p:ext uri="{BB962C8B-B14F-4D97-AF65-F5344CB8AC3E}">
        <p14:creationId xmlns:p14="http://schemas.microsoft.com/office/powerpoint/2010/main" val="6153410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Text, and Image">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
        <p:nvSpPr>
          <p:cNvPr id="8" name="Picture Placeholder 3">
            <a:extLst>
              <a:ext uri="{FF2B5EF4-FFF2-40B4-BE49-F238E27FC236}">
                <a16:creationId xmlns:a16="http://schemas.microsoft.com/office/drawing/2014/main" id="{E5AD3FD9-5B0C-46BE-A071-C012F798CB75}"/>
              </a:ext>
              <a:ext uri="{C183D7F6-B498-43B3-948B-1728B52AA6E4}">
                <adec:decorative xmlns:adec="http://schemas.microsoft.com/office/drawing/2017/decorative" val="1"/>
              </a:ext>
            </a:extLst>
          </p:cNvPr>
          <p:cNvSpPr>
            <a:spLocks noGrp="1"/>
          </p:cNvSpPr>
          <p:nvPr>
            <p:ph type="pic" sz="quarter" idx="11"/>
          </p:nvPr>
        </p:nvSpPr>
        <p:spPr>
          <a:xfrm>
            <a:off x="9410705" y="2397288"/>
            <a:ext cx="8140698" cy="7158192"/>
          </a:xfrm>
          <a:solidFill>
            <a:schemeClr val="bg1">
              <a:lumMod val="85000"/>
            </a:schemeClr>
          </a:solidFill>
        </p:spPr>
        <p:txBody>
          <a:bodyPr rtlCol="0" anchor="ctr"/>
          <a:lstStyle>
            <a:lvl1pPr marL="0" indent="0" algn="ctr">
              <a:buNone/>
              <a:defRPr/>
            </a:lvl1pPr>
          </a:lstStyle>
          <a:p>
            <a:pPr rtl="0"/>
            <a:r>
              <a:rPr lang="de-de"/>
              <a:t>Click icon to add picture</a:t>
            </a:r>
            <a:endParaRPr lang="en-US" dirty="0"/>
          </a:p>
        </p:txBody>
      </p:sp>
      <p:sp>
        <p:nvSpPr>
          <p:cNvPr id="9" name="Source Placeholder 4">
            <a:extLst>
              <a:ext uri="{FF2B5EF4-FFF2-40B4-BE49-F238E27FC236}">
                <a16:creationId xmlns:a16="http://schemas.microsoft.com/office/drawing/2014/main" id="{03FF4FC4-D5A3-4522-B317-5ACF8C2D3396}"/>
              </a:ext>
              <a:ext uri="{C183D7F6-B498-43B3-948B-1728B52AA6E4}">
                <adec:decorative xmlns:adec="http://schemas.microsoft.com/office/drawing/2017/decorative" val="1"/>
              </a:ext>
            </a:extLst>
          </p:cNvPr>
          <p:cNvSpPr>
            <a:spLocks noGrp="1"/>
          </p:cNvSpPr>
          <p:nvPr>
            <p:ph type="body" sz="quarter" idx="12" hasCustomPrompt="1"/>
          </p:nvPr>
        </p:nvSpPr>
        <p:spPr>
          <a:xfrm>
            <a:off x="9407526" y="9278481"/>
            <a:ext cx="8143876" cy="276999"/>
          </a:xfrm>
        </p:spPr>
        <p:txBody>
          <a:bodyPr wrap="square" lIns="73152" tIns="45720" rIns="73152" bIns="45720" rtlCol="0" anchor="b">
            <a:spAutoFit/>
          </a:bodyPr>
          <a:lstStyle>
            <a:lvl1pPr marL="0" indent="0">
              <a:buNone/>
              <a:defRPr sz="1200">
                <a:solidFill>
                  <a:schemeClr val="bg1"/>
                </a:solidFill>
              </a:defRPr>
            </a:lvl1pPr>
            <a:lvl5pPr>
              <a:defRPr/>
            </a:lvl5pPr>
          </a:lstStyle>
          <a:p>
            <a:pPr lvl="0" rtl="0"/>
            <a:r>
              <a:rPr lang="de-de"/>
              <a:t>Image credit </a:t>
            </a:r>
          </a:p>
        </p:txBody>
      </p:sp>
      <p:sp>
        <p:nvSpPr>
          <p:cNvPr id="3" name="Title 2">
            <a:extLst>
              <a:ext uri="{FF2B5EF4-FFF2-40B4-BE49-F238E27FC236}">
                <a16:creationId xmlns:a16="http://schemas.microsoft.com/office/drawing/2014/main" id="{10A08727-C71E-42EA-9BA8-41D00FAA1156}"/>
              </a:ext>
            </a:extLst>
          </p:cNvPr>
          <p:cNvSpPr>
            <a:spLocks noGrp="1"/>
          </p:cNvSpPr>
          <p:nvPr>
            <p:ph type="title"/>
          </p:nvPr>
        </p:nvSpPr>
        <p:spPr/>
        <p:txBody>
          <a:bodyPr rtlCol="0"/>
          <a:lstStyle/>
          <a:p>
            <a:pPr rtl="0"/>
            <a:r>
              <a:rPr lang="de-de"/>
              <a:t>Click to edit Master title style</a:t>
            </a:r>
          </a:p>
        </p:txBody>
      </p:sp>
    </p:spTree>
    <p:extLst>
      <p:ext uri="{BB962C8B-B14F-4D97-AF65-F5344CB8AC3E}">
        <p14:creationId xmlns:p14="http://schemas.microsoft.com/office/powerpoint/2010/main" val="32527333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736980" y="731521"/>
            <a:ext cx="11026396" cy="797142"/>
          </a:xfrm>
        </p:spPr>
        <p:txBody>
          <a:bodyPr rtlCol="0"/>
          <a:lstStyle>
            <a:lvl1pPr>
              <a:defRPr b="1" i="0">
                <a:latin typeface="+mj-lt"/>
              </a:defRPr>
            </a:lvl1pPr>
          </a:lstStyle>
          <a:p>
            <a:pPr rtl="0"/>
            <a:r>
              <a:rPr lang="de-de"/>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6980" y="1558927"/>
            <a:ext cx="11026396" cy="492442"/>
          </a:xfrm>
        </p:spPr>
        <p:txBody>
          <a:bodyPr wrap="square" tIns="0" rtlCol="0">
            <a:spAutoFit/>
          </a:bodyPr>
          <a:lstStyle>
            <a:lvl1pPr marL="0" indent="0">
              <a:buNone/>
              <a:defRPr sz="3200" b="1"/>
            </a:lvl1pPr>
          </a:lstStyle>
          <a:p>
            <a:pPr lvl="0" rtl="0"/>
            <a:r>
              <a:rPr lang="de-de"/>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6980" y="2377440"/>
            <a:ext cx="11026396"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368300" y="9715500"/>
            <a:ext cx="11395076" cy="304800"/>
          </a:xfrm>
        </p:spPr>
        <p:txBody>
          <a:bodyPr rtlCol="0"/>
          <a:lstStyle>
            <a:lvl1pPr algn="r">
              <a:defRPr/>
            </a:lvl1pPr>
          </a:lstStyle>
          <a:p>
            <a:pPr rtl="0"/>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2315827" y="0"/>
            <a:ext cx="5972174" cy="10287000"/>
          </a:xfrm>
          <a:solidFill>
            <a:schemeClr val="bg2"/>
          </a:solidFill>
        </p:spPr>
        <p:txBody>
          <a:bodyPr rtlCol="0" anchor="ctr"/>
          <a:lstStyle>
            <a:lvl1pPr marL="0" indent="0" algn="ctr">
              <a:buNone/>
              <a:defRPr/>
            </a:lvl1pPr>
          </a:lstStyle>
          <a:p>
            <a:pPr rtl="0"/>
            <a:r>
              <a:rPr lang="de-de"/>
              <a:t>Click icon to add picture</a:t>
            </a:r>
            <a:endParaRPr lang="en-US" dirty="0"/>
          </a:p>
        </p:txBody>
      </p:sp>
      <p:sp>
        <p:nvSpPr>
          <p:cNvPr id="14" name="Source Placeholder 4">
            <a:extLst>
              <a:ext uri="{FF2B5EF4-FFF2-40B4-BE49-F238E27FC236}">
                <a16:creationId xmlns:a16="http://schemas.microsoft.com/office/drawing/2014/main" id="{B254615C-9E8E-41CB-A701-F4F8C722A3BD}"/>
              </a:ext>
              <a:ext uri="{C183D7F6-B498-43B3-948B-1728B52AA6E4}">
                <adec:decorative xmlns:adec="http://schemas.microsoft.com/office/drawing/2017/decorative" val="1"/>
              </a:ext>
            </a:extLst>
          </p:cNvPr>
          <p:cNvSpPr>
            <a:spLocks noGrp="1"/>
          </p:cNvSpPr>
          <p:nvPr>
            <p:ph type="body" sz="quarter" idx="12" hasCustomPrompt="1"/>
          </p:nvPr>
        </p:nvSpPr>
        <p:spPr>
          <a:xfrm>
            <a:off x="12684125" y="9835635"/>
            <a:ext cx="5235574" cy="184666"/>
          </a:xfrm>
        </p:spPr>
        <p:txBody>
          <a:bodyPr wrap="square" lIns="0" tIns="0" rIns="0" bIns="0" rtlCol="0" anchor="b">
            <a:spAutoFit/>
          </a:bodyPr>
          <a:lstStyle>
            <a:lvl1pPr marL="0" indent="0" algn="l">
              <a:buNone/>
              <a:defRPr sz="1200">
                <a:solidFill>
                  <a:schemeClr val="bg1"/>
                </a:solidFill>
              </a:defRPr>
            </a:lvl1pPr>
            <a:lvl5pPr>
              <a:defRPr/>
            </a:lvl5pPr>
          </a:lstStyle>
          <a:p>
            <a:pPr lvl="0" rtl="0"/>
            <a:r>
              <a:rPr lang="de-de"/>
              <a:t>Image credit </a:t>
            </a:r>
          </a:p>
        </p:txBody>
      </p:sp>
    </p:spTree>
    <p:extLst>
      <p:ext uri="{BB962C8B-B14F-4D97-AF65-F5344CB8AC3E}">
        <p14:creationId xmlns:p14="http://schemas.microsoft.com/office/powerpoint/2010/main" val="30720868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alf 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735204" y="731521"/>
            <a:ext cx="8145272" cy="797142"/>
          </a:xfrm>
        </p:spPr>
        <p:txBody>
          <a:bodyPr rtlCol="0"/>
          <a:lstStyle>
            <a:lvl1pPr>
              <a:defRPr b="1" i="0">
                <a:latin typeface="+mj-lt"/>
              </a:defRPr>
            </a:lvl1pPr>
          </a:lstStyle>
          <a:p>
            <a:pPr rtl="0"/>
            <a:r>
              <a:rPr lang="de-de"/>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5204" y="1558927"/>
            <a:ext cx="8145272" cy="492442"/>
          </a:xfrm>
        </p:spPr>
        <p:txBody>
          <a:bodyPr wrap="square" tIns="0" rtlCol="0">
            <a:spAutoFit/>
          </a:bodyPr>
          <a:lstStyle>
            <a:lvl1pPr marL="0" indent="0">
              <a:buNone/>
              <a:defRPr sz="3200" b="1"/>
            </a:lvl1pPr>
          </a:lstStyle>
          <a:p>
            <a:pPr lvl="0" rtl="0"/>
            <a:r>
              <a:rPr lang="de-de"/>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5204" y="2377440"/>
            <a:ext cx="8145272"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733427" y="9715500"/>
            <a:ext cx="8143874" cy="304800"/>
          </a:xfrm>
        </p:spPr>
        <p:txBody>
          <a:bodyPr rtlCol="0"/>
          <a:lstStyle/>
          <a:p>
            <a:pPr rtl="0"/>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9407526" y="0"/>
            <a:ext cx="8877300" cy="10287000"/>
          </a:xfrm>
          <a:solidFill>
            <a:schemeClr val="bg2"/>
          </a:solidFill>
        </p:spPr>
        <p:txBody>
          <a:bodyPr rtlCol="0" anchor="ctr"/>
          <a:lstStyle>
            <a:lvl1pPr marL="0" indent="0" algn="ctr">
              <a:buNone/>
              <a:defRPr/>
            </a:lvl1pPr>
          </a:lstStyle>
          <a:p>
            <a:pPr rtl="0"/>
            <a:r>
              <a:rPr lang="de-de"/>
              <a:t>Click icon to add picture</a:t>
            </a:r>
            <a:endParaRPr lang="en-US" dirty="0"/>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9774240" y="9835635"/>
            <a:ext cx="8142288" cy="184666"/>
          </a:xfrm>
        </p:spPr>
        <p:txBody>
          <a:bodyPr wrap="square" lIns="0" tIns="0" rIns="0" bIns="0" rtlCol="0" anchor="b">
            <a:spAutoFit/>
          </a:bodyPr>
          <a:lstStyle>
            <a:lvl1pPr marL="0" indent="0">
              <a:buNone/>
              <a:defRPr sz="1200">
                <a:solidFill>
                  <a:schemeClr val="bg1"/>
                </a:solidFill>
              </a:defRPr>
            </a:lvl1pPr>
            <a:lvl5pPr>
              <a:defRPr/>
            </a:lvl5pPr>
          </a:lstStyle>
          <a:p>
            <a:pPr lvl="0" rtl="0"/>
            <a:r>
              <a:rPr lang="de-de"/>
              <a:t>Image credit </a:t>
            </a:r>
          </a:p>
        </p:txBody>
      </p:sp>
    </p:spTree>
    <p:extLst>
      <p:ext uri="{BB962C8B-B14F-4D97-AF65-F5344CB8AC3E}">
        <p14:creationId xmlns:p14="http://schemas.microsoft.com/office/powerpoint/2010/main" val="9557010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6526402" y="731521"/>
            <a:ext cx="11026396" cy="797142"/>
          </a:xfrm>
        </p:spPr>
        <p:txBody>
          <a:bodyPr rtlCol="0"/>
          <a:lstStyle>
            <a:lvl1pPr>
              <a:defRPr b="1" i="0">
                <a:latin typeface="+mj-lt"/>
              </a:defRPr>
            </a:lvl1pPr>
          </a:lstStyle>
          <a:p>
            <a:pPr rtl="0"/>
            <a:r>
              <a:rPr lang="de-de"/>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6526402" y="1558927"/>
            <a:ext cx="11026396" cy="492442"/>
          </a:xfrm>
        </p:spPr>
        <p:txBody>
          <a:bodyPr wrap="square" tIns="0" rtlCol="0">
            <a:spAutoFit/>
          </a:bodyPr>
          <a:lstStyle>
            <a:lvl1pPr marL="0" indent="0">
              <a:buNone/>
              <a:defRPr sz="3200" b="1"/>
            </a:lvl1pPr>
          </a:lstStyle>
          <a:p>
            <a:pPr lvl="0" rtl="0"/>
            <a:r>
              <a:rPr lang="de-de"/>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6526402" y="2377440"/>
            <a:ext cx="11026396"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rtlCol="0"/>
          <a:lstStyle/>
          <a:p>
            <a:pPr rtl="0"/>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 y="0"/>
            <a:ext cx="5972174" cy="10287000"/>
          </a:xfrm>
          <a:solidFill>
            <a:schemeClr val="bg2"/>
          </a:solidFill>
        </p:spPr>
        <p:txBody>
          <a:bodyPr rtlCol="0" anchor="ctr"/>
          <a:lstStyle>
            <a:lvl1pPr marL="0" indent="0" algn="ctr">
              <a:buNone/>
              <a:defRPr/>
            </a:lvl1pPr>
          </a:lstStyle>
          <a:p>
            <a:pPr rtl="0"/>
            <a:r>
              <a:rPr lang="de-de"/>
              <a:t>Click icon to add picture</a:t>
            </a:r>
            <a:endParaRPr lang="en-US" dirty="0"/>
          </a:p>
        </p:txBody>
      </p:sp>
      <p:sp>
        <p:nvSpPr>
          <p:cNvPr id="7" name="Source Placeholder 4">
            <a:extLst>
              <a:ext uri="{FF2B5EF4-FFF2-40B4-BE49-F238E27FC236}">
                <a16:creationId xmlns:a16="http://schemas.microsoft.com/office/drawing/2014/main" id="{617AD190-312C-45D8-834D-5D18559F69F3}"/>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5227636" cy="184666"/>
          </a:xfrm>
        </p:spPr>
        <p:txBody>
          <a:bodyPr wrap="square" lIns="0" tIns="0" rIns="0" bIns="0" rtlCol="0" anchor="b">
            <a:spAutoFit/>
          </a:bodyPr>
          <a:lstStyle>
            <a:lvl1pPr marL="0" indent="0">
              <a:buNone/>
              <a:defRPr sz="1200">
                <a:solidFill>
                  <a:schemeClr val="bg1"/>
                </a:solidFill>
              </a:defRPr>
            </a:lvl1pPr>
            <a:lvl5pPr>
              <a:defRPr/>
            </a:lvl5pPr>
          </a:lstStyle>
          <a:p>
            <a:pPr lvl="0" rtl="0"/>
            <a:r>
              <a:rPr lang="de-de"/>
              <a:t>Image credit </a:t>
            </a:r>
          </a:p>
        </p:txBody>
      </p:sp>
    </p:spTree>
    <p:extLst>
      <p:ext uri="{BB962C8B-B14F-4D97-AF65-F5344CB8AC3E}">
        <p14:creationId xmlns:p14="http://schemas.microsoft.com/office/powerpoint/2010/main" val="14876988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Half 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9407526" y="731521"/>
            <a:ext cx="8145272" cy="797142"/>
          </a:xfrm>
        </p:spPr>
        <p:txBody>
          <a:bodyPr rtlCol="0"/>
          <a:lstStyle>
            <a:lvl1pPr>
              <a:defRPr b="1" i="0">
                <a:latin typeface="Artifakt LegendOfc" panose="020B0504020101020102" pitchFamily="34" charset="77"/>
              </a:defRPr>
            </a:lvl1pPr>
          </a:lstStyle>
          <a:p>
            <a:pPr rtl="0"/>
            <a:r>
              <a:rPr lang="de-de"/>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9407526" y="1558927"/>
            <a:ext cx="8145272" cy="492442"/>
          </a:xfrm>
        </p:spPr>
        <p:txBody>
          <a:bodyPr wrap="square" tIns="0" rtlCol="0">
            <a:spAutoFit/>
          </a:bodyPr>
          <a:lstStyle>
            <a:lvl1pPr marL="0" indent="0">
              <a:buNone/>
              <a:defRPr sz="3200" b="1"/>
            </a:lvl1pPr>
          </a:lstStyle>
          <a:p>
            <a:pPr lvl="0" rtl="0"/>
            <a:r>
              <a:rPr lang="de-de"/>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9407526" y="2377440"/>
            <a:ext cx="8145272"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rtlCol="0"/>
          <a:lstStyle/>
          <a:p>
            <a:pPr rtl="0"/>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0" y="0"/>
            <a:ext cx="8877300" cy="10287000"/>
          </a:xfrm>
          <a:solidFill>
            <a:schemeClr val="bg2"/>
          </a:solidFill>
        </p:spPr>
        <p:txBody>
          <a:bodyPr rtlCol="0" anchor="ctr"/>
          <a:lstStyle>
            <a:lvl1pPr marL="0" indent="0" algn="ctr">
              <a:buNone/>
              <a:defRPr/>
            </a:lvl1pPr>
          </a:lstStyle>
          <a:p>
            <a:pPr rtl="0"/>
            <a:r>
              <a:rPr lang="de-de"/>
              <a:t>Click icon to add picture</a:t>
            </a:r>
            <a:endParaRPr lang="en-US" dirty="0"/>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8142288" cy="184666"/>
          </a:xfrm>
        </p:spPr>
        <p:txBody>
          <a:bodyPr wrap="square" lIns="0" tIns="0" rIns="0" bIns="0" rtlCol="0" anchor="b">
            <a:spAutoFit/>
          </a:bodyPr>
          <a:lstStyle>
            <a:lvl1pPr marL="0" indent="0">
              <a:buNone/>
              <a:defRPr sz="1200">
                <a:solidFill>
                  <a:schemeClr val="bg1"/>
                </a:solidFill>
              </a:defRPr>
            </a:lvl1pPr>
            <a:lvl5pPr>
              <a:defRPr/>
            </a:lvl5pPr>
          </a:lstStyle>
          <a:p>
            <a:pPr lvl="0" rtl="0"/>
            <a:r>
              <a:rPr lang="de-de"/>
              <a:t>Image credit </a:t>
            </a:r>
          </a:p>
        </p:txBody>
      </p:sp>
    </p:spTree>
    <p:extLst>
      <p:ext uri="{BB962C8B-B14F-4D97-AF65-F5344CB8AC3E}">
        <p14:creationId xmlns:p14="http://schemas.microsoft.com/office/powerpoint/2010/main" val="141324270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W Half">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114E864-FC08-4CE9-9CF7-93596052A70B}"/>
              </a:ext>
              <a:ext uri="{C183D7F6-B498-43B3-948B-1728B52AA6E4}">
                <adec:decorative xmlns:adec="http://schemas.microsoft.com/office/drawing/2017/decorative" val="1"/>
              </a:ext>
            </a:extLst>
          </p:cNvPr>
          <p:cNvSpPr/>
          <p:nvPr userDrawn="1"/>
        </p:nvSpPr>
        <p:spPr>
          <a:xfrm>
            <a:off x="9144000" y="0"/>
            <a:ext cx="9144000" cy="10287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3200" dirty="0"/>
          </a:p>
        </p:txBody>
      </p:sp>
      <p:sp>
        <p:nvSpPr>
          <p:cNvPr id="2" name="Title 1"/>
          <p:cNvSpPr>
            <a:spLocks noGrp="1"/>
          </p:cNvSpPr>
          <p:nvPr>
            <p:ph type="title"/>
          </p:nvPr>
        </p:nvSpPr>
        <p:spPr>
          <a:xfrm>
            <a:off x="736980" y="731521"/>
            <a:ext cx="7670420" cy="1218795"/>
          </a:xfrm>
        </p:spPr>
        <p:txBody>
          <a:bodyPr rtlCol="0"/>
          <a:lstStyle>
            <a:lvl1pPr>
              <a:defRPr sz="4400" b="1" i="0">
                <a:latin typeface="+mj-lt"/>
              </a:defRPr>
            </a:lvl1pPr>
          </a:lstStyle>
          <a:p>
            <a:pPr rtl="0"/>
            <a:r>
              <a:rPr lang="de-de"/>
              <a:t>Click to edit Master title style</a:t>
            </a:r>
            <a:endParaRPr lang="en-US" dirty="0"/>
          </a:p>
        </p:txBody>
      </p:sp>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7670420"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11" name="Text Placeholder 10">
            <a:extLst>
              <a:ext uri="{FF2B5EF4-FFF2-40B4-BE49-F238E27FC236}">
                <a16:creationId xmlns:a16="http://schemas.microsoft.com/office/drawing/2014/main" id="{3AB4C02E-8D38-49A2-8468-4C52ACE25582}"/>
              </a:ext>
            </a:extLst>
          </p:cNvPr>
          <p:cNvSpPr>
            <a:spLocks noGrp="1"/>
          </p:cNvSpPr>
          <p:nvPr>
            <p:ph type="body" sz="quarter" idx="12" hasCustomPrompt="1"/>
          </p:nvPr>
        </p:nvSpPr>
        <p:spPr>
          <a:xfrm>
            <a:off x="9880600" y="731521"/>
            <a:ext cx="7670800" cy="609398"/>
          </a:xfrm>
        </p:spPr>
        <p:txBody>
          <a:bodyPr vert="horz" wrap="square" lIns="0" tIns="0" rIns="0" bIns="0" rtlCol="0" anchor="t" anchorCtr="0">
            <a:spAutoFit/>
          </a:bodyPr>
          <a:lstStyle>
            <a:lvl1pPr marL="0" indent="0">
              <a:buNone/>
              <a:defRPr lang="en-US" sz="4400" b="1" i="0" dirty="0" smtClean="0">
                <a:solidFill>
                  <a:schemeClr val="bg1"/>
                </a:solidFill>
                <a:latin typeface="+mj-lt"/>
                <a:ea typeface="+mj-ea"/>
                <a:cs typeface="+mj-cs"/>
              </a:defRPr>
            </a:lvl1pPr>
            <a:lvl2pPr>
              <a:defRPr lang="en-US" sz="3600" dirty="0" smtClean="0"/>
            </a:lvl2pPr>
            <a:lvl3pPr>
              <a:defRPr lang="en-US" sz="3600" dirty="0" smtClean="0"/>
            </a:lvl3pPr>
            <a:lvl4pPr>
              <a:defRPr lang="en-US" sz="3600" dirty="0" smtClean="0"/>
            </a:lvl4pPr>
            <a:lvl5pPr>
              <a:defRPr lang="en-US" sz="3600" dirty="0"/>
            </a:lvl5pPr>
          </a:lstStyle>
          <a:p>
            <a:pPr marL="228600" lvl="0" indent="-685800" rtl="0">
              <a:lnSpc>
                <a:spcPct val="90000"/>
              </a:lnSpc>
              <a:spcBef>
                <a:spcPct val="0"/>
              </a:spcBef>
            </a:pPr>
            <a:r>
              <a:rPr lang="de-de"/>
              <a:t>Click to add title</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880604" y="2377440"/>
            <a:ext cx="7670796" cy="7178040"/>
          </a:xfrm>
        </p:spPr>
        <p:txBody>
          <a:bodyPr rtlCol="0"/>
          <a:lstStyle>
            <a:lvl1pPr>
              <a:buClr>
                <a:schemeClr val="bg2"/>
              </a:buClr>
              <a:defRPr>
                <a:solidFill>
                  <a:schemeClr val="bg1"/>
                </a:solidFill>
              </a:defRPr>
            </a:lvl1pPr>
            <a:lvl2pPr>
              <a:buClr>
                <a:schemeClr val="bg2"/>
              </a:buClr>
              <a:defRPr>
                <a:solidFill>
                  <a:schemeClr val="bg1"/>
                </a:solidFill>
              </a:defRPr>
            </a:lvl2pPr>
            <a:lvl3pPr>
              <a:buClr>
                <a:schemeClr val="bg2"/>
              </a:buClr>
              <a:defRPr>
                <a:solidFill>
                  <a:schemeClr val="bg1"/>
                </a:solidFill>
              </a:defRPr>
            </a:lvl3pPr>
            <a:lvl4pPr>
              <a:buClr>
                <a:schemeClr val="bg2"/>
              </a:buClr>
              <a:defRPr>
                <a:solidFill>
                  <a:schemeClr val="bg1"/>
                </a:solidFill>
              </a:defRPr>
            </a:lvl4pPr>
            <a:lvl5pPr>
              <a:buClr>
                <a:schemeClr val="bg2"/>
              </a:buClr>
              <a:defRPr>
                <a:solidFill>
                  <a:schemeClr val="bg1"/>
                </a:solidFill>
              </a:defRPr>
            </a:lvl5pPr>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a:xfrm>
            <a:off x="9407526" y="9715500"/>
            <a:ext cx="8509000" cy="304800"/>
          </a:xfrm>
        </p:spPr>
        <p:txBody>
          <a:bodyPr rtlCol="0"/>
          <a:lstStyle/>
          <a:p>
            <a:pPr rtl="0"/>
            <a:endParaRPr lang="en-US" dirty="0"/>
          </a:p>
        </p:txBody>
      </p:sp>
    </p:spTree>
    <p:extLst>
      <p:ext uri="{BB962C8B-B14F-4D97-AF65-F5344CB8AC3E}">
        <p14:creationId xmlns:p14="http://schemas.microsoft.com/office/powerpoint/2010/main" val="35155211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
        <p:nvSpPr>
          <p:cNvPr id="3" name="Title 2">
            <a:extLst>
              <a:ext uri="{FF2B5EF4-FFF2-40B4-BE49-F238E27FC236}">
                <a16:creationId xmlns:a16="http://schemas.microsoft.com/office/drawing/2014/main" id="{75E2212D-572D-48C4-8896-AB4425DE904E}"/>
              </a:ext>
            </a:extLst>
          </p:cNvPr>
          <p:cNvSpPr>
            <a:spLocks noGrp="1"/>
          </p:cNvSpPr>
          <p:nvPr>
            <p:ph type="title"/>
          </p:nvPr>
        </p:nvSpPr>
        <p:spPr/>
        <p:txBody>
          <a:bodyPr rtlCol="0"/>
          <a:lstStyle/>
          <a:p>
            <a:pPr rtl="0"/>
            <a:r>
              <a:rPr lang="de-de"/>
              <a:t>Click to edit Master title style</a:t>
            </a:r>
          </a:p>
        </p:txBody>
      </p:sp>
    </p:spTree>
    <p:extLst>
      <p:ext uri="{BB962C8B-B14F-4D97-AF65-F5344CB8AC3E}">
        <p14:creationId xmlns:p14="http://schemas.microsoft.com/office/powerpoint/2010/main" val="9744106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rtlCol="0">
            <a:spAutoFit/>
          </a:bodyPr>
          <a:lstStyle>
            <a:lvl1pPr marL="0" indent="0">
              <a:buNone/>
              <a:defRPr sz="3200" b="1"/>
            </a:lvl1pPr>
          </a:lstStyle>
          <a:p>
            <a:pPr lvl="0" rtl="0"/>
            <a:r>
              <a:rPr lang="de-de"/>
              <a:t>Subtitle if needed</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
        <p:nvSpPr>
          <p:cNvPr id="3" name="Title 2">
            <a:extLst>
              <a:ext uri="{FF2B5EF4-FFF2-40B4-BE49-F238E27FC236}">
                <a16:creationId xmlns:a16="http://schemas.microsoft.com/office/drawing/2014/main" id="{FBC88C4B-31DE-44A5-9F69-535D0E21C144}"/>
              </a:ext>
            </a:extLst>
          </p:cNvPr>
          <p:cNvSpPr>
            <a:spLocks noGrp="1"/>
          </p:cNvSpPr>
          <p:nvPr>
            <p:ph type="title"/>
          </p:nvPr>
        </p:nvSpPr>
        <p:spPr/>
        <p:txBody>
          <a:bodyPr rtlCol="0"/>
          <a:lstStyle/>
          <a:p>
            <a:pPr rtl="0"/>
            <a:r>
              <a:rPr lang="de-de"/>
              <a:t>Click to edit Master title style</a:t>
            </a:r>
            <a:endParaRPr lang="en-US" dirty="0"/>
          </a:p>
        </p:txBody>
      </p:sp>
    </p:spTree>
    <p:extLst>
      <p:ext uri="{BB962C8B-B14F-4D97-AF65-F5344CB8AC3E}">
        <p14:creationId xmlns:p14="http://schemas.microsoft.com/office/powerpoint/2010/main" val="20625344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Keyword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rtlCol="0" anchor="ctr">
            <a:normAutofit/>
          </a:bodyPr>
          <a:lstStyle>
            <a:lvl1pPr algn="ctr">
              <a:defRPr sz="13200" b="1" i="0">
                <a:latin typeface="+mj-lt"/>
              </a:defRPr>
            </a:lvl1pPr>
          </a:lstStyle>
          <a:p>
            <a:pPr rtl="0"/>
            <a:r>
              <a:rPr lang="de-de"/>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Tree>
    <p:extLst>
      <p:ext uri="{BB962C8B-B14F-4D97-AF65-F5344CB8AC3E}">
        <p14:creationId xmlns:p14="http://schemas.microsoft.com/office/powerpoint/2010/main" val="10578496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Keyword Slide (Dark)">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rtlCol="0" anchor="ctr">
            <a:normAutofit/>
          </a:bodyPr>
          <a:lstStyle>
            <a:lvl1pPr algn="ctr">
              <a:defRPr sz="13200" b="1" i="0">
                <a:solidFill>
                  <a:schemeClr val="bg1"/>
                </a:solidFill>
                <a:latin typeface="+mj-lt"/>
              </a:defRPr>
            </a:lvl1pPr>
          </a:lstStyle>
          <a:p>
            <a:pPr rtl="0"/>
            <a:r>
              <a:rPr lang="de-de"/>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Tree>
    <p:extLst>
      <p:ext uri="{BB962C8B-B14F-4D97-AF65-F5344CB8AC3E}">
        <p14:creationId xmlns:p14="http://schemas.microsoft.com/office/powerpoint/2010/main" val="13231839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A">
    <p:spTree>
      <p:nvGrpSpPr>
        <p:cNvPr id="1" name=""/>
        <p:cNvGrpSpPr/>
        <p:nvPr/>
      </p:nvGrpSpPr>
      <p:grpSpPr>
        <a:xfrm>
          <a:off x="0" y="0"/>
          <a:ext cx="0" cy="0"/>
          <a:chOff x="0" y="0"/>
          <a:chExt cx="0" cy="0"/>
        </a:xfrm>
      </p:grpSpPr>
      <p:pic>
        <p:nvPicPr>
          <p:cNvPr id="6" name="Picture Placeholder 6">
            <a:extLst>
              <a:ext uri="{FF2B5EF4-FFF2-40B4-BE49-F238E27FC236}">
                <a16:creationId xmlns:a16="http://schemas.microsoft.com/office/drawing/2014/main" id="{37908172-C31D-4458-B9A0-FDB3AC99AB9B}"/>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100000"/>
          <a:stretch/>
        </p:blipFill>
        <p:spPr>
          <a:xfrm>
            <a:off x="0" y="0"/>
            <a:ext cx="18288000" cy="10287000"/>
          </a:xfrm>
          <a:prstGeom prst="rect">
            <a:avLst/>
          </a:prstGeom>
          <a:solidFill>
            <a:schemeClr val="bg1"/>
          </a:solidFill>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pPr rtl="0"/>
            <a:endParaRPr lang="en-US" sz="7200" dirty="0"/>
          </a:p>
        </p:txBody>
      </p:sp>
      <p:sp>
        <p:nvSpPr>
          <p:cNvPr id="2" name="Title 1"/>
          <p:cNvSpPr>
            <a:spLocks noGrp="1"/>
          </p:cNvSpPr>
          <p:nvPr>
            <p:ph type="title"/>
          </p:nvPr>
        </p:nvSpPr>
        <p:spPr>
          <a:xfrm>
            <a:off x="6172200" y="3493008"/>
            <a:ext cx="11376200" cy="2217600"/>
          </a:xfrm>
        </p:spPr>
        <p:txBody>
          <a:bodyPr rtlCol="0" anchor="b"/>
          <a:lstStyle>
            <a:lvl1pPr>
              <a:lnSpc>
                <a:spcPct val="90000"/>
              </a:lnSpc>
              <a:defRPr sz="8000" b="1" i="0">
                <a:latin typeface="+mj-lt"/>
              </a:defRPr>
            </a:lvl1pPr>
          </a:lstStyle>
          <a:p>
            <a:pPr rtl="0"/>
            <a:r>
              <a:rPr lang="de-de"/>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rtlCol="0">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rtl="0"/>
            <a:r>
              <a:rPr lang="de-de"/>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Tree>
    <p:extLst>
      <p:ext uri="{BB962C8B-B14F-4D97-AF65-F5344CB8AC3E}">
        <p14:creationId xmlns:p14="http://schemas.microsoft.com/office/powerpoint/2010/main" val="31897249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age Keyword Slide">
    <p:spTree>
      <p:nvGrpSpPr>
        <p:cNvPr id="1" name=""/>
        <p:cNvGrpSpPr/>
        <p:nvPr/>
      </p:nvGrpSpPr>
      <p:grpSpPr>
        <a:xfrm>
          <a:off x="0" y="0"/>
          <a:ext cx="0" cy="0"/>
          <a:chOff x="0" y="0"/>
          <a:chExt cx="0" cy="0"/>
        </a:xfrm>
      </p:grpSpPr>
      <p:sp>
        <p:nvSpPr>
          <p:cNvPr id="4" name="Picture Placeholder 1">
            <a:extLst>
              <a:ext uri="{FF2B5EF4-FFF2-40B4-BE49-F238E27FC236}">
                <a16:creationId xmlns:a16="http://schemas.microsoft.com/office/drawing/2014/main" id="{60E83C5A-875F-4159-917A-339BF5530BAB}"/>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rtlCol="0"/>
          <a:lstStyle/>
          <a:p>
            <a:pPr rtl="0"/>
            <a:r>
              <a:rPr lang="de-de"/>
              <a:t>Click icon to add picture</a:t>
            </a:r>
            <a:endParaRPr lang="en-US" dirty="0"/>
          </a:p>
        </p:txBody>
      </p:sp>
      <p:sp>
        <p:nvSpPr>
          <p:cNvPr id="6" name="Source Placeholder 4">
            <a:extLst>
              <a:ext uri="{FF2B5EF4-FFF2-40B4-BE49-F238E27FC236}">
                <a16:creationId xmlns:a16="http://schemas.microsoft.com/office/drawing/2014/main" id="{0DDDDE4F-B6C4-4C26-8174-4A2FA73F6525}"/>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rtlCol="0" anchor="b">
            <a:spAutoFit/>
          </a:bodyPr>
          <a:lstStyle>
            <a:lvl1pPr marL="0" indent="0" algn="l">
              <a:buNone/>
              <a:defRPr sz="1200">
                <a:solidFill>
                  <a:schemeClr val="bg1">
                    <a:lumMod val="50000"/>
                  </a:schemeClr>
                </a:solidFill>
              </a:defRPr>
            </a:lvl1pPr>
            <a:lvl5pPr>
              <a:defRPr/>
            </a:lvl5pPr>
          </a:lstStyle>
          <a:p>
            <a:pPr lvl="0" rtl="0"/>
            <a:r>
              <a:rPr lang="de-de"/>
              <a:t>Image credit </a:t>
            </a:r>
          </a:p>
        </p:txBody>
      </p:sp>
      <p:sp>
        <p:nvSpPr>
          <p:cNvPr id="5" name="Rectangle 4">
            <a:extLst>
              <a:ext uri="{FF2B5EF4-FFF2-40B4-BE49-F238E27FC236}">
                <a16:creationId xmlns:a16="http://schemas.microsoft.com/office/drawing/2014/main" id="{666CFDC1-F1AA-4A2E-BE26-5875041CD7E8}"/>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PH" sz="7200" dirty="0"/>
          </a:p>
        </p:txBody>
      </p:sp>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rtlCol="0" anchor="ctr">
            <a:normAutofit/>
          </a:bodyPr>
          <a:lstStyle>
            <a:lvl1pPr algn="ctr">
              <a:defRPr sz="13200" b="1" i="0">
                <a:latin typeface="+mj-lt"/>
              </a:defRPr>
            </a:lvl1pPr>
          </a:lstStyle>
          <a:p>
            <a:pPr rtl="0"/>
            <a:r>
              <a:rPr lang="de-de"/>
              <a:t>Image 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rtlCol="0"/>
          <a:lstStyle>
            <a:lvl1pPr>
              <a:defRPr>
                <a:solidFill>
                  <a:schemeClr val="bg1">
                    <a:lumMod val="50000"/>
                  </a:schemeClr>
                </a:solidFill>
              </a:defRPr>
            </a:lvl1pPr>
          </a:lstStyle>
          <a:p>
            <a:pPr rtl="0"/>
            <a:endParaRPr lang="en-US" dirty="0"/>
          </a:p>
        </p:txBody>
      </p:sp>
    </p:spTree>
    <p:extLst>
      <p:ext uri="{BB962C8B-B14F-4D97-AF65-F5344CB8AC3E}">
        <p14:creationId xmlns:p14="http://schemas.microsoft.com/office/powerpoint/2010/main" val="101392930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aus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F072DD8-2E73-424E-81C4-B08A8577731C}"/>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8288000" cy="10287000"/>
          </a:xfrm>
          <a:prstGeom prst="rect">
            <a:avLst/>
          </a:prstGeom>
        </p:spPr>
      </p:pic>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rtlCol="0" anchor="ctr">
            <a:normAutofit/>
          </a:bodyPr>
          <a:lstStyle>
            <a:lvl1pPr algn="ctr">
              <a:defRPr sz="13200" b="1" i="0">
                <a:latin typeface="+mj-lt"/>
              </a:defRPr>
            </a:lvl1pPr>
          </a:lstStyle>
          <a:p>
            <a:pPr rtl="0"/>
            <a:r>
              <a:rPr lang="de-de"/>
              <a:t>Pause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rtlCol="0"/>
          <a:lstStyle>
            <a:lvl1pPr>
              <a:defRPr>
                <a:solidFill>
                  <a:schemeClr val="bg1">
                    <a:lumMod val="50000"/>
                  </a:schemeClr>
                </a:solidFill>
              </a:defRPr>
            </a:lvl1pPr>
          </a:lstStyle>
          <a:p>
            <a:pPr rtl="0"/>
            <a:endParaRPr lang="en-US" dirty="0"/>
          </a:p>
        </p:txBody>
      </p:sp>
    </p:spTree>
    <p:extLst>
      <p:ext uri="{BB962C8B-B14F-4D97-AF65-F5344CB8AC3E}">
        <p14:creationId xmlns:p14="http://schemas.microsoft.com/office/powerpoint/2010/main" val="36210248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Tree>
    <p:extLst>
      <p:ext uri="{BB962C8B-B14F-4D97-AF65-F5344CB8AC3E}">
        <p14:creationId xmlns:p14="http://schemas.microsoft.com/office/powerpoint/2010/main" val="1190784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Slide">
    <p:spTree>
      <p:nvGrpSpPr>
        <p:cNvPr id="1" name=""/>
        <p:cNvGrpSpPr/>
        <p:nvPr/>
      </p:nvGrpSpPr>
      <p:grpSpPr>
        <a:xfrm>
          <a:off x="0" y="0"/>
          <a:ext cx="0" cy="0"/>
          <a:chOff x="0" y="0"/>
          <a:chExt cx="0" cy="0"/>
        </a:xfrm>
      </p:grpSpPr>
      <p:sp>
        <p:nvSpPr>
          <p:cNvPr id="3" name="Picture Placeholder 1">
            <a:extLst>
              <a:ext uri="{FF2B5EF4-FFF2-40B4-BE49-F238E27FC236}">
                <a16:creationId xmlns:a16="http://schemas.microsoft.com/office/drawing/2014/main" id="{36648DC8-183E-4874-8A70-41E0E0E3E59D}"/>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rtlCol="0"/>
          <a:lstStyle/>
          <a:p>
            <a:pPr rtl="0"/>
            <a:r>
              <a:rPr lang="de-de"/>
              <a:t>Click icon to add picture</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lvl1pPr>
              <a:defRPr>
                <a:solidFill>
                  <a:schemeClr val="bg1">
                    <a:lumMod val="50000"/>
                  </a:schemeClr>
                </a:solidFill>
              </a:defRPr>
            </a:lvl1pPr>
          </a:lstStyle>
          <a:p>
            <a:pPr rtl="0"/>
            <a:endParaRPr lang="en-US" dirty="0"/>
          </a:p>
        </p:txBody>
      </p:sp>
      <p:sp>
        <p:nvSpPr>
          <p:cNvPr id="4" name="Source Placeholder 4">
            <a:extLst>
              <a:ext uri="{FF2B5EF4-FFF2-40B4-BE49-F238E27FC236}">
                <a16:creationId xmlns:a16="http://schemas.microsoft.com/office/drawing/2014/main" id="{49D341AB-8C4A-4996-8690-BB48FE8192F3}"/>
              </a:ext>
              <a:ext uri="{C183D7F6-B498-43B3-948B-1728B52AA6E4}">
                <adec:decorative xmlns:adec="http://schemas.microsoft.com/office/drawing/2017/decorative" val="1"/>
              </a:ext>
            </a:extLst>
          </p:cNvPr>
          <p:cNvSpPr>
            <a:spLocks noGrp="1"/>
          </p:cNvSpPr>
          <p:nvPr>
            <p:ph type="body" sz="quarter" idx="12" hasCustomPrompt="1"/>
          </p:nvPr>
        </p:nvSpPr>
        <p:spPr>
          <a:xfrm>
            <a:off x="366713" y="9835635"/>
            <a:ext cx="8510586" cy="184666"/>
          </a:xfrm>
        </p:spPr>
        <p:txBody>
          <a:bodyPr wrap="square" lIns="0" tIns="0" rIns="0" bIns="0" rtlCol="0" anchor="b">
            <a:spAutoFit/>
          </a:bodyPr>
          <a:lstStyle>
            <a:lvl1pPr marL="0" indent="0">
              <a:buNone/>
              <a:defRPr sz="1200">
                <a:solidFill>
                  <a:schemeClr val="bg1">
                    <a:lumMod val="50000"/>
                  </a:schemeClr>
                </a:solidFill>
              </a:defRPr>
            </a:lvl1pPr>
            <a:lvl5pPr>
              <a:defRPr/>
            </a:lvl5pPr>
          </a:lstStyle>
          <a:p>
            <a:pPr lvl="0" rtl="0"/>
            <a:r>
              <a:rPr lang="de-de"/>
              <a:t>Image credit </a:t>
            </a:r>
          </a:p>
        </p:txBody>
      </p:sp>
    </p:spTree>
    <p:extLst>
      <p:ext uri="{BB962C8B-B14F-4D97-AF65-F5344CB8AC3E}">
        <p14:creationId xmlns:p14="http://schemas.microsoft.com/office/powerpoint/2010/main" val="40179437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30FA67C1-F7DE-4541-9383-BC2E44489F3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3238500" y="4537995"/>
            <a:ext cx="11811000" cy="1211010"/>
          </a:xfrm>
          <a:prstGeom prst="rect">
            <a:avLst/>
          </a:prstGeom>
        </p:spPr>
      </p:pic>
      <p:sp>
        <p:nvSpPr>
          <p:cNvPr id="3" name="Text Placeholder 2">
            <a:extLst>
              <a:ext uri="{FF2B5EF4-FFF2-40B4-BE49-F238E27FC236}">
                <a16:creationId xmlns:a16="http://schemas.microsoft.com/office/drawing/2014/main" id="{A25A22C1-D8F5-4786-9740-69D95B250F69}"/>
              </a:ext>
            </a:extLst>
          </p:cNvPr>
          <p:cNvSpPr>
            <a:spLocks noGrp="1"/>
          </p:cNvSpPr>
          <p:nvPr>
            <p:ph type="body" sz="quarter" idx="10" hasCustomPrompt="1"/>
          </p:nvPr>
        </p:nvSpPr>
        <p:spPr>
          <a:xfrm>
            <a:off x="368300" y="8997623"/>
            <a:ext cx="17551400" cy="374650"/>
          </a:xfrm>
        </p:spPr>
        <p:txBody>
          <a:bodyPr rtlCol="0" anchor="b">
            <a:noAutofit/>
          </a:bodyPr>
          <a:lstStyle>
            <a:lvl1pPr marL="0" indent="0">
              <a:buNone/>
              <a:defRPr lang="en-US" sz="1200" kern="1200" dirty="0">
                <a:solidFill>
                  <a:schemeClr val="bg1">
                    <a:lumMod val="65000"/>
                  </a:schemeClr>
                </a:solidFill>
                <a:latin typeface="+mn-lt"/>
                <a:ea typeface="+mn-ea"/>
                <a:cs typeface="+mn-cs"/>
              </a:defRPr>
            </a:lvl1pPr>
          </a:lstStyle>
          <a:p>
            <a:pPr lvl="0" rtl="0"/>
            <a:r>
              <a:rPr lang="de-de"/>
              <a:t>Add specific disclaimers for products/services referenced in this presentation here.</a:t>
            </a:r>
          </a:p>
        </p:txBody>
      </p:sp>
      <p:sp>
        <p:nvSpPr>
          <p:cNvPr id="4" name="TextBox 3">
            <a:extLst>
              <a:ext uri="{FF2B5EF4-FFF2-40B4-BE49-F238E27FC236}">
                <a16:creationId xmlns:a16="http://schemas.microsoft.com/office/drawing/2014/main" id="{0B92AFF1-3A65-4865-9263-DF415AAE84C6}"/>
              </a:ext>
            </a:extLst>
          </p:cNvPr>
          <p:cNvSpPr txBox="1"/>
          <p:nvPr userDrawn="1"/>
        </p:nvSpPr>
        <p:spPr>
          <a:xfrm>
            <a:off x="368300" y="9410700"/>
            <a:ext cx="17551404" cy="609600"/>
          </a:xfrm>
          <a:prstGeom prst="rect">
            <a:avLst/>
          </a:prstGeom>
          <a:noFill/>
        </p:spPr>
        <p:txBody>
          <a:bodyPr wrap="square" lIns="0" tIns="0" rIns="0" bIns="0" rtlCol="0" anchor="b">
            <a:noAutofit/>
          </a:bodyPr>
          <a:lstStyle/>
          <a:p>
            <a:pPr rtl="0">
              <a:lnSpc>
                <a:spcPct val="90000"/>
              </a:lnSpc>
              <a:spcBef>
                <a:spcPts val="600"/>
              </a:spcBef>
            </a:pPr>
            <a:r>
              <a:rPr lang="de-DE" sz="1200" dirty="0">
                <a:solidFill>
                  <a:schemeClr val="bg1">
                    <a:lumMod val="65000"/>
                  </a:schemeClr>
                </a:solidFill>
              </a:rPr>
              <a:t>Autodesk und das Autodesk-Logo sind in den USA und/oder anderen Ländern eingetragene Marken oder Marken von Autodesk, Inc. und/oder seiner Tochterunternehmen und/oder verbundenen Unternehmen. Alle anderen Marken, Produktnamen und Kennzeichen gehören ihren jeweiligen Inhabern. Autodesk behält sich vor, Produkt- und Service-Angebote sowie Spezifikationen und Preise jederzeit ohne Vorankündigung zu ändern. Alle Angaben ohne Gewähr.</a:t>
            </a:r>
          </a:p>
          <a:p>
            <a:pPr rtl="0">
              <a:lnSpc>
                <a:spcPct val="90000"/>
              </a:lnSpc>
              <a:spcBef>
                <a:spcPts val="600"/>
              </a:spcBef>
            </a:pPr>
            <a:r>
              <a:rPr lang="de-DE" sz="1200" dirty="0">
                <a:solidFill>
                  <a:schemeClr val="bg1">
                    <a:lumMod val="65000"/>
                  </a:schemeClr>
                </a:solidFill>
              </a:rPr>
              <a:t>© 2024 Autodesk. Alle Rechte vorbehalten.</a:t>
            </a:r>
          </a:p>
        </p:txBody>
      </p:sp>
    </p:spTree>
    <p:extLst>
      <p:ext uri="{BB962C8B-B14F-4D97-AF65-F5344CB8AC3E}">
        <p14:creationId xmlns:p14="http://schemas.microsoft.com/office/powerpoint/2010/main" val="18104409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4520" y="384051"/>
            <a:ext cx="16532352" cy="833685"/>
          </a:xfrm>
          <a:prstGeom prst="rect">
            <a:avLst/>
          </a:prstGeom>
        </p:spPr>
        <p:txBody>
          <a:bodyPr lIns="57528" tIns="28763" rIns="57528" bIns="28763" rtlCol="0"/>
          <a:lstStyle>
            <a:lvl1pPr>
              <a:defRPr/>
            </a:lvl1pPr>
          </a:lstStyle>
          <a:p>
            <a:pPr rtl="0"/>
            <a:r>
              <a:rPr lang="de-de"/>
              <a:t>Click to edit Master title style</a:t>
            </a:r>
            <a:endParaRPr lang="en-US" dirty="0"/>
          </a:p>
        </p:txBody>
      </p:sp>
      <p:sp>
        <p:nvSpPr>
          <p:cNvPr id="3" name="Content Placeholder 2"/>
          <p:cNvSpPr>
            <a:spLocks noGrp="1"/>
          </p:cNvSpPr>
          <p:nvPr>
            <p:ph idx="1"/>
          </p:nvPr>
        </p:nvSpPr>
        <p:spPr>
          <a:xfrm>
            <a:off x="834520" y="2263140"/>
            <a:ext cx="16532352" cy="7063740"/>
          </a:xfrm>
          <a:prstGeom prst="rect">
            <a:avLst/>
          </a:prstGeom>
        </p:spPr>
        <p:txBody>
          <a:bodyPr lIns="57528" tIns="28763" rIns="57528" bIns="28763"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4" name="Slide Number Placeholder 3"/>
          <p:cNvSpPr>
            <a:spLocks noGrp="1"/>
          </p:cNvSpPr>
          <p:nvPr>
            <p:ph type="sldNum" sz="quarter" idx="11"/>
          </p:nvPr>
        </p:nvSpPr>
        <p:spPr>
          <a:xfrm>
            <a:off x="8767208" y="9719084"/>
            <a:ext cx="753592" cy="546496"/>
          </a:xfrm>
          <a:prstGeom prst="rect">
            <a:avLst/>
          </a:prstGeom>
        </p:spPr>
        <p:txBody>
          <a:bodyPr rtlCol="0" anchor="ctr"/>
          <a:lstStyle>
            <a:lvl1pPr algn="ctr">
              <a:defRPr sz="2200">
                <a:latin typeface="Frutiger Next LT W1G" pitchFamily="34" charset="0"/>
              </a:defRPr>
            </a:lvl1pPr>
          </a:lstStyle>
          <a:p>
            <a:pPr defTabSz="1132050" rtl="0"/>
            <a:fld id="{F734506C-EF52-4FF2-9904-C2A4DBD83A4B}" type="slidenum">
              <a:rPr lang="en-US" smtClean="0">
                <a:solidFill>
                  <a:srgbClr val="000000"/>
                </a:solidFill>
              </a:rPr>
              <a:pPr defTabSz="1132050"/>
              <a:t>‹#›</a:t>
            </a:fld>
            <a:endParaRPr lang="en-US" dirty="0">
              <a:solidFill>
                <a:srgbClr val="000000"/>
              </a:solidFill>
            </a:endParaRPr>
          </a:p>
        </p:txBody>
      </p:sp>
    </p:spTree>
    <p:extLst>
      <p:ext uri="{BB962C8B-B14F-4D97-AF65-F5344CB8AC3E}">
        <p14:creationId xmlns:p14="http://schemas.microsoft.com/office/powerpoint/2010/main" val="452703511"/>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ver 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5A0F4208-462B-4E4E-B151-F264970D0438}"/>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71"/>
          <a:stretch/>
        </p:blipFill>
        <p:spPr>
          <a:xfrm rot="5400000">
            <a:off x="8035470" y="34475"/>
            <a:ext cx="10287000"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5" y="5965387"/>
            <a:ext cx="11029950" cy="498598"/>
          </a:xfrm>
        </p:spPr>
        <p:txBody>
          <a:bodyPr rtlCol="0">
            <a:spAutoFit/>
          </a:bodyPr>
          <a:lstStyle>
            <a:lvl1pPr marL="0" indent="0" algn="l">
              <a:lnSpc>
                <a:spcPct val="90000"/>
              </a:lnSpc>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pPr rtl="0"/>
            <a:r>
              <a:rPr lang="de-de"/>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rtlCol="0">
            <a:spAutoFit/>
          </a:bodyPr>
          <a:lstStyle>
            <a:lvl1pPr marL="0" indent="0">
              <a:buNone/>
              <a:defRPr sz="2800"/>
            </a:lvl1pPr>
          </a:lstStyle>
          <a:p>
            <a:pPr lvl="0" rtl="0"/>
            <a:r>
              <a:rPr lang="de-de"/>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rtlCol="0">
            <a:spAutoFit/>
          </a:bodyPr>
          <a:lstStyle>
            <a:lvl1pPr marL="0" indent="0">
              <a:buNone/>
              <a:defRPr sz="2200"/>
            </a:lvl1pPr>
          </a:lstStyle>
          <a:p>
            <a:pPr lvl="0" rtl="0"/>
            <a:r>
              <a:rPr lang="de-de"/>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rtlCol="0"/>
          <a:lstStyle/>
          <a:p>
            <a:pPr rtl="0"/>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rtl="0">
              <a:lnSpc>
                <a:spcPct val="90000"/>
              </a:lnSpc>
              <a:spcBef>
                <a:spcPts val="600"/>
              </a:spcBef>
            </a:pPr>
            <a:r>
              <a:rPr lang="de-de" sz="1200">
                <a:solidFill>
                  <a:schemeClr val="bg1">
                    <a:lumMod val="65000"/>
                  </a:schemeClr>
                </a:solidFill>
              </a:rPr>
              <a:t>© </a:t>
            </a:r>
            <a:r>
              <a:rPr lang="en-US" sz="1200">
                <a:solidFill>
                  <a:schemeClr val="bg1">
                    <a:lumMod val="65000"/>
                  </a:schemeClr>
                </a:solidFill>
              </a:rPr>
              <a:t>2024</a:t>
            </a:r>
            <a:r>
              <a:rPr lang="de-de" sz="1200">
                <a:solidFill>
                  <a:schemeClr val="bg1">
                    <a:lumMod val="65000"/>
                  </a:schemeClr>
                </a:solidFill>
              </a:rPr>
              <a:t> Autodesk. All rights reserved.</a:t>
            </a:r>
          </a:p>
        </p:txBody>
      </p:sp>
      <p:sp>
        <p:nvSpPr>
          <p:cNvPr id="4" name="Title 3">
            <a:extLst>
              <a:ext uri="{FF2B5EF4-FFF2-40B4-BE49-F238E27FC236}">
                <a16:creationId xmlns:a16="http://schemas.microsoft.com/office/drawing/2014/main" id="{FDF33CCA-8B87-47DC-8089-42B74D56A63F}"/>
              </a:ext>
            </a:extLst>
          </p:cNvPr>
          <p:cNvSpPr>
            <a:spLocks noGrp="1"/>
          </p:cNvSpPr>
          <p:nvPr>
            <p:ph type="title" hasCustomPrompt="1"/>
          </p:nvPr>
        </p:nvSpPr>
        <p:spPr>
          <a:xfrm>
            <a:off x="736981" y="2366974"/>
            <a:ext cx="12474574" cy="3354764"/>
          </a:xfrm>
        </p:spPr>
        <p:txBody>
          <a:bodyPr rtlCol="0" anchor="b"/>
          <a:lstStyle>
            <a:lvl1pPr>
              <a:defRPr sz="8000"/>
            </a:lvl1pPr>
          </a:lstStyle>
          <a:p>
            <a:pPr rtl="0"/>
            <a:r>
              <a:rPr lang="de-de"/>
              <a:t>Presentation title </a:t>
            </a:r>
            <a:br>
              <a:rPr lang="en-US" dirty="0"/>
            </a:br>
            <a:r>
              <a:rPr lang="de-de"/>
              <a:t>extends to two </a:t>
            </a:r>
            <a:br>
              <a:rPr lang="en-US" dirty="0"/>
            </a:br>
            <a:r>
              <a:rPr lang="de-de"/>
              <a:t>or more lines</a:t>
            </a:r>
          </a:p>
        </p:txBody>
      </p:sp>
    </p:spTree>
    <p:extLst>
      <p:ext uri="{BB962C8B-B14F-4D97-AF65-F5344CB8AC3E}">
        <p14:creationId xmlns:p14="http://schemas.microsoft.com/office/powerpoint/2010/main" val="26996984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ivider A">
    <p:spTree>
      <p:nvGrpSpPr>
        <p:cNvPr id="1" name=""/>
        <p:cNvGrpSpPr/>
        <p:nvPr/>
      </p:nvGrpSpPr>
      <p:grpSpPr>
        <a:xfrm>
          <a:off x="0" y="0"/>
          <a:ext cx="0" cy="0"/>
          <a:chOff x="0" y="0"/>
          <a:chExt cx="0" cy="0"/>
        </a:xfrm>
      </p:grpSpPr>
      <p:pic>
        <p:nvPicPr>
          <p:cNvPr id="6" name="Picture Placeholder 6">
            <a:extLst>
              <a:ext uri="{FF2B5EF4-FFF2-40B4-BE49-F238E27FC236}">
                <a16:creationId xmlns:a16="http://schemas.microsoft.com/office/drawing/2014/main" id="{37908172-C31D-4458-B9A0-FDB3AC99AB9B}"/>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100000"/>
          <a:stretch/>
        </p:blipFill>
        <p:spPr>
          <a:xfrm>
            <a:off x="0" y="0"/>
            <a:ext cx="18288000" cy="10287000"/>
          </a:xfrm>
          <a:prstGeom prst="rect">
            <a:avLst/>
          </a:prstGeom>
          <a:solidFill>
            <a:schemeClr val="bg1"/>
          </a:solidFill>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pPr rtl="0"/>
            <a:endParaRPr lang="en-US" sz="7200" dirty="0"/>
          </a:p>
        </p:txBody>
      </p:sp>
      <p:sp>
        <p:nvSpPr>
          <p:cNvPr id="2" name="Title 1"/>
          <p:cNvSpPr>
            <a:spLocks noGrp="1"/>
          </p:cNvSpPr>
          <p:nvPr>
            <p:ph type="title"/>
          </p:nvPr>
        </p:nvSpPr>
        <p:spPr>
          <a:xfrm>
            <a:off x="6172200" y="3493008"/>
            <a:ext cx="11376200" cy="2217600"/>
          </a:xfrm>
        </p:spPr>
        <p:txBody>
          <a:bodyPr rtlCol="0" anchor="b"/>
          <a:lstStyle>
            <a:lvl1pPr>
              <a:lnSpc>
                <a:spcPct val="90000"/>
              </a:lnSpc>
              <a:defRPr sz="8000" b="1" i="0">
                <a:latin typeface="+mj-lt"/>
              </a:defRPr>
            </a:lvl1pPr>
          </a:lstStyle>
          <a:p>
            <a:pPr rtl="0"/>
            <a:r>
              <a:rPr lang="de-de"/>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rtlCol="0">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rtl="0"/>
            <a:r>
              <a:rPr lang="de-de"/>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Tree>
    <p:extLst>
      <p:ext uri="{BB962C8B-B14F-4D97-AF65-F5344CB8AC3E}">
        <p14:creationId xmlns:p14="http://schemas.microsoft.com/office/powerpoint/2010/main" val="392033162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ver A (Dark)">
    <p:bg>
      <p:bgPr>
        <a:solidFill>
          <a:schemeClr val="tx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AA84DFF-60D3-4CD6-9643-61DA03D85C04}"/>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rot="5400000">
            <a:off x="8035466" y="34473"/>
            <a:ext cx="10287004"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7" y="5965387"/>
            <a:ext cx="11029950" cy="498598"/>
          </a:xfrm>
        </p:spPr>
        <p:txBody>
          <a:bodyPr rtlCol="0">
            <a:spAutoFit/>
          </a:bodyPr>
          <a:lstStyle>
            <a:lvl1pPr marL="0" indent="0" algn="l">
              <a:lnSpc>
                <a:spcPct val="90000"/>
              </a:lnSpc>
              <a:buNone/>
              <a:defRPr sz="3600">
                <a:solidFill>
                  <a:schemeClr val="bg1"/>
                </a:solidFill>
              </a:defRPr>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pPr rtl="0"/>
            <a:r>
              <a:rPr lang="de-de"/>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rtlCol="0">
            <a:spAutoFit/>
          </a:bodyPr>
          <a:lstStyle>
            <a:lvl1pPr marL="0" indent="0">
              <a:buNone/>
              <a:defRPr sz="2800">
                <a:solidFill>
                  <a:schemeClr val="bg1"/>
                </a:solidFill>
              </a:defRPr>
            </a:lvl1pPr>
          </a:lstStyle>
          <a:p>
            <a:pPr lvl="0" rtl="0"/>
            <a:r>
              <a:rPr lang="de-de"/>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rtlCol="0">
            <a:spAutoFit/>
          </a:bodyPr>
          <a:lstStyle>
            <a:lvl1pPr marL="0" indent="0">
              <a:buNone/>
              <a:defRPr sz="2200">
                <a:solidFill>
                  <a:schemeClr val="bg1"/>
                </a:solidFill>
              </a:defRPr>
            </a:lvl1pPr>
          </a:lstStyle>
          <a:p>
            <a:pPr lvl="0" rtl="0"/>
            <a:r>
              <a:rPr lang="de-de"/>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rtlCol="0"/>
          <a:lstStyle/>
          <a:p>
            <a:pPr rtl="0"/>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rtl="0">
              <a:lnSpc>
                <a:spcPct val="90000"/>
              </a:lnSpc>
              <a:spcBef>
                <a:spcPts val="600"/>
              </a:spcBef>
            </a:pPr>
            <a:r>
              <a:rPr lang="de-de" sz="1200">
                <a:solidFill>
                  <a:schemeClr val="bg1">
                    <a:lumMod val="65000"/>
                  </a:schemeClr>
                </a:solidFill>
              </a:rPr>
              <a:t>© </a:t>
            </a:r>
            <a:r>
              <a:rPr lang="en-US" sz="1200">
                <a:solidFill>
                  <a:schemeClr val="bg1">
                    <a:lumMod val="65000"/>
                  </a:schemeClr>
                </a:solidFill>
              </a:rPr>
              <a:t>2024</a:t>
            </a:r>
            <a:r>
              <a:rPr lang="de-de" sz="1200">
                <a:solidFill>
                  <a:schemeClr val="bg1">
                    <a:lumMod val="65000"/>
                  </a:schemeClr>
                </a:solidFill>
              </a:rPr>
              <a:t> Autodesk. All rights reserved.</a:t>
            </a:r>
          </a:p>
        </p:txBody>
      </p:sp>
      <p:sp>
        <p:nvSpPr>
          <p:cNvPr id="11" name="Title 3">
            <a:extLst>
              <a:ext uri="{FF2B5EF4-FFF2-40B4-BE49-F238E27FC236}">
                <a16:creationId xmlns:a16="http://schemas.microsoft.com/office/drawing/2014/main" id="{64006909-5EF8-413D-A854-0D96E076FE17}"/>
              </a:ext>
            </a:extLst>
          </p:cNvPr>
          <p:cNvSpPr>
            <a:spLocks noGrp="1"/>
          </p:cNvSpPr>
          <p:nvPr>
            <p:ph type="title" hasCustomPrompt="1"/>
          </p:nvPr>
        </p:nvSpPr>
        <p:spPr>
          <a:xfrm>
            <a:off x="736981" y="2366974"/>
            <a:ext cx="12474574" cy="3354764"/>
          </a:xfrm>
        </p:spPr>
        <p:txBody>
          <a:bodyPr rtlCol="0" anchor="b"/>
          <a:lstStyle>
            <a:lvl1pPr>
              <a:defRPr sz="8000">
                <a:solidFill>
                  <a:schemeClr val="bg1"/>
                </a:solidFill>
              </a:defRPr>
            </a:lvl1pPr>
          </a:lstStyle>
          <a:p>
            <a:pPr rtl="0"/>
            <a:r>
              <a:rPr lang="de-de"/>
              <a:t>Presentation title </a:t>
            </a:r>
            <a:br>
              <a:rPr lang="en-US" dirty="0"/>
            </a:br>
            <a:r>
              <a:rPr lang="de-de"/>
              <a:t>extends to two </a:t>
            </a:r>
            <a:br>
              <a:rPr lang="en-US" dirty="0"/>
            </a:br>
            <a:r>
              <a:rPr lang="de-de"/>
              <a:t>or more lines</a:t>
            </a:r>
          </a:p>
        </p:txBody>
      </p:sp>
    </p:spTree>
    <p:extLst>
      <p:ext uri="{BB962C8B-B14F-4D97-AF65-F5344CB8AC3E}">
        <p14:creationId xmlns:p14="http://schemas.microsoft.com/office/powerpoint/2010/main" val="1877380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Divider A (Dark)">
    <p:bg>
      <p:bgPr>
        <a:solidFill>
          <a:schemeClr val="tx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258BEF0-814D-4EBF-89A1-CFAF9E25508C}"/>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a:off x="0" y="0"/>
            <a:ext cx="9144000" cy="10287000"/>
          </a:xfrm>
          <a:prstGeom prst="rect">
            <a:avLst/>
          </a:prstGeom>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chemeClr val="bg1"/>
          </a:solidFill>
          <a:ln w="841" cap="flat">
            <a:noFill/>
            <a:prstDash val="solid"/>
            <a:miter/>
          </a:ln>
        </p:spPr>
        <p:txBody>
          <a:bodyPr rtlCol="0" anchor="ctr"/>
          <a:lstStyle/>
          <a:p>
            <a:pPr rtl="0"/>
            <a:endParaRPr lang="en-US" sz="7200" dirty="0"/>
          </a:p>
        </p:txBody>
      </p:sp>
      <p:sp>
        <p:nvSpPr>
          <p:cNvPr id="2" name="Title 1"/>
          <p:cNvSpPr>
            <a:spLocks noGrp="1"/>
          </p:cNvSpPr>
          <p:nvPr>
            <p:ph type="title"/>
          </p:nvPr>
        </p:nvSpPr>
        <p:spPr>
          <a:xfrm>
            <a:off x="6172200" y="3493008"/>
            <a:ext cx="11376200" cy="2246768"/>
          </a:xfrm>
        </p:spPr>
        <p:txBody>
          <a:bodyPr rtlCol="0" anchor="b"/>
          <a:lstStyle>
            <a:lvl1pPr>
              <a:lnSpc>
                <a:spcPct val="90000"/>
              </a:lnSpc>
              <a:defRPr sz="8000" b="1" i="0">
                <a:solidFill>
                  <a:schemeClr val="bg1"/>
                </a:solidFill>
                <a:latin typeface="+mj-lt"/>
              </a:defRPr>
            </a:lvl1pPr>
          </a:lstStyle>
          <a:p>
            <a:pPr rtl="0"/>
            <a:r>
              <a:rPr lang="de-de"/>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rtlCol="0">
            <a:spAutoFit/>
          </a:bodyPr>
          <a:lstStyle>
            <a:lvl1pPr marL="0" indent="0">
              <a:lnSpc>
                <a:spcPct val="90000"/>
              </a:lnSpc>
              <a:buNone/>
              <a:defRPr sz="3600">
                <a:solidFill>
                  <a:schemeClr val="bg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rtl="0"/>
            <a:r>
              <a:rPr lang="de-de"/>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Tree>
    <p:extLst>
      <p:ext uri="{BB962C8B-B14F-4D97-AF65-F5344CB8AC3E}">
        <p14:creationId xmlns:p14="http://schemas.microsoft.com/office/powerpoint/2010/main" val="34961013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A (Dark)">
    <p:bg>
      <p:bgPr>
        <a:solidFill>
          <a:schemeClr val="tx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AA84DFF-60D3-4CD6-9643-61DA03D85C04}"/>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rot="5400000">
            <a:off x="8035466" y="34473"/>
            <a:ext cx="10287004"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7" y="5965387"/>
            <a:ext cx="11029950" cy="498598"/>
          </a:xfrm>
        </p:spPr>
        <p:txBody>
          <a:bodyPr rtlCol="0">
            <a:spAutoFit/>
          </a:bodyPr>
          <a:lstStyle>
            <a:lvl1pPr marL="0" indent="0" algn="l">
              <a:lnSpc>
                <a:spcPct val="90000"/>
              </a:lnSpc>
              <a:buNone/>
              <a:defRPr sz="3600">
                <a:solidFill>
                  <a:schemeClr val="bg1"/>
                </a:solidFill>
              </a:defRPr>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pPr rtl="0"/>
            <a:r>
              <a:rPr lang="de-de"/>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rtlCol="0">
            <a:spAutoFit/>
          </a:bodyPr>
          <a:lstStyle>
            <a:lvl1pPr marL="0" indent="0">
              <a:buNone/>
              <a:defRPr sz="2800">
                <a:solidFill>
                  <a:schemeClr val="bg1"/>
                </a:solidFill>
              </a:defRPr>
            </a:lvl1pPr>
          </a:lstStyle>
          <a:p>
            <a:pPr lvl="0" rtl="0"/>
            <a:r>
              <a:rPr lang="de-de"/>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rtlCol="0">
            <a:spAutoFit/>
          </a:bodyPr>
          <a:lstStyle>
            <a:lvl1pPr marL="0" indent="0">
              <a:buNone/>
              <a:defRPr sz="2200">
                <a:solidFill>
                  <a:schemeClr val="bg1"/>
                </a:solidFill>
              </a:defRPr>
            </a:lvl1pPr>
          </a:lstStyle>
          <a:p>
            <a:pPr lvl="0" rtl="0"/>
            <a:r>
              <a:rPr lang="de-de"/>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rtlCol="0"/>
          <a:lstStyle/>
          <a:p>
            <a:pPr rtl="0"/>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rtl="0">
              <a:lnSpc>
                <a:spcPct val="90000"/>
              </a:lnSpc>
              <a:spcBef>
                <a:spcPts val="600"/>
              </a:spcBef>
            </a:pPr>
            <a:r>
              <a:rPr lang="de-de" sz="1200">
                <a:solidFill>
                  <a:schemeClr val="bg1">
                    <a:lumMod val="65000"/>
                  </a:schemeClr>
                </a:solidFill>
              </a:rPr>
              <a:t>© </a:t>
            </a:r>
            <a:r>
              <a:rPr lang="en-US" sz="1200">
                <a:solidFill>
                  <a:schemeClr val="bg1">
                    <a:lumMod val="65000"/>
                  </a:schemeClr>
                </a:solidFill>
              </a:rPr>
              <a:t>2024</a:t>
            </a:r>
            <a:r>
              <a:rPr lang="de-de" sz="1200">
                <a:solidFill>
                  <a:schemeClr val="bg1">
                    <a:lumMod val="65000"/>
                  </a:schemeClr>
                </a:solidFill>
              </a:rPr>
              <a:t> Autodesk. All rights reserved.</a:t>
            </a:r>
          </a:p>
        </p:txBody>
      </p:sp>
      <p:sp>
        <p:nvSpPr>
          <p:cNvPr id="11" name="Title 3">
            <a:extLst>
              <a:ext uri="{FF2B5EF4-FFF2-40B4-BE49-F238E27FC236}">
                <a16:creationId xmlns:a16="http://schemas.microsoft.com/office/drawing/2014/main" id="{64006909-5EF8-413D-A854-0D96E076FE17}"/>
              </a:ext>
            </a:extLst>
          </p:cNvPr>
          <p:cNvSpPr>
            <a:spLocks noGrp="1"/>
          </p:cNvSpPr>
          <p:nvPr>
            <p:ph type="title" hasCustomPrompt="1"/>
          </p:nvPr>
        </p:nvSpPr>
        <p:spPr>
          <a:xfrm>
            <a:off x="736981" y="2366974"/>
            <a:ext cx="12474574" cy="3354764"/>
          </a:xfrm>
        </p:spPr>
        <p:txBody>
          <a:bodyPr rtlCol="0" anchor="b"/>
          <a:lstStyle>
            <a:lvl1pPr>
              <a:defRPr sz="8000">
                <a:solidFill>
                  <a:schemeClr val="bg1"/>
                </a:solidFill>
              </a:defRPr>
            </a:lvl1pPr>
          </a:lstStyle>
          <a:p>
            <a:pPr rtl="0"/>
            <a:r>
              <a:rPr lang="de-de"/>
              <a:t>Presentation title </a:t>
            </a:r>
            <a:br>
              <a:rPr lang="en-US" dirty="0"/>
            </a:br>
            <a:r>
              <a:rPr lang="de-de"/>
              <a:t>extends to two </a:t>
            </a:r>
            <a:br>
              <a:rPr lang="en-US" dirty="0"/>
            </a:br>
            <a:r>
              <a:rPr lang="de-de"/>
              <a:t>or more lines</a:t>
            </a:r>
          </a:p>
        </p:txBody>
      </p:sp>
    </p:spTree>
    <p:extLst>
      <p:ext uri="{BB962C8B-B14F-4D97-AF65-F5344CB8AC3E}">
        <p14:creationId xmlns:p14="http://schemas.microsoft.com/office/powerpoint/2010/main" val="10374137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ver B">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B579C492-4237-4928-8DC6-BACCE812C0D4}"/>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PH" sz="7200" dirty="0"/>
          </a:p>
        </p:txBody>
      </p:sp>
      <p:sp>
        <p:nvSpPr>
          <p:cNvPr id="9" name="Picture Placeholder 8">
            <a:extLst>
              <a:ext uri="{FF2B5EF4-FFF2-40B4-BE49-F238E27FC236}">
                <a16:creationId xmlns:a16="http://schemas.microsoft.com/office/drawing/2014/main" id="{8767468D-C3AF-4D62-842C-65B92F584E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rtlCol="0"/>
          <a:lstStyle>
            <a:lvl1pPr marL="0" indent="0">
              <a:buNone/>
              <a:defRPr/>
            </a:lvl1pPr>
          </a:lstStyle>
          <a:p>
            <a:pPr rtl="0"/>
            <a:r>
              <a:rPr lang="de-de"/>
              <a:t>Click icon to add picture</a:t>
            </a:r>
            <a:endParaRPr lang="en-US" dirty="0"/>
          </a:p>
        </p:txBody>
      </p:sp>
      <p:cxnSp>
        <p:nvCxnSpPr>
          <p:cNvPr id="12" name="Straight Connector 11">
            <a:extLst>
              <a:ext uri="{FF2B5EF4-FFF2-40B4-BE49-F238E27FC236}">
                <a16:creationId xmlns:a16="http://schemas.microsoft.com/office/drawing/2014/main" id="{AE71A526-8474-4E5D-BEB1-1C220ED5E34D}"/>
              </a:ext>
              <a:ext uri="{C183D7F6-B498-43B3-948B-1728B52AA6E4}">
                <adec:decorative xmlns:adec="http://schemas.microsoft.com/office/drawing/2017/decorative" val="1"/>
              </a:ext>
            </a:extLst>
          </p:cNvPr>
          <p:cNvCxnSpPr>
            <a:cxnSpLocks/>
          </p:cNvCxnSpPr>
          <p:nvPr userDrawn="1"/>
        </p:nvCxnSpPr>
        <p:spPr>
          <a:xfrm flipH="1">
            <a:off x="3882958" y="7360214"/>
            <a:ext cx="26352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Graphic 16">
            <a:extLst>
              <a:ext uri="{FF2B5EF4-FFF2-40B4-BE49-F238E27FC236}">
                <a16:creationId xmlns:a16="http://schemas.microsoft.com/office/drawing/2014/main" id="{BD8830E4-3594-418C-9C27-19BFC88B548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4916202" y="730250"/>
            <a:ext cx="2635200" cy="270192"/>
          </a:xfrm>
          <a:prstGeom prst="rect">
            <a:avLst/>
          </a:prstGeom>
        </p:spPr>
      </p:pic>
      <p:sp>
        <p:nvSpPr>
          <p:cNvPr id="23" name="Graphic 31">
            <a:extLst>
              <a:ext uri="{FF2B5EF4-FFF2-40B4-BE49-F238E27FC236}">
                <a16:creationId xmlns:a16="http://schemas.microsoft.com/office/drawing/2014/main" id="{0D47106D-EEFE-45DB-AC12-22D7A8D52D88}"/>
              </a:ext>
              <a:ext uri="{C183D7F6-B498-43B3-948B-1728B52AA6E4}">
                <adec:decorative xmlns:adec="http://schemas.microsoft.com/office/drawing/2017/decorative" val="1"/>
              </a:ext>
            </a:extLst>
          </p:cNvPr>
          <p:cNvSpPr/>
          <p:nvPr userDrawn="1"/>
        </p:nvSpPr>
        <p:spPr>
          <a:xfrm>
            <a:off x="733494" y="3740152"/>
            <a:ext cx="2632200" cy="1800224"/>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pPr rtl="0"/>
            <a:endParaRPr lang="en-US" sz="7200" dirty="0"/>
          </a:p>
        </p:txBody>
      </p:sp>
      <p:sp>
        <p:nvSpPr>
          <p:cNvPr id="15" name="Source Placeholder 4">
            <a:extLst>
              <a:ext uri="{FF2B5EF4-FFF2-40B4-BE49-F238E27FC236}">
                <a16:creationId xmlns:a16="http://schemas.microsoft.com/office/drawing/2014/main" id="{7174F5EA-3D27-4D2B-94E4-C87BF417CF19}"/>
              </a:ext>
              <a:ext uri="{C183D7F6-B498-43B3-948B-1728B52AA6E4}">
                <adec:decorative xmlns:adec="http://schemas.microsoft.com/office/drawing/2017/decorative" val="1"/>
              </a:ext>
            </a:extLst>
          </p:cNvPr>
          <p:cNvSpPr>
            <a:spLocks noGrp="1"/>
          </p:cNvSpPr>
          <p:nvPr>
            <p:ph type="body" sz="quarter" idx="14" hasCustomPrompt="1"/>
          </p:nvPr>
        </p:nvSpPr>
        <p:spPr>
          <a:xfrm>
            <a:off x="9144000" y="9847871"/>
            <a:ext cx="8770820" cy="184666"/>
          </a:xfrm>
        </p:spPr>
        <p:txBody>
          <a:bodyPr wrap="square" lIns="0" tIns="0" rIns="0" bIns="0" rtlCol="0" anchor="b">
            <a:spAutoFit/>
          </a:bodyPr>
          <a:lstStyle>
            <a:lvl1pPr marL="0" indent="0" algn="r">
              <a:buNone/>
              <a:defRPr sz="1200">
                <a:solidFill>
                  <a:schemeClr val="bg1">
                    <a:lumMod val="50000"/>
                  </a:schemeClr>
                </a:solidFill>
              </a:defRPr>
            </a:lvl1pPr>
            <a:lvl5pPr>
              <a:defRPr/>
            </a:lvl5pPr>
          </a:lstStyle>
          <a:p>
            <a:pPr lvl="0" rtl="0"/>
            <a:r>
              <a:rPr lang="de-de"/>
              <a:t>Image credit </a:t>
            </a:r>
          </a:p>
        </p:txBody>
      </p:sp>
      <p:sp>
        <p:nvSpPr>
          <p:cNvPr id="3" name="Subtitle 2"/>
          <p:cNvSpPr>
            <a:spLocks noGrp="1"/>
          </p:cNvSpPr>
          <p:nvPr>
            <p:ph type="subTitle" idx="1"/>
          </p:nvPr>
        </p:nvSpPr>
        <p:spPr>
          <a:xfrm>
            <a:off x="3882959" y="5923204"/>
            <a:ext cx="13668442" cy="498598"/>
          </a:xfrm>
        </p:spPr>
        <p:txBody>
          <a:bodyPr vert="horz" wrap="square" lIns="0" tIns="0" rIns="0" bIns="0" rtlCol="0">
            <a:spAutoFit/>
          </a:bodyPr>
          <a:lstStyle>
            <a:lvl1pPr marL="0" indent="0">
              <a:buNone/>
              <a:defRPr lang="en-US" sz="3600" dirty="0"/>
            </a:lvl1pPr>
          </a:lstStyle>
          <a:p>
            <a:pPr marL="457200" marR="0" lvl="0" indent="-457200" algn="l" defTabSz="1371600" rtl="0" eaLnBrk="1" fontAlgn="auto" latinLnBrk="0" hangingPunct="1">
              <a:lnSpc>
                <a:spcPct val="90000"/>
              </a:lnSpc>
              <a:spcBef>
                <a:spcPts val="4000"/>
              </a:spcBef>
              <a:spcAft>
                <a:spcPts val="0"/>
              </a:spcAft>
              <a:buClr>
                <a:schemeClr val="tx2"/>
              </a:buClr>
              <a:buSzTx/>
              <a:tabLst/>
              <a:defRPr/>
            </a:pPr>
            <a:r>
              <a:rPr lang="de-de"/>
              <a:t>Click to edit Master subtitle style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3882958" y="7796406"/>
            <a:ext cx="7680964" cy="430888"/>
          </a:xfrm>
        </p:spPr>
        <p:txBody>
          <a:bodyPr wrap="square" rtlCol="0">
            <a:spAutoFit/>
          </a:bodyPr>
          <a:lstStyle>
            <a:lvl1pPr marL="0" indent="0">
              <a:buNone/>
              <a:defRPr sz="2800"/>
            </a:lvl1pPr>
          </a:lstStyle>
          <a:p>
            <a:pPr lvl="0" rtl="0"/>
            <a:r>
              <a:rPr lang="de-de"/>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3882958" y="8222781"/>
            <a:ext cx="7680964" cy="338554"/>
          </a:xfrm>
        </p:spPr>
        <p:txBody>
          <a:bodyPr wrap="square" rtlCol="0">
            <a:spAutoFit/>
          </a:bodyPr>
          <a:lstStyle>
            <a:lvl1pPr marL="0" indent="0">
              <a:buNone/>
              <a:defRPr sz="2200"/>
            </a:lvl1pPr>
          </a:lstStyle>
          <a:p>
            <a:pPr lvl="0" rtl="0"/>
            <a:r>
              <a:rPr lang="de-de"/>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a:xfrm>
            <a:off x="368301" y="9473274"/>
            <a:ext cx="8772526" cy="304800"/>
          </a:xfrm>
        </p:spPr>
        <p:txBody>
          <a:bodyPr rtlCol="0"/>
          <a:lstStyle>
            <a:lvl1pPr algn="l">
              <a:defRPr>
                <a:solidFill>
                  <a:schemeClr val="bg1">
                    <a:lumMod val="50000"/>
                  </a:schemeClr>
                </a:solidFill>
              </a:defRPr>
            </a:lvl1pPr>
          </a:lstStyle>
          <a:p>
            <a:pPr rtl="0"/>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1" y="9727736"/>
            <a:ext cx="8772526" cy="304800"/>
          </a:xfrm>
          <a:prstGeom prst="rect">
            <a:avLst/>
          </a:prstGeom>
          <a:noFill/>
        </p:spPr>
        <p:txBody>
          <a:bodyPr wrap="square" lIns="0" tIns="0" rIns="0" bIns="0" rtlCol="0" anchor="b">
            <a:noAutofit/>
          </a:bodyPr>
          <a:lstStyle/>
          <a:p>
            <a:pPr rtl="0">
              <a:lnSpc>
                <a:spcPct val="90000"/>
              </a:lnSpc>
              <a:spcBef>
                <a:spcPts val="600"/>
              </a:spcBef>
            </a:pPr>
            <a:r>
              <a:rPr lang="de-de" sz="1200">
                <a:solidFill>
                  <a:schemeClr val="bg1">
                    <a:lumMod val="50000"/>
                  </a:schemeClr>
                </a:solidFill>
              </a:rPr>
              <a:t>© </a:t>
            </a:r>
            <a:r>
              <a:rPr lang="en-US" sz="1200">
                <a:solidFill>
                  <a:schemeClr val="bg1">
                    <a:lumMod val="50000"/>
                  </a:schemeClr>
                </a:solidFill>
              </a:rPr>
              <a:t>2024</a:t>
            </a:r>
            <a:r>
              <a:rPr lang="de-de" sz="1200">
                <a:solidFill>
                  <a:schemeClr val="bg1">
                    <a:lumMod val="50000"/>
                  </a:schemeClr>
                </a:solidFill>
              </a:rPr>
              <a:t> Autodesk. All rights reserved.</a:t>
            </a:r>
          </a:p>
        </p:txBody>
      </p:sp>
      <p:sp>
        <p:nvSpPr>
          <p:cNvPr id="16" name="Title 1">
            <a:extLst>
              <a:ext uri="{FF2B5EF4-FFF2-40B4-BE49-F238E27FC236}">
                <a16:creationId xmlns:a16="http://schemas.microsoft.com/office/drawing/2014/main" id="{1874137C-A765-47B1-B0B1-10D06AF6D0AB}"/>
              </a:ext>
            </a:extLst>
          </p:cNvPr>
          <p:cNvSpPr>
            <a:spLocks noGrp="1"/>
          </p:cNvSpPr>
          <p:nvPr>
            <p:ph type="title" hasCustomPrompt="1"/>
          </p:nvPr>
        </p:nvSpPr>
        <p:spPr>
          <a:xfrm>
            <a:off x="3882958" y="3512884"/>
            <a:ext cx="13668440" cy="2217600"/>
          </a:xfrm>
        </p:spPr>
        <p:txBody>
          <a:bodyPr rtlCol="0" anchor="b"/>
          <a:lstStyle>
            <a:lvl1pPr>
              <a:lnSpc>
                <a:spcPct val="90000"/>
              </a:lnSpc>
              <a:defRPr sz="8000" b="1" i="0">
                <a:latin typeface="+mj-lt"/>
              </a:defRPr>
            </a:lvl1pPr>
          </a:lstStyle>
          <a:p>
            <a:pPr rtl="0"/>
            <a:r>
              <a:rPr lang="de-de"/>
              <a:t>Presentation title can extend to two lines</a:t>
            </a:r>
          </a:p>
        </p:txBody>
      </p:sp>
    </p:spTree>
    <p:extLst>
      <p:ext uri="{BB962C8B-B14F-4D97-AF65-F5344CB8AC3E}">
        <p14:creationId xmlns:p14="http://schemas.microsoft.com/office/powerpoint/2010/main" val="165166601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ivider B">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BBD940-C0AC-42F5-919E-FDED7E6BBB10}"/>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PH" sz="7200" dirty="0"/>
          </a:p>
        </p:txBody>
      </p:sp>
      <p:sp>
        <p:nvSpPr>
          <p:cNvPr id="5" name="Picture Placeholder 8">
            <a:extLst>
              <a:ext uri="{FF2B5EF4-FFF2-40B4-BE49-F238E27FC236}">
                <a16:creationId xmlns:a16="http://schemas.microsoft.com/office/drawing/2014/main" id="{06C59638-1931-40DB-B64F-E0F2DCD9BA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rtlCol="0"/>
          <a:lstStyle>
            <a:lvl1pPr marL="0" indent="0">
              <a:buNone/>
              <a:defRPr/>
            </a:lvl1pPr>
          </a:lstStyle>
          <a:p>
            <a:pPr rtl="0"/>
            <a:r>
              <a:rPr lang="de-de"/>
              <a:t>Click icon to add picture</a:t>
            </a:r>
            <a:endParaRPr lang="en-US" dirty="0"/>
          </a:p>
        </p:txBody>
      </p:sp>
      <p:sp>
        <p:nvSpPr>
          <p:cNvPr id="12" name="Graphic 31">
            <a:extLst>
              <a:ext uri="{FF2B5EF4-FFF2-40B4-BE49-F238E27FC236}">
                <a16:creationId xmlns:a16="http://schemas.microsoft.com/office/drawing/2014/main" id="{CCAE7F29-2806-4B09-B264-109F01E4225C}"/>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pPr rtl="0"/>
            <a:endParaRPr lang="en-US" sz="7200" dirty="0"/>
          </a:p>
        </p:txBody>
      </p:sp>
      <p:sp>
        <p:nvSpPr>
          <p:cNvPr id="8" name="Source Placeholder 4">
            <a:extLst>
              <a:ext uri="{FF2B5EF4-FFF2-40B4-BE49-F238E27FC236}">
                <a16:creationId xmlns:a16="http://schemas.microsoft.com/office/drawing/2014/main" id="{34633426-AD31-4A24-843F-ABC63DD91391}"/>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rtlCol="0" anchor="b">
            <a:spAutoFit/>
          </a:bodyPr>
          <a:lstStyle>
            <a:lvl1pPr marL="0" indent="0" algn="l">
              <a:buNone/>
              <a:defRPr sz="1200">
                <a:solidFill>
                  <a:schemeClr val="bg1">
                    <a:lumMod val="50000"/>
                  </a:schemeClr>
                </a:solidFill>
              </a:defRPr>
            </a:lvl1pPr>
            <a:lvl5pPr>
              <a:defRPr/>
            </a:lvl5pPr>
          </a:lstStyle>
          <a:p>
            <a:pPr lvl="0" rtl="0"/>
            <a:r>
              <a:rPr lang="de-de"/>
              <a:t>Image credit </a:t>
            </a:r>
          </a:p>
        </p:txBody>
      </p:sp>
      <p:sp>
        <p:nvSpPr>
          <p:cNvPr id="10" name="Text Placeholder 2">
            <a:extLst>
              <a:ext uri="{FF2B5EF4-FFF2-40B4-BE49-F238E27FC236}">
                <a16:creationId xmlns:a16="http://schemas.microsoft.com/office/drawing/2014/main" id="{F76B059C-68C7-4BA1-865C-0BBBAB62CC5B}"/>
              </a:ext>
            </a:extLst>
          </p:cNvPr>
          <p:cNvSpPr>
            <a:spLocks noGrp="1"/>
          </p:cNvSpPr>
          <p:nvPr>
            <p:ph type="body" idx="1"/>
          </p:nvPr>
        </p:nvSpPr>
        <p:spPr>
          <a:xfrm>
            <a:off x="1474790" y="5944013"/>
            <a:ext cx="11379200" cy="498598"/>
          </a:xfrm>
        </p:spPr>
        <p:txBody>
          <a:bodyPr rtlCol="0">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rtl="0"/>
            <a:r>
              <a:rPr lang="de-de"/>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rtlCol="0"/>
          <a:lstStyle>
            <a:lvl1pPr>
              <a:defRPr>
                <a:solidFill>
                  <a:schemeClr val="bg1">
                    <a:lumMod val="50000"/>
                  </a:schemeClr>
                </a:solidFill>
              </a:defRPr>
            </a:lvl1pPr>
          </a:lstStyle>
          <a:p>
            <a:pPr rtl="0"/>
            <a:endParaRPr lang="en-US" dirty="0"/>
          </a:p>
        </p:txBody>
      </p:sp>
      <p:sp>
        <p:nvSpPr>
          <p:cNvPr id="14" name="Title 1">
            <a:extLst>
              <a:ext uri="{FF2B5EF4-FFF2-40B4-BE49-F238E27FC236}">
                <a16:creationId xmlns:a16="http://schemas.microsoft.com/office/drawing/2014/main" id="{2E048146-7050-4EA9-8965-542AC2BF9777}"/>
              </a:ext>
            </a:extLst>
          </p:cNvPr>
          <p:cNvSpPr>
            <a:spLocks noGrp="1"/>
          </p:cNvSpPr>
          <p:nvPr>
            <p:ph type="title" hasCustomPrompt="1"/>
          </p:nvPr>
        </p:nvSpPr>
        <p:spPr>
          <a:xfrm>
            <a:off x="1474790" y="3529750"/>
            <a:ext cx="13668440" cy="2217600"/>
          </a:xfrm>
        </p:spPr>
        <p:txBody>
          <a:bodyPr rtlCol="0" anchor="b"/>
          <a:lstStyle>
            <a:lvl1pPr>
              <a:lnSpc>
                <a:spcPct val="90000"/>
              </a:lnSpc>
              <a:defRPr sz="8000" b="1" i="0">
                <a:latin typeface="+mj-lt"/>
              </a:defRPr>
            </a:lvl1pPr>
          </a:lstStyle>
          <a:p>
            <a:pPr rtl="0"/>
            <a:r>
              <a:rPr lang="de-de"/>
              <a:t>Divider title can</a:t>
            </a:r>
            <a:br>
              <a:rPr lang="en-US" dirty="0"/>
            </a:br>
            <a:r>
              <a:rPr lang="de-de"/>
              <a:t>extend to two lines</a:t>
            </a:r>
          </a:p>
        </p:txBody>
      </p:sp>
    </p:spTree>
    <p:extLst>
      <p:ext uri="{BB962C8B-B14F-4D97-AF65-F5344CB8AC3E}">
        <p14:creationId xmlns:p14="http://schemas.microsoft.com/office/powerpoint/2010/main" val="294298673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Exam Objectives">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16814040" cy="7178040"/>
          </a:xfrm>
        </p:spPr>
        <p:txBody>
          <a:bodyPr rtlCol="0"/>
          <a:lstStyle>
            <a:lvl3pPr marL="1433513" indent="-284163">
              <a:defRPr/>
            </a:lvl3pPr>
          </a:lstStyle>
          <a:p>
            <a:pPr lvl="0" rtl="0"/>
            <a:r>
              <a:rPr lang="de-de"/>
              <a:t>Click to edit Master text styles</a:t>
            </a:r>
          </a:p>
          <a:p>
            <a:pPr lvl="1" rtl="0"/>
            <a:r>
              <a:rPr lang="de-de"/>
              <a:t>Second level</a:t>
            </a:r>
          </a:p>
          <a:p>
            <a:pPr lvl="2" rtl="0"/>
            <a:r>
              <a:rPr lang="de-de"/>
              <a:t>Third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
        <p:nvSpPr>
          <p:cNvPr id="3" name="Title 2">
            <a:extLst>
              <a:ext uri="{FF2B5EF4-FFF2-40B4-BE49-F238E27FC236}">
                <a16:creationId xmlns:a16="http://schemas.microsoft.com/office/drawing/2014/main" id="{F3D827C1-A154-4A9B-B685-48DFB0F8FC25}"/>
              </a:ext>
            </a:extLst>
          </p:cNvPr>
          <p:cNvSpPr>
            <a:spLocks noGrp="1"/>
          </p:cNvSpPr>
          <p:nvPr>
            <p:ph type="title"/>
          </p:nvPr>
        </p:nvSpPr>
        <p:spPr/>
        <p:txBody>
          <a:bodyPr rtlCol="0"/>
          <a:lstStyle/>
          <a:p>
            <a:pPr rtl="0"/>
            <a:r>
              <a:rPr lang="de-de"/>
              <a:t>Click to edit Master title style</a:t>
            </a:r>
            <a:endParaRPr lang="en-US" dirty="0"/>
          </a:p>
        </p:txBody>
      </p:sp>
    </p:spTree>
    <p:extLst>
      <p:ext uri="{BB962C8B-B14F-4D97-AF65-F5344CB8AC3E}">
        <p14:creationId xmlns:p14="http://schemas.microsoft.com/office/powerpoint/2010/main" val="12021934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rtlCol="0">
            <a:spAutoFit/>
          </a:bodyPr>
          <a:lstStyle>
            <a:lvl1pPr marL="0" indent="0">
              <a:buNone/>
              <a:defRPr sz="3200" b="1"/>
            </a:lvl1pPr>
          </a:lstStyle>
          <a:p>
            <a:pPr lvl="0" rtl="0"/>
            <a:r>
              <a:rPr lang="de-de"/>
              <a:t>Subtitle if needed</a:t>
            </a:r>
          </a:p>
        </p:txBody>
      </p:sp>
      <p:sp>
        <p:nvSpPr>
          <p:cNvPr id="5" name="Content Placeholder 2">
            <a:extLst>
              <a:ext uri="{FF2B5EF4-FFF2-40B4-BE49-F238E27FC236}">
                <a16:creationId xmlns:a16="http://schemas.microsoft.com/office/drawing/2014/main" id="{36D2746D-0340-4A15-96B1-30ACF62C6B8F}"/>
              </a:ext>
            </a:extLst>
          </p:cNvPr>
          <p:cNvSpPr>
            <a:spLocks noGrp="1"/>
          </p:cNvSpPr>
          <p:nvPr>
            <p:ph idx="1"/>
          </p:nvPr>
        </p:nvSpPr>
        <p:spPr>
          <a:xfrm>
            <a:off x="736980" y="2377440"/>
            <a:ext cx="16814040" cy="7178040"/>
          </a:xfrm>
        </p:spPr>
        <p:txBody>
          <a:bodyPr rtlCol="0"/>
          <a:lstStyle>
            <a:lvl1pPr marL="457200" indent="-457200">
              <a:buFont typeface="Artifakt ElementOfc" panose="020B0504010101010104" pitchFamily="34" charset="0"/>
              <a:buChar char=" "/>
              <a:defRPr b="1"/>
            </a:lvl1pPr>
            <a:lvl2pPr marL="920750" indent="-463550">
              <a:buFont typeface="Artifakt ElementOfc" panose="020B0504010101010104" pitchFamily="34" charset="0"/>
              <a:buChar char=" "/>
              <a:defRPr/>
            </a:lvl2pPr>
            <a:lvl3pPr marL="1428750" indent="-514350">
              <a:buFont typeface="Artifakt ElementOfc" panose="020B0504010101010104" pitchFamily="34" charset="0"/>
              <a:buChar char=" "/>
              <a:defRPr/>
            </a:lvl3pPr>
          </a:lstStyle>
          <a:p>
            <a:pPr lvl="0" rtl="0"/>
            <a:r>
              <a:rPr lang="de-de"/>
              <a:t>Click to edit Master text styles</a:t>
            </a:r>
          </a:p>
          <a:p>
            <a:pPr lvl="1" rtl="0"/>
            <a:r>
              <a:rPr lang="de-de"/>
              <a:t>Second level</a:t>
            </a:r>
          </a:p>
          <a:p>
            <a:pPr lvl="2" rtl="0"/>
            <a:r>
              <a:rPr lang="de-de"/>
              <a:t>Third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
        <p:nvSpPr>
          <p:cNvPr id="3" name="Title 2">
            <a:extLst>
              <a:ext uri="{FF2B5EF4-FFF2-40B4-BE49-F238E27FC236}">
                <a16:creationId xmlns:a16="http://schemas.microsoft.com/office/drawing/2014/main" id="{B53F5FD0-33B7-4B22-B2E7-D7C5A3AD6937}"/>
              </a:ext>
            </a:extLst>
          </p:cNvPr>
          <p:cNvSpPr>
            <a:spLocks noGrp="1"/>
          </p:cNvSpPr>
          <p:nvPr>
            <p:ph type="title"/>
          </p:nvPr>
        </p:nvSpPr>
        <p:spPr/>
        <p:txBody>
          <a:bodyPr rtlCol="0"/>
          <a:lstStyle/>
          <a:p>
            <a:pPr rtl="0"/>
            <a:r>
              <a:rPr lang="de-de"/>
              <a:t>Click to edit Master title style</a:t>
            </a:r>
          </a:p>
        </p:txBody>
      </p:sp>
    </p:spTree>
    <p:extLst>
      <p:ext uri="{BB962C8B-B14F-4D97-AF65-F5344CB8AC3E}">
        <p14:creationId xmlns:p14="http://schemas.microsoft.com/office/powerpoint/2010/main" val="29032474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Content - 2 Column">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411080" y="2377440"/>
            <a:ext cx="8140320"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
        <p:nvSpPr>
          <p:cNvPr id="3" name="Title 2">
            <a:extLst>
              <a:ext uri="{FF2B5EF4-FFF2-40B4-BE49-F238E27FC236}">
                <a16:creationId xmlns:a16="http://schemas.microsoft.com/office/drawing/2014/main" id="{AB6B8D3B-32FF-45CF-8B27-0FFD6F05C29C}"/>
              </a:ext>
            </a:extLst>
          </p:cNvPr>
          <p:cNvSpPr>
            <a:spLocks noGrp="1"/>
          </p:cNvSpPr>
          <p:nvPr>
            <p:ph type="title"/>
          </p:nvPr>
        </p:nvSpPr>
        <p:spPr/>
        <p:txBody>
          <a:bodyPr rtlCol="0"/>
          <a:lstStyle/>
          <a:p>
            <a:pPr rtl="0"/>
            <a:r>
              <a:rPr lang="de-de"/>
              <a:t>Click to edit Master title style</a:t>
            </a:r>
          </a:p>
        </p:txBody>
      </p:sp>
    </p:spTree>
    <p:extLst>
      <p:ext uri="{BB962C8B-B14F-4D97-AF65-F5344CB8AC3E}">
        <p14:creationId xmlns:p14="http://schemas.microsoft.com/office/powerpoint/2010/main" val="42384421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Text, and Image">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
        <p:nvSpPr>
          <p:cNvPr id="8" name="Picture Placeholder 3">
            <a:extLst>
              <a:ext uri="{FF2B5EF4-FFF2-40B4-BE49-F238E27FC236}">
                <a16:creationId xmlns:a16="http://schemas.microsoft.com/office/drawing/2014/main" id="{E5AD3FD9-5B0C-46BE-A071-C012F798CB75}"/>
              </a:ext>
              <a:ext uri="{C183D7F6-B498-43B3-948B-1728B52AA6E4}">
                <adec:decorative xmlns:adec="http://schemas.microsoft.com/office/drawing/2017/decorative" val="1"/>
              </a:ext>
            </a:extLst>
          </p:cNvPr>
          <p:cNvSpPr>
            <a:spLocks noGrp="1"/>
          </p:cNvSpPr>
          <p:nvPr>
            <p:ph type="pic" sz="quarter" idx="11"/>
          </p:nvPr>
        </p:nvSpPr>
        <p:spPr>
          <a:xfrm>
            <a:off x="9410705" y="2397288"/>
            <a:ext cx="8140698" cy="7158192"/>
          </a:xfrm>
          <a:solidFill>
            <a:schemeClr val="bg1">
              <a:lumMod val="85000"/>
            </a:schemeClr>
          </a:solidFill>
        </p:spPr>
        <p:txBody>
          <a:bodyPr rtlCol="0" anchor="ctr"/>
          <a:lstStyle>
            <a:lvl1pPr marL="0" indent="0" algn="ctr">
              <a:buNone/>
              <a:defRPr/>
            </a:lvl1pPr>
          </a:lstStyle>
          <a:p>
            <a:pPr rtl="0"/>
            <a:r>
              <a:rPr lang="de-de"/>
              <a:t>Click icon to add picture</a:t>
            </a:r>
            <a:endParaRPr lang="en-US" dirty="0"/>
          </a:p>
        </p:txBody>
      </p:sp>
      <p:sp>
        <p:nvSpPr>
          <p:cNvPr id="9" name="Source Placeholder 4">
            <a:extLst>
              <a:ext uri="{FF2B5EF4-FFF2-40B4-BE49-F238E27FC236}">
                <a16:creationId xmlns:a16="http://schemas.microsoft.com/office/drawing/2014/main" id="{03FF4FC4-D5A3-4522-B317-5ACF8C2D3396}"/>
              </a:ext>
              <a:ext uri="{C183D7F6-B498-43B3-948B-1728B52AA6E4}">
                <adec:decorative xmlns:adec="http://schemas.microsoft.com/office/drawing/2017/decorative" val="1"/>
              </a:ext>
            </a:extLst>
          </p:cNvPr>
          <p:cNvSpPr>
            <a:spLocks noGrp="1"/>
          </p:cNvSpPr>
          <p:nvPr>
            <p:ph type="body" sz="quarter" idx="12" hasCustomPrompt="1"/>
          </p:nvPr>
        </p:nvSpPr>
        <p:spPr>
          <a:xfrm>
            <a:off x="9407526" y="9278481"/>
            <a:ext cx="8143876" cy="276999"/>
          </a:xfrm>
        </p:spPr>
        <p:txBody>
          <a:bodyPr wrap="square" lIns="73152" tIns="45720" rIns="73152" bIns="45720" rtlCol="0" anchor="b">
            <a:spAutoFit/>
          </a:bodyPr>
          <a:lstStyle>
            <a:lvl1pPr marL="0" indent="0">
              <a:buNone/>
              <a:defRPr sz="1200">
                <a:solidFill>
                  <a:schemeClr val="bg1"/>
                </a:solidFill>
              </a:defRPr>
            </a:lvl1pPr>
            <a:lvl5pPr>
              <a:defRPr/>
            </a:lvl5pPr>
          </a:lstStyle>
          <a:p>
            <a:pPr lvl="0" rtl="0"/>
            <a:r>
              <a:rPr lang="de-de"/>
              <a:t>Image credit </a:t>
            </a:r>
          </a:p>
        </p:txBody>
      </p:sp>
      <p:sp>
        <p:nvSpPr>
          <p:cNvPr id="3" name="Title 2">
            <a:extLst>
              <a:ext uri="{FF2B5EF4-FFF2-40B4-BE49-F238E27FC236}">
                <a16:creationId xmlns:a16="http://schemas.microsoft.com/office/drawing/2014/main" id="{10A08727-C71E-42EA-9BA8-41D00FAA1156}"/>
              </a:ext>
            </a:extLst>
          </p:cNvPr>
          <p:cNvSpPr>
            <a:spLocks noGrp="1"/>
          </p:cNvSpPr>
          <p:nvPr>
            <p:ph type="title"/>
          </p:nvPr>
        </p:nvSpPr>
        <p:spPr/>
        <p:txBody>
          <a:bodyPr rtlCol="0"/>
          <a:lstStyle/>
          <a:p>
            <a:pPr rtl="0"/>
            <a:r>
              <a:rPr lang="de-de"/>
              <a:t>Click to edit Master title style</a:t>
            </a:r>
          </a:p>
        </p:txBody>
      </p:sp>
    </p:spTree>
    <p:extLst>
      <p:ext uri="{BB962C8B-B14F-4D97-AF65-F5344CB8AC3E}">
        <p14:creationId xmlns:p14="http://schemas.microsoft.com/office/powerpoint/2010/main" val="320615471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736980" y="731521"/>
            <a:ext cx="11026396" cy="797142"/>
          </a:xfrm>
        </p:spPr>
        <p:txBody>
          <a:bodyPr rtlCol="0"/>
          <a:lstStyle>
            <a:lvl1pPr>
              <a:defRPr b="1" i="0">
                <a:latin typeface="+mj-lt"/>
              </a:defRPr>
            </a:lvl1pPr>
          </a:lstStyle>
          <a:p>
            <a:pPr rtl="0"/>
            <a:r>
              <a:rPr lang="de-de"/>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6980" y="1558927"/>
            <a:ext cx="11026396" cy="492442"/>
          </a:xfrm>
        </p:spPr>
        <p:txBody>
          <a:bodyPr wrap="square" tIns="0" rtlCol="0">
            <a:spAutoFit/>
          </a:bodyPr>
          <a:lstStyle>
            <a:lvl1pPr marL="0" indent="0">
              <a:buNone/>
              <a:defRPr sz="3200" b="1"/>
            </a:lvl1pPr>
          </a:lstStyle>
          <a:p>
            <a:pPr lvl="0" rtl="0"/>
            <a:r>
              <a:rPr lang="de-de"/>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6980" y="2377440"/>
            <a:ext cx="11026396"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368300" y="9715500"/>
            <a:ext cx="11395076" cy="304800"/>
          </a:xfrm>
        </p:spPr>
        <p:txBody>
          <a:bodyPr rtlCol="0"/>
          <a:lstStyle>
            <a:lvl1pPr algn="r">
              <a:defRPr/>
            </a:lvl1pPr>
          </a:lstStyle>
          <a:p>
            <a:pPr rtl="0"/>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2315827" y="0"/>
            <a:ext cx="5972174" cy="10287000"/>
          </a:xfrm>
          <a:solidFill>
            <a:schemeClr val="bg2"/>
          </a:solidFill>
        </p:spPr>
        <p:txBody>
          <a:bodyPr rtlCol="0" anchor="ctr"/>
          <a:lstStyle>
            <a:lvl1pPr marL="0" indent="0" algn="ctr">
              <a:buNone/>
              <a:defRPr/>
            </a:lvl1pPr>
          </a:lstStyle>
          <a:p>
            <a:pPr rtl="0"/>
            <a:r>
              <a:rPr lang="de-de"/>
              <a:t>Click icon to add picture</a:t>
            </a:r>
            <a:endParaRPr lang="en-US" dirty="0"/>
          </a:p>
        </p:txBody>
      </p:sp>
      <p:sp>
        <p:nvSpPr>
          <p:cNvPr id="14" name="Source Placeholder 4">
            <a:extLst>
              <a:ext uri="{FF2B5EF4-FFF2-40B4-BE49-F238E27FC236}">
                <a16:creationId xmlns:a16="http://schemas.microsoft.com/office/drawing/2014/main" id="{B254615C-9E8E-41CB-A701-F4F8C722A3BD}"/>
              </a:ext>
              <a:ext uri="{C183D7F6-B498-43B3-948B-1728B52AA6E4}">
                <adec:decorative xmlns:adec="http://schemas.microsoft.com/office/drawing/2017/decorative" val="1"/>
              </a:ext>
            </a:extLst>
          </p:cNvPr>
          <p:cNvSpPr>
            <a:spLocks noGrp="1"/>
          </p:cNvSpPr>
          <p:nvPr>
            <p:ph type="body" sz="quarter" idx="12" hasCustomPrompt="1"/>
          </p:nvPr>
        </p:nvSpPr>
        <p:spPr>
          <a:xfrm>
            <a:off x="12684125" y="9835635"/>
            <a:ext cx="5235574" cy="184666"/>
          </a:xfrm>
        </p:spPr>
        <p:txBody>
          <a:bodyPr wrap="square" lIns="0" tIns="0" rIns="0" bIns="0" rtlCol="0" anchor="b">
            <a:spAutoFit/>
          </a:bodyPr>
          <a:lstStyle>
            <a:lvl1pPr marL="0" indent="0" algn="l">
              <a:buNone/>
              <a:defRPr sz="1200">
                <a:solidFill>
                  <a:schemeClr val="bg1"/>
                </a:solidFill>
              </a:defRPr>
            </a:lvl1pPr>
            <a:lvl5pPr>
              <a:defRPr/>
            </a:lvl5pPr>
          </a:lstStyle>
          <a:p>
            <a:pPr lvl="0" rtl="0"/>
            <a:r>
              <a:rPr lang="de-de"/>
              <a:t>Image credit </a:t>
            </a:r>
          </a:p>
        </p:txBody>
      </p:sp>
    </p:spTree>
    <p:extLst>
      <p:ext uri="{BB962C8B-B14F-4D97-AF65-F5344CB8AC3E}">
        <p14:creationId xmlns:p14="http://schemas.microsoft.com/office/powerpoint/2010/main" val="15268579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Half 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735204" y="731521"/>
            <a:ext cx="8145272" cy="797142"/>
          </a:xfrm>
        </p:spPr>
        <p:txBody>
          <a:bodyPr rtlCol="0"/>
          <a:lstStyle>
            <a:lvl1pPr>
              <a:defRPr b="1" i="0">
                <a:latin typeface="+mj-lt"/>
              </a:defRPr>
            </a:lvl1pPr>
          </a:lstStyle>
          <a:p>
            <a:pPr rtl="0"/>
            <a:r>
              <a:rPr lang="de-de"/>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5204" y="1558927"/>
            <a:ext cx="8145272" cy="492442"/>
          </a:xfrm>
        </p:spPr>
        <p:txBody>
          <a:bodyPr wrap="square" tIns="0" rtlCol="0">
            <a:spAutoFit/>
          </a:bodyPr>
          <a:lstStyle>
            <a:lvl1pPr marL="0" indent="0">
              <a:buNone/>
              <a:defRPr sz="3200" b="1"/>
            </a:lvl1pPr>
          </a:lstStyle>
          <a:p>
            <a:pPr lvl="0" rtl="0"/>
            <a:r>
              <a:rPr lang="de-de"/>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5204" y="2377440"/>
            <a:ext cx="8145272"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733427" y="9715500"/>
            <a:ext cx="8143874" cy="304800"/>
          </a:xfrm>
        </p:spPr>
        <p:txBody>
          <a:bodyPr rtlCol="0"/>
          <a:lstStyle/>
          <a:p>
            <a:pPr rtl="0"/>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9407526" y="0"/>
            <a:ext cx="8877300" cy="10287000"/>
          </a:xfrm>
          <a:solidFill>
            <a:schemeClr val="bg2"/>
          </a:solidFill>
        </p:spPr>
        <p:txBody>
          <a:bodyPr rtlCol="0" anchor="ctr"/>
          <a:lstStyle>
            <a:lvl1pPr marL="0" indent="0" algn="ctr">
              <a:buNone/>
              <a:defRPr/>
            </a:lvl1pPr>
          </a:lstStyle>
          <a:p>
            <a:pPr rtl="0"/>
            <a:r>
              <a:rPr lang="de-de"/>
              <a:t>Click icon to add picture</a:t>
            </a:r>
            <a:endParaRPr lang="en-US" dirty="0"/>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9774240" y="9835635"/>
            <a:ext cx="8142288" cy="184666"/>
          </a:xfrm>
        </p:spPr>
        <p:txBody>
          <a:bodyPr wrap="square" lIns="0" tIns="0" rIns="0" bIns="0" rtlCol="0" anchor="b">
            <a:spAutoFit/>
          </a:bodyPr>
          <a:lstStyle>
            <a:lvl1pPr marL="0" indent="0">
              <a:buNone/>
              <a:defRPr sz="1200">
                <a:solidFill>
                  <a:schemeClr val="bg1"/>
                </a:solidFill>
              </a:defRPr>
            </a:lvl1pPr>
            <a:lvl5pPr>
              <a:defRPr/>
            </a:lvl5pPr>
          </a:lstStyle>
          <a:p>
            <a:pPr lvl="0" rtl="0"/>
            <a:r>
              <a:rPr lang="de-de"/>
              <a:t>Image credit </a:t>
            </a:r>
          </a:p>
        </p:txBody>
      </p:sp>
    </p:spTree>
    <p:extLst>
      <p:ext uri="{BB962C8B-B14F-4D97-AF65-F5344CB8AC3E}">
        <p14:creationId xmlns:p14="http://schemas.microsoft.com/office/powerpoint/2010/main" val="22578682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6526402" y="731521"/>
            <a:ext cx="11026396" cy="797142"/>
          </a:xfrm>
        </p:spPr>
        <p:txBody>
          <a:bodyPr rtlCol="0"/>
          <a:lstStyle>
            <a:lvl1pPr>
              <a:defRPr b="1" i="0">
                <a:latin typeface="+mj-lt"/>
              </a:defRPr>
            </a:lvl1pPr>
          </a:lstStyle>
          <a:p>
            <a:pPr rtl="0"/>
            <a:r>
              <a:rPr lang="de-de"/>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6526402" y="1558927"/>
            <a:ext cx="11026396" cy="492442"/>
          </a:xfrm>
        </p:spPr>
        <p:txBody>
          <a:bodyPr wrap="square" tIns="0" rtlCol="0">
            <a:spAutoFit/>
          </a:bodyPr>
          <a:lstStyle>
            <a:lvl1pPr marL="0" indent="0">
              <a:buNone/>
              <a:defRPr sz="3200" b="1"/>
            </a:lvl1pPr>
          </a:lstStyle>
          <a:p>
            <a:pPr lvl="0" rtl="0"/>
            <a:r>
              <a:rPr lang="de-de"/>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6526402" y="2377440"/>
            <a:ext cx="11026396"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rtlCol="0"/>
          <a:lstStyle/>
          <a:p>
            <a:pPr rtl="0"/>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 y="0"/>
            <a:ext cx="5972174" cy="10287000"/>
          </a:xfrm>
          <a:solidFill>
            <a:schemeClr val="bg2"/>
          </a:solidFill>
        </p:spPr>
        <p:txBody>
          <a:bodyPr rtlCol="0" anchor="ctr"/>
          <a:lstStyle>
            <a:lvl1pPr marL="0" indent="0" algn="ctr">
              <a:buNone/>
              <a:defRPr/>
            </a:lvl1pPr>
          </a:lstStyle>
          <a:p>
            <a:pPr rtl="0"/>
            <a:r>
              <a:rPr lang="de-de"/>
              <a:t>Click icon to add picture</a:t>
            </a:r>
            <a:endParaRPr lang="en-US" dirty="0"/>
          </a:p>
        </p:txBody>
      </p:sp>
      <p:sp>
        <p:nvSpPr>
          <p:cNvPr id="7" name="Source Placeholder 4">
            <a:extLst>
              <a:ext uri="{FF2B5EF4-FFF2-40B4-BE49-F238E27FC236}">
                <a16:creationId xmlns:a16="http://schemas.microsoft.com/office/drawing/2014/main" id="{617AD190-312C-45D8-834D-5D18559F69F3}"/>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5227636" cy="184666"/>
          </a:xfrm>
        </p:spPr>
        <p:txBody>
          <a:bodyPr wrap="square" lIns="0" tIns="0" rIns="0" bIns="0" rtlCol="0" anchor="b">
            <a:spAutoFit/>
          </a:bodyPr>
          <a:lstStyle>
            <a:lvl1pPr marL="0" indent="0">
              <a:buNone/>
              <a:defRPr sz="1200">
                <a:solidFill>
                  <a:schemeClr val="bg1"/>
                </a:solidFill>
              </a:defRPr>
            </a:lvl1pPr>
            <a:lvl5pPr>
              <a:defRPr/>
            </a:lvl5pPr>
          </a:lstStyle>
          <a:p>
            <a:pPr lvl="0" rtl="0"/>
            <a:r>
              <a:rPr lang="de-de"/>
              <a:t>Image credit </a:t>
            </a:r>
          </a:p>
        </p:txBody>
      </p:sp>
    </p:spTree>
    <p:extLst>
      <p:ext uri="{BB962C8B-B14F-4D97-AF65-F5344CB8AC3E}">
        <p14:creationId xmlns:p14="http://schemas.microsoft.com/office/powerpoint/2010/main" val="23908958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Half 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9407526" y="731521"/>
            <a:ext cx="8145272" cy="797142"/>
          </a:xfrm>
        </p:spPr>
        <p:txBody>
          <a:bodyPr rtlCol="0"/>
          <a:lstStyle>
            <a:lvl1pPr>
              <a:defRPr b="1" i="0">
                <a:latin typeface="Artifakt LegendOfc" panose="020B0504020101020102" pitchFamily="34" charset="77"/>
              </a:defRPr>
            </a:lvl1pPr>
          </a:lstStyle>
          <a:p>
            <a:pPr rtl="0"/>
            <a:r>
              <a:rPr lang="de-de"/>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9407526" y="1558927"/>
            <a:ext cx="8145272" cy="492442"/>
          </a:xfrm>
        </p:spPr>
        <p:txBody>
          <a:bodyPr wrap="square" tIns="0" rtlCol="0">
            <a:spAutoFit/>
          </a:bodyPr>
          <a:lstStyle>
            <a:lvl1pPr marL="0" indent="0">
              <a:buNone/>
              <a:defRPr sz="3200" b="1"/>
            </a:lvl1pPr>
          </a:lstStyle>
          <a:p>
            <a:pPr lvl="0" rtl="0"/>
            <a:r>
              <a:rPr lang="de-de"/>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9407526" y="2377440"/>
            <a:ext cx="8145272"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rtlCol="0"/>
          <a:lstStyle/>
          <a:p>
            <a:pPr rtl="0"/>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0" y="0"/>
            <a:ext cx="8877300" cy="10287000"/>
          </a:xfrm>
          <a:solidFill>
            <a:schemeClr val="bg2"/>
          </a:solidFill>
        </p:spPr>
        <p:txBody>
          <a:bodyPr rtlCol="0" anchor="ctr"/>
          <a:lstStyle>
            <a:lvl1pPr marL="0" indent="0" algn="ctr">
              <a:buNone/>
              <a:defRPr/>
            </a:lvl1pPr>
          </a:lstStyle>
          <a:p>
            <a:pPr rtl="0"/>
            <a:r>
              <a:rPr lang="de-de"/>
              <a:t>Click icon to add picture</a:t>
            </a:r>
            <a:endParaRPr lang="en-US" dirty="0"/>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8142288" cy="184666"/>
          </a:xfrm>
        </p:spPr>
        <p:txBody>
          <a:bodyPr wrap="square" lIns="0" tIns="0" rIns="0" bIns="0" rtlCol="0" anchor="b">
            <a:spAutoFit/>
          </a:bodyPr>
          <a:lstStyle>
            <a:lvl1pPr marL="0" indent="0">
              <a:buNone/>
              <a:defRPr sz="1200">
                <a:solidFill>
                  <a:schemeClr val="bg1"/>
                </a:solidFill>
              </a:defRPr>
            </a:lvl1pPr>
            <a:lvl5pPr>
              <a:defRPr/>
            </a:lvl5pPr>
          </a:lstStyle>
          <a:p>
            <a:pPr lvl="0" rtl="0"/>
            <a:r>
              <a:rPr lang="de-de"/>
              <a:t>Image credit </a:t>
            </a:r>
          </a:p>
        </p:txBody>
      </p:sp>
    </p:spTree>
    <p:extLst>
      <p:ext uri="{BB962C8B-B14F-4D97-AF65-F5344CB8AC3E}">
        <p14:creationId xmlns:p14="http://schemas.microsoft.com/office/powerpoint/2010/main" val="5785512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A (Dark)">
    <p:bg>
      <p:bgPr>
        <a:solidFill>
          <a:schemeClr val="tx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258BEF0-814D-4EBF-89A1-CFAF9E25508C}"/>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a:off x="0" y="0"/>
            <a:ext cx="9144000" cy="10287000"/>
          </a:xfrm>
          <a:prstGeom prst="rect">
            <a:avLst/>
          </a:prstGeom>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chemeClr val="bg1"/>
          </a:solidFill>
          <a:ln w="841" cap="flat">
            <a:noFill/>
            <a:prstDash val="solid"/>
            <a:miter/>
          </a:ln>
        </p:spPr>
        <p:txBody>
          <a:bodyPr rtlCol="0" anchor="ctr"/>
          <a:lstStyle/>
          <a:p>
            <a:pPr rtl="0"/>
            <a:endParaRPr lang="en-US" sz="7200" dirty="0"/>
          </a:p>
        </p:txBody>
      </p:sp>
      <p:sp>
        <p:nvSpPr>
          <p:cNvPr id="2" name="Title 1"/>
          <p:cNvSpPr>
            <a:spLocks noGrp="1"/>
          </p:cNvSpPr>
          <p:nvPr>
            <p:ph type="title"/>
          </p:nvPr>
        </p:nvSpPr>
        <p:spPr>
          <a:xfrm>
            <a:off x="6172200" y="3493008"/>
            <a:ext cx="11376200" cy="2246768"/>
          </a:xfrm>
        </p:spPr>
        <p:txBody>
          <a:bodyPr rtlCol="0" anchor="b"/>
          <a:lstStyle>
            <a:lvl1pPr>
              <a:lnSpc>
                <a:spcPct val="90000"/>
              </a:lnSpc>
              <a:defRPr sz="8000" b="1" i="0">
                <a:solidFill>
                  <a:schemeClr val="bg1"/>
                </a:solidFill>
                <a:latin typeface="+mj-lt"/>
              </a:defRPr>
            </a:lvl1pPr>
          </a:lstStyle>
          <a:p>
            <a:pPr rtl="0"/>
            <a:r>
              <a:rPr lang="de-de"/>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rtlCol="0">
            <a:spAutoFit/>
          </a:bodyPr>
          <a:lstStyle>
            <a:lvl1pPr marL="0" indent="0">
              <a:lnSpc>
                <a:spcPct val="90000"/>
              </a:lnSpc>
              <a:buNone/>
              <a:defRPr sz="3600">
                <a:solidFill>
                  <a:schemeClr val="bg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rtl="0"/>
            <a:r>
              <a:rPr lang="de-de"/>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Tree>
    <p:extLst>
      <p:ext uri="{BB962C8B-B14F-4D97-AF65-F5344CB8AC3E}">
        <p14:creationId xmlns:p14="http://schemas.microsoft.com/office/powerpoint/2010/main" val="3343085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W Half">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114E864-FC08-4CE9-9CF7-93596052A70B}"/>
              </a:ext>
              <a:ext uri="{C183D7F6-B498-43B3-948B-1728B52AA6E4}">
                <adec:decorative xmlns:adec="http://schemas.microsoft.com/office/drawing/2017/decorative" val="1"/>
              </a:ext>
            </a:extLst>
          </p:cNvPr>
          <p:cNvSpPr/>
          <p:nvPr userDrawn="1"/>
        </p:nvSpPr>
        <p:spPr>
          <a:xfrm>
            <a:off x="9144000" y="0"/>
            <a:ext cx="9144000" cy="10287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3200" dirty="0"/>
          </a:p>
        </p:txBody>
      </p:sp>
      <p:sp>
        <p:nvSpPr>
          <p:cNvPr id="2" name="Title 1"/>
          <p:cNvSpPr>
            <a:spLocks noGrp="1"/>
          </p:cNvSpPr>
          <p:nvPr>
            <p:ph type="title"/>
          </p:nvPr>
        </p:nvSpPr>
        <p:spPr>
          <a:xfrm>
            <a:off x="736980" y="731521"/>
            <a:ext cx="7670420" cy="1218795"/>
          </a:xfrm>
        </p:spPr>
        <p:txBody>
          <a:bodyPr rtlCol="0"/>
          <a:lstStyle>
            <a:lvl1pPr>
              <a:defRPr sz="4400" b="1" i="0">
                <a:latin typeface="+mj-lt"/>
              </a:defRPr>
            </a:lvl1pPr>
          </a:lstStyle>
          <a:p>
            <a:pPr rtl="0"/>
            <a:r>
              <a:rPr lang="de-de"/>
              <a:t>Click to edit Master title style</a:t>
            </a:r>
            <a:endParaRPr lang="en-US" dirty="0"/>
          </a:p>
        </p:txBody>
      </p:sp>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7670420"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11" name="Text Placeholder 10">
            <a:extLst>
              <a:ext uri="{FF2B5EF4-FFF2-40B4-BE49-F238E27FC236}">
                <a16:creationId xmlns:a16="http://schemas.microsoft.com/office/drawing/2014/main" id="{3AB4C02E-8D38-49A2-8468-4C52ACE25582}"/>
              </a:ext>
            </a:extLst>
          </p:cNvPr>
          <p:cNvSpPr>
            <a:spLocks noGrp="1"/>
          </p:cNvSpPr>
          <p:nvPr>
            <p:ph type="body" sz="quarter" idx="12" hasCustomPrompt="1"/>
          </p:nvPr>
        </p:nvSpPr>
        <p:spPr>
          <a:xfrm>
            <a:off x="9880600" y="731521"/>
            <a:ext cx="7670800" cy="609398"/>
          </a:xfrm>
        </p:spPr>
        <p:txBody>
          <a:bodyPr vert="horz" wrap="square" lIns="0" tIns="0" rIns="0" bIns="0" rtlCol="0" anchor="t" anchorCtr="0">
            <a:spAutoFit/>
          </a:bodyPr>
          <a:lstStyle>
            <a:lvl1pPr marL="0" indent="0">
              <a:buNone/>
              <a:defRPr lang="en-US" sz="4400" b="1" i="0" dirty="0" smtClean="0">
                <a:solidFill>
                  <a:schemeClr val="bg1"/>
                </a:solidFill>
                <a:latin typeface="+mj-lt"/>
                <a:ea typeface="+mj-ea"/>
                <a:cs typeface="+mj-cs"/>
              </a:defRPr>
            </a:lvl1pPr>
            <a:lvl2pPr>
              <a:defRPr lang="en-US" sz="3600" dirty="0" smtClean="0"/>
            </a:lvl2pPr>
            <a:lvl3pPr>
              <a:defRPr lang="en-US" sz="3600" dirty="0" smtClean="0"/>
            </a:lvl3pPr>
            <a:lvl4pPr>
              <a:defRPr lang="en-US" sz="3600" dirty="0" smtClean="0"/>
            </a:lvl4pPr>
            <a:lvl5pPr>
              <a:defRPr lang="en-US" sz="3600" dirty="0"/>
            </a:lvl5pPr>
          </a:lstStyle>
          <a:p>
            <a:pPr marL="228600" lvl="0" indent="-685800" rtl="0">
              <a:lnSpc>
                <a:spcPct val="90000"/>
              </a:lnSpc>
              <a:spcBef>
                <a:spcPct val="0"/>
              </a:spcBef>
            </a:pPr>
            <a:r>
              <a:rPr lang="de-de"/>
              <a:t>Click to add title</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880604" y="2377440"/>
            <a:ext cx="7670796" cy="7178040"/>
          </a:xfrm>
        </p:spPr>
        <p:txBody>
          <a:bodyPr rtlCol="0"/>
          <a:lstStyle>
            <a:lvl1pPr>
              <a:buClr>
                <a:schemeClr val="bg2"/>
              </a:buClr>
              <a:defRPr>
                <a:solidFill>
                  <a:schemeClr val="bg1"/>
                </a:solidFill>
              </a:defRPr>
            </a:lvl1pPr>
            <a:lvl2pPr>
              <a:buClr>
                <a:schemeClr val="bg2"/>
              </a:buClr>
              <a:defRPr>
                <a:solidFill>
                  <a:schemeClr val="bg1"/>
                </a:solidFill>
              </a:defRPr>
            </a:lvl2pPr>
            <a:lvl3pPr>
              <a:buClr>
                <a:schemeClr val="bg2"/>
              </a:buClr>
              <a:defRPr>
                <a:solidFill>
                  <a:schemeClr val="bg1"/>
                </a:solidFill>
              </a:defRPr>
            </a:lvl3pPr>
            <a:lvl4pPr>
              <a:buClr>
                <a:schemeClr val="bg2"/>
              </a:buClr>
              <a:defRPr>
                <a:solidFill>
                  <a:schemeClr val="bg1"/>
                </a:solidFill>
              </a:defRPr>
            </a:lvl4pPr>
            <a:lvl5pPr>
              <a:buClr>
                <a:schemeClr val="bg2"/>
              </a:buClr>
              <a:defRPr>
                <a:solidFill>
                  <a:schemeClr val="bg1"/>
                </a:solidFill>
              </a:defRPr>
            </a:lvl5pPr>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a:xfrm>
            <a:off x="9407526" y="9715500"/>
            <a:ext cx="8509000" cy="304800"/>
          </a:xfrm>
        </p:spPr>
        <p:txBody>
          <a:bodyPr rtlCol="0"/>
          <a:lstStyle/>
          <a:p>
            <a:pPr rtl="0"/>
            <a:endParaRPr lang="en-US" dirty="0"/>
          </a:p>
        </p:txBody>
      </p:sp>
    </p:spTree>
    <p:extLst>
      <p:ext uri="{BB962C8B-B14F-4D97-AF65-F5344CB8AC3E}">
        <p14:creationId xmlns:p14="http://schemas.microsoft.com/office/powerpoint/2010/main" val="10857150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
        <p:nvSpPr>
          <p:cNvPr id="3" name="Title 2">
            <a:extLst>
              <a:ext uri="{FF2B5EF4-FFF2-40B4-BE49-F238E27FC236}">
                <a16:creationId xmlns:a16="http://schemas.microsoft.com/office/drawing/2014/main" id="{75E2212D-572D-48C4-8896-AB4425DE904E}"/>
              </a:ext>
            </a:extLst>
          </p:cNvPr>
          <p:cNvSpPr>
            <a:spLocks noGrp="1"/>
          </p:cNvSpPr>
          <p:nvPr>
            <p:ph type="title"/>
          </p:nvPr>
        </p:nvSpPr>
        <p:spPr/>
        <p:txBody>
          <a:bodyPr rtlCol="0"/>
          <a:lstStyle/>
          <a:p>
            <a:pPr rtl="0"/>
            <a:r>
              <a:rPr lang="de-de"/>
              <a:t>Click to edit Master title style</a:t>
            </a:r>
          </a:p>
        </p:txBody>
      </p:sp>
    </p:spTree>
    <p:extLst>
      <p:ext uri="{BB962C8B-B14F-4D97-AF65-F5344CB8AC3E}">
        <p14:creationId xmlns:p14="http://schemas.microsoft.com/office/powerpoint/2010/main" val="13871841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rtlCol="0">
            <a:spAutoFit/>
          </a:bodyPr>
          <a:lstStyle>
            <a:lvl1pPr marL="0" indent="0">
              <a:buNone/>
              <a:defRPr sz="3200" b="1"/>
            </a:lvl1pPr>
          </a:lstStyle>
          <a:p>
            <a:pPr lvl="0" rtl="0"/>
            <a:r>
              <a:rPr lang="de-de"/>
              <a:t>Subtitle if needed</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
        <p:nvSpPr>
          <p:cNvPr id="3" name="Title 2">
            <a:extLst>
              <a:ext uri="{FF2B5EF4-FFF2-40B4-BE49-F238E27FC236}">
                <a16:creationId xmlns:a16="http://schemas.microsoft.com/office/drawing/2014/main" id="{FBC88C4B-31DE-44A5-9F69-535D0E21C144}"/>
              </a:ext>
            </a:extLst>
          </p:cNvPr>
          <p:cNvSpPr>
            <a:spLocks noGrp="1"/>
          </p:cNvSpPr>
          <p:nvPr>
            <p:ph type="title"/>
          </p:nvPr>
        </p:nvSpPr>
        <p:spPr/>
        <p:txBody>
          <a:bodyPr rtlCol="0"/>
          <a:lstStyle/>
          <a:p>
            <a:pPr rtl="0"/>
            <a:r>
              <a:rPr lang="de-de"/>
              <a:t>Click to edit Master title style</a:t>
            </a:r>
            <a:endParaRPr lang="en-US" dirty="0"/>
          </a:p>
        </p:txBody>
      </p:sp>
    </p:spTree>
    <p:extLst>
      <p:ext uri="{BB962C8B-B14F-4D97-AF65-F5344CB8AC3E}">
        <p14:creationId xmlns:p14="http://schemas.microsoft.com/office/powerpoint/2010/main" val="973809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Keyword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rtlCol="0" anchor="ctr">
            <a:normAutofit/>
          </a:bodyPr>
          <a:lstStyle>
            <a:lvl1pPr algn="ctr">
              <a:defRPr sz="13200" b="1" i="0">
                <a:latin typeface="+mj-lt"/>
              </a:defRPr>
            </a:lvl1pPr>
          </a:lstStyle>
          <a:p>
            <a:pPr rtl="0"/>
            <a:r>
              <a:rPr lang="de-de"/>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Tree>
    <p:extLst>
      <p:ext uri="{BB962C8B-B14F-4D97-AF65-F5344CB8AC3E}">
        <p14:creationId xmlns:p14="http://schemas.microsoft.com/office/powerpoint/2010/main" val="32386371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Keyword Slide (Dark)">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rtlCol="0" anchor="ctr">
            <a:normAutofit/>
          </a:bodyPr>
          <a:lstStyle>
            <a:lvl1pPr algn="ctr">
              <a:defRPr sz="13200" b="1" i="0">
                <a:solidFill>
                  <a:schemeClr val="bg1"/>
                </a:solidFill>
                <a:latin typeface="+mj-lt"/>
              </a:defRPr>
            </a:lvl1pPr>
          </a:lstStyle>
          <a:p>
            <a:pPr rtl="0"/>
            <a:r>
              <a:rPr lang="de-de"/>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Tree>
    <p:extLst>
      <p:ext uri="{BB962C8B-B14F-4D97-AF65-F5344CB8AC3E}">
        <p14:creationId xmlns:p14="http://schemas.microsoft.com/office/powerpoint/2010/main" val="39578402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Keyword Slide">
    <p:spTree>
      <p:nvGrpSpPr>
        <p:cNvPr id="1" name=""/>
        <p:cNvGrpSpPr/>
        <p:nvPr/>
      </p:nvGrpSpPr>
      <p:grpSpPr>
        <a:xfrm>
          <a:off x="0" y="0"/>
          <a:ext cx="0" cy="0"/>
          <a:chOff x="0" y="0"/>
          <a:chExt cx="0" cy="0"/>
        </a:xfrm>
      </p:grpSpPr>
      <p:sp>
        <p:nvSpPr>
          <p:cNvPr id="4" name="Picture Placeholder 1">
            <a:extLst>
              <a:ext uri="{FF2B5EF4-FFF2-40B4-BE49-F238E27FC236}">
                <a16:creationId xmlns:a16="http://schemas.microsoft.com/office/drawing/2014/main" id="{60E83C5A-875F-4159-917A-339BF5530BAB}"/>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rtlCol="0"/>
          <a:lstStyle/>
          <a:p>
            <a:pPr rtl="0"/>
            <a:r>
              <a:rPr lang="de-de"/>
              <a:t>Click icon to add picture</a:t>
            </a:r>
            <a:endParaRPr lang="en-US" dirty="0"/>
          </a:p>
        </p:txBody>
      </p:sp>
      <p:sp>
        <p:nvSpPr>
          <p:cNvPr id="6" name="Source Placeholder 4">
            <a:extLst>
              <a:ext uri="{FF2B5EF4-FFF2-40B4-BE49-F238E27FC236}">
                <a16:creationId xmlns:a16="http://schemas.microsoft.com/office/drawing/2014/main" id="{0DDDDE4F-B6C4-4C26-8174-4A2FA73F6525}"/>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rtlCol="0" anchor="b">
            <a:spAutoFit/>
          </a:bodyPr>
          <a:lstStyle>
            <a:lvl1pPr marL="0" indent="0" algn="l">
              <a:buNone/>
              <a:defRPr sz="1200">
                <a:solidFill>
                  <a:schemeClr val="bg1">
                    <a:lumMod val="50000"/>
                  </a:schemeClr>
                </a:solidFill>
              </a:defRPr>
            </a:lvl1pPr>
            <a:lvl5pPr>
              <a:defRPr/>
            </a:lvl5pPr>
          </a:lstStyle>
          <a:p>
            <a:pPr lvl="0" rtl="0"/>
            <a:r>
              <a:rPr lang="de-de"/>
              <a:t>Image credit </a:t>
            </a:r>
          </a:p>
        </p:txBody>
      </p:sp>
      <p:sp>
        <p:nvSpPr>
          <p:cNvPr id="5" name="Rectangle 4">
            <a:extLst>
              <a:ext uri="{FF2B5EF4-FFF2-40B4-BE49-F238E27FC236}">
                <a16:creationId xmlns:a16="http://schemas.microsoft.com/office/drawing/2014/main" id="{666CFDC1-F1AA-4A2E-BE26-5875041CD7E8}"/>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PH" sz="7200" dirty="0"/>
          </a:p>
        </p:txBody>
      </p:sp>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rtlCol="0" anchor="ctr">
            <a:normAutofit/>
          </a:bodyPr>
          <a:lstStyle>
            <a:lvl1pPr algn="ctr">
              <a:defRPr sz="13200" b="1" i="0">
                <a:latin typeface="+mj-lt"/>
              </a:defRPr>
            </a:lvl1pPr>
          </a:lstStyle>
          <a:p>
            <a:pPr rtl="0"/>
            <a:r>
              <a:rPr lang="de-de"/>
              <a:t>Image 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rtlCol="0"/>
          <a:lstStyle>
            <a:lvl1pPr>
              <a:defRPr>
                <a:solidFill>
                  <a:schemeClr val="bg1">
                    <a:lumMod val="50000"/>
                  </a:schemeClr>
                </a:solidFill>
              </a:defRPr>
            </a:lvl1pPr>
          </a:lstStyle>
          <a:p>
            <a:pPr rtl="0"/>
            <a:endParaRPr lang="en-US" dirty="0"/>
          </a:p>
        </p:txBody>
      </p:sp>
    </p:spTree>
    <p:extLst>
      <p:ext uri="{BB962C8B-B14F-4D97-AF65-F5344CB8AC3E}">
        <p14:creationId xmlns:p14="http://schemas.microsoft.com/office/powerpoint/2010/main" val="26554176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Paus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F072DD8-2E73-424E-81C4-B08A8577731C}"/>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8288000" cy="10287000"/>
          </a:xfrm>
          <a:prstGeom prst="rect">
            <a:avLst/>
          </a:prstGeom>
        </p:spPr>
      </p:pic>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rtlCol="0" anchor="ctr">
            <a:normAutofit/>
          </a:bodyPr>
          <a:lstStyle>
            <a:lvl1pPr algn="ctr">
              <a:defRPr sz="13200" b="1" i="0">
                <a:latin typeface="+mj-lt"/>
              </a:defRPr>
            </a:lvl1pPr>
          </a:lstStyle>
          <a:p>
            <a:pPr rtl="0"/>
            <a:r>
              <a:rPr lang="de-de"/>
              <a:t>Pause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rtlCol="0"/>
          <a:lstStyle>
            <a:lvl1pPr>
              <a:defRPr>
                <a:solidFill>
                  <a:schemeClr val="bg1">
                    <a:lumMod val="50000"/>
                  </a:schemeClr>
                </a:solidFill>
              </a:defRPr>
            </a:lvl1pPr>
          </a:lstStyle>
          <a:p>
            <a:pPr rtl="0"/>
            <a:endParaRPr lang="en-US" dirty="0"/>
          </a:p>
        </p:txBody>
      </p:sp>
    </p:spTree>
    <p:extLst>
      <p:ext uri="{BB962C8B-B14F-4D97-AF65-F5344CB8AC3E}">
        <p14:creationId xmlns:p14="http://schemas.microsoft.com/office/powerpoint/2010/main" val="19182281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Tree>
    <p:extLst>
      <p:ext uri="{BB962C8B-B14F-4D97-AF65-F5344CB8AC3E}">
        <p14:creationId xmlns:p14="http://schemas.microsoft.com/office/powerpoint/2010/main" val="38887566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Slide">
    <p:spTree>
      <p:nvGrpSpPr>
        <p:cNvPr id="1" name=""/>
        <p:cNvGrpSpPr/>
        <p:nvPr/>
      </p:nvGrpSpPr>
      <p:grpSpPr>
        <a:xfrm>
          <a:off x="0" y="0"/>
          <a:ext cx="0" cy="0"/>
          <a:chOff x="0" y="0"/>
          <a:chExt cx="0" cy="0"/>
        </a:xfrm>
      </p:grpSpPr>
      <p:sp>
        <p:nvSpPr>
          <p:cNvPr id="3" name="Picture Placeholder 1">
            <a:extLst>
              <a:ext uri="{FF2B5EF4-FFF2-40B4-BE49-F238E27FC236}">
                <a16:creationId xmlns:a16="http://schemas.microsoft.com/office/drawing/2014/main" id="{36648DC8-183E-4874-8A70-41E0E0E3E59D}"/>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rtlCol="0"/>
          <a:lstStyle/>
          <a:p>
            <a:pPr rtl="0"/>
            <a:r>
              <a:rPr lang="de-de"/>
              <a:t>Click icon to add picture</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lvl1pPr>
              <a:defRPr>
                <a:solidFill>
                  <a:schemeClr val="bg1">
                    <a:lumMod val="50000"/>
                  </a:schemeClr>
                </a:solidFill>
              </a:defRPr>
            </a:lvl1pPr>
          </a:lstStyle>
          <a:p>
            <a:pPr rtl="0"/>
            <a:endParaRPr lang="en-US" dirty="0"/>
          </a:p>
        </p:txBody>
      </p:sp>
      <p:sp>
        <p:nvSpPr>
          <p:cNvPr id="4" name="Source Placeholder 4">
            <a:extLst>
              <a:ext uri="{FF2B5EF4-FFF2-40B4-BE49-F238E27FC236}">
                <a16:creationId xmlns:a16="http://schemas.microsoft.com/office/drawing/2014/main" id="{49D341AB-8C4A-4996-8690-BB48FE8192F3}"/>
              </a:ext>
              <a:ext uri="{C183D7F6-B498-43B3-948B-1728B52AA6E4}">
                <adec:decorative xmlns:adec="http://schemas.microsoft.com/office/drawing/2017/decorative" val="1"/>
              </a:ext>
            </a:extLst>
          </p:cNvPr>
          <p:cNvSpPr>
            <a:spLocks noGrp="1"/>
          </p:cNvSpPr>
          <p:nvPr>
            <p:ph type="body" sz="quarter" idx="12" hasCustomPrompt="1"/>
          </p:nvPr>
        </p:nvSpPr>
        <p:spPr>
          <a:xfrm>
            <a:off x="366713" y="9835635"/>
            <a:ext cx="8510586" cy="184666"/>
          </a:xfrm>
        </p:spPr>
        <p:txBody>
          <a:bodyPr wrap="square" lIns="0" tIns="0" rIns="0" bIns="0" rtlCol="0" anchor="b">
            <a:spAutoFit/>
          </a:bodyPr>
          <a:lstStyle>
            <a:lvl1pPr marL="0" indent="0">
              <a:buNone/>
              <a:defRPr sz="1200">
                <a:solidFill>
                  <a:schemeClr val="bg1">
                    <a:lumMod val="50000"/>
                  </a:schemeClr>
                </a:solidFill>
              </a:defRPr>
            </a:lvl1pPr>
            <a:lvl5pPr>
              <a:defRPr/>
            </a:lvl5pPr>
          </a:lstStyle>
          <a:p>
            <a:pPr lvl="0" rtl="0"/>
            <a:r>
              <a:rPr lang="de-de"/>
              <a:t>Image credit </a:t>
            </a:r>
          </a:p>
        </p:txBody>
      </p:sp>
    </p:spTree>
    <p:extLst>
      <p:ext uri="{BB962C8B-B14F-4D97-AF65-F5344CB8AC3E}">
        <p14:creationId xmlns:p14="http://schemas.microsoft.com/office/powerpoint/2010/main" val="2357205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30FA67C1-F7DE-4541-9383-BC2E44489F3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3238500" y="4537995"/>
            <a:ext cx="11811000" cy="1211010"/>
          </a:xfrm>
          <a:prstGeom prst="rect">
            <a:avLst/>
          </a:prstGeom>
        </p:spPr>
      </p:pic>
      <p:sp>
        <p:nvSpPr>
          <p:cNvPr id="3" name="Text Placeholder 2">
            <a:extLst>
              <a:ext uri="{FF2B5EF4-FFF2-40B4-BE49-F238E27FC236}">
                <a16:creationId xmlns:a16="http://schemas.microsoft.com/office/drawing/2014/main" id="{A25A22C1-D8F5-4786-9740-69D95B250F69}"/>
              </a:ext>
            </a:extLst>
          </p:cNvPr>
          <p:cNvSpPr>
            <a:spLocks noGrp="1"/>
          </p:cNvSpPr>
          <p:nvPr>
            <p:ph type="body" sz="quarter" idx="10" hasCustomPrompt="1"/>
          </p:nvPr>
        </p:nvSpPr>
        <p:spPr>
          <a:xfrm>
            <a:off x="368300" y="8997623"/>
            <a:ext cx="17551400" cy="374650"/>
          </a:xfrm>
        </p:spPr>
        <p:txBody>
          <a:bodyPr rtlCol="0" anchor="b">
            <a:noAutofit/>
          </a:bodyPr>
          <a:lstStyle>
            <a:lvl1pPr marL="0" indent="0">
              <a:buNone/>
              <a:defRPr lang="en-US" sz="1200" kern="1200" dirty="0">
                <a:solidFill>
                  <a:schemeClr val="bg1">
                    <a:lumMod val="65000"/>
                  </a:schemeClr>
                </a:solidFill>
                <a:latin typeface="+mn-lt"/>
                <a:ea typeface="+mn-ea"/>
                <a:cs typeface="+mn-cs"/>
              </a:defRPr>
            </a:lvl1pPr>
          </a:lstStyle>
          <a:p>
            <a:pPr lvl="0" rtl="0"/>
            <a:r>
              <a:rPr lang="de-de"/>
              <a:t>Add specific disclaimers for products/services referenced in this presentation here.</a:t>
            </a:r>
          </a:p>
        </p:txBody>
      </p:sp>
      <p:sp>
        <p:nvSpPr>
          <p:cNvPr id="4" name="TextBox 3">
            <a:extLst>
              <a:ext uri="{FF2B5EF4-FFF2-40B4-BE49-F238E27FC236}">
                <a16:creationId xmlns:a16="http://schemas.microsoft.com/office/drawing/2014/main" id="{0B92AFF1-3A65-4865-9263-DF415AAE84C6}"/>
              </a:ext>
            </a:extLst>
          </p:cNvPr>
          <p:cNvSpPr txBox="1"/>
          <p:nvPr userDrawn="1"/>
        </p:nvSpPr>
        <p:spPr>
          <a:xfrm>
            <a:off x="368300" y="9410700"/>
            <a:ext cx="17551404" cy="609600"/>
          </a:xfrm>
          <a:prstGeom prst="rect">
            <a:avLst/>
          </a:prstGeom>
          <a:noFill/>
        </p:spPr>
        <p:txBody>
          <a:bodyPr wrap="square" lIns="0" tIns="0" rIns="0" bIns="0" rtlCol="0" anchor="b">
            <a:noAutofit/>
          </a:bodyPr>
          <a:lstStyle/>
          <a:p>
            <a:pPr rtl="0">
              <a:lnSpc>
                <a:spcPct val="90000"/>
              </a:lnSpc>
              <a:spcBef>
                <a:spcPts val="600"/>
              </a:spcBef>
            </a:pPr>
            <a:r>
              <a:rPr lang="de-de" sz="1200">
                <a:solidFill>
                  <a:schemeClr val="bg1">
                    <a:lumMod val="65000"/>
                  </a:schemeClr>
                </a:solidFill>
              </a:rPr>
              <a:t>Autodesk and the Autodesk logo are registered trademarks or trademarks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p>
          <a:p>
            <a:pPr rtl="0">
              <a:lnSpc>
                <a:spcPct val="90000"/>
              </a:lnSpc>
              <a:spcBef>
                <a:spcPts val="600"/>
              </a:spcBef>
            </a:pPr>
            <a:r>
              <a:rPr lang="de-de" sz="1200">
                <a:solidFill>
                  <a:schemeClr val="bg1">
                    <a:lumMod val="65000"/>
                  </a:schemeClr>
                </a:solidFill>
              </a:rPr>
              <a:t>© </a:t>
            </a:r>
            <a:r>
              <a:rPr lang="en-US" sz="1200">
                <a:solidFill>
                  <a:schemeClr val="bg1">
                    <a:lumMod val="65000"/>
                  </a:schemeClr>
                </a:solidFill>
              </a:rPr>
              <a:t>2024</a:t>
            </a:r>
            <a:r>
              <a:rPr lang="de-de" sz="1200">
                <a:solidFill>
                  <a:schemeClr val="bg1">
                    <a:lumMod val="65000"/>
                  </a:schemeClr>
                </a:solidFill>
              </a:rPr>
              <a:t> Autodesk. All rights reserved.</a:t>
            </a:r>
          </a:p>
        </p:txBody>
      </p:sp>
    </p:spTree>
    <p:extLst>
      <p:ext uri="{BB962C8B-B14F-4D97-AF65-F5344CB8AC3E}">
        <p14:creationId xmlns:p14="http://schemas.microsoft.com/office/powerpoint/2010/main" val="10434270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B">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B579C492-4237-4928-8DC6-BACCE812C0D4}"/>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PH" sz="7200" dirty="0"/>
          </a:p>
        </p:txBody>
      </p:sp>
      <p:sp>
        <p:nvSpPr>
          <p:cNvPr id="9" name="Picture Placeholder 8">
            <a:extLst>
              <a:ext uri="{FF2B5EF4-FFF2-40B4-BE49-F238E27FC236}">
                <a16:creationId xmlns:a16="http://schemas.microsoft.com/office/drawing/2014/main" id="{8767468D-C3AF-4D62-842C-65B92F584E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rtlCol="0"/>
          <a:lstStyle>
            <a:lvl1pPr marL="0" indent="0">
              <a:buNone/>
              <a:defRPr/>
            </a:lvl1pPr>
          </a:lstStyle>
          <a:p>
            <a:pPr rtl="0"/>
            <a:r>
              <a:rPr lang="de-de"/>
              <a:t>Click icon to add picture</a:t>
            </a:r>
            <a:endParaRPr lang="en-US" dirty="0"/>
          </a:p>
        </p:txBody>
      </p:sp>
      <p:cxnSp>
        <p:nvCxnSpPr>
          <p:cNvPr id="12" name="Straight Connector 11">
            <a:extLst>
              <a:ext uri="{FF2B5EF4-FFF2-40B4-BE49-F238E27FC236}">
                <a16:creationId xmlns:a16="http://schemas.microsoft.com/office/drawing/2014/main" id="{AE71A526-8474-4E5D-BEB1-1C220ED5E34D}"/>
              </a:ext>
              <a:ext uri="{C183D7F6-B498-43B3-948B-1728B52AA6E4}">
                <adec:decorative xmlns:adec="http://schemas.microsoft.com/office/drawing/2017/decorative" val="1"/>
              </a:ext>
            </a:extLst>
          </p:cNvPr>
          <p:cNvCxnSpPr>
            <a:cxnSpLocks/>
          </p:cNvCxnSpPr>
          <p:nvPr userDrawn="1"/>
        </p:nvCxnSpPr>
        <p:spPr>
          <a:xfrm flipH="1">
            <a:off x="3882958" y="7360214"/>
            <a:ext cx="26352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Graphic 16">
            <a:extLst>
              <a:ext uri="{FF2B5EF4-FFF2-40B4-BE49-F238E27FC236}">
                <a16:creationId xmlns:a16="http://schemas.microsoft.com/office/drawing/2014/main" id="{BD8830E4-3594-418C-9C27-19BFC88B548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4916202" y="730250"/>
            <a:ext cx="2635200" cy="270192"/>
          </a:xfrm>
          <a:prstGeom prst="rect">
            <a:avLst/>
          </a:prstGeom>
        </p:spPr>
      </p:pic>
      <p:sp>
        <p:nvSpPr>
          <p:cNvPr id="23" name="Graphic 31">
            <a:extLst>
              <a:ext uri="{FF2B5EF4-FFF2-40B4-BE49-F238E27FC236}">
                <a16:creationId xmlns:a16="http://schemas.microsoft.com/office/drawing/2014/main" id="{0D47106D-EEFE-45DB-AC12-22D7A8D52D88}"/>
              </a:ext>
              <a:ext uri="{C183D7F6-B498-43B3-948B-1728B52AA6E4}">
                <adec:decorative xmlns:adec="http://schemas.microsoft.com/office/drawing/2017/decorative" val="1"/>
              </a:ext>
            </a:extLst>
          </p:cNvPr>
          <p:cNvSpPr/>
          <p:nvPr userDrawn="1"/>
        </p:nvSpPr>
        <p:spPr>
          <a:xfrm>
            <a:off x="733494" y="3740152"/>
            <a:ext cx="2632200" cy="1800224"/>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pPr rtl="0"/>
            <a:endParaRPr lang="en-US" sz="7200" dirty="0"/>
          </a:p>
        </p:txBody>
      </p:sp>
      <p:sp>
        <p:nvSpPr>
          <p:cNvPr id="15" name="Source Placeholder 4">
            <a:extLst>
              <a:ext uri="{FF2B5EF4-FFF2-40B4-BE49-F238E27FC236}">
                <a16:creationId xmlns:a16="http://schemas.microsoft.com/office/drawing/2014/main" id="{7174F5EA-3D27-4D2B-94E4-C87BF417CF19}"/>
              </a:ext>
              <a:ext uri="{C183D7F6-B498-43B3-948B-1728B52AA6E4}">
                <adec:decorative xmlns:adec="http://schemas.microsoft.com/office/drawing/2017/decorative" val="1"/>
              </a:ext>
            </a:extLst>
          </p:cNvPr>
          <p:cNvSpPr>
            <a:spLocks noGrp="1"/>
          </p:cNvSpPr>
          <p:nvPr>
            <p:ph type="body" sz="quarter" idx="14" hasCustomPrompt="1"/>
          </p:nvPr>
        </p:nvSpPr>
        <p:spPr>
          <a:xfrm>
            <a:off x="9144000" y="9847871"/>
            <a:ext cx="8770820" cy="184666"/>
          </a:xfrm>
        </p:spPr>
        <p:txBody>
          <a:bodyPr wrap="square" lIns="0" tIns="0" rIns="0" bIns="0" rtlCol="0" anchor="b">
            <a:spAutoFit/>
          </a:bodyPr>
          <a:lstStyle>
            <a:lvl1pPr marL="0" indent="0" algn="r">
              <a:buNone/>
              <a:defRPr sz="1200">
                <a:solidFill>
                  <a:schemeClr val="bg1">
                    <a:lumMod val="50000"/>
                  </a:schemeClr>
                </a:solidFill>
              </a:defRPr>
            </a:lvl1pPr>
            <a:lvl5pPr>
              <a:defRPr/>
            </a:lvl5pPr>
          </a:lstStyle>
          <a:p>
            <a:pPr lvl="0" rtl="0"/>
            <a:r>
              <a:rPr lang="de-de"/>
              <a:t>Image credit </a:t>
            </a:r>
          </a:p>
        </p:txBody>
      </p:sp>
      <p:sp>
        <p:nvSpPr>
          <p:cNvPr id="3" name="Subtitle 2"/>
          <p:cNvSpPr>
            <a:spLocks noGrp="1"/>
          </p:cNvSpPr>
          <p:nvPr>
            <p:ph type="subTitle" idx="1"/>
          </p:nvPr>
        </p:nvSpPr>
        <p:spPr>
          <a:xfrm>
            <a:off x="3882959" y="5923204"/>
            <a:ext cx="13668442" cy="498598"/>
          </a:xfrm>
        </p:spPr>
        <p:txBody>
          <a:bodyPr vert="horz" wrap="square" lIns="0" tIns="0" rIns="0" bIns="0" rtlCol="0">
            <a:spAutoFit/>
          </a:bodyPr>
          <a:lstStyle>
            <a:lvl1pPr marL="0" indent="0">
              <a:buNone/>
              <a:defRPr lang="en-US" sz="3600" dirty="0"/>
            </a:lvl1pPr>
          </a:lstStyle>
          <a:p>
            <a:pPr marL="457200" marR="0" lvl="0" indent="-457200" algn="l" defTabSz="1371600" rtl="0" eaLnBrk="1" fontAlgn="auto" latinLnBrk="0" hangingPunct="1">
              <a:lnSpc>
                <a:spcPct val="90000"/>
              </a:lnSpc>
              <a:spcBef>
                <a:spcPts val="4000"/>
              </a:spcBef>
              <a:spcAft>
                <a:spcPts val="0"/>
              </a:spcAft>
              <a:buClr>
                <a:schemeClr val="tx2"/>
              </a:buClr>
              <a:buSzTx/>
              <a:tabLst/>
              <a:defRPr/>
            </a:pPr>
            <a:r>
              <a:rPr lang="de-de"/>
              <a:t>Click to edit Master subtitle style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3882958" y="7796406"/>
            <a:ext cx="7680964" cy="430888"/>
          </a:xfrm>
        </p:spPr>
        <p:txBody>
          <a:bodyPr wrap="square" rtlCol="0">
            <a:spAutoFit/>
          </a:bodyPr>
          <a:lstStyle>
            <a:lvl1pPr marL="0" indent="0">
              <a:buNone/>
              <a:defRPr sz="2800"/>
            </a:lvl1pPr>
          </a:lstStyle>
          <a:p>
            <a:pPr lvl="0" rtl="0"/>
            <a:r>
              <a:rPr lang="de-de"/>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3882958" y="8222781"/>
            <a:ext cx="7680964" cy="338554"/>
          </a:xfrm>
        </p:spPr>
        <p:txBody>
          <a:bodyPr wrap="square" rtlCol="0">
            <a:spAutoFit/>
          </a:bodyPr>
          <a:lstStyle>
            <a:lvl1pPr marL="0" indent="0">
              <a:buNone/>
              <a:defRPr sz="2200"/>
            </a:lvl1pPr>
          </a:lstStyle>
          <a:p>
            <a:pPr lvl="0" rtl="0"/>
            <a:r>
              <a:rPr lang="de-de"/>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a:xfrm>
            <a:off x="368301" y="9473274"/>
            <a:ext cx="8772526" cy="304800"/>
          </a:xfrm>
        </p:spPr>
        <p:txBody>
          <a:bodyPr rtlCol="0"/>
          <a:lstStyle>
            <a:lvl1pPr algn="l">
              <a:defRPr>
                <a:solidFill>
                  <a:schemeClr val="bg1">
                    <a:lumMod val="50000"/>
                  </a:schemeClr>
                </a:solidFill>
              </a:defRPr>
            </a:lvl1pPr>
          </a:lstStyle>
          <a:p>
            <a:pPr rtl="0"/>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1" y="9727736"/>
            <a:ext cx="8772526" cy="304800"/>
          </a:xfrm>
          <a:prstGeom prst="rect">
            <a:avLst/>
          </a:prstGeom>
          <a:noFill/>
        </p:spPr>
        <p:txBody>
          <a:bodyPr wrap="square" lIns="0" tIns="0" rIns="0" bIns="0" rtlCol="0" anchor="b">
            <a:noAutofit/>
          </a:bodyPr>
          <a:lstStyle/>
          <a:p>
            <a:pPr rtl="0">
              <a:lnSpc>
                <a:spcPct val="90000"/>
              </a:lnSpc>
              <a:spcBef>
                <a:spcPts val="600"/>
              </a:spcBef>
            </a:pPr>
            <a:r>
              <a:rPr lang="de-de" sz="1200">
                <a:solidFill>
                  <a:schemeClr val="bg1">
                    <a:lumMod val="50000"/>
                  </a:schemeClr>
                </a:solidFill>
              </a:rPr>
              <a:t>© </a:t>
            </a:r>
            <a:r>
              <a:rPr lang="en-US" sz="1200">
                <a:solidFill>
                  <a:schemeClr val="bg1">
                    <a:lumMod val="50000"/>
                  </a:schemeClr>
                </a:solidFill>
              </a:rPr>
              <a:t>2024</a:t>
            </a:r>
            <a:r>
              <a:rPr lang="de-de" sz="1200">
                <a:solidFill>
                  <a:schemeClr val="bg1">
                    <a:lumMod val="50000"/>
                  </a:schemeClr>
                </a:solidFill>
              </a:rPr>
              <a:t> Autodesk. All rights reserved.</a:t>
            </a:r>
          </a:p>
        </p:txBody>
      </p:sp>
      <p:sp>
        <p:nvSpPr>
          <p:cNvPr id="16" name="Title 1">
            <a:extLst>
              <a:ext uri="{FF2B5EF4-FFF2-40B4-BE49-F238E27FC236}">
                <a16:creationId xmlns:a16="http://schemas.microsoft.com/office/drawing/2014/main" id="{1874137C-A765-47B1-B0B1-10D06AF6D0AB}"/>
              </a:ext>
            </a:extLst>
          </p:cNvPr>
          <p:cNvSpPr>
            <a:spLocks noGrp="1"/>
          </p:cNvSpPr>
          <p:nvPr>
            <p:ph type="title" hasCustomPrompt="1"/>
          </p:nvPr>
        </p:nvSpPr>
        <p:spPr>
          <a:xfrm>
            <a:off x="3882958" y="3512884"/>
            <a:ext cx="13668440" cy="2217600"/>
          </a:xfrm>
        </p:spPr>
        <p:txBody>
          <a:bodyPr rtlCol="0" anchor="b"/>
          <a:lstStyle>
            <a:lvl1pPr>
              <a:lnSpc>
                <a:spcPct val="90000"/>
              </a:lnSpc>
              <a:defRPr sz="8000" b="1" i="0">
                <a:latin typeface="+mj-lt"/>
              </a:defRPr>
            </a:lvl1pPr>
          </a:lstStyle>
          <a:p>
            <a:pPr rtl="0"/>
            <a:r>
              <a:rPr lang="de-de"/>
              <a:t>Presentation title can extend to two lines</a:t>
            </a:r>
          </a:p>
        </p:txBody>
      </p:sp>
    </p:spTree>
    <p:extLst>
      <p:ext uri="{BB962C8B-B14F-4D97-AF65-F5344CB8AC3E}">
        <p14:creationId xmlns:p14="http://schemas.microsoft.com/office/powerpoint/2010/main" val="1506084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B">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BBD940-C0AC-42F5-919E-FDED7E6BBB10}"/>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PH" sz="7200" dirty="0"/>
          </a:p>
        </p:txBody>
      </p:sp>
      <p:sp>
        <p:nvSpPr>
          <p:cNvPr id="5" name="Picture Placeholder 8">
            <a:extLst>
              <a:ext uri="{FF2B5EF4-FFF2-40B4-BE49-F238E27FC236}">
                <a16:creationId xmlns:a16="http://schemas.microsoft.com/office/drawing/2014/main" id="{06C59638-1931-40DB-B64F-E0F2DCD9BA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rtlCol="0"/>
          <a:lstStyle>
            <a:lvl1pPr marL="0" indent="0">
              <a:buNone/>
              <a:defRPr/>
            </a:lvl1pPr>
          </a:lstStyle>
          <a:p>
            <a:pPr rtl="0"/>
            <a:r>
              <a:rPr lang="de-de"/>
              <a:t>Click icon to add picture</a:t>
            </a:r>
            <a:endParaRPr lang="en-US" dirty="0"/>
          </a:p>
        </p:txBody>
      </p:sp>
      <p:sp>
        <p:nvSpPr>
          <p:cNvPr id="12" name="Graphic 31">
            <a:extLst>
              <a:ext uri="{FF2B5EF4-FFF2-40B4-BE49-F238E27FC236}">
                <a16:creationId xmlns:a16="http://schemas.microsoft.com/office/drawing/2014/main" id="{CCAE7F29-2806-4B09-B264-109F01E4225C}"/>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pPr rtl="0"/>
            <a:endParaRPr lang="en-US" sz="7200" dirty="0"/>
          </a:p>
        </p:txBody>
      </p:sp>
      <p:sp>
        <p:nvSpPr>
          <p:cNvPr id="8" name="Source Placeholder 4">
            <a:extLst>
              <a:ext uri="{FF2B5EF4-FFF2-40B4-BE49-F238E27FC236}">
                <a16:creationId xmlns:a16="http://schemas.microsoft.com/office/drawing/2014/main" id="{34633426-AD31-4A24-843F-ABC63DD91391}"/>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rtlCol="0" anchor="b">
            <a:spAutoFit/>
          </a:bodyPr>
          <a:lstStyle>
            <a:lvl1pPr marL="0" indent="0" algn="l">
              <a:buNone/>
              <a:defRPr sz="1200">
                <a:solidFill>
                  <a:schemeClr val="bg1">
                    <a:lumMod val="50000"/>
                  </a:schemeClr>
                </a:solidFill>
              </a:defRPr>
            </a:lvl1pPr>
            <a:lvl5pPr>
              <a:defRPr/>
            </a:lvl5pPr>
          </a:lstStyle>
          <a:p>
            <a:pPr lvl="0" rtl="0"/>
            <a:r>
              <a:rPr lang="de-de"/>
              <a:t>Image credit </a:t>
            </a:r>
          </a:p>
        </p:txBody>
      </p:sp>
      <p:sp>
        <p:nvSpPr>
          <p:cNvPr id="10" name="Text Placeholder 2">
            <a:extLst>
              <a:ext uri="{FF2B5EF4-FFF2-40B4-BE49-F238E27FC236}">
                <a16:creationId xmlns:a16="http://schemas.microsoft.com/office/drawing/2014/main" id="{F76B059C-68C7-4BA1-865C-0BBBAB62CC5B}"/>
              </a:ext>
            </a:extLst>
          </p:cNvPr>
          <p:cNvSpPr>
            <a:spLocks noGrp="1"/>
          </p:cNvSpPr>
          <p:nvPr>
            <p:ph type="body" idx="1"/>
          </p:nvPr>
        </p:nvSpPr>
        <p:spPr>
          <a:xfrm>
            <a:off x="1474790" y="5944013"/>
            <a:ext cx="11379200" cy="498598"/>
          </a:xfrm>
        </p:spPr>
        <p:txBody>
          <a:bodyPr rtlCol="0">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rtl="0"/>
            <a:r>
              <a:rPr lang="de-de"/>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rtlCol="0"/>
          <a:lstStyle>
            <a:lvl1pPr>
              <a:defRPr>
                <a:solidFill>
                  <a:schemeClr val="bg1">
                    <a:lumMod val="50000"/>
                  </a:schemeClr>
                </a:solidFill>
              </a:defRPr>
            </a:lvl1pPr>
          </a:lstStyle>
          <a:p>
            <a:pPr rtl="0"/>
            <a:endParaRPr lang="en-US" dirty="0"/>
          </a:p>
        </p:txBody>
      </p:sp>
      <p:sp>
        <p:nvSpPr>
          <p:cNvPr id="14" name="Title 1">
            <a:extLst>
              <a:ext uri="{FF2B5EF4-FFF2-40B4-BE49-F238E27FC236}">
                <a16:creationId xmlns:a16="http://schemas.microsoft.com/office/drawing/2014/main" id="{2E048146-7050-4EA9-8965-542AC2BF9777}"/>
              </a:ext>
            </a:extLst>
          </p:cNvPr>
          <p:cNvSpPr>
            <a:spLocks noGrp="1"/>
          </p:cNvSpPr>
          <p:nvPr>
            <p:ph type="title" hasCustomPrompt="1"/>
          </p:nvPr>
        </p:nvSpPr>
        <p:spPr>
          <a:xfrm>
            <a:off x="1474790" y="3529750"/>
            <a:ext cx="13668440" cy="2217600"/>
          </a:xfrm>
        </p:spPr>
        <p:txBody>
          <a:bodyPr rtlCol="0" anchor="b"/>
          <a:lstStyle>
            <a:lvl1pPr>
              <a:lnSpc>
                <a:spcPct val="90000"/>
              </a:lnSpc>
              <a:defRPr sz="8000" b="1" i="0">
                <a:latin typeface="+mj-lt"/>
              </a:defRPr>
            </a:lvl1pPr>
          </a:lstStyle>
          <a:p>
            <a:pPr rtl="0"/>
            <a:r>
              <a:rPr lang="de-de"/>
              <a:t>Divider title can</a:t>
            </a:r>
            <a:br>
              <a:rPr lang="en-US" dirty="0"/>
            </a:br>
            <a:r>
              <a:rPr lang="de-de"/>
              <a:t>extend to two lines</a:t>
            </a:r>
          </a:p>
        </p:txBody>
      </p:sp>
    </p:spTree>
    <p:extLst>
      <p:ext uri="{BB962C8B-B14F-4D97-AF65-F5344CB8AC3E}">
        <p14:creationId xmlns:p14="http://schemas.microsoft.com/office/powerpoint/2010/main" val="13307515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earning Objectives">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16814040" cy="7178040"/>
          </a:xfrm>
        </p:spPr>
        <p:txBody>
          <a:bodyPr rtlCol="0"/>
          <a:lstStyle>
            <a:lvl1pPr>
              <a:defRPr/>
            </a:lvl1pPr>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
        <p:nvSpPr>
          <p:cNvPr id="3" name="Title 2">
            <a:extLst>
              <a:ext uri="{FF2B5EF4-FFF2-40B4-BE49-F238E27FC236}">
                <a16:creationId xmlns:a16="http://schemas.microsoft.com/office/drawing/2014/main" id="{F3D827C1-A154-4A9B-B685-48DFB0F8FC25}"/>
              </a:ext>
            </a:extLst>
          </p:cNvPr>
          <p:cNvSpPr>
            <a:spLocks noGrp="1"/>
          </p:cNvSpPr>
          <p:nvPr>
            <p:ph type="title" hasCustomPrompt="1"/>
          </p:nvPr>
        </p:nvSpPr>
        <p:spPr/>
        <p:txBody>
          <a:bodyPr rtlCol="0"/>
          <a:lstStyle>
            <a:lvl1pPr>
              <a:defRPr/>
            </a:lvl1pPr>
          </a:lstStyle>
          <a:p>
            <a:pPr rtl="0"/>
            <a:r>
              <a:rPr lang="de-de"/>
              <a:t>Learning Objectives</a:t>
            </a:r>
          </a:p>
        </p:txBody>
      </p:sp>
    </p:spTree>
    <p:extLst>
      <p:ext uri="{BB962C8B-B14F-4D97-AF65-F5344CB8AC3E}">
        <p14:creationId xmlns:p14="http://schemas.microsoft.com/office/powerpoint/2010/main" val="1148579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rtlCol="0">
            <a:spAutoFit/>
          </a:bodyPr>
          <a:lstStyle>
            <a:lvl1pPr marL="0" indent="0">
              <a:buNone/>
              <a:defRPr sz="3200" b="1"/>
            </a:lvl1pPr>
          </a:lstStyle>
          <a:p>
            <a:pPr lvl="0" rtl="0"/>
            <a:r>
              <a:rPr lang="de-de"/>
              <a:t>Subtitle if needed</a:t>
            </a:r>
          </a:p>
        </p:txBody>
      </p:sp>
      <p:sp>
        <p:nvSpPr>
          <p:cNvPr id="5" name="Content Placeholder 2">
            <a:extLst>
              <a:ext uri="{FF2B5EF4-FFF2-40B4-BE49-F238E27FC236}">
                <a16:creationId xmlns:a16="http://schemas.microsoft.com/office/drawing/2014/main" id="{36D2746D-0340-4A15-96B1-30ACF62C6B8F}"/>
              </a:ext>
            </a:extLst>
          </p:cNvPr>
          <p:cNvSpPr>
            <a:spLocks noGrp="1"/>
          </p:cNvSpPr>
          <p:nvPr>
            <p:ph idx="1"/>
          </p:nvPr>
        </p:nvSpPr>
        <p:spPr>
          <a:xfrm>
            <a:off x="736980" y="2377440"/>
            <a:ext cx="16814040" cy="7178040"/>
          </a:xfrm>
        </p:spPr>
        <p:txBody>
          <a:bodyPr rtlCol="0"/>
          <a:lstStyle>
            <a:lvl1pPr marL="457200" indent="-457200">
              <a:buFont typeface="Artifakt ElementOfc" panose="020B0504010101010104" pitchFamily="34" charset="0"/>
              <a:buChar char=" "/>
              <a:defRPr b="1"/>
            </a:lvl1pPr>
            <a:lvl2pPr marL="920750" indent="-463550">
              <a:buFont typeface="Artifakt ElementOfc" panose="020B0504010101010104" pitchFamily="34" charset="0"/>
              <a:buChar char=" "/>
              <a:defRPr/>
            </a:lvl2pPr>
            <a:lvl3pPr marL="1428750" indent="-514350">
              <a:buFont typeface="Artifakt ElementOfc" panose="020B0504010101010104" pitchFamily="34" charset="0"/>
              <a:buChar char=" "/>
              <a:defRPr/>
            </a:lvl3pPr>
          </a:lstStyle>
          <a:p>
            <a:pPr lvl="0" rtl="0"/>
            <a:r>
              <a:rPr lang="de-de"/>
              <a:t>Click to edit Master text styles</a:t>
            </a:r>
          </a:p>
          <a:p>
            <a:pPr lvl="1" rtl="0"/>
            <a:r>
              <a:rPr lang="de-de"/>
              <a:t>Second level</a:t>
            </a:r>
          </a:p>
          <a:p>
            <a:pPr lvl="2" rtl="0"/>
            <a:r>
              <a:rPr lang="de-de"/>
              <a:t>Third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
        <p:nvSpPr>
          <p:cNvPr id="3" name="Title 2">
            <a:extLst>
              <a:ext uri="{FF2B5EF4-FFF2-40B4-BE49-F238E27FC236}">
                <a16:creationId xmlns:a16="http://schemas.microsoft.com/office/drawing/2014/main" id="{B53F5FD0-33B7-4B22-B2E7-D7C5A3AD6937}"/>
              </a:ext>
            </a:extLst>
          </p:cNvPr>
          <p:cNvSpPr>
            <a:spLocks noGrp="1"/>
          </p:cNvSpPr>
          <p:nvPr>
            <p:ph type="title"/>
          </p:nvPr>
        </p:nvSpPr>
        <p:spPr/>
        <p:txBody>
          <a:bodyPr rtlCol="0"/>
          <a:lstStyle/>
          <a:p>
            <a:pPr rtl="0"/>
            <a:r>
              <a:rPr lang="de-de"/>
              <a:t>Click to edit Master title style</a:t>
            </a:r>
          </a:p>
        </p:txBody>
      </p:sp>
    </p:spTree>
    <p:extLst>
      <p:ext uri="{BB962C8B-B14F-4D97-AF65-F5344CB8AC3E}">
        <p14:creationId xmlns:p14="http://schemas.microsoft.com/office/powerpoint/2010/main" val="32460059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 2 Column">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411080" y="2377440"/>
            <a:ext cx="8140320"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
        <p:nvSpPr>
          <p:cNvPr id="3" name="Title 2">
            <a:extLst>
              <a:ext uri="{FF2B5EF4-FFF2-40B4-BE49-F238E27FC236}">
                <a16:creationId xmlns:a16="http://schemas.microsoft.com/office/drawing/2014/main" id="{AB6B8D3B-32FF-45CF-8B27-0FFD6F05C29C}"/>
              </a:ext>
            </a:extLst>
          </p:cNvPr>
          <p:cNvSpPr>
            <a:spLocks noGrp="1"/>
          </p:cNvSpPr>
          <p:nvPr>
            <p:ph type="title"/>
          </p:nvPr>
        </p:nvSpPr>
        <p:spPr/>
        <p:txBody>
          <a:bodyPr rtlCol="0"/>
          <a:lstStyle/>
          <a:p>
            <a:pPr rtl="0"/>
            <a:r>
              <a:rPr lang="de-de"/>
              <a:t>Click to edit Master title style</a:t>
            </a:r>
          </a:p>
        </p:txBody>
      </p:sp>
    </p:spTree>
    <p:extLst>
      <p:ext uri="{BB962C8B-B14F-4D97-AF65-F5344CB8AC3E}">
        <p14:creationId xmlns:p14="http://schemas.microsoft.com/office/powerpoint/2010/main" val="35371263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18" Type="http://schemas.openxmlformats.org/officeDocument/2006/relationships/slideLayout" Target="../slideLayouts/slideLayout43.xml"/><Relationship Id="rId3" Type="http://schemas.openxmlformats.org/officeDocument/2006/relationships/slideLayout" Target="../slideLayouts/slideLayout28.xml"/><Relationship Id="rId21" Type="http://schemas.openxmlformats.org/officeDocument/2006/relationships/slideLayout" Target="../slideLayouts/slideLayout46.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5" Type="http://schemas.openxmlformats.org/officeDocument/2006/relationships/theme" Target="../theme/theme2.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20" Type="http://schemas.openxmlformats.org/officeDocument/2006/relationships/slideLayout" Target="../slideLayouts/slideLayout45.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24" Type="http://schemas.openxmlformats.org/officeDocument/2006/relationships/slideLayout" Target="../slideLayouts/slideLayout49.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23" Type="http://schemas.openxmlformats.org/officeDocument/2006/relationships/slideLayout" Target="../slideLayouts/slideLayout48.xml"/><Relationship Id="rId10" Type="http://schemas.openxmlformats.org/officeDocument/2006/relationships/slideLayout" Target="../slideLayouts/slideLayout35.xml"/><Relationship Id="rId19" Type="http://schemas.openxmlformats.org/officeDocument/2006/relationships/slideLayout" Target="../slideLayouts/slideLayout44.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 Id="rId22"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6980" y="731521"/>
            <a:ext cx="16814040" cy="775597"/>
          </a:xfrm>
          <a:prstGeom prst="rect">
            <a:avLst/>
          </a:prstGeom>
        </p:spPr>
        <p:txBody>
          <a:bodyPr vert="horz" wrap="square" lIns="0" tIns="0" rIns="0" bIns="0" rtlCol="0" anchor="t" anchorCtr="0">
            <a:spAutoFit/>
          </a:bodyPr>
          <a:lstStyle/>
          <a:p>
            <a:pPr rtl="0"/>
            <a:r>
              <a:rPr lang="de-de"/>
              <a:t>Lernziele</a:t>
            </a:r>
          </a:p>
        </p:txBody>
      </p:sp>
      <p:sp>
        <p:nvSpPr>
          <p:cNvPr id="3" name="Text Placeholder 2"/>
          <p:cNvSpPr>
            <a:spLocks noGrp="1"/>
          </p:cNvSpPr>
          <p:nvPr>
            <p:ph type="body" idx="1"/>
          </p:nvPr>
        </p:nvSpPr>
        <p:spPr>
          <a:xfrm>
            <a:off x="736980" y="2377440"/>
            <a:ext cx="16814040" cy="7178040"/>
          </a:xfrm>
          <a:prstGeom prst="rect">
            <a:avLst/>
          </a:prstGeom>
        </p:spPr>
        <p:txBody>
          <a:bodyPr vert="horz" lIns="0" tIns="0" rIns="0" bIns="0" rtlCol="0">
            <a:normAutofit/>
          </a:bodyPr>
          <a:lstStyle/>
          <a:p>
            <a:pPr lvl="0" rtl="0"/>
            <a:r>
              <a:rPr lang="de-de"/>
              <a:t>Zum Bearbeiten der Master-Textstile klicken</a:t>
            </a:r>
          </a:p>
          <a:p>
            <a:pPr lvl="1" rtl="0"/>
            <a:r>
              <a:rPr lang="de-de"/>
              <a:t>Zweite Ebene</a:t>
            </a:r>
          </a:p>
          <a:p>
            <a:pPr lvl="2" rtl="0"/>
            <a:r>
              <a:rPr lang="de-de"/>
              <a:t>Dritte Ebene</a:t>
            </a:r>
          </a:p>
          <a:p>
            <a:pPr lvl="3" rtl="0"/>
            <a:r>
              <a:rPr lang="de-de"/>
              <a:t>Vierte Ebene</a:t>
            </a:r>
          </a:p>
          <a:p>
            <a:pPr lvl="4" rtl="0"/>
            <a:r>
              <a:rPr lang="de-de"/>
              <a:t>Fünfte Ebene</a:t>
            </a:r>
            <a:endParaRPr lang="en-US" dirty="0"/>
          </a:p>
        </p:txBody>
      </p:sp>
      <p:sp>
        <p:nvSpPr>
          <p:cNvPr id="5" name="Footer Placeholder 3"/>
          <p:cNvSpPr>
            <a:spLocks noGrp="1"/>
          </p:cNvSpPr>
          <p:nvPr>
            <p:ph type="ftr" sz="quarter" idx="3"/>
          </p:nvPr>
        </p:nvSpPr>
        <p:spPr>
          <a:xfrm>
            <a:off x="9144001" y="9715500"/>
            <a:ext cx="8772526" cy="304800"/>
          </a:xfrm>
          <a:prstGeom prst="rect">
            <a:avLst/>
          </a:prstGeom>
        </p:spPr>
        <p:txBody>
          <a:bodyPr vert="horz" lIns="0" tIns="0" rIns="0" bIns="0" rtlCol="0" anchor="b"/>
          <a:lstStyle>
            <a:lvl1pPr algn="r">
              <a:defRPr sz="1200">
                <a:solidFill>
                  <a:schemeClr val="bg1">
                    <a:lumMod val="65000"/>
                  </a:schemeClr>
                </a:solidFill>
              </a:defRPr>
            </a:lvl1pPr>
          </a:lstStyle>
          <a:p>
            <a:pPr rtl="0"/>
            <a:endParaRPr lang="en-US" dirty="0"/>
          </a:p>
        </p:txBody>
      </p:sp>
    </p:spTree>
    <p:extLst>
      <p:ext uri="{BB962C8B-B14F-4D97-AF65-F5344CB8AC3E}">
        <p14:creationId xmlns:p14="http://schemas.microsoft.com/office/powerpoint/2010/main" val="1519946592"/>
      </p:ext>
    </p:extLst>
  </p:cSld>
  <p:clrMap bg1="lt1" tx1="dk1" bg2="lt2" tx2="dk2" accent1="accent1" accent2="accent2" accent3="accent3" accent4="accent4" accent5="accent5" accent6="accent6" hlink="hlink" folHlink="folHlink"/>
  <p:sldLayoutIdLst>
    <p:sldLayoutId id="2147483662" r:id="rId1"/>
    <p:sldLayoutId id="2147483664" r:id="rId2"/>
    <p:sldLayoutId id="2147483690" r:id="rId3"/>
    <p:sldLayoutId id="2147483691" r:id="rId4"/>
    <p:sldLayoutId id="2147483675" r:id="rId5"/>
    <p:sldLayoutId id="2147483676" r:id="rId6"/>
    <p:sldLayoutId id="2147483680" r:id="rId7"/>
    <p:sldLayoutId id="2147483681" r:id="rId8"/>
    <p:sldLayoutId id="2147483685" r:id="rId9"/>
    <p:sldLayoutId id="2147483686" r:id="rId10"/>
    <p:sldLayoutId id="2147483682" r:id="rId11"/>
    <p:sldLayoutId id="2147483692" r:id="rId12"/>
    <p:sldLayoutId id="2147483683" r:id="rId13"/>
    <p:sldLayoutId id="2147483684" r:id="rId14"/>
    <p:sldLayoutId id="2147483694" r:id="rId15"/>
    <p:sldLayoutId id="2147483667" r:id="rId16"/>
    <p:sldLayoutId id="2147483673" r:id="rId17"/>
    <p:sldLayoutId id="2147483659" r:id="rId18"/>
    <p:sldLayoutId id="2147483693" r:id="rId19"/>
    <p:sldLayoutId id="2147483688" r:id="rId20"/>
    <p:sldLayoutId id="2147483689" r:id="rId21"/>
    <p:sldLayoutId id="2147483674" r:id="rId22"/>
    <p:sldLayoutId id="2147483687" r:id="rId23"/>
    <p:sldLayoutId id="2147483669" r:id="rId24"/>
    <p:sldLayoutId id="2147483720" r:id="rId25"/>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xStyles>
    <p:title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p:titleStyle>
    <p:body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5760" userDrawn="1">
          <p15:clr>
            <a:srgbClr val="A4A3A4"/>
          </p15:clr>
        </p15:guide>
        <p15:guide id="3" orient="horz" pos="460" userDrawn="1">
          <p15:clr>
            <a:srgbClr val="A4A3A4"/>
          </p15:clr>
        </p15:guide>
        <p15:guide id="4" orient="horz" pos="6120" userDrawn="1">
          <p15:clr>
            <a:srgbClr val="A4A3A4"/>
          </p15:clr>
        </p15:guide>
        <p15:guide id="5" pos="462" userDrawn="1">
          <p15:clr>
            <a:srgbClr val="A4A3A4"/>
          </p15:clr>
        </p15:guide>
        <p15:guide id="6" pos="11056" userDrawn="1">
          <p15:clr>
            <a:srgbClr val="A4A3A4"/>
          </p15:clr>
        </p15:guide>
        <p15:guide id="7" pos="232" userDrawn="1">
          <p15:clr>
            <a:srgbClr val="A4A3A4"/>
          </p15:clr>
        </p15:guide>
        <p15:guide id="8" orient="horz" pos="6312" userDrawn="1">
          <p15:clr>
            <a:srgbClr val="A4A3A4"/>
          </p15:clr>
        </p15:guide>
        <p15:guide id="9" pos="11286" userDrawn="1">
          <p15:clr>
            <a:srgbClr val="A4A3A4"/>
          </p15:clr>
        </p15:guide>
        <p15:guide id="10" orient="horz" pos="6022" userDrawn="1">
          <p15:clr>
            <a:srgbClr val="A4A3A4"/>
          </p15:clr>
        </p15:guide>
        <p15:guide id="11" orient="horz" pos="1496"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6980" y="731521"/>
            <a:ext cx="16814040" cy="797142"/>
          </a:xfrm>
          <a:prstGeom prst="rect">
            <a:avLst/>
          </a:prstGeom>
        </p:spPr>
        <p:txBody>
          <a:bodyPr vert="horz" wrap="square" lIns="0" tIns="0" rIns="0" bIns="0" rtlCol="0" anchor="t" anchorCtr="0">
            <a:spAutoFit/>
          </a:bodyPr>
          <a:lstStyle/>
          <a:p>
            <a:pPr rtl="0"/>
            <a:r>
              <a:rPr lang="de-de"/>
              <a:t>Zum Bearbeiten des Master-Titelstils klicken</a:t>
            </a:r>
          </a:p>
        </p:txBody>
      </p:sp>
      <p:sp>
        <p:nvSpPr>
          <p:cNvPr id="3" name="Text Placeholder 2"/>
          <p:cNvSpPr>
            <a:spLocks noGrp="1"/>
          </p:cNvSpPr>
          <p:nvPr>
            <p:ph type="body" idx="1"/>
          </p:nvPr>
        </p:nvSpPr>
        <p:spPr>
          <a:xfrm>
            <a:off x="736980" y="2377440"/>
            <a:ext cx="16814040" cy="7178040"/>
          </a:xfrm>
          <a:prstGeom prst="rect">
            <a:avLst/>
          </a:prstGeom>
        </p:spPr>
        <p:txBody>
          <a:bodyPr vert="horz" lIns="0" tIns="0" rIns="0" bIns="0" rtlCol="0">
            <a:normAutofit/>
          </a:bodyPr>
          <a:lstStyle/>
          <a:p>
            <a:pPr lvl="0" rtl="0"/>
            <a:r>
              <a:rPr lang="de-de"/>
              <a:t>Zum Bearbeiten der Master-Textstile klicken</a:t>
            </a:r>
          </a:p>
          <a:p>
            <a:pPr lvl="1" rtl="0"/>
            <a:r>
              <a:rPr lang="de-de"/>
              <a:t>Zweite Ebene</a:t>
            </a:r>
          </a:p>
          <a:p>
            <a:pPr lvl="2" rtl="0"/>
            <a:r>
              <a:rPr lang="de-de"/>
              <a:t>Dritte Ebene</a:t>
            </a:r>
          </a:p>
        </p:txBody>
      </p:sp>
      <p:sp>
        <p:nvSpPr>
          <p:cNvPr id="5" name="Footer Placeholder 3"/>
          <p:cNvSpPr>
            <a:spLocks noGrp="1"/>
          </p:cNvSpPr>
          <p:nvPr>
            <p:ph type="ftr" sz="quarter" idx="3"/>
          </p:nvPr>
        </p:nvSpPr>
        <p:spPr>
          <a:xfrm>
            <a:off x="9144001" y="9715500"/>
            <a:ext cx="8772526" cy="304800"/>
          </a:xfrm>
          <a:prstGeom prst="rect">
            <a:avLst/>
          </a:prstGeom>
        </p:spPr>
        <p:txBody>
          <a:bodyPr vert="horz" lIns="0" tIns="0" rIns="0" bIns="0" rtlCol="0" anchor="b"/>
          <a:lstStyle>
            <a:lvl1pPr algn="r">
              <a:defRPr sz="1200">
                <a:solidFill>
                  <a:schemeClr val="bg1">
                    <a:lumMod val="65000"/>
                  </a:schemeClr>
                </a:solidFill>
              </a:defRPr>
            </a:lvl1pPr>
          </a:lstStyle>
          <a:p>
            <a:pPr rtl="0"/>
            <a:endParaRPr lang="en-US" dirty="0"/>
          </a:p>
        </p:txBody>
      </p:sp>
    </p:spTree>
    <p:extLst>
      <p:ext uri="{BB962C8B-B14F-4D97-AF65-F5344CB8AC3E}">
        <p14:creationId xmlns:p14="http://schemas.microsoft.com/office/powerpoint/2010/main" val="3620896959"/>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 id="2147483708" r:id="rId13"/>
    <p:sldLayoutId id="2147483709" r:id="rId14"/>
    <p:sldLayoutId id="2147483710" r:id="rId15"/>
    <p:sldLayoutId id="2147483711" r:id="rId16"/>
    <p:sldLayoutId id="2147483712" r:id="rId17"/>
    <p:sldLayoutId id="2147483713" r:id="rId18"/>
    <p:sldLayoutId id="2147483714" r:id="rId19"/>
    <p:sldLayoutId id="2147483715" r:id="rId20"/>
    <p:sldLayoutId id="2147483716" r:id="rId21"/>
    <p:sldLayoutId id="2147483717" r:id="rId22"/>
    <p:sldLayoutId id="2147483718" r:id="rId23"/>
    <p:sldLayoutId id="2147483719" r:id="rId24"/>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xStyles>
    <p:title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p:titleStyle>
    <p:bodyStyle>
      <a:lvl1pPr marL="457200" indent="-457200" algn="l" defTabSz="1371600" rtl="0" eaLnBrk="1" latinLnBrk="0" hangingPunct="1">
        <a:lnSpc>
          <a:spcPct val="150000"/>
        </a:lnSpc>
        <a:spcBef>
          <a:spcPts val="4000"/>
        </a:spcBef>
        <a:buClr>
          <a:schemeClr val="tx2"/>
        </a:buClr>
        <a:buFont typeface="Artifakt ElementOfc" panose="020B0504010101010104" pitchFamily="34" charset="0"/>
        <a:buChar char=" "/>
        <a:defRPr sz="3200" b="1" kern="1200">
          <a:solidFill>
            <a:schemeClr val="tx1"/>
          </a:solidFill>
          <a:latin typeface="+mn-lt"/>
          <a:ea typeface="+mn-ea"/>
          <a:cs typeface="+mn-cs"/>
        </a:defRPr>
      </a:lvl1pPr>
      <a:lvl2pPr marL="920750" indent="-463550" algn="l" defTabSz="1371600" rtl="0" eaLnBrk="1" latinLnBrk="0" hangingPunct="1">
        <a:lnSpc>
          <a:spcPct val="150000"/>
        </a:lnSpc>
        <a:spcBef>
          <a:spcPts val="1600"/>
        </a:spcBef>
        <a:buClr>
          <a:schemeClr val="tx2"/>
        </a:buClr>
        <a:buFont typeface="Artifakt ElementOfc" panose="020B0504010101010104" pitchFamily="34" charset="0"/>
        <a:buChar char=" "/>
        <a:defRPr sz="2800" kern="1200">
          <a:solidFill>
            <a:schemeClr val="tx1"/>
          </a:solidFill>
          <a:latin typeface="+mn-lt"/>
          <a:ea typeface="+mn-ea"/>
          <a:cs typeface="+mn-cs"/>
        </a:defRPr>
      </a:lvl2pPr>
      <a:lvl3pPr marL="1433513" indent="-519113" algn="l" defTabSz="1371600" rtl="0" eaLnBrk="1" latinLnBrk="0" hangingPunct="1">
        <a:lnSpc>
          <a:spcPct val="150000"/>
        </a:lnSpc>
        <a:spcBef>
          <a:spcPts val="1200"/>
        </a:spcBef>
        <a:buClr>
          <a:schemeClr val="tx2"/>
        </a:buClr>
        <a:buFont typeface="+mj-lt"/>
        <a:buAutoNum type="romanLcPeriod"/>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tifakt ElementOfc" panose="020B0504010101010104" pitchFamily="34" charset="0"/>
        <a:buChar char=" "/>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tifakt ElementOfc" panose="020B0504010101010104" pitchFamily="34" charset="0"/>
        <a:buChar char=" "/>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5760" userDrawn="1">
          <p15:clr>
            <a:srgbClr val="A4A3A4"/>
          </p15:clr>
        </p15:guide>
        <p15:guide id="3" orient="horz" pos="460" userDrawn="1">
          <p15:clr>
            <a:srgbClr val="A4A3A4"/>
          </p15:clr>
        </p15:guide>
        <p15:guide id="4" orient="horz" pos="6120" userDrawn="1">
          <p15:clr>
            <a:srgbClr val="A4A3A4"/>
          </p15:clr>
        </p15:guide>
        <p15:guide id="5" pos="462" userDrawn="1">
          <p15:clr>
            <a:srgbClr val="A4A3A4"/>
          </p15:clr>
        </p15:guide>
        <p15:guide id="6" pos="11056" userDrawn="1">
          <p15:clr>
            <a:srgbClr val="A4A3A4"/>
          </p15:clr>
        </p15:guide>
        <p15:guide id="7" pos="232" userDrawn="1">
          <p15:clr>
            <a:srgbClr val="A4A3A4"/>
          </p15:clr>
        </p15:guide>
        <p15:guide id="8" orient="horz" pos="6312" userDrawn="1">
          <p15:clr>
            <a:srgbClr val="A4A3A4"/>
          </p15:clr>
        </p15:guide>
        <p15:guide id="9" pos="11286" userDrawn="1">
          <p15:clr>
            <a:srgbClr val="A4A3A4"/>
          </p15:clr>
        </p15:guide>
        <p15:guide id="10" orient="horz" pos="6022" userDrawn="1">
          <p15:clr>
            <a:srgbClr val="A4A3A4"/>
          </p15:clr>
        </p15:guide>
        <p15:guide id="11" orient="horz" pos="1496" userDrawn="1">
          <p15:clr>
            <a:srgbClr val="A4A3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9.pn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png"/></Relationships>
</file>

<file path=ppt/slides/_rels/slide1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GIF"/><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xml"/><Relationship Id="rId1" Type="http://schemas.openxmlformats.org/officeDocument/2006/relationships/slideLayout" Target="../slideLayouts/slideLayout25.xml"/><Relationship Id="rId4" Type="http://schemas.openxmlformats.org/officeDocument/2006/relationships/image" Target="../media/image44.png"/></Relationships>
</file>

<file path=ppt/slides/_rels/slide1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9.xml"/><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18.png"/><Relationship Id="rId1" Type="http://schemas.openxmlformats.org/officeDocument/2006/relationships/slideLayout" Target="../slideLayouts/slideLayout9.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9.xml"/><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B0A2D4E-8AE8-4E40-953E-EF679CEACA2A}"/>
              </a:ext>
            </a:extLst>
          </p:cNvPr>
          <p:cNvSpPr>
            <a:spLocks noGrp="1"/>
          </p:cNvSpPr>
          <p:nvPr>
            <p:ph type="title"/>
          </p:nvPr>
        </p:nvSpPr>
        <p:spPr>
          <a:xfrm>
            <a:off x="5723024" y="5143500"/>
            <a:ext cx="11811000" cy="2217600"/>
          </a:xfrm>
        </p:spPr>
        <p:txBody>
          <a:bodyPr rtlCol="0">
            <a:noAutofit/>
          </a:bodyPr>
          <a:lstStyle/>
          <a:p>
            <a:pPr rtl="0">
              <a:lnSpc>
                <a:spcPct val="100000"/>
              </a:lnSpc>
            </a:pPr>
            <a:r>
              <a:rPr lang="de-de" dirty="0">
                <a:latin typeface="Arial" panose="020B0604020202020204" pitchFamily="34" charset="0"/>
                <a:cs typeface="Arial" panose="020B0604020202020204" pitchFamily="34" charset="0"/>
              </a:rPr>
              <a:t>Vortrag</a:t>
            </a:r>
            <a:br>
              <a:rPr lang="en-US" dirty="0">
                <a:latin typeface="Arial" panose="020B0604020202020204" pitchFamily="34" charset="0"/>
                <a:cs typeface="Arial" panose="020B0604020202020204" pitchFamily="34" charset="0"/>
              </a:rPr>
            </a:br>
            <a:r>
              <a:rPr lang="de-de" dirty="0">
                <a:latin typeface="Arial" panose="020B0604020202020204" pitchFamily="34" charset="0"/>
                <a:cs typeface="Arial" panose="020B0604020202020204" pitchFamily="34" charset="0"/>
              </a:rPr>
              <a:t>CAD-Modellierung</a:t>
            </a:r>
          </a:p>
        </p:txBody>
      </p:sp>
    </p:spTree>
    <p:extLst>
      <p:ext uri="{BB962C8B-B14F-4D97-AF65-F5344CB8AC3E}">
        <p14:creationId xmlns:p14="http://schemas.microsoft.com/office/powerpoint/2010/main" val="277119094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3F3D18A-9B17-E322-C560-A4CFCE4BEB58}"/>
              </a:ext>
            </a:extLst>
          </p:cNvPr>
          <p:cNvSpPr>
            <a:spLocks noGrp="1"/>
          </p:cNvSpPr>
          <p:nvPr>
            <p:ph idx="1"/>
          </p:nvPr>
        </p:nvSpPr>
        <p:spPr/>
        <p:txBody>
          <a:bodyPr lIns="57600" rtlCol="0">
            <a:normAutofit lnSpcReduction="10000"/>
          </a:bodyPr>
          <a:lstStyle/>
          <a:p>
            <a:pPr rtl="0"/>
            <a:r>
              <a:rPr lang="de-de" dirty="0"/>
              <a:t>Linie</a:t>
            </a:r>
          </a:p>
          <a:p>
            <a:pPr rtl="0"/>
            <a:r>
              <a:rPr lang="de-de" dirty="0"/>
              <a:t>Rechteck</a:t>
            </a:r>
          </a:p>
          <a:p>
            <a:pPr rtl="0"/>
            <a:r>
              <a:rPr lang="de-de" dirty="0"/>
              <a:t>Kreis</a:t>
            </a:r>
          </a:p>
          <a:p>
            <a:pPr rtl="0"/>
            <a:r>
              <a:rPr lang="de-de" dirty="0"/>
              <a:t>Bogen</a:t>
            </a:r>
          </a:p>
          <a:p>
            <a:pPr rtl="0"/>
            <a:r>
              <a:rPr lang="de-de" dirty="0"/>
              <a:t>Polygon</a:t>
            </a:r>
          </a:p>
          <a:p>
            <a:pPr rtl="0"/>
            <a:r>
              <a:rPr lang="de-de" dirty="0"/>
              <a:t>Nut</a:t>
            </a:r>
          </a:p>
          <a:p>
            <a:pPr rtl="0"/>
            <a:r>
              <a:rPr lang="de-de" dirty="0"/>
              <a:t>Spline</a:t>
            </a:r>
          </a:p>
          <a:p>
            <a:pPr rtl="0"/>
            <a:r>
              <a:rPr lang="de-de" dirty="0"/>
              <a:t>Text</a:t>
            </a:r>
          </a:p>
        </p:txBody>
      </p:sp>
      <p:pic>
        <p:nvPicPr>
          <p:cNvPr id="6" name="Content Placeholder 5">
            <a:extLst>
              <a:ext uri="{FF2B5EF4-FFF2-40B4-BE49-F238E27FC236}">
                <a16:creationId xmlns:a16="http://schemas.microsoft.com/office/drawing/2014/main" id="{5F4EF1C9-A6AA-B456-541A-D7E488851081}"/>
              </a:ext>
            </a:extLst>
          </p:cNvPr>
          <p:cNvPicPr>
            <a:picLocks noGrp="1" noChangeAspect="1"/>
          </p:cNvPicPr>
          <p:nvPr>
            <p:ph idx="11"/>
          </p:nvPr>
        </p:nvPicPr>
        <p:blipFill>
          <a:blip r:embed="rId3"/>
          <a:stretch>
            <a:fillRect/>
          </a:stretch>
        </p:blipFill>
        <p:spPr>
          <a:xfrm>
            <a:off x="9950222" y="1761366"/>
            <a:ext cx="3828571" cy="7922010"/>
          </a:xfrm>
        </p:spPr>
      </p:pic>
      <p:sp>
        <p:nvSpPr>
          <p:cNvPr id="4" name="Title 3">
            <a:extLst>
              <a:ext uri="{FF2B5EF4-FFF2-40B4-BE49-F238E27FC236}">
                <a16:creationId xmlns:a16="http://schemas.microsoft.com/office/drawing/2014/main" id="{4E5A2580-D1FB-A976-0988-6399F86BBB69}"/>
              </a:ext>
            </a:extLst>
          </p:cNvPr>
          <p:cNvSpPr>
            <a:spLocks noGrp="1"/>
          </p:cNvSpPr>
          <p:nvPr>
            <p:ph type="title"/>
          </p:nvPr>
        </p:nvSpPr>
        <p:spPr/>
        <p:txBody>
          <a:bodyPr lIns="57600" rtlCol="0"/>
          <a:lstStyle/>
          <a:p>
            <a:pPr rtl="0"/>
            <a:r>
              <a:rPr lang="de-de" dirty="0"/>
              <a:t>Welche Skizzenelemente gibt es?</a:t>
            </a:r>
          </a:p>
        </p:txBody>
      </p:sp>
      <p:pic>
        <p:nvPicPr>
          <p:cNvPr id="5" name="Picture 4">
            <a:extLst>
              <a:ext uri="{FF2B5EF4-FFF2-40B4-BE49-F238E27FC236}">
                <a16:creationId xmlns:a16="http://schemas.microsoft.com/office/drawing/2014/main" id="{92600923-B37F-98BC-D98A-B42C5676F912}"/>
              </a:ext>
            </a:extLst>
          </p:cNvPr>
          <p:cNvPicPr>
            <a:picLocks noChangeAspect="1"/>
          </p:cNvPicPr>
          <p:nvPr/>
        </p:nvPicPr>
        <p:blipFill>
          <a:blip r:embed="rId4"/>
          <a:stretch>
            <a:fillRect/>
          </a:stretch>
        </p:blipFill>
        <p:spPr>
          <a:xfrm>
            <a:off x="3832167" y="2238643"/>
            <a:ext cx="2371429" cy="476190"/>
          </a:xfrm>
          <a:prstGeom prst="rect">
            <a:avLst/>
          </a:prstGeom>
        </p:spPr>
      </p:pic>
      <p:pic>
        <p:nvPicPr>
          <p:cNvPr id="8" name="Picture 7">
            <a:extLst>
              <a:ext uri="{FF2B5EF4-FFF2-40B4-BE49-F238E27FC236}">
                <a16:creationId xmlns:a16="http://schemas.microsoft.com/office/drawing/2014/main" id="{2FD83DDC-BACE-10C2-A302-D9C2D92C1195}"/>
              </a:ext>
            </a:extLst>
          </p:cNvPr>
          <p:cNvPicPr>
            <a:picLocks noChangeAspect="1"/>
          </p:cNvPicPr>
          <p:nvPr/>
        </p:nvPicPr>
        <p:blipFill>
          <a:blip r:embed="rId5"/>
          <a:stretch>
            <a:fillRect/>
          </a:stretch>
        </p:blipFill>
        <p:spPr>
          <a:xfrm>
            <a:off x="4425228" y="3088322"/>
            <a:ext cx="2342857" cy="742857"/>
          </a:xfrm>
          <a:prstGeom prst="rect">
            <a:avLst/>
          </a:prstGeom>
        </p:spPr>
      </p:pic>
      <p:pic>
        <p:nvPicPr>
          <p:cNvPr id="10" name="Picture 9">
            <a:extLst>
              <a:ext uri="{FF2B5EF4-FFF2-40B4-BE49-F238E27FC236}">
                <a16:creationId xmlns:a16="http://schemas.microsoft.com/office/drawing/2014/main" id="{00B6ADA6-C830-7372-757E-4D356694B3B0}"/>
              </a:ext>
            </a:extLst>
          </p:cNvPr>
          <p:cNvPicPr>
            <a:picLocks noChangeAspect="1"/>
          </p:cNvPicPr>
          <p:nvPr/>
        </p:nvPicPr>
        <p:blipFill>
          <a:blip r:embed="rId6"/>
          <a:stretch>
            <a:fillRect/>
          </a:stretch>
        </p:blipFill>
        <p:spPr>
          <a:xfrm>
            <a:off x="3239105" y="3898772"/>
            <a:ext cx="1186123" cy="1163743"/>
          </a:xfrm>
          <a:prstGeom prst="rect">
            <a:avLst/>
          </a:prstGeom>
        </p:spPr>
      </p:pic>
      <p:pic>
        <p:nvPicPr>
          <p:cNvPr id="12" name="Picture 11">
            <a:extLst>
              <a:ext uri="{FF2B5EF4-FFF2-40B4-BE49-F238E27FC236}">
                <a16:creationId xmlns:a16="http://schemas.microsoft.com/office/drawing/2014/main" id="{DC95479D-6AAA-2A5D-2E32-0E456CB9EAFE}"/>
              </a:ext>
            </a:extLst>
          </p:cNvPr>
          <p:cNvPicPr>
            <a:picLocks noChangeAspect="1"/>
          </p:cNvPicPr>
          <p:nvPr/>
        </p:nvPicPr>
        <p:blipFill>
          <a:blip r:embed="rId7"/>
          <a:stretch>
            <a:fillRect/>
          </a:stretch>
        </p:blipFill>
        <p:spPr>
          <a:xfrm>
            <a:off x="3239105" y="5113789"/>
            <a:ext cx="2142857" cy="819048"/>
          </a:xfrm>
          <a:prstGeom prst="rect">
            <a:avLst/>
          </a:prstGeom>
        </p:spPr>
      </p:pic>
      <p:pic>
        <p:nvPicPr>
          <p:cNvPr id="18" name="Picture 17">
            <a:extLst>
              <a:ext uri="{FF2B5EF4-FFF2-40B4-BE49-F238E27FC236}">
                <a16:creationId xmlns:a16="http://schemas.microsoft.com/office/drawing/2014/main" id="{90C8E5E0-A86C-4666-A7D2-F383FF5B9454}"/>
              </a:ext>
            </a:extLst>
          </p:cNvPr>
          <p:cNvPicPr>
            <a:picLocks noChangeAspect="1"/>
          </p:cNvPicPr>
          <p:nvPr/>
        </p:nvPicPr>
        <p:blipFill>
          <a:blip r:embed="rId8"/>
          <a:stretch>
            <a:fillRect/>
          </a:stretch>
        </p:blipFill>
        <p:spPr>
          <a:xfrm>
            <a:off x="3232049" y="6737153"/>
            <a:ext cx="2580952" cy="1257143"/>
          </a:xfrm>
          <a:prstGeom prst="rect">
            <a:avLst/>
          </a:prstGeom>
        </p:spPr>
      </p:pic>
      <p:pic>
        <p:nvPicPr>
          <p:cNvPr id="1026" name="Picture 2">
            <a:extLst>
              <a:ext uri="{FF2B5EF4-FFF2-40B4-BE49-F238E27FC236}">
                <a16:creationId xmlns:a16="http://schemas.microsoft.com/office/drawing/2014/main" id="{B8341D63-DA86-9BC5-E2FF-614B2A39DC7E}"/>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18634" y="5722371"/>
            <a:ext cx="1285875" cy="12573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4C6729EE-B5C5-7CFF-6191-444AA33D9025}"/>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719965" y="7909560"/>
            <a:ext cx="3279689" cy="99264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9236A185-5474-0EE5-205E-FAEEDC0E9155}"/>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3540693" y="8838811"/>
            <a:ext cx="1841269" cy="1047619"/>
          </a:xfrm>
          <a:prstGeom prst="rect">
            <a:avLst/>
          </a:prstGeom>
        </p:spPr>
      </p:pic>
    </p:spTree>
    <p:extLst>
      <p:ext uri="{BB962C8B-B14F-4D97-AF65-F5344CB8AC3E}">
        <p14:creationId xmlns:p14="http://schemas.microsoft.com/office/powerpoint/2010/main" val="171019578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2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254FCFD-1FC9-0979-80ED-2BBB3B16AF77}"/>
              </a:ext>
            </a:extLst>
          </p:cNvPr>
          <p:cNvSpPr>
            <a:spLocks noGrp="1"/>
          </p:cNvSpPr>
          <p:nvPr>
            <p:ph idx="1"/>
          </p:nvPr>
        </p:nvSpPr>
        <p:spPr/>
        <p:txBody>
          <a:bodyPr lIns="57600" rtlCol="0"/>
          <a:lstStyle/>
          <a:p>
            <a:pPr rtl="0"/>
            <a:r>
              <a:rPr lang="de-de" dirty="0">
                <a:latin typeface="Arial" panose="020B0604020202020204" pitchFamily="34" charset="0"/>
                <a:cs typeface="Arial" panose="020B0604020202020204" pitchFamily="34" charset="0"/>
              </a:rPr>
              <a:t>Bemaßungen: Numerische Eingabe für die Länge und Position von Skizzenelementen</a:t>
            </a:r>
          </a:p>
          <a:p>
            <a:pPr rtl="0"/>
            <a:r>
              <a:rPr lang="de-de" dirty="0">
                <a:latin typeface="Arial" panose="020B0604020202020204" pitchFamily="34" charset="0"/>
                <a:cs typeface="Arial" panose="020B0604020202020204" pitchFamily="34" charset="0"/>
              </a:rPr>
              <a:t>Abhängigkeiten: Definieren die Beziehung eines Skizzenelements relativ zu anderer Geometrie oder den Konstruktionsebenen und dem Ursprung.</a:t>
            </a:r>
          </a:p>
        </p:txBody>
      </p:sp>
      <p:sp>
        <p:nvSpPr>
          <p:cNvPr id="4" name="Title 3">
            <a:extLst>
              <a:ext uri="{FF2B5EF4-FFF2-40B4-BE49-F238E27FC236}">
                <a16:creationId xmlns:a16="http://schemas.microsoft.com/office/drawing/2014/main" id="{D1957D21-54E7-47FE-9C51-8B59ED3F1273}"/>
              </a:ext>
            </a:extLst>
          </p:cNvPr>
          <p:cNvSpPr>
            <a:spLocks noGrp="1"/>
          </p:cNvSpPr>
          <p:nvPr>
            <p:ph type="title"/>
          </p:nvPr>
        </p:nvSpPr>
        <p:spPr/>
        <p:txBody>
          <a:bodyPr lIns="57600" rtlCol="0"/>
          <a:lstStyle/>
          <a:p>
            <a:pPr rtl="0"/>
            <a:r>
              <a:rPr lang="de-de">
                <a:latin typeface="Arial" panose="020B0604020202020204" pitchFamily="34" charset="0"/>
                <a:cs typeface="Arial" panose="020B0604020202020204" pitchFamily="34" charset="0"/>
              </a:rPr>
              <a:t>Bemaßungen und Abhängigkeiten in Skizzen</a:t>
            </a:r>
          </a:p>
        </p:txBody>
      </p:sp>
      <p:pic>
        <p:nvPicPr>
          <p:cNvPr id="10" name="Content Placeholder 9" descr="Dimensions and constraints">
            <a:extLst>
              <a:ext uri="{FF2B5EF4-FFF2-40B4-BE49-F238E27FC236}">
                <a16:creationId xmlns:a16="http://schemas.microsoft.com/office/drawing/2014/main" id="{D8E2B01D-832A-271F-6E47-0BE272D4DADF}"/>
              </a:ext>
            </a:extLst>
          </p:cNvPr>
          <p:cNvPicPr>
            <a:picLocks noGrp="1" noChangeAspect="1"/>
          </p:cNvPicPr>
          <p:nvPr>
            <p:ph idx="11"/>
          </p:nvPr>
        </p:nvPicPr>
        <p:blipFill>
          <a:blip r:embed="rId2">
            <a:extLst>
              <a:ext uri="{28A0092B-C50C-407E-A947-70E740481C1C}">
                <a14:useLocalDpi xmlns:a14="http://schemas.microsoft.com/office/drawing/2010/main" val="0"/>
              </a:ext>
            </a:extLst>
          </a:blip>
          <a:stretch>
            <a:fillRect/>
          </a:stretch>
        </p:blipFill>
        <p:spPr>
          <a:xfrm>
            <a:off x="9799320" y="1830506"/>
            <a:ext cx="4872644" cy="3544848"/>
          </a:xfrm>
        </p:spPr>
      </p:pic>
      <p:pic>
        <p:nvPicPr>
          <p:cNvPr id="12" name="Picture 11">
            <a:extLst>
              <a:ext uri="{FF2B5EF4-FFF2-40B4-BE49-F238E27FC236}">
                <a16:creationId xmlns:a16="http://schemas.microsoft.com/office/drawing/2014/main" id="{FEFF412B-0845-42AE-3BBF-9678AE65A7B5}"/>
              </a:ext>
            </a:extLst>
          </p:cNvPr>
          <p:cNvPicPr>
            <a:picLocks noChangeAspect="1"/>
          </p:cNvPicPr>
          <p:nvPr/>
        </p:nvPicPr>
        <p:blipFill>
          <a:blip r:embed="rId3"/>
          <a:stretch>
            <a:fillRect/>
          </a:stretch>
        </p:blipFill>
        <p:spPr>
          <a:xfrm>
            <a:off x="10534463" y="5632933"/>
            <a:ext cx="3952381" cy="3723809"/>
          </a:xfrm>
          <a:prstGeom prst="rect">
            <a:avLst/>
          </a:prstGeom>
        </p:spPr>
      </p:pic>
    </p:spTree>
    <p:extLst>
      <p:ext uri="{BB962C8B-B14F-4D97-AF65-F5344CB8AC3E}">
        <p14:creationId xmlns:p14="http://schemas.microsoft.com/office/powerpoint/2010/main" val="18983032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128EECB-1D00-3C7C-40AD-0DA22BDAED03}"/>
              </a:ext>
            </a:extLst>
          </p:cNvPr>
          <p:cNvSpPr>
            <a:spLocks noGrp="1"/>
          </p:cNvSpPr>
          <p:nvPr>
            <p:ph idx="1"/>
          </p:nvPr>
        </p:nvSpPr>
        <p:spPr/>
        <p:txBody>
          <a:bodyPr lIns="57600" rtlCol="0">
            <a:noAutofit/>
          </a:bodyPr>
          <a:lstStyle/>
          <a:p>
            <a:pPr rtl="0"/>
            <a:r>
              <a:rPr lang="de-de" dirty="0">
                <a:latin typeface="Arial" panose="020B0604020202020204" pitchFamily="34" charset="0"/>
                <a:cs typeface="Arial" panose="020B0604020202020204" pitchFamily="34" charset="0"/>
              </a:rPr>
              <a:t>Während der Bearbeitung einer Skizze enthält die Skizzenpalette Optionen für Elemente oder die Skizzenvisualisierung.</a:t>
            </a:r>
          </a:p>
          <a:p>
            <a:pPr rtl="0"/>
            <a:r>
              <a:rPr lang="de-de" dirty="0">
                <a:latin typeface="Arial" panose="020B0604020202020204" pitchFamily="34" charset="0"/>
                <a:cs typeface="Arial" panose="020B0604020202020204" pitchFamily="34" charset="0"/>
              </a:rPr>
              <a:t>Mit der „Linientyp“ können Sie ein Skizzenelement in ein Konstruktionselement ändern.</a:t>
            </a:r>
          </a:p>
          <a:p>
            <a:pPr rtl="0"/>
            <a:r>
              <a:rPr lang="de-de" dirty="0">
                <a:latin typeface="Arial" panose="020B0604020202020204" pitchFamily="34" charset="0"/>
                <a:cs typeface="Arial" panose="020B0604020202020204" pitchFamily="34" charset="0"/>
              </a:rPr>
              <a:t>Mit „Ausrichten nach“ betrachten Sie die Skizzierebene aus der Richtung „Normal“.</a:t>
            </a:r>
          </a:p>
          <a:p>
            <a:pPr rtl="0"/>
            <a:r>
              <a:rPr lang="de-de" dirty="0">
                <a:latin typeface="Arial" panose="020B0604020202020204" pitchFamily="34" charset="0"/>
                <a:cs typeface="Arial" panose="020B0604020202020204" pitchFamily="34" charset="0"/>
              </a:rPr>
              <a:t>Raster- und Anzeigeoptionen</a:t>
            </a:r>
          </a:p>
          <a:p>
            <a:pPr rtl="0"/>
            <a:r>
              <a:rPr lang="de-de" dirty="0">
                <a:latin typeface="Arial" panose="020B0604020202020204" pitchFamily="34" charset="0"/>
                <a:cs typeface="Arial" panose="020B0604020202020204" pitchFamily="34" charset="0"/>
              </a:rPr>
              <a:t>3D-Skizze ein/aus</a:t>
            </a:r>
          </a:p>
        </p:txBody>
      </p:sp>
      <p:sp>
        <p:nvSpPr>
          <p:cNvPr id="4" name="Title 3">
            <a:extLst>
              <a:ext uri="{FF2B5EF4-FFF2-40B4-BE49-F238E27FC236}">
                <a16:creationId xmlns:a16="http://schemas.microsoft.com/office/drawing/2014/main" id="{38A2A14F-23C6-F51A-5F50-2542A19B5369}"/>
              </a:ext>
            </a:extLst>
          </p:cNvPr>
          <p:cNvSpPr>
            <a:spLocks noGrp="1"/>
          </p:cNvSpPr>
          <p:nvPr>
            <p:ph type="title"/>
          </p:nvPr>
        </p:nvSpPr>
        <p:spPr/>
        <p:txBody>
          <a:bodyPr lIns="57600" rtlCol="0"/>
          <a:lstStyle/>
          <a:p>
            <a:pPr rtl="0"/>
            <a:r>
              <a:rPr lang="de-de" dirty="0">
                <a:latin typeface="Arial" panose="020B0604020202020204" pitchFamily="34" charset="0"/>
                <a:cs typeface="Arial" panose="020B0604020202020204" pitchFamily="34" charset="0"/>
              </a:rPr>
              <a:t>Welche Anzeigeoptionen sind verfügbar?</a:t>
            </a:r>
          </a:p>
        </p:txBody>
      </p:sp>
      <p:pic>
        <p:nvPicPr>
          <p:cNvPr id="12" name="Content Placeholder 11">
            <a:extLst>
              <a:ext uri="{FF2B5EF4-FFF2-40B4-BE49-F238E27FC236}">
                <a16:creationId xmlns:a16="http://schemas.microsoft.com/office/drawing/2014/main" id="{2BFB6D54-6421-A7B5-D00A-B23DC9911CEC}"/>
              </a:ext>
            </a:extLst>
          </p:cNvPr>
          <p:cNvPicPr>
            <a:picLocks noGrp="1" noChangeAspect="1"/>
          </p:cNvPicPr>
          <p:nvPr>
            <p:ph idx="11"/>
          </p:nvPr>
        </p:nvPicPr>
        <p:blipFill>
          <a:blip r:embed="rId2"/>
          <a:stretch>
            <a:fillRect/>
          </a:stretch>
        </p:blipFill>
        <p:spPr>
          <a:xfrm>
            <a:off x="11734800" y="2043354"/>
            <a:ext cx="3463199" cy="7245013"/>
          </a:xfrm>
        </p:spPr>
      </p:pic>
    </p:spTree>
    <p:extLst>
      <p:ext uri="{BB962C8B-B14F-4D97-AF65-F5344CB8AC3E}">
        <p14:creationId xmlns:p14="http://schemas.microsoft.com/office/powerpoint/2010/main" val="27364844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C7ABB8F-4854-050B-A27F-8348C6192FD3}"/>
              </a:ext>
            </a:extLst>
          </p:cNvPr>
          <p:cNvSpPr>
            <a:spLocks noGrp="1"/>
          </p:cNvSpPr>
          <p:nvPr>
            <p:ph idx="1"/>
          </p:nvPr>
        </p:nvSpPr>
        <p:spPr/>
        <p:txBody>
          <a:bodyPr lIns="57600" rtlCol="0">
            <a:noAutofit/>
          </a:bodyPr>
          <a:lstStyle/>
          <a:p>
            <a:pPr rtl="0">
              <a:spcBef>
                <a:spcPts val="3000"/>
              </a:spcBef>
            </a:pPr>
            <a:r>
              <a:rPr lang="de-de" dirty="0">
                <a:latin typeface="Arial" panose="020B0604020202020204" pitchFamily="34" charset="0"/>
                <a:cs typeface="Arial" panose="020B0604020202020204" pitchFamily="34" charset="0"/>
              </a:rPr>
              <a:t>Durch Erstellen einer Skizze in 3D können Benutzer komplexe Kurven erstellen, die bei der Flächenerstellung, bei Sweeping-Pfaden oder bei der Erstellung allgemeiner Geometrie verwendet werden können.</a:t>
            </a:r>
          </a:p>
          <a:p>
            <a:pPr rtl="0">
              <a:spcBef>
                <a:spcPts val="3000"/>
              </a:spcBef>
            </a:pPr>
            <a:r>
              <a:rPr lang="de-de" dirty="0">
                <a:latin typeface="Arial" panose="020B0604020202020204" pitchFamily="34" charset="0"/>
                <a:cs typeface="Arial" panose="020B0604020202020204" pitchFamily="34" charset="0"/>
              </a:rPr>
              <a:t>3D-Skizzen können für einige Elemente, jedoch nicht für alle, verwendet werden. Ein geschlossenes Profil ist beispielsweise erforderlich, um eine Volumenkörper-Extrusion zu erstellen.</a:t>
            </a:r>
          </a:p>
          <a:p>
            <a:pPr rtl="0">
              <a:spcBef>
                <a:spcPts val="3000"/>
              </a:spcBef>
            </a:pPr>
            <a:r>
              <a:rPr lang="de-de" dirty="0">
                <a:latin typeface="Arial" panose="020B0604020202020204" pitchFamily="34" charset="0"/>
                <a:cs typeface="Arial" panose="020B0604020202020204" pitchFamily="34" charset="0"/>
              </a:rPr>
              <a:t>3D-Skizzen werden als fortgeschrittener Arbeitsablauf betrachtet.</a:t>
            </a:r>
          </a:p>
        </p:txBody>
      </p:sp>
      <p:pic>
        <p:nvPicPr>
          <p:cNvPr id="6" name="Content Placeholder 5">
            <a:extLst>
              <a:ext uri="{FF2B5EF4-FFF2-40B4-BE49-F238E27FC236}">
                <a16:creationId xmlns:a16="http://schemas.microsoft.com/office/drawing/2014/main" id="{FC13ADE5-F572-58A5-3ED0-7A09CB0C9612}"/>
              </a:ext>
            </a:extLst>
          </p:cNvPr>
          <p:cNvPicPr>
            <a:picLocks noGrp="1" noChangeAspect="1"/>
          </p:cNvPicPr>
          <p:nvPr>
            <p:ph idx="11"/>
          </p:nvPr>
        </p:nvPicPr>
        <p:blipFill>
          <a:blip r:embed="rId2"/>
          <a:stretch>
            <a:fillRect/>
          </a:stretch>
        </p:blipFill>
        <p:spPr>
          <a:xfrm>
            <a:off x="10165001" y="2813538"/>
            <a:ext cx="6969447" cy="6626931"/>
          </a:xfrm>
        </p:spPr>
      </p:pic>
      <p:sp>
        <p:nvSpPr>
          <p:cNvPr id="4" name="Title 3">
            <a:extLst>
              <a:ext uri="{FF2B5EF4-FFF2-40B4-BE49-F238E27FC236}">
                <a16:creationId xmlns:a16="http://schemas.microsoft.com/office/drawing/2014/main" id="{816AB42A-F6F9-65D7-D29F-478E5ABCFC34}"/>
              </a:ext>
            </a:extLst>
          </p:cNvPr>
          <p:cNvSpPr>
            <a:spLocks noGrp="1"/>
          </p:cNvSpPr>
          <p:nvPr>
            <p:ph type="title"/>
          </p:nvPr>
        </p:nvSpPr>
        <p:spPr/>
        <p:txBody>
          <a:bodyPr lIns="57600" rtlCol="0"/>
          <a:lstStyle/>
          <a:p>
            <a:pPr rtl="0"/>
            <a:r>
              <a:rPr lang="de-de" dirty="0">
                <a:latin typeface="Arial" panose="020B0604020202020204" pitchFamily="34" charset="0"/>
                <a:cs typeface="Arial" panose="020B0604020202020204" pitchFamily="34" charset="0"/>
              </a:rPr>
              <a:t>Was sind 3D-Skizzen?</a:t>
            </a:r>
          </a:p>
        </p:txBody>
      </p:sp>
    </p:spTree>
    <p:extLst>
      <p:ext uri="{BB962C8B-B14F-4D97-AF65-F5344CB8AC3E}">
        <p14:creationId xmlns:p14="http://schemas.microsoft.com/office/powerpoint/2010/main" val="6778357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2731F7F-67E5-C28D-81E8-7ABDC8448713}"/>
              </a:ext>
            </a:extLst>
          </p:cNvPr>
          <p:cNvPicPr>
            <a:picLocks noChangeAspect="1"/>
          </p:cNvPicPr>
          <p:nvPr/>
        </p:nvPicPr>
        <p:blipFill>
          <a:blip r:embed="rId2"/>
          <a:stretch>
            <a:fillRect/>
          </a:stretch>
        </p:blipFill>
        <p:spPr>
          <a:xfrm>
            <a:off x="9547940" y="1507118"/>
            <a:ext cx="8003080" cy="7963163"/>
          </a:xfrm>
          <a:prstGeom prst="rect">
            <a:avLst/>
          </a:prstGeom>
        </p:spPr>
      </p:pic>
      <p:pic>
        <p:nvPicPr>
          <p:cNvPr id="8" name="Picture 7">
            <a:extLst>
              <a:ext uri="{FF2B5EF4-FFF2-40B4-BE49-F238E27FC236}">
                <a16:creationId xmlns:a16="http://schemas.microsoft.com/office/drawing/2014/main" id="{ACAC38D5-731C-2E26-AF98-AB9F8B766C1D}"/>
              </a:ext>
            </a:extLst>
          </p:cNvPr>
          <p:cNvPicPr>
            <a:picLocks noChangeAspect="1"/>
          </p:cNvPicPr>
          <p:nvPr/>
        </p:nvPicPr>
        <p:blipFill>
          <a:blip r:embed="rId3"/>
          <a:srcRect/>
          <a:stretch/>
        </p:blipFill>
        <p:spPr>
          <a:xfrm>
            <a:off x="843660" y="3613668"/>
            <a:ext cx="8140319" cy="6010391"/>
          </a:xfrm>
          <a:prstGeom prst="rect">
            <a:avLst/>
          </a:prstGeom>
        </p:spPr>
      </p:pic>
      <p:sp>
        <p:nvSpPr>
          <p:cNvPr id="2" name="Content Placeholder 1">
            <a:extLst>
              <a:ext uri="{FF2B5EF4-FFF2-40B4-BE49-F238E27FC236}">
                <a16:creationId xmlns:a16="http://schemas.microsoft.com/office/drawing/2014/main" id="{BC7ABB8F-4854-050B-A27F-8348C6192FD3}"/>
              </a:ext>
            </a:extLst>
          </p:cNvPr>
          <p:cNvSpPr>
            <a:spLocks noGrp="1"/>
          </p:cNvSpPr>
          <p:nvPr>
            <p:ph idx="1"/>
          </p:nvPr>
        </p:nvSpPr>
        <p:spPr>
          <a:xfrm>
            <a:off x="736980" y="2377440"/>
            <a:ext cx="8140320" cy="1097280"/>
          </a:xfrm>
        </p:spPr>
        <p:txBody>
          <a:bodyPr lIns="57600" rtlCol="0"/>
          <a:lstStyle/>
          <a:p>
            <a:pPr marL="0" indent="0" rtl="0">
              <a:buNone/>
            </a:pPr>
            <a:r>
              <a:rPr lang="de-de" dirty="0">
                <a:latin typeface="Arial" panose="020B0604020202020204" pitchFamily="34" charset="0"/>
                <a:cs typeface="Arial" panose="020B0604020202020204" pitchFamily="34" charset="0"/>
              </a:rPr>
              <a:t>Farben von Skizzenelementen haben in Fusion 360 eine bestimmte Bedeutung.</a:t>
            </a:r>
          </a:p>
        </p:txBody>
      </p:sp>
      <p:sp>
        <p:nvSpPr>
          <p:cNvPr id="4" name="Title 3">
            <a:extLst>
              <a:ext uri="{FF2B5EF4-FFF2-40B4-BE49-F238E27FC236}">
                <a16:creationId xmlns:a16="http://schemas.microsoft.com/office/drawing/2014/main" id="{816AB42A-F6F9-65D7-D29F-478E5ABCFC34}"/>
              </a:ext>
            </a:extLst>
          </p:cNvPr>
          <p:cNvSpPr>
            <a:spLocks noGrp="1"/>
          </p:cNvSpPr>
          <p:nvPr>
            <p:ph type="title"/>
          </p:nvPr>
        </p:nvSpPr>
        <p:spPr/>
        <p:txBody>
          <a:bodyPr lIns="57600" rtlCol="0"/>
          <a:lstStyle/>
          <a:p>
            <a:pPr rtl="0"/>
            <a:r>
              <a:rPr lang="de-de" dirty="0">
                <a:latin typeface="Arial" panose="020B0604020202020204" pitchFamily="34" charset="0"/>
                <a:cs typeface="Arial" panose="020B0604020202020204" pitchFamily="34" charset="0"/>
              </a:rPr>
              <a:t>Erläuterungen zu Linienfarben</a:t>
            </a:r>
          </a:p>
        </p:txBody>
      </p:sp>
    </p:spTree>
    <p:extLst>
      <p:ext uri="{BB962C8B-B14F-4D97-AF65-F5344CB8AC3E}">
        <p14:creationId xmlns:p14="http://schemas.microsoft.com/office/powerpoint/2010/main" val="10940377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33574AA-4EB8-AEA2-DAAB-E8C7B9C49FF5}"/>
              </a:ext>
            </a:extLst>
          </p:cNvPr>
          <p:cNvPicPr>
            <a:picLocks noChangeAspect="1"/>
          </p:cNvPicPr>
          <p:nvPr/>
        </p:nvPicPr>
        <p:blipFill>
          <a:blip r:embed="rId2"/>
          <a:stretch>
            <a:fillRect/>
          </a:stretch>
        </p:blipFill>
        <p:spPr>
          <a:xfrm>
            <a:off x="4385732" y="5832272"/>
            <a:ext cx="8126308" cy="4344927"/>
          </a:xfrm>
          <a:prstGeom prst="rect">
            <a:avLst/>
          </a:prstGeom>
        </p:spPr>
      </p:pic>
      <p:sp>
        <p:nvSpPr>
          <p:cNvPr id="5" name="Title 4"/>
          <p:cNvSpPr>
            <a:spLocks noGrp="1"/>
          </p:cNvSpPr>
          <p:nvPr>
            <p:ph type="title"/>
          </p:nvPr>
        </p:nvSpPr>
        <p:spPr>
          <a:xfrm>
            <a:off x="752734" y="729238"/>
            <a:ext cx="16532352" cy="1609282"/>
          </a:xfrm>
        </p:spPr>
        <p:txBody>
          <a:bodyPr rtlCol="0"/>
          <a:lstStyle/>
          <a:p>
            <a:pPr rtl="0"/>
            <a:r>
              <a:rPr lang="de-de" dirty="0">
                <a:latin typeface="Arial" panose="020B0604020202020204" pitchFamily="34" charset="0"/>
                <a:cs typeface="Arial" panose="020B0604020202020204" pitchFamily="34" charset="0"/>
              </a:rPr>
              <a:t>Der Bottom-up-Ansatz</a:t>
            </a:r>
            <a:br>
              <a:rPr lang="en-US" dirty="0"/>
            </a:br>
            <a:endParaRPr lang="en-US" dirty="0"/>
          </a:p>
        </p:txBody>
      </p:sp>
      <p:sp>
        <p:nvSpPr>
          <p:cNvPr id="10" name="Content Placeholder 2"/>
          <p:cNvSpPr>
            <a:spLocks noGrp="1"/>
          </p:cNvSpPr>
          <p:nvPr>
            <p:ph idx="1"/>
          </p:nvPr>
        </p:nvSpPr>
        <p:spPr>
          <a:xfrm>
            <a:off x="941710" y="3631159"/>
            <a:ext cx="16154400" cy="3145337"/>
          </a:xfrm>
        </p:spPr>
        <p:txBody>
          <a:bodyPr rtlCol="0">
            <a:noAutofit/>
          </a:bodyPr>
          <a:lstStyle/>
          <a:p>
            <a:pPr rtl="0">
              <a:spcBef>
                <a:spcPts val="2400"/>
              </a:spcBef>
            </a:pPr>
            <a:r>
              <a:rPr lang="de-de" sz="2800" dirty="0">
                <a:latin typeface="Arial" panose="020B0604020202020204" pitchFamily="34" charset="0"/>
                <a:cs typeface="Arial" panose="020B0604020202020204" pitchFamily="34" charset="0"/>
              </a:rPr>
              <a:t>Die Geometrie eines Bauteils beeinflusst in der Regel nicht die anderen umgebenden Bauteile, da sie separat konstruiert werden.</a:t>
            </a:r>
          </a:p>
          <a:p>
            <a:pPr rtl="0">
              <a:spcBef>
                <a:spcPts val="2400"/>
              </a:spcBef>
            </a:pPr>
            <a:r>
              <a:rPr lang="de-de" sz="2800" dirty="0">
                <a:latin typeface="Arial" panose="020B0604020202020204" pitchFamily="34" charset="0"/>
                <a:cs typeface="Arial" panose="020B0604020202020204" pitchFamily="34" charset="0"/>
              </a:rPr>
              <a:t>Vor Beginn der Entwurfsarbeiten ist eine sorgfältige Planung erforderlich. Es kann schwieriger sein, die Konstruktion zu kommunizieren und sicherzustellen, dass die gesamte Baugruppe korrekt zusammenpasst. </a:t>
            </a:r>
          </a:p>
        </p:txBody>
      </p:sp>
      <p:sp>
        <p:nvSpPr>
          <p:cNvPr id="2" name="Content Placeholder 2">
            <a:extLst>
              <a:ext uri="{FF2B5EF4-FFF2-40B4-BE49-F238E27FC236}">
                <a16:creationId xmlns:a16="http://schemas.microsoft.com/office/drawing/2014/main" id="{47B65EBE-676C-B438-7559-A987717D8253}"/>
              </a:ext>
            </a:extLst>
          </p:cNvPr>
          <p:cNvSpPr txBox="1">
            <a:spLocks/>
          </p:cNvSpPr>
          <p:nvPr/>
        </p:nvSpPr>
        <p:spPr>
          <a:xfrm>
            <a:off x="941710" y="1833761"/>
            <a:ext cx="16154400" cy="1426342"/>
          </a:xfrm>
          <a:prstGeom prst="rect">
            <a:avLst/>
          </a:prstGeom>
        </p:spPr>
        <p:txBody>
          <a:bodyPr vert="horz" lIns="57528" tIns="28763" rIns="57528" bIns="28763" rtlCol="0">
            <a:normAutofit lnSpcReduction="10000"/>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rtl="0">
              <a:buFont typeface="Wingdings 2" panose="05020102010507070707" pitchFamily="18" charset="2"/>
              <a:buNone/>
            </a:pPr>
            <a:r>
              <a:rPr lang="de-de" b="0" i="0" dirty="0">
                <a:solidFill>
                  <a:srgbClr val="333333"/>
                </a:solidFill>
                <a:effectLst/>
                <a:latin typeface="Arial" panose="020B0604020202020204" pitchFamily="34" charset="0"/>
                <a:cs typeface="Arial" panose="020B0604020202020204" pitchFamily="34" charset="0"/>
              </a:rPr>
              <a:t>Bottom-up-Konstruktionen sind Konstruktionsmethoden, bei denen Sie Komponenten getrennt von den anderen erstellen. Der Fokus liegt auf einzelnen Bauteilen, aus denen eine Baugruppe besteht.</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11857261"/>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52734" y="729238"/>
            <a:ext cx="16532352" cy="833685"/>
          </a:xfrm>
        </p:spPr>
        <p:txBody>
          <a:bodyPr rtlCol="0"/>
          <a:lstStyle/>
          <a:p>
            <a:pPr rtl="0"/>
            <a:r>
              <a:rPr lang="de-de" dirty="0">
                <a:latin typeface="Arial" panose="020B0604020202020204" pitchFamily="34" charset="0"/>
                <a:cs typeface="Arial" panose="020B0604020202020204" pitchFamily="34" charset="0"/>
              </a:rPr>
              <a:t>Der Top-Down-Ansatz</a:t>
            </a:r>
            <a:endParaRPr lang="en-US" dirty="0"/>
          </a:p>
        </p:txBody>
      </p:sp>
      <p:sp>
        <p:nvSpPr>
          <p:cNvPr id="2" name="Content Placeholder 2">
            <a:extLst>
              <a:ext uri="{FF2B5EF4-FFF2-40B4-BE49-F238E27FC236}">
                <a16:creationId xmlns:a16="http://schemas.microsoft.com/office/drawing/2014/main" id="{6AFDC271-A1C2-EDCD-FCD5-6B26BEB16373}"/>
              </a:ext>
            </a:extLst>
          </p:cNvPr>
          <p:cNvSpPr txBox="1">
            <a:spLocks/>
          </p:cNvSpPr>
          <p:nvPr/>
        </p:nvSpPr>
        <p:spPr>
          <a:xfrm>
            <a:off x="941710" y="1910817"/>
            <a:ext cx="16154400" cy="1426342"/>
          </a:xfrm>
          <a:prstGeom prst="rect">
            <a:avLst/>
          </a:prstGeom>
        </p:spPr>
        <p:txBody>
          <a:bodyPr vert="horz" lIns="57528" tIns="28763" rIns="57528" bIns="28763" rtlCol="0">
            <a:normAutofit lnSpcReduction="10000"/>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rtl="0">
              <a:buFont typeface="Wingdings 2" panose="05020102010507070707" pitchFamily="18" charset="2"/>
              <a:buNone/>
            </a:pPr>
            <a:r>
              <a:rPr lang="de-de" b="0" i="0" dirty="0">
                <a:solidFill>
                  <a:srgbClr val="333333"/>
                </a:solidFill>
                <a:effectLst/>
                <a:latin typeface="Arial" panose="020B0604020202020204" pitchFamily="34" charset="0"/>
                <a:cs typeface="Arial" panose="020B0604020202020204" pitchFamily="34" charset="0"/>
              </a:rPr>
              <a:t>Top-Down-Konstruktionen sind eine Konstruktionsmethode, bei der Sie Komponenten in ein und derselben Konstruktion erstellen. Eine Top-Down-Konstruktion vereinfacht die Erstellung und Verwaltung von Beziehungen in Bauteilen.</a:t>
            </a:r>
            <a:endParaRPr lang="en-US" dirty="0">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09FA05C7-680E-4038-BFCE-41C77A88030A}"/>
              </a:ext>
            </a:extLst>
          </p:cNvPr>
          <p:cNvPicPr>
            <a:picLocks noChangeAspect="1"/>
          </p:cNvPicPr>
          <p:nvPr/>
        </p:nvPicPr>
        <p:blipFill>
          <a:blip r:embed="rId3"/>
          <a:stretch>
            <a:fillRect/>
          </a:stretch>
        </p:blipFill>
        <p:spPr>
          <a:xfrm>
            <a:off x="912214" y="5553012"/>
            <a:ext cx="8207348" cy="3836790"/>
          </a:xfrm>
          <a:prstGeom prst="rect">
            <a:avLst/>
          </a:prstGeom>
        </p:spPr>
      </p:pic>
      <p:pic>
        <p:nvPicPr>
          <p:cNvPr id="9" name="Picture 8">
            <a:extLst>
              <a:ext uri="{FF2B5EF4-FFF2-40B4-BE49-F238E27FC236}">
                <a16:creationId xmlns:a16="http://schemas.microsoft.com/office/drawing/2014/main" id="{ED9FDAB7-2586-F778-90CC-535651C4ED4F}"/>
              </a:ext>
            </a:extLst>
          </p:cNvPr>
          <p:cNvPicPr>
            <a:picLocks noChangeAspect="1"/>
          </p:cNvPicPr>
          <p:nvPr/>
        </p:nvPicPr>
        <p:blipFill>
          <a:blip r:embed="rId4"/>
          <a:stretch>
            <a:fillRect/>
          </a:stretch>
        </p:blipFill>
        <p:spPr>
          <a:xfrm>
            <a:off x="9327786" y="4675959"/>
            <a:ext cx="7761753" cy="4881803"/>
          </a:xfrm>
          <a:prstGeom prst="rect">
            <a:avLst/>
          </a:prstGeom>
        </p:spPr>
      </p:pic>
      <p:sp>
        <p:nvSpPr>
          <p:cNvPr id="10" name="Content Placeholder 2"/>
          <p:cNvSpPr>
            <a:spLocks noGrp="1"/>
          </p:cNvSpPr>
          <p:nvPr>
            <p:ph idx="1"/>
          </p:nvPr>
        </p:nvSpPr>
        <p:spPr>
          <a:xfrm>
            <a:off x="941710" y="3685053"/>
            <a:ext cx="11844650" cy="2307764"/>
          </a:xfrm>
        </p:spPr>
        <p:txBody>
          <a:bodyPr rtlCol="0">
            <a:normAutofit/>
          </a:bodyPr>
          <a:lstStyle/>
          <a:p>
            <a:pPr rtl="0"/>
            <a:r>
              <a:rPr lang="de-de" sz="2800" dirty="0">
                <a:latin typeface="Arial" panose="020B0604020202020204" pitchFamily="34" charset="0"/>
                <a:cs typeface="Arial" panose="020B0604020202020204" pitchFamily="34" charset="0"/>
              </a:rPr>
              <a:t>Einzelne Bauteile werden zusammen skizziert und modelliert.</a:t>
            </a:r>
          </a:p>
          <a:p>
            <a:pPr rtl="0"/>
            <a:r>
              <a:rPr lang="de-de" sz="2800" dirty="0">
                <a:latin typeface="Arial" panose="020B0604020202020204" pitchFamily="34" charset="0"/>
                <a:cs typeface="Arial" panose="020B0604020202020204" pitchFamily="34" charset="0"/>
              </a:rPr>
              <a:t>Wichtige Elemente können zwischen benachbarten Bauteilen referenziert werden.</a:t>
            </a:r>
          </a:p>
        </p:txBody>
      </p:sp>
    </p:spTree>
    <p:extLst>
      <p:ext uri="{BB962C8B-B14F-4D97-AF65-F5344CB8AC3E}">
        <p14:creationId xmlns:p14="http://schemas.microsoft.com/office/powerpoint/2010/main" val="2321020698"/>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52734" y="729238"/>
            <a:ext cx="16532352" cy="1609282"/>
          </a:xfrm>
        </p:spPr>
        <p:txBody>
          <a:bodyPr lIns="57600" rtlCol="0"/>
          <a:lstStyle/>
          <a:p>
            <a:pPr rtl="0"/>
            <a:r>
              <a:rPr lang="de-de" dirty="0">
                <a:latin typeface="Arial" panose="020B0604020202020204" pitchFamily="34" charset="0"/>
                <a:cs typeface="Arial" panose="020B0604020202020204" pitchFamily="34" charset="0"/>
              </a:rPr>
              <a:t>Körper in der Top-Down-Modellierung</a:t>
            </a:r>
            <a:br>
              <a:rPr lang="en-US" dirty="0"/>
            </a:br>
            <a:endParaRPr lang="en-US" dirty="0"/>
          </a:p>
        </p:txBody>
      </p:sp>
      <p:sp>
        <p:nvSpPr>
          <p:cNvPr id="10" name="Content Placeholder 2"/>
          <p:cNvSpPr>
            <a:spLocks noGrp="1"/>
          </p:cNvSpPr>
          <p:nvPr>
            <p:ph idx="1"/>
          </p:nvPr>
        </p:nvSpPr>
        <p:spPr>
          <a:xfrm>
            <a:off x="941709" y="1910817"/>
            <a:ext cx="16154400" cy="1426342"/>
          </a:xfrm>
        </p:spPr>
        <p:txBody>
          <a:bodyPr lIns="57600" rtlCol="0">
            <a:normAutofit/>
          </a:bodyPr>
          <a:lstStyle/>
          <a:p>
            <a:pPr marL="0" indent="0" rtl="0">
              <a:buNone/>
            </a:pPr>
            <a:r>
              <a:rPr lang="de-de" b="0" i="0" dirty="0">
                <a:solidFill>
                  <a:srgbClr val="333333"/>
                </a:solidFill>
                <a:effectLst/>
                <a:latin typeface="Arial" panose="020B0604020202020204" pitchFamily="34" charset="0"/>
                <a:cs typeface="Arial" panose="020B0604020202020204" pitchFamily="34" charset="0"/>
              </a:rPr>
              <a:t>Ein </a:t>
            </a:r>
            <a:r>
              <a:rPr lang="de-de" i="0" dirty="0">
                <a:solidFill>
                  <a:srgbClr val="333333"/>
                </a:solidFill>
                <a:effectLst/>
                <a:latin typeface="Arial" panose="020B0604020202020204" pitchFamily="34" charset="0"/>
                <a:cs typeface="Arial" panose="020B0604020202020204" pitchFamily="34" charset="0"/>
              </a:rPr>
              <a:t>Körper</a:t>
            </a:r>
            <a:r>
              <a:rPr lang="de-de" b="0" i="0" dirty="0">
                <a:solidFill>
                  <a:srgbClr val="333333"/>
                </a:solidFill>
                <a:effectLst/>
                <a:latin typeface="Arial" panose="020B0604020202020204" pitchFamily="34" charset="0"/>
                <a:cs typeface="Arial" panose="020B0604020202020204" pitchFamily="34" charset="0"/>
              </a:rPr>
              <a:t> ist ein einzelner Container für eine zusammenhängende 3D-Form, und Körper sind wiederum in Komponenten enthalten.</a:t>
            </a:r>
            <a:endParaRPr lang="en-US" dirty="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46F54A8D-F996-6411-3F2F-C86242E0C378}"/>
              </a:ext>
            </a:extLst>
          </p:cNvPr>
          <p:cNvSpPr txBox="1">
            <a:spLocks/>
          </p:cNvSpPr>
          <p:nvPr/>
        </p:nvSpPr>
        <p:spPr>
          <a:xfrm>
            <a:off x="750867" y="3477008"/>
            <a:ext cx="3627537" cy="1166083"/>
          </a:xfrm>
          <a:prstGeom prst="rect">
            <a:avLst/>
          </a:prstGeom>
        </p:spPr>
        <p:txBody>
          <a:bodyPr vert="horz" wrap="square" lIns="57528" tIns="28763" rIns="57528" bIns="28763" rtlCol="0" anchor="t" anchorCtr="0">
            <a:spAutoFit/>
          </a:bodyPr>
          <a:lst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a:lstStyle>
          <a:p>
            <a:pPr rtl="0"/>
            <a:r>
              <a:rPr lang="de-de" sz="4000" dirty="0">
                <a:latin typeface="Arial" panose="020B0604020202020204" pitchFamily="34" charset="0"/>
                <a:cs typeface="Arial" panose="020B0604020202020204" pitchFamily="34" charset="0"/>
              </a:rPr>
              <a:t>Körper</a:t>
            </a:r>
          </a:p>
          <a:p>
            <a:pPr rtl="0"/>
            <a:endParaRPr lang="en-US" sz="4000" dirty="0"/>
          </a:p>
        </p:txBody>
      </p:sp>
      <p:sp>
        <p:nvSpPr>
          <p:cNvPr id="6" name="Content Placeholder 2">
            <a:extLst>
              <a:ext uri="{FF2B5EF4-FFF2-40B4-BE49-F238E27FC236}">
                <a16:creationId xmlns:a16="http://schemas.microsoft.com/office/drawing/2014/main" id="{61044D95-1006-4EC1-7CA8-4B0DBA2DC708}"/>
              </a:ext>
            </a:extLst>
          </p:cNvPr>
          <p:cNvSpPr txBox="1">
            <a:spLocks/>
          </p:cNvSpPr>
          <p:nvPr/>
        </p:nvSpPr>
        <p:spPr>
          <a:xfrm>
            <a:off x="941709" y="4430328"/>
            <a:ext cx="7064205" cy="5682936"/>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rtl="0">
              <a:spcBef>
                <a:spcPts val="2400"/>
              </a:spcBef>
            </a:pPr>
            <a:r>
              <a:rPr lang="de-de" sz="2500" dirty="0">
                <a:latin typeface="Arial" panose="020B0604020202020204" pitchFamily="34" charset="0"/>
                <a:cs typeface="Arial" panose="020B0604020202020204" pitchFamily="34" charset="0"/>
              </a:rPr>
              <a:t>Körper werden im (kartesischen) 3D-Raum durch die Position der 2D-Profile bestimmt, aus denen sie erstellt wurden.</a:t>
            </a:r>
          </a:p>
          <a:p>
            <a:pPr rtl="0">
              <a:spcBef>
                <a:spcPts val="2400"/>
              </a:spcBef>
            </a:pPr>
            <a:r>
              <a:rPr lang="de-de" sz="2500" dirty="0">
                <a:latin typeface="Arial" panose="020B0604020202020204" pitchFamily="34" charset="0"/>
                <a:cs typeface="Arial" panose="020B0604020202020204" pitchFamily="34" charset="0"/>
              </a:rPr>
              <a:t>Da Körper nicht frei verschoben werden können, besteht keine Gefahr einer Falschausrichtung, wenn Änderungen vorgenommen werden, die sich auf mehrere Körper auswirken sollen.</a:t>
            </a:r>
          </a:p>
          <a:p>
            <a:pPr rtl="0">
              <a:spcBef>
                <a:spcPts val="2400"/>
              </a:spcBef>
            </a:pPr>
            <a:r>
              <a:rPr lang="de-de" sz="2500" dirty="0">
                <a:latin typeface="Arial" panose="020B0604020202020204" pitchFamily="34" charset="0"/>
                <a:cs typeface="Arial" panose="020B0604020202020204" pitchFamily="34" charset="0"/>
              </a:rPr>
              <a:t>Körper werden schnell in Bezug aufeinander modelliert und aktualisiert. </a:t>
            </a:r>
            <a:r>
              <a:rPr lang="de-de" sz="2500" b="0" i="0" dirty="0">
                <a:solidFill>
                  <a:srgbClr val="333333"/>
                </a:solidFill>
                <a:effectLst/>
                <a:latin typeface="Arial" panose="020B0604020202020204" pitchFamily="34" charset="0"/>
                <a:cs typeface="Arial" panose="020B0604020202020204" pitchFamily="34" charset="0"/>
              </a:rPr>
              <a:t>Wenn Sie Gelenke und Bewegungen zwischen Körpern erstellen müssen, müssen diese in separaten Komponenten enthalten sein.</a:t>
            </a:r>
            <a:endParaRPr lang="en-US" sz="2500" dirty="0">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C2ACF8D7-71A5-5DA6-23BB-34BCC7D07490}"/>
              </a:ext>
            </a:extLst>
          </p:cNvPr>
          <p:cNvPicPr>
            <a:picLocks noChangeAspect="1"/>
          </p:cNvPicPr>
          <p:nvPr/>
        </p:nvPicPr>
        <p:blipFill>
          <a:blip r:embed="rId2"/>
          <a:stretch>
            <a:fillRect/>
          </a:stretch>
        </p:blipFill>
        <p:spPr>
          <a:xfrm>
            <a:off x="8005915" y="4114603"/>
            <a:ext cx="9553162" cy="5366485"/>
          </a:xfrm>
          <a:prstGeom prst="rect">
            <a:avLst/>
          </a:prstGeom>
        </p:spPr>
      </p:pic>
    </p:spTree>
    <p:extLst>
      <p:ext uri="{BB962C8B-B14F-4D97-AF65-F5344CB8AC3E}">
        <p14:creationId xmlns:p14="http://schemas.microsoft.com/office/powerpoint/2010/main" val="151899301"/>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52734" y="729238"/>
            <a:ext cx="16532352" cy="833685"/>
          </a:xfrm>
        </p:spPr>
        <p:txBody>
          <a:bodyPr lIns="57600" rtlCol="0"/>
          <a:lstStyle/>
          <a:p>
            <a:pPr rtl="0"/>
            <a:r>
              <a:rPr lang="de-de" dirty="0">
                <a:latin typeface="Arial" panose="020B0604020202020204" pitchFamily="34" charset="0"/>
                <a:cs typeface="Arial" panose="020B0604020202020204" pitchFamily="34" charset="0"/>
              </a:rPr>
              <a:t>Komponenten in der Top-Down-Modellierung</a:t>
            </a:r>
            <a:endParaRPr lang="en-US" dirty="0"/>
          </a:p>
        </p:txBody>
      </p:sp>
      <p:sp>
        <p:nvSpPr>
          <p:cNvPr id="10" name="Content Placeholder 2"/>
          <p:cNvSpPr>
            <a:spLocks noGrp="1"/>
          </p:cNvSpPr>
          <p:nvPr>
            <p:ph idx="1"/>
          </p:nvPr>
        </p:nvSpPr>
        <p:spPr>
          <a:xfrm>
            <a:off x="941710" y="1910817"/>
            <a:ext cx="16798666" cy="1166083"/>
          </a:xfrm>
        </p:spPr>
        <p:txBody>
          <a:bodyPr lIns="57600" rtlCol="0">
            <a:normAutofit/>
          </a:bodyPr>
          <a:lstStyle/>
          <a:p>
            <a:pPr marL="0" indent="0" rtl="0">
              <a:buNone/>
            </a:pPr>
            <a:r>
              <a:rPr lang="de-de" b="0" i="0" dirty="0">
                <a:solidFill>
                  <a:srgbClr val="333333"/>
                </a:solidFill>
                <a:effectLst/>
                <a:latin typeface="Arial" panose="020B0604020202020204" pitchFamily="34" charset="0"/>
                <a:cs typeface="Arial" panose="020B0604020202020204" pitchFamily="34" charset="0"/>
              </a:rPr>
              <a:t>Eine </a:t>
            </a:r>
            <a:r>
              <a:rPr lang="de-de" i="0" dirty="0">
                <a:solidFill>
                  <a:srgbClr val="333333"/>
                </a:solidFill>
                <a:effectLst/>
                <a:latin typeface="Arial" panose="020B0604020202020204" pitchFamily="34" charset="0"/>
                <a:cs typeface="Arial" panose="020B0604020202020204" pitchFamily="34" charset="0"/>
              </a:rPr>
              <a:t>Komponente</a:t>
            </a:r>
            <a:r>
              <a:rPr lang="de-de" b="0" i="0" dirty="0">
                <a:solidFill>
                  <a:srgbClr val="333333"/>
                </a:solidFill>
                <a:effectLst/>
                <a:latin typeface="Arial" panose="020B0604020202020204" pitchFamily="34" charset="0"/>
                <a:cs typeface="Arial" panose="020B0604020202020204" pitchFamily="34" charset="0"/>
              </a:rPr>
              <a:t> ist ein Container für Konstruktionselemente wie Skizzen, Konstruktionsgeometrie, Körper, Gelenke, Ursprünge und sogar für andere Komponenten.</a:t>
            </a:r>
            <a:endParaRPr lang="en-US" dirty="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46F54A8D-F996-6411-3F2F-C86242E0C378}"/>
              </a:ext>
            </a:extLst>
          </p:cNvPr>
          <p:cNvSpPr txBox="1">
            <a:spLocks/>
          </p:cNvSpPr>
          <p:nvPr/>
        </p:nvSpPr>
        <p:spPr>
          <a:xfrm>
            <a:off x="752734" y="3337159"/>
            <a:ext cx="5693786" cy="612086"/>
          </a:xfrm>
          <a:prstGeom prst="rect">
            <a:avLst/>
          </a:prstGeom>
        </p:spPr>
        <p:txBody>
          <a:bodyPr vert="horz" wrap="square" lIns="57600" tIns="28763" rIns="57528" bIns="28763" rtlCol="0" anchor="t" anchorCtr="0">
            <a:spAutoFit/>
          </a:bodyPr>
          <a:lst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a:lstStyle>
          <a:p>
            <a:pPr rtl="0"/>
            <a:r>
              <a:rPr lang="de-de" sz="4000" dirty="0">
                <a:latin typeface="Arial" panose="020B0604020202020204" pitchFamily="34" charset="0"/>
                <a:cs typeface="Arial" panose="020B0604020202020204" pitchFamily="34" charset="0"/>
              </a:rPr>
              <a:t>Komponenten</a:t>
            </a:r>
            <a:endParaRPr lang="en-US" sz="4000" dirty="0"/>
          </a:p>
        </p:txBody>
      </p:sp>
      <p:pic>
        <p:nvPicPr>
          <p:cNvPr id="12" name="Picture 11">
            <a:extLst>
              <a:ext uri="{FF2B5EF4-FFF2-40B4-BE49-F238E27FC236}">
                <a16:creationId xmlns:a16="http://schemas.microsoft.com/office/drawing/2014/main" id="{FCB55AFE-0598-4BDC-2BB6-B74E937BA9F0}"/>
              </a:ext>
            </a:extLst>
          </p:cNvPr>
          <p:cNvPicPr>
            <a:picLocks noChangeAspect="1"/>
          </p:cNvPicPr>
          <p:nvPr/>
        </p:nvPicPr>
        <p:blipFill>
          <a:blip r:embed="rId2"/>
          <a:stretch>
            <a:fillRect/>
          </a:stretch>
        </p:blipFill>
        <p:spPr>
          <a:xfrm>
            <a:off x="8173351" y="3711441"/>
            <a:ext cx="9743174" cy="5633361"/>
          </a:xfrm>
          <a:prstGeom prst="rect">
            <a:avLst/>
          </a:prstGeom>
        </p:spPr>
      </p:pic>
      <p:sp>
        <p:nvSpPr>
          <p:cNvPr id="6" name="Content Placeholder 2">
            <a:extLst>
              <a:ext uri="{FF2B5EF4-FFF2-40B4-BE49-F238E27FC236}">
                <a16:creationId xmlns:a16="http://schemas.microsoft.com/office/drawing/2014/main" id="{61044D95-1006-4EC1-7CA8-4B0DBA2DC708}"/>
              </a:ext>
            </a:extLst>
          </p:cNvPr>
          <p:cNvSpPr txBox="1">
            <a:spLocks/>
          </p:cNvSpPr>
          <p:nvPr/>
        </p:nvSpPr>
        <p:spPr>
          <a:xfrm>
            <a:off x="941710" y="4245534"/>
            <a:ext cx="6998330" cy="5408616"/>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rtl="0">
              <a:spcBef>
                <a:spcPts val="1800"/>
              </a:spcBef>
            </a:pPr>
            <a:r>
              <a:rPr lang="de-de" sz="2400" dirty="0">
                <a:latin typeface="Arial" panose="020B0604020202020204" pitchFamily="34" charset="0"/>
                <a:cs typeface="Arial" panose="020B0604020202020204" pitchFamily="34" charset="0"/>
              </a:rPr>
              <a:t>Durch das Konvertieren von Körpern in Komponenten können Gelenke und andere Bewegungen auf Bauteile angewendet werden, die interagieren und sich bewegen müssen, um ihren Zweck zu erfüllen.</a:t>
            </a:r>
          </a:p>
          <a:p>
            <a:pPr rtl="0">
              <a:spcBef>
                <a:spcPts val="1800"/>
              </a:spcBef>
            </a:pPr>
            <a:r>
              <a:rPr lang="de-de" sz="2400" b="0" i="0" dirty="0">
                <a:solidFill>
                  <a:srgbClr val="333333"/>
                </a:solidFill>
                <a:effectLst/>
                <a:latin typeface="Arial" panose="020B0604020202020204" pitchFamily="34" charset="0"/>
                <a:cs typeface="Arial" panose="020B0604020202020204" pitchFamily="34" charset="0"/>
              </a:rPr>
              <a:t>Jede Komponente ist bewegungsfähig und verfügt über einen eigenen eindeutigen Ursprung, ein eigenes Koordinatensystem, eine eigene Zeitachse, einen eigenen Namen, eine eigene Nummer </a:t>
            </a:r>
            <a:r>
              <a:rPr lang="de-de" sz="2400" dirty="0">
                <a:solidFill>
                  <a:srgbClr val="333333"/>
                </a:solidFill>
                <a:latin typeface="Arial" panose="020B0604020202020204" pitchFamily="34" charset="0"/>
                <a:cs typeface="Arial" panose="020B0604020202020204" pitchFamily="34" charset="0"/>
              </a:rPr>
              <a:t>und eine eigene Beschreibung.</a:t>
            </a:r>
          </a:p>
          <a:p>
            <a:pPr rtl="0">
              <a:spcBef>
                <a:spcPts val="1800"/>
              </a:spcBef>
            </a:pPr>
            <a:r>
              <a:rPr lang="de-de" sz="2400" b="0" i="0" dirty="0">
                <a:solidFill>
                  <a:srgbClr val="222222"/>
                </a:solidFill>
                <a:effectLst/>
                <a:latin typeface="Arial" panose="020B0604020202020204" pitchFamily="34" charset="0"/>
                <a:cs typeface="Arial" panose="020B0604020202020204" pitchFamily="34" charset="0"/>
              </a:rPr>
              <a:t>Eine Fusion-Baugruppe wird erstellt, wenn eine Gruppe von zwei oder mehr Komponenten in einer Konstruktion miteinander verbunden wird.</a:t>
            </a:r>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45636198"/>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52734" y="729239"/>
            <a:ext cx="12353666" cy="1609282"/>
          </a:xfrm>
        </p:spPr>
        <p:txBody>
          <a:bodyPr lIns="57600" rtlCol="0"/>
          <a:lstStyle/>
          <a:p>
            <a:pPr rtl="0"/>
            <a:r>
              <a:rPr lang="de-de" dirty="0">
                <a:latin typeface="Arial" panose="020B0604020202020204" pitchFamily="34" charset="0"/>
                <a:cs typeface="Arial" panose="020B0604020202020204" pitchFamily="34" charset="0"/>
              </a:rPr>
              <a:t>Verbinden wie modelliert bei der Top-Down-Modellierung</a:t>
            </a:r>
            <a:endParaRPr lang="en-US" dirty="0"/>
          </a:p>
        </p:txBody>
      </p:sp>
      <p:sp>
        <p:nvSpPr>
          <p:cNvPr id="2" name="Title 1">
            <a:extLst>
              <a:ext uri="{FF2B5EF4-FFF2-40B4-BE49-F238E27FC236}">
                <a16:creationId xmlns:a16="http://schemas.microsoft.com/office/drawing/2014/main" id="{46F54A8D-F996-6411-3F2F-C86242E0C378}"/>
              </a:ext>
            </a:extLst>
          </p:cNvPr>
          <p:cNvSpPr txBox="1">
            <a:spLocks/>
          </p:cNvSpPr>
          <p:nvPr/>
        </p:nvSpPr>
        <p:spPr>
          <a:xfrm>
            <a:off x="752733" y="3946818"/>
            <a:ext cx="7674987" cy="612086"/>
          </a:xfrm>
          <a:prstGeom prst="rect">
            <a:avLst/>
          </a:prstGeom>
        </p:spPr>
        <p:txBody>
          <a:bodyPr vert="horz" wrap="square" lIns="57600" tIns="28763" rIns="57528" bIns="28763" rtlCol="0" anchor="t" anchorCtr="0">
            <a:spAutoFit/>
          </a:bodyPr>
          <a:lst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a:lstStyle>
          <a:p>
            <a:pPr rtl="0"/>
            <a:r>
              <a:rPr lang="de-de" sz="4000" dirty="0">
                <a:latin typeface="Arial" panose="020B0604020202020204" pitchFamily="34" charset="0"/>
                <a:cs typeface="Arial" panose="020B0604020202020204" pitchFamily="34" charset="0"/>
              </a:rPr>
              <a:t>Verbinden wie modelliert</a:t>
            </a:r>
            <a:endParaRPr lang="en-US" sz="4000" dirty="0"/>
          </a:p>
        </p:txBody>
      </p:sp>
      <p:sp>
        <p:nvSpPr>
          <p:cNvPr id="6" name="Content Placeholder 2">
            <a:extLst>
              <a:ext uri="{FF2B5EF4-FFF2-40B4-BE49-F238E27FC236}">
                <a16:creationId xmlns:a16="http://schemas.microsoft.com/office/drawing/2014/main" id="{61044D95-1006-4EC1-7CA8-4B0DBA2DC708}"/>
              </a:ext>
            </a:extLst>
          </p:cNvPr>
          <p:cNvSpPr txBox="1">
            <a:spLocks/>
          </p:cNvSpPr>
          <p:nvPr/>
        </p:nvSpPr>
        <p:spPr>
          <a:xfrm>
            <a:off x="941710" y="4857049"/>
            <a:ext cx="6129650" cy="4329624"/>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rtl="0">
              <a:spcBef>
                <a:spcPts val="2400"/>
              </a:spcBef>
            </a:pPr>
            <a:r>
              <a:rPr lang="de-de" sz="2800" dirty="0">
                <a:latin typeface="Arial" panose="020B0604020202020204" pitchFamily="34" charset="0"/>
                <a:cs typeface="Arial" panose="020B0604020202020204" pitchFamily="34" charset="0"/>
              </a:rPr>
              <a:t>Verwenden Sie diese Option für Komponenten, die sich bereits in Position befinden und verbunden werden müssen.</a:t>
            </a:r>
          </a:p>
          <a:p>
            <a:pPr rtl="0">
              <a:spcBef>
                <a:spcPts val="2400"/>
              </a:spcBef>
            </a:pPr>
            <a:r>
              <a:rPr lang="de-de" sz="2800" dirty="0">
                <a:latin typeface="Arial" panose="020B0604020202020204" pitchFamily="34" charset="0"/>
                <a:cs typeface="Arial" panose="020B0604020202020204" pitchFamily="34" charset="0"/>
              </a:rPr>
              <a:t>Bei dieser Methode zum Anwenden von Gelenken müssen nur ein Gelenktyp und ein Fangpunkt des Gelenkursprungs ausgewählt werden.</a:t>
            </a:r>
          </a:p>
        </p:txBody>
      </p:sp>
      <p:pic>
        <p:nvPicPr>
          <p:cNvPr id="9" name="Picture 8">
            <a:extLst>
              <a:ext uri="{FF2B5EF4-FFF2-40B4-BE49-F238E27FC236}">
                <a16:creationId xmlns:a16="http://schemas.microsoft.com/office/drawing/2014/main" id="{B915923E-6BFD-8E96-90D0-B5CD67D46A58}"/>
              </a:ext>
            </a:extLst>
          </p:cNvPr>
          <p:cNvPicPr>
            <a:picLocks noChangeAspect="1"/>
          </p:cNvPicPr>
          <p:nvPr/>
        </p:nvPicPr>
        <p:blipFill>
          <a:blip r:embed="rId2"/>
          <a:stretch>
            <a:fillRect/>
          </a:stretch>
        </p:blipFill>
        <p:spPr>
          <a:xfrm>
            <a:off x="8144522" y="3702214"/>
            <a:ext cx="8226084" cy="6027789"/>
          </a:xfrm>
          <a:prstGeom prst="rect">
            <a:avLst/>
          </a:prstGeom>
        </p:spPr>
      </p:pic>
      <p:sp>
        <p:nvSpPr>
          <p:cNvPr id="10" name="Content Placeholder 2"/>
          <p:cNvSpPr>
            <a:spLocks noGrp="1"/>
          </p:cNvSpPr>
          <p:nvPr>
            <p:ph idx="1"/>
          </p:nvPr>
        </p:nvSpPr>
        <p:spPr>
          <a:xfrm>
            <a:off x="941710" y="2535657"/>
            <a:ext cx="16154400" cy="1163496"/>
          </a:xfrm>
        </p:spPr>
        <p:txBody>
          <a:bodyPr lIns="57600" rtlCol="0">
            <a:normAutofit/>
          </a:bodyPr>
          <a:lstStyle/>
          <a:p>
            <a:pPr marL="0" indent="0" rtl="0">
              <a:buNone/>
            </a:pPr>
            <a:r>
              <a:rPr lang="de-de" dirty="0">
                <a:latin typeface="Arial" panose="020B0604020202020204" pitchFamily="34" charset="0"/>
                <a:cs typeface="Arial" panose="020B0604020202020204" pitchFamily="34" charset="0"/>
              </a:rPr>
              <a:t>Beim Verbinden wie modelliert </a:t>
            </a:r>
            <a:r>
              <a:rPr lang="de-de" b="0" i="0" dirty="0">
                <a:solidFill>
                  <a:srgbClr val="333333"/>
                </a:solidFill>
                <a:effectLst/>
                <a:latin typeface="Arial" panose="020B0604020202020204" pitchFamily="34" charset="0"/>
                <a:cs typeface="Arial" panose="020B0604020202020204" pitchFamily="34" charset="0"/>
              </a:rPr>
              <a:t>können Sie die relative Bewegung zwischen Komponenten definieren, ohne dass diese in Fusion neu positioniert werden müssen.</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72112480"/>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DE300B98-EBB0-4EB7-A802-2D99A78FEFB9}"/>
              </a:ext>
            </a:extLst>
          </p:cNvPr>
          <p:cNvSpPr>
            <a:spLocks noGrp="1"/>
          </p:cNvSpPr>
          <p:nvPr>
            <p:ph idx="1"/>
          </p:nvPr>
        </p:nvSpPr>
        <p:spPr>
          <a:xfrm>
            <a:off x="736980" y="1944172"/>
            <a:ext cx="16814040" cy="8342828"/>
          </a:xfrm>
        </p:spPr>
        <p:txBody>
          <a:bodyPr lIns="57600" rtlCol="0">
            <a:noAutofit/>
          </a:bodyPr>
          <a:lstStyle/>
          <a:p>
            <a:pPr marL="0" indent="0" rtl="0">
              <a:spcBef>
                <a:spcPts val="2400"/>
              </a:spcBef>
              <a:buNone/>
            </a:pPr>
            <a:r>
              <a:rPr lang="de-de" dirty="0">
                <a:latin typeface="Arial" panose="020B0604020202020204" pitchFamily="34" charset="0"/>
                <a:cs typeface="Arial" panose="020B0604020202020204" pitchFamily="34" charset="0"/>
              </a:rPr>
              <a:t>Nach Abschluss dieses Projekts können Sie Folgendes tun:</a:t>
            </a:r>
          </a:p>
          <a:p>
            <a:pPr rtl="0">
              <a:spcBef>
                <a:spcPts val="2400"/>
              </a:spcBef>
            </a:pPr>
            <a:r>
              <a:rPr lang="de-de" dirty="0">
                <a:latin typeface="Arial" panose="020B0604020202020204" pitchFamily="34" charset="0"/>
                <a:cs typeface="Arial" panose="020B0604020202020204" pitchFamily="34" charset="0"/>
              </a:rPr>
              <a:t>Häufig verwendete Begriffe in Fusion definieren</a:t>
            </a:r>
          </a:p>
          <a:p>
            <a:pPr rtl="0">
              <a:spcBef>
                <a:spcPts val="2400"/>
              </a:spcBef>
            </a:pPr>
            <a:r>
              <a:rPr lang="de-de" dirty="0">
                <a:latin typeface="Arial" panose="020B0604020202020204" pitchFamily="34" charset="0"/>
                <a:cs typeface="Arial" panose="020B0604020202020204" pitchFamily="34" charset="0"/>
              </a:rPr>
              <a:t>Werkzeuge bestimmen, die zum Erstellen von Volumenkörpern aus Skizziergeometrie verwendet werden.</a:t>
            </a:r>
          </a:p>
          <a:p>
            <a:pPr rtl="0">
              <a:spcBef>
                <a:spcPts val="2400"/>
              </a:spcBef>
            </a:pPr>
            <a:r>
              <a:rPr lang="de-de" dirty="0">
                <a:latin typeface="Arial" panose="020B0604020202020204" pitchFamily="34" charset="0"/>
                <a:cs typeface="Arial" panose="020B0604020202020204" pitchFamily="34" charset="0"/>
              </a:rPr>
              <a:t>Beschreiben, wie 2D-Skizzen erstellt und verwendet werden</a:t>
            </a:r>
          </a:p>
          <a:p>
            <a:pPr rtl="0">
              <a:spcBef>
                <a:spcPts val="2400"/>
              </a:spcBef>
            </a:pPr>
            <a:r>
              <a:rPr lang="de-de" dirty="0">
                <a:latin typeface="Arial" panose="020B0604020202020204" pitchFamily="34" charset="0"/>
                <a:cs typeface="Arial" panose="020B0604020202020204" pitchFamily="34" charset="0"/>
              </a:rPr>
              <a:t>Zwischen Körpern und Komponenten und zwischen Top-Down- und Bottom-Up-Modellierungsansätzen unterscheiden</a:t>
            </a:r>
          </a:p>
          <a:p>
            <a:pPr rtl="0">
              <a:spcBef>
                <a:spcPts val="2400"/>
              </a:spcBef>
            </a:pPr>
            <a:r>
              <a:rPr lang="de-de" dirty="0">
                <a:latin typeface="Arial" panose="020B0604020202020204" pitchFamily="34" charset="0"/>
                <a:cs typeface="Arial" panose="020B0604020202020204" pitchFamily="34" charset="0"/>
              </a:rPr>
              <a:t>Das Verhalten von Musterwerkzeugen beschreiben</a:t>
            </a:r>
          </a:p>
          <a:p>
            <a:pPr rtl="0">
              <a:spcBef>
                <a:spcPts val="2400"/>
              </a:spcBef>
            </a:pPr>
            <a:r>
              <a:rPr lang="de-de" dirty="0">
                <a:latin typeface="Arial" panose="020B0604020202020204" pitchFamily="34" charset="0"/>
                <a:cs typeface="Arial" panose="020B0604020202020204" pitchFamily="34" charset="0"/>
              </a:rPr>
              <a:t>Das Verhalten von „Dünne Extrusion“ beschreiben</a:t>
            </a:r>
          </a:p>
          <a:p>
            <a:pPr rtl="0">
              <a:spcBef>
                <a:spcPts val="2400"/>
              </a:spcBef>
            </a:pPr>
            <a:r>
              <a:rPr lang="de-de" dirty="0">
                <a:latin typeface="Arial" panose="020B0604020202020204" pitchFamily="34" charset="0"/>
                <a:cs typeface="Arial" panose="020B0604020202020204" pitchFamily="34" charset="0"/>
              </a:rPr>
              <a:t>Zwischen Prägen und Stanzen unterscheiden</a:t>
            </a:r>
          </a:p>
          <a:p>
            <a:pPr rtl="0">
              <a:spcBef>
                <a:spcPts val="2400"/>
              </a:spcBef>
            </a:pPr>
            <a:r>
              <a:rPr lang="de-de" dirty="0">
                <a:latin typeface="Arial" panose="020B0604020202020204" pitchFamily="34" charset="0"/>
                <a:cs typeface="Arial" panose="020B0604020202020204" pitchFamily="34" charset="0"/>
              </a:rPr>
              <a:t>SVG-Dateien verwenden</a:t>
            </a:r>
            <a:endParaRPr lang="en-US" dirty="0"/>
          </a:p>
        </p:txBody>
      </p:sp>
      <p:sp>
        <p:nvSpPr>
          <p:cNvPr id="5" name="Title 4">
            <a:extLst>
              <a:ext uri="{FF2B5EF4-FFF2-40B4-BE49-F238E27FC236}">
                <a16:creationId xmlns:a16="http://schemas.microsoft.com/office/drawing/2014/main" id="{C7D6C0B1-804C-4A03-AB84-246C06F94174}"/>
              </a:ext>
            </a:extLst>
          </p:cNvPr>
          <p:cNvSpPr>
            <a:spLocks noGrp="1"/>
          </p:cNvSpPr>
          <p:nvPr>
            <p:ph type="title"/>
          </p:nvPr>
        </p:nvSpPr>
        <p:spPr/>
        <p:txBody>
          <a:bodyPr lIns="57600" rtlCol="0"/>
          <a:lstStyle/>
          <a:p>
            <a:pPr rtl="0"/>
            <a:r>
              <a:rPr lang="de-de" dirty="0">
                <a:latin typeface="Arial" panose="020B0604020202020204" pitchFamily="34" charset="0"/>
                <a:cs typeface="Arial" panose="020B0604020202020204" pitchFamily="34" charset="0"/>
              </a:rPr>
              <a:t>Lernziele</a:t>
            </a:r>
          </a:p>
        </p:txBody>
      </p:sp>
    </p:spTree>
    <p:extLst>
      <p:ext uri="{BB962C8B-B14F-4D97-AF65-F5344CB8AC3E}">
        <p14:creationId xmlns:p14="http://schemas.microsoft.com/office/powerpoint/2010/main" val="105246450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47655" y="729238"/>
            <a:ext cx="14080865" cy="1609282"/>
          </a:xfrm>
        </p:spPr>
        <p:txBody>
          <a:bodyPr lIns="0" rtlCol="0"/>
          <a:lstStyle/>
          <a:p>
            <a:pPr rtl="0"/>
            <a:r>
              <a:rPr lang="de-de" dirty="0">
                <a:latin typeface="Arial" panose="020B0604020202020204" pitchFamily="34" charset="0"/>
                <a:cs typeface="Arial" panose="020B0604020202020204" pitchFamily="34" charset="0"/>
              </a:rPr>
              <a:t>Kombination von Top-Down- und Bottom-Up-Ansätzen</a:t>
            </a:r>
            <a:endParaRPr lang="en-US" dirty="0"/>
          </a:p>
        </p:txBody>
      </p:sp>
      <p:pic>
        <p:nvPicPr>
          <p:cNvPr id="9" name="Picture 8">
            <a:extLst>
              <a:ext uri="{FF2B5EF4-FFF2-40B4-BE49-F238E27FC236}">
                <a16:creationId xmlns:a16="http://schemas.microsoft.com/office/drawing/2014/main" id="{3D07A199-5C06-C7EA-3170-0EEFB6AC6A3D}"/>
              </a:ext>
            </a:extLst>
          </p:cNvPr>
          <p:cNvPicPr>
            <a:picLocks noChangeAspect="1"/>
          </p:cNvPicPr>
          <p:nvPr/>
        </p:nvPicPr>
        <p:blipFill>
          <a:blip r:embed="rId2"/>
          <a:stretch>
            <a:fillRect/>
          </a:stretch>
        </p:blipFill>
        <p:spPr>
          <a:xfrm>
            <a:off x="7179709" y="3337159"/>
            <a:ext cx="9632773" cy="6346699"/>
          </a:xfrm>
          <a:prstGeom prst="rect">
            <a:avLst/>
          </a:prstGeom>
        </p:spPr>
      </p:pic>
      <p:sp>
        <p:nvSpPr>
          <p:cNvPr id="10" name="Content Placeholder 2"/>
          <p:cNvSpPr>
            <a:spLocks noGrp="1"/>
          </p:cNvSpPr>
          <p:nvPr>
            <p:ph idx="1"/>
          </p:nvPr>
        </p:nvSpPr>
        <p:spPr>
          <a:xfrm>
            <a:off x="941709" y="2688057"/>
            <a:ext cx="16154400" cy="1426342"/>
          </a:xfrm>
        </p:spPr>
        <p:txBody>
          <a:bodyPr lIns="0" rtlCol="0">
            <a:normAutofit fontScale="92500" lnSpcReduction="10000"/>
          </a:bodyPr>
          <a:lstStyle/>
          <a:p>
            <a:pPr marL="0" indent="0" rtl="0">
              <a:buNone/>
            </a:pPr>
            <a:r>
              <a:rPr lang="de-de" dirty="0">
                <a:latin typeface="Arial" panose="020B0604020202020204" pitchFamily="34" charset="0"/>
                <a:cs typeface="Arial" panose="020B0604020202020204" pitchFamily="34" charset="0"/>
              </a:rPr>
              <a:t>Die Fusion-Umgebung unterstützt Top-Down-Modellierungsverfahren und bietet Elemente, die diesen Ansatz erleichtern. Sie können jedoch je nach Projektanforderungen eine der beiden Methoden oder eine Kombination beider verwenden.</a:t>
            </a:r>
          </a:p>
        </p:txBody>
      </p:sp>
      <p:sp>
        <p:nvSpPr>
          <p:cNvPr id="2" name="Title 1">
            <a:extLst>
              <a:ext uri="{FF2B5EF4-FFF2-40B4-BE49-F238E27FC236}">
                <a16:creationId xmlns:a16="http://schemas.microsoft.com/office/drawing/2014/main" id="{46F54A8D-F996-6411-3F2F-C86242E0C378}"/>
              </a:ext>
            </a:extLst>
          </p:cNvPr>
          <p:cNvSpPr txBox="1">
            <a:spLocks/>
          </p:cNvSpPr>
          <p:nvPr/>
        </p:nvSpPr>
        <p:spPr>
          <a:xfrm>
            <a:off x="752734" y="4190777"/>
            <a:ext cx="9900026" cy="612086"/>
          </a:xfrm>
          <a:prstGeom prst="rect">
            <a:avLst/>
          </a:prstGeom>
        </p:spPr>
        <p:txBody>
          <a:bodyPr vert="horz" wrap="square" lIns="57528" tIns="28763" rIns="57528" bIns="28763" rtlCol="0" anchor="t" anchorCtr="0">
            <a:spAutoFit/>
          </a:bodyPr>
          <a:lst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a:lstStyle>
          <a:p>
            <a:pPr rtl="0"/>
            <a:r>
              <a:rPr lang="de-de" sz="4000" dirty="0">
                <a:latin typeface="Arial" panose="020B0604020202020204" pitchFamily="34" charset="0"/>
                <a:cs typeface="Arial" panose="020B0604020202020204" pitchFamily="34" charset="0"/>
              </a:rPr>
              <a:t>Importieren von Komponenten</a:t>
            </a:r>
            <a:endParaRPr lang="en-US" sz="4000" dirty="0"/>
          </a:p>
        </p:txBody>
      </p:sp>
      <p:sp>
        <p:nvSpPr>
          <p:cNvPr id="6" name="Content Placeholder 2">
            <a:extLst>
              <a:ext uri="{FF2B5EF4-FFF2-40B4-BE49-F238E27FC236}">
                <a16:creationId xmlns:a16="http://schemas.microsoft.com/office/drawing/2014/main" id="{61044D95-1006-4EC1-7CA8-4B0DBA2DC708}"/>
              </a:ext>
            </a:extLst>
          </p:cNvPr>
          <p:cNvSpPr txBox="1">
            <a:spLocks/>
          </p:cNvSpPr>
          <p:nvPr/>
        </p:nvSpPr>
        <p:spPr>
          <a:xfrm>
            <a:off x="941709" y="5067781"/>
            <a:ext cx="6449691" cy="4465598"/>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rtl="0">
              <a:spcBef>
                <a:spcPts val="2400"/>
              </a:spcBef>
            </a:pPr>
            <a:r>
              <a:rPr lang="de-de" sz="2800" dirty="0">
                <a:latin typeface="Arial" panose="020B0604020202020204" pitchFamily="34" charset="0"/>
                <a:cs typeface="Arial" panose="020B0604020202020204" pitchFamily="34" charset="0"/>
              </a:rPr>
              <a:t>Einige Komponenten sind bereits gebrauchsfertig und über verschiedene Drittanbieter-Services verfügbar. </a:t>
            </a:r>
          </a:p>
          <a:p>
            <a:pPr rtl="0">
              <a:spcBef>
                <a:spcPts val="2400"/>
              </a:spcBef>
            </a:pPr>
            <a:r>
              <a:rPr lang="de-de" sz="2800" dirty="0">
                <a:latin typeface="Arial" panose="020B0604020202020204" pitchFamily="34" charset="0"/>
                <a:cs typeface="Arial" panose="020B0604020202020204" pitchFamily="34" charset="0"/>
              </a:rPr>
              <a:t>Das Einfügen und Verbinden von Komponenten in Baugruppen ist ein Beispiel für die effiziente Konstruktion mithilfe einer Kombination aus Top-Down- und Bottom-Up-Strategien.</a:t>
            </a:r>
          </a:p>
        </p:txBody>
      </p:sp>
    </p:spTree>
    <p:extLst>
      <p:ext uri="{BB962C8B-B14F-4D97-AF65-F5344CB8AC3E}">
        <p14:creationId xmlns:p14="http://schemas.microsoft.com/office/powerpoint/2010/main" val="312390356"/>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rtlCol="0"/>
          <a:lstStyle/>
          <a:p>
            <a:pPr defTabSz="1132050" rtl="0"/>
            <a:fld id="{F734506C-EF52-4FF2-9904-C2A4DBD83A4B}" type="slidenum">
              <a:rPr lang="en-US" smtClean="0">
                <a:solidFill>
                  <a:srgbClr val="000000"/>
                </a:solidFill>
              </a:rPr>
              <a:pPr defTabSz="1132050"/>
              <a:t>21</a:t>
            </a:fld>
            <a:endParaRPr lang="en-US" dirty="0">
              <a:solidFill>
                <a:srgbClr val="000000"/>
              </a:solidFill>
            </a:endParaRPr>
          </a:p>
        </p:txBody>
      </p:sp>
      <p:sp>
        <p:nvSpPr>
          <p:cNvPr id="5" name="Title 4"/>
          <p:cNvSpPr>
            <a:spLocks noGrp="1"/>
          </p:cNvSpPr>
          <p:nvPr>
            <p:ph type="title"/>
          </p:nvPr>
        </p:nvSpPr>
        <p:spPr>
          <a:xfrm>
            <a:off x="752734" y="729238"/>
            <a:ext cx="16532352" cy="833685"/>
          </a:xfrm>
        </p:spPr>
        <p:txBody>
          <a:bodyPr rtlCol="0"/>
          <a:lstStyle/>
          <a:p>
            <a:pPr rtl="0"/>
            <a:r>
              <a:rPr lang="de-de" dirty="0">
                <a:latin typeface="Arial" panose="020B0604020202020204" pitchFamily="34" charset="0"/>
                <a:cs typeface="Arial" panose="020B0604020202020204" pitchFamily="34" charset="0"/>
              </a:rPr>
              <a:t>Spiegel und Anordnungen</a:t>
            </a:r>
            <a:endParaRPr lang="en-US" dirty="0"/>
          </a:p>
        </p:txBody>
      </p:sp>
      <p:sp>
        <p:nvSpPr>
          <p:cNvPr id="10" name="Content Placeholder 2"/>
          <p:cNvSpPr>
            <a:spLocks noGrp="1"/>
          </p:cNvSpPr>
          <p:nvPr>
            <p:ph idx="1"/>
          </p:nvPr>
        </p:nvSpPr>
        <p:spPr>
          <a:xfrm>
            <a:off x="941709" y="1910817"/>
            <a:ext cx="16974815" cy="1426342"/>
          </a:xfrm>
        </p:spPr>
        <p:txBody>
          <a:bodyPr rtlCol="0">
            <a:normAutofit/>
          </a:bodyPr>
          <a:lstStyle/>
          <a:p>
            <a:pPr marL="0" indent="0" rtl="0">
              <a:buNone/>
            </a:pPr>
            <a:r>
              <a:rPr lang="de-de" b="0" i="0" dirty="0">
                <a:solidFill>
                  <a:srgbClr val="333333"/>
                </a:solidFill>
                <a:effectLst/>
                <a:latin typeface="Arial" panose="020B0604020202020204" pitchFamily="34" charset="0"/>
                <a:cs typeface="Arial" panose="020B0604020202020204" pitchFamily="34" charset="0"/>
              </a:rPr>
              <a:t>Im Arbeitsbereich „Konstruktion“ können Sie mit den </a:t>
            </a:r>
            <a:r>
              <a:rPr lang="de-de" dirty="0">
                <a:solidFill>
                  <a:srgbClr val="333333"/>
                </a:solidFill>
                <a:latin typeface="Arial" panose="020B0604020202020204" pitchFamily="34" charset="0"/>
                <a:cs typeface="Arial" panose="020B0604020202020204" pitchFamily="34" charset="0"/>
              </a:rPr>
              <a:t>Befehlen „Spiegeln“ und „Muster“</a:t>
            </a:r>
            <a:r>
              <a:rPr lang="de-de" b="0" i="0" dirty="0">
                <a:solidFill>
                  <a:srgbClr val="333333"/>
                </a:solidFill>
                <a:effectLst/>
                <a:latin typeface="Arial" panose="020B0604020202020204" pitchFamily="34" charset="0"/>
                <a:cs typeface="Arial" panose="020B0604020202020204" pitchFamily="34" charset="0"/>
              </a:rPr>
              <a:t> einen organisierten Satz identischer Flächen, Elemente, Körper oder Komponenten erstellen.</a:t>
            </a:r>
            <a:endParaRPr lang="en-US" dirty="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46F54A8D-F996-6411-3F2F-C86242E0C378}"/>
              </a:ext>
            </a:extLst>
          </p:cNvPr>
          <p:cNvSpPr txBox="1">
            <a:spLocks/>
          </p:cNvSpPr>
          <p:nvPr/>
        </p:nvSpPr>
        <p:spPr>
          <a:xfrm>
            <a:off x="752734" y="3337159"/>
            <a:ext cx="6503472" cy="612086"/>
          </a:xfrm>
          <a:prstGeom prst="rect">
            <a:avLst/>
          </a:prstGeom>
        </p:spPr>
        <p:txBody>
          <a:bodyPr vert="horz" wrap="square" lIns="57528" tIns="28763" rIns="57528" bIns="28763" rtlCol="0" anchor="t" anchorCtr="0">
            <a:spAutoFit/>
          </a:bodyPr>
          <a:lst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a:lstStyle>
          <a:p>
            <a:pPr rtl="0"/>
            <a:r>
              <a:rPr lang="de-de" sz="4000" dirty="0">
                <a:latin typeface="Arial" panose="020B0604020202020204" pitchFamily="34" charset="0"/>
                <a:cs typeface="Arial" panose="020B0604020202020204" pitchFamily="34" charset="0"/>
              </a:rPr>
              <a:t>Spiegeln von Körpern</a:t>
            </a:r>
          </a:p>
        </p:txBody>
      </p:sp>
      <p:sp>
        <p:nvSpPr>
          <p:cNvPr id="6" name="Content Placeholder 2">
            <a:extLst>
              <a:ext uri="{FF2B5EF4-FFF2-40B4-BE49-F238E27FC236}">
                <a16:creationId xmlns:a16="http://schemas.microsoft.com/office/drawing/2014/main" id="{61044D95-1006-4EC1-7CA8-4B0DBA2DC708}"/>
              </a:ext>
            </a:extLst>
          </p:cNvPr>
          <p:cNvSpPr txBox="1">
            <a:spLocks/>
          </p:cNvSpPr>
          <p:nvPr/>
        </p:nvSpPr>
        <p:spPr>
          <a:xfrm>
            <a:off x="941709" y="4430328"/>
            <a:ext cx="6503472" cy="5127433"/>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rtl="0">
              <a:spcBef>
                <a:spcPts val="2400"/>
              </a:spcBef>
            </a:pPr>
            <a:r>
              <a:rPr lang="de-de" sz="2800" dirty="0">
                <a:latin typeface="Arial" panose="020B0604020202020204" pitchFamily="34" charset="0"/>
                <a:cs typeface="Arial" panose="020B0604020202020204" pitchFamily="34" charset="0"/>
              </a:rPr>
              <a:t>Der Befehl „Spiegeln“ erstellt eine Kopie ausgewählter Flächen, Körper, Elemente oder Komponenten, die über eine Ebene gespiegelt werden.</a:t>
            </a:r>
          </a:p>
          <a:p>
            <a:pPr rtl="0">
              <a:spcBef>
                <a:spcPts val="2400"/>
              </a:spcBef>
            </a:pPr>
            <a:r>
              <a:rPr lang="de-de" sz="2800" dirty="0">
                <a:latin typeface="Arial" panose="020B0604020202020204" pitchFamily="34" charset="0"/>
                <a:cs typeface="Arial" panose="020B0604020202020204" pitchFamily="34" charset="0"/>
              </a:rPr>
              <a:t>Eine identische Kopie wird auf der gegenüberliegenden Seite der Ebene gespiegelt.</a:t>
            </a:r>
          </a:p>
          <a:p>
            <a:pPr rtl="0">
              <a:spcBef>
                <a:spcPts val="2400"/>
              </a:spcBef>
            </a:pPr>
            <a:r>
              <a:rPr lang="de-de" sz="2800" dirty="0">
                <a:latin typeface="Arial" panose="020B0604020202020204" pitchFamily="34" charset="0"/>
                <a:cs typeface="Arial" panose="020B0604020202020204" pitchFamily="34" charset="0"/>
              </a:rPr>
              <a:t>Wenn sich die Körper schneiden, können sie verbunden werden.</a:t>
            </a:r>
          </a:p>
        </p:txBody>
      </p:sp>
      <p:pic>
        <p:nvPicPr>
          <p:cNvPr id="9" name="Picture 8">
            <a:extLst>
              <a:ext uri="{FF2B5EF4-FFF2-40B4-BE49-F238E27FC236}">
                <a16:creationId xmlns:a16="http://schemas.microsoft.com/office/drawing/2014/main" id="{E677BD09-6DE6-E784-B314-44F461F98369}"/>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568229" y="4343280"/>
            <a:ext cx="7528231" cy="4225656"/>
          </a:xfrm>
          <a:prstGeom prst="rect">
            <a:avLst/>
          </a:prstGeom>
        </p:spPr>
      </p:pic>
    </p:spTree>
    <p:extLst>
      <p:ext uri="{BB962C8B-B14F-4D97-AF65-F5344CB8AC3E}">
        <p14:creationId xmlns:p14="http://schemas.microsoft.com/office/powerpoint/2010/main" val="3646408920"/>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rtlCol="0"/>
          <a:lstStyle/>
          <a:p>
            <a:pPr defTabSz="1132050" rtl="0"/>
            <a:fld id="{F734506C-EF52-4FF2-9904-C2A4DBD83A4B}" type="slidenum">
              <a:rPr lang="en-US" smtClean="0">
                <a:solidFill>
                  <a:srgbClr val="000000"/>
                </a:solidFill>
              </a:rPr>
              <a:pPr defTabSz="1132050"/>
              <a:t>22</a:t>
            </a:fld>
            <a:endParaRPr lang="en-US" dirty="0">
              <a:solidFill>
                <a:srgbClr val="000000"/>
              </a:solidFill>
            </a:endParaRPr>
          </a:p>
        </p:txBody>
      </p:sp>
      <p:sp>
        <p:nvSpPr>
          <p:cNvPr id="5" name="Title 4"/>
          <p:cNvSpPr>
            <a:spLocks noGrp="1"/>
          </p:cNvSpPr>
          <p:nvPr>
            <p:ph type="title"/>
          </p:nvPr>
        </p:nvSpPr>
        <p:spPr>
          <a:xfrm>
            <a:off x="752734" y="729238"/>
            <a:ext cx="16532352" cy="833685"/>
          </a:xfrm>
        </p:spPr>
        <p:txBody>
          <a:bodyPr lIns="57600" rtlCol="0"/>
          <a:lstStyle/>
          <a:p>
            <a:pPr rtl="0"/>
            <a:r>
              <a:rPr lang="de-de" dirty="0">
                <a:latin typeface="Arial" panose="020B0604020202020204" pitchFamily="34" charset="0"/>
                <a:cs typeface="Arial" panose="020B0604020202020204" pitchFamily="34" charset="0"/>
              </a:rPr>
              <a:t>Spiegel und Anordnungen</a:t>
            </a:r>
            <a:endParaRPr lang="en-US" dirty="0"/>
          </a:p>
        </p:txBody>
      </p:sp>
      <p:sp>
        <p:nvSpPr>
          <p:cNvPr id="10" name="Content Placeholder 2"/>
          <p:cNvSpPr>
            <a:spLocks noGrp="1"/>
          </p:cNvSpPr>
          <p:nvPr>
            <p:ph idx="1"/>
          </p:nvPr>
        </p:nvSpPr>
        <p:spPr>
          <a:xfrm>
            <a:off x="941710" y="1910817"/>
            <a:ext cx="16154400" cy="1426342"/>
          </a:xfrm>
        </p:spPr>
        <p:txBody>
          <a:bodyPr lIns="57600" rtlCol="0"/>
          <a:lstStyle/>
          <a:p>
            <a:pPr marL="0" indent="0" rtl="0">
              <a:buNone/>
            </a:pPr>
            <a:r>
              <a:rPr lang="de-de" b="0" i="0" dirty="0">
                <a:solidFill>
                  <a:srgbClr val="333333"/>
                </a:solidFill>
                <a:effectLst/>
                <a:latin typeface="Arial" panose="020B0604020202020204" pitchFamily="34" charset="0"/>
                <a:cs typeface="Arial" panose="020B0604020202020204" pitchFamily="34" charset="0"/>
              </a:rPr>
              <a:t>Mithilfe von Anordnungen kann der Konstrukteur Körper, Flächen, Elemente und Komponenten replizieren.</a:t>
            </a:r>
            <a:endParaRPr lang="en-US" dirty="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46F54A8D-F996-6411-3F2F-C86242E0C378}"/>
              </a:ext>
            </a:extLst>
          </p:cNvPr>
          <p:cNvSpPr txBox="1">
            <a:spLocks/>
          </p:cNvSpPr>
          <p:nvPr/>
        </p:nvSpPr>
        <p:spPr>
          <a:xfrm>
            <a:off x="752734" y="3132872"/>
            <a:ext cx="6503472" cy="612086"/>
          </a:xfrm>
          <a:prstGeom prst="rect">
            <a:avLst/>
          </a:prstGeom>
        </p:spPr>
        <p:txBody>
          <a:bodyPr vert="horz" wrap="square" lIns="0" tIns="28763" rIns="57528" bIns="28763" rtlCol="0" anchor="t" anchorCtr="0">
            <a:spAutoFit/>
          </a:bodyPr>
          <a:lst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a:lstStyle>
          <a:p>
            <a:pPr rtl="0"/>
            <a:r>
              <a:rPr lang="de-de" sz="4000" dirty="0">
                <a:latin typeface="Arial" panose="020B0604020202020204" pitchFamily="34" charset="0"/>
                <a:cs typeface="Arial" panose="020B0604020202020204" pitchFamily="34" charset="0"/>
              </a:rPr>
              <a:t>Anordnen von Körpern</a:t>
            </a:r>
          </a:p>
        </p:txBody>
      </p:sp>
      <p:sp>
        <p:nvSpPr>
          <p:cNvPr id="6" name="Content Placeholder 2">
            <a:extLst>
              <a:ext uri="{FF2B5EF4-FFF2-40B4-BE49-F238E27FC236}">
                <a16:creationId xmlns:a16="http://schemas.microsoft.com/office/drawing/2014/main" id="{61044D95-1006-4EC1-7CA8-4B0DBA2DC708}"/>
              </a:ext>
            </a:extLst>
          </p:cNvPr>
          <p:cNvSpPr txBox="1">
            <a:spLocks/>
          </p:cNvSpPr>
          <p:nvPr/>
        </p:nvSpPr>
        <p:spPr>
          <a:xfrm>
            <a:off x="941710" y="3841830"/>
            <a:ext cx="7316251" cy="5127433"/>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rtl="0">
              <a:spcBef>
                <a:spcPts val="2400"/>
              </a:spcBef>
            </a:pPr>
            <a:r>
              <a:rPr lang="de-de" sz="2600" dirty="0">
                <a:latin typeface="Arial" panose="020B0604020202020204" pitchFamily="34" charset="0"/>
                <a:cs typeface="Arial" panose="020B0604020202020204" pitchFamily="34" charset="0"/>
              </a:rPr>
              <a:t>Geben Sie die Richtung, Achse oder Symmetrie der Anordnung, den Abstand und den Richtungstyp sowie die Anzahl der erstellten Kopien an.</a:t>
            </a:r>
          </a:p>
          <a:p>
            <a:pPr rtl="0">
              <a:spcBef>
                <a:spcPts val="2400"/>
              </a:spcBef>
            </a:pPr>
            <a:r>
              <a:rPr lang="de-de" sz="2600" dirty="0">
                <a:latin typeface="Arial" panose="020B0604020202020204" pitchFamily="34" charset="0"/>
                <a:cs typeface="Arial" panose="020B0604020202020204" pitchFamily="34" charset="0"/>
              </a:rPr>
              <a:t>Anordnungen basieren auf den geometrischen Referenzen, die bei der Erstellung ausgewählt werden.</a:t>
            </a:r>
          </a:p>
          <a:p>
            <a:pPr rtl="0">
              <a:spcBef>
                <a:spcPts val="2400"/>
              </a:spcBef>
            </a:pPr>
            <a:r>
              <a:rPr lang="de-de" sz="2600" dirty="0">
                <a:latin typeface="Arial" panose="020B0604020202020204" pitchFamily="34" charset="0"/>
                <a:cs typeface="Arial" panose="020B0604020202020204" pitchFamily="34" charset="0"/>
              </a:rPr>
              <a:t>Eine schnelle und effiziente Methode zum Erstellen einer Anordnung oder Gruppe identischer Bauteile, die von einem Volumenkörper referenziert werden.</a:t>
            </a:r>
          </a:p>
          <a:p>
            <a:pPr rtl="0">
              <a:spcBef>
                <a:spcPts val="2400"/>
              </a:spcBef>
            </a:pPr>
            <a:r>
              <a:rPr lang="de-de" sz="2600" dirty="0">
                <a:latin typeface="Arial" panose="020B0604020202020204" pitchFamily="34" charset="0"/>
                <a:cs typeface="Arial" panose="020B0604020202020204" pitchFamily="34" charset="0"/>
              </a:rPr>
              <a:t>Die neue Instanz wird aktualisiert, wenn das Originalobjekt geändert wird.</a:t>
            </a:r>
            <a:endParaRPr lang="en-US" sz="2800" dirty="0">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E677BD09-6DE6-E784-B314-44F461F98369}"/>
              </a:ext>
            </a:extLst>
          </p:cNvPr>
          <p:cNvPicPr>
            <a:picLocks noChangeAspect="1"/>
          </p:cNvPicPr>
          <p:nvPr/>
        </p:nvPicPr>
        <p:blipFill>
          <a:blip r:embed="rId2"/>
          <a:stretch>
            <a:fillRect/>
          </a:stretch>
        </p:blipFill>
        <p:spPr>
          <a:xfrm>
            <a:off x="8524661" y="4292719"/>
            <a:ext cx="9350550" cy="4225656"/>
          </a:xfrm>
          <a:prstGeom prst="rect">
            <a:avLst/>
          </a:prstGeom>
        </p:spPr>
      </p:pic>
    </p:spTree>
    <p:extLst>
      <p:ext uri="{BB962C8B-B14F-4D97-AF65-F5344CB8AC3E}">
        <p14:creationId xmlns:p14="http://schemas.microsoft.com/office/powerpoint/2010/main" val="1730339782"/>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rtlCol="0"/>
          <a:lstStyle/>
          <a:p>
            <a:pPr defTabSz="1132050" rtl="0"/>
            <a:fld id="{F734506C-EF52-4FF2-9904-C2A4DBD83A4B}" type="slidenum">
              <a:rPr lang="en-US" smtClean="0">
                <a:solidFill>
                  <a:srgbClr val="000000"/>
                </a:solidFill>
              </a:rPr>
              <a:pPr defTabSz="1132050"/>
              <a:t>23</a:t>
            </a:fld>
            <a:endParaRPr lang="en-US" dirty="0">
              <a:solidFill>
                <a:srgbClr val="000000"/>
              </a:solidFill>
            </a:endParaRPr>
          </a:p>
        </p:txBody>
      </p:sp>
      <p:sp>
        <p:nvSpPr>
          <p:cNvPr id="5" name="Title 4"/>
          <p:cNvSpPr>
            <a:spLocks noGrp="1"/>
          </p:cNvSpPr>
          <p:nvPr>
            <p:ph type="title"/>
          </p:nvPr>
        </p:nvSpPr>
        <p:spPr>
          <a:xfrm>
            <a:off x="752734" y="729238"/>
            <a:ext cx="16532352" cy="1609282"/>
          </a:xfrm>
        </p:spPr>
        <p:txBody>
          <a:bodyPr lIns="57600" rtlCol="0"/>
          <a:lstStyle/>
          <a:p>
            <a:pPr rtl="0"/>
            <a:r>
              <a:rPr lang="de-de" dirty="0">
                <a:latin typeface="Arial" panose="020B0604020202020204" pitchFamily="34" charset="0"/>
                <a:cs typeface="Arial" panose="020B0604020202020204" pitchFamily="34" charset="0"/>
              </a:rPr>
              <a:t>Optionen für Anordnungen</a:t>
            </a:r>
            <a:br>
              <a:rPr lang="en-US" dirty="0"/>
            </a:br>
            <a:endParaRPr lang="en-US" dirty="0"/>
          </a:p>
        </p:txBody>
      </p:sp>
      <p:sp>
        <p:nvSpPr>
          <p:cNvPr id="10" name="Content Placeholder 2"/>
          <p:cNvSpPr>
            <a:spLocks noGrp="1"/>
          </p:cNvSpPr>
          <p:nvPr>
            <p:ph idx="1"/>
          </p:nvPr>
        </p:nvSpPr>
        <p:spPr>
          <a:xfrm>
            <a:off x="941710" y="1910817"/>
            <a:ext cx="16343376" cy="1426342"/>
          </a:xfrm>
        </p:spPr>
        <p:txBody>
          <a:bodyPr lIns="57600" rtlCol="0"/>
          <a:lstStyle/>
          <a:p>
            <a:pPr marL="0" indent="0" rtl="0">
              <a:buNone/>
            </a:pPr>
            <a:r>
              <a:rPr lang="de-de" dirty="0">
                <a:latin typeface="Arial" panose="020B0604020202020204" pitchFamily="34" charset="0"/>
                <a:cs typeface="Arial" panose="020B0604020202020204" pitchFamily="34" charset="0"/>
              </a:rPr>
              <a:t>Anordnungen können den Konstruktionsprozess beschleunigen.</a:t>
            </a:r>
          </a:p>
        </p:txBody>
      </p:sp>
      <p:pic>
        <p:nvPicPr>
          <p:cNvPr id="7" name="Picture 6">
            <a:extLst>
              <a:ext uri="{FF2B5EF4-FFF2-40B4-BE49-F238E27FC236}">
                <a16:creationId xmlns:a16="http://schemas.microsoft.com/office/drawing/2014/main" id="{C6CE3BFD-66A8-9D8F-9156-7870A7D5CAB4}"/>
              </a:ext>
            </a:extLst>
          </p:cNvPr>
          <p:cNvPicPr>
            <a:picLocks noChangeAspect="1"/>
          </p:cNvPicPr>
          <p:nvPr/>
        </p:nvPicPr>
        <p:blipFill>
          <a:blip r:embed="rId2"/>
          <a:stretch>
            <a:fillRect/>
          </a:stretch>
        </p:blipFill>
        <p:spPr>
          <a:xfrm>
            <a:off x="7949381" y="3703401"/>
            <a:ext cx="9483749" cy="5757832"/>
          </a:xfrm>
          <a:prstGeom prst="rect">
            <a:avLst/>
          </a:prstGeom>
        </p:spPr>
      </p:pic>
      <p:sp>
        <p:nvSpPr>
          <p:cNvPr id="2" name="Title 1">
            <a:extLst>
              <a:ext uri="{FF2B5EF4-FFF2-40B4-BE49-F238E27FC236}">
                <a16:creationId xmlns:a16="http://schemas.microsoft.com/office/drawing/2014/main" id="{46F54A8D-F996-6411-3F2F-C86242E0C378}"/>
              </a:ext>
            </a:extLst>
          </p:cNvPr>
          <p:cNvSpPr txBox="1">
            <a:spLocks/>
          </p:cNvSpPr>
          <p:nvPr/>
        </p:nvSpPr>
        <p:spPr>
          <a:xfrm>
            <a:off x="752734" y="2717277"/>
            <a:ext cx="9595226" cy="612086"/>
          </a:xfrm>
          <a:prstGeom prst="rect">
            <a:avLst/>
          </a:prstGeom>
        </p:spPr>
        <p:txBody>
          <a:bodyPr vert="horz" wrap="square" lIns="57600" tIns="28763" rIns="57528" bIns="28763" rtlCol="0" anchor="t" anchorCtr="0">
            <a:spAutoFit/>
          </a:bodyPr>
          <a:lst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a:lstStyle>
          <a:p>
            <a:pPr rtl="0"/>
            <a:r>
              <a:rPr lang="de-de" sz="4000" dirty="0">
                <a:latin typeface="Arial" panose="020B0604020202020204" pitchFamily="34" charset="0"/>
                <a:cs typeface="Arial" panose="020B0604020202020204" pitchFamily="34" charset="0"/>
              </a:rPr>
              <a:t>Anordnen von Elementen auf Körpern</a:t>
            </a:r>
          </a:p>
        </p:txBody>
      </p:sp>
      <p:sp>
        <p:nvSpPr>
          <p:cNvPr id="6" name="Content Placeholder 2">
            <a:extLst>
              <a:ext uri="{FF2B5EF4-FFF2-40B4-BE49-F238E27FC236}">
                <a16:creationId xmlns:a16="http://schemas.microsoft.com/office/drawing/2014/main" id="{61044D95-1006-4EC1-7CA8-4B0DBA2DC708}"/>
              </a:ext>
            </a:extLst>
          </p:cNvPr>
          <p:cNvSpPr txBox="1">
            <a:spLocks/>
          </p:cNvSpPr>
          <p:nvPr/>
        </p:nvSpPr>
        <p:spPr>
          <a:xfrm>
            <a:off x="941710" y="3786669"/>
            <a:ext cx="7272650" cy="5127433"/>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rtl="0">
              <a:spcBef>
                <a:spcPts val="2400"/>
              </a:spcBef>
            </a:pPr>
            <a:r>
              <a:rPr lang="de-de" sz="2800" dirty="0">
                <a:latin typeface="Arial" panose="020B0604020202020204" pitchFamily="34" charset="0"/>
                <a:cs typeface="Arial" panose="020B0604020202020204" pitchFamily="34" charset="0"/>
              </a:rPr>
              <a:t>Mit den Optionen „Rechteckige Anordnung“, „Runde Anordnung“, „Anordnung auf Pfad“ und „Geometrische Anordnung“ können Sie Anordnungen erstellen, die entlang einer Achse verteilt sind.</a:t>
            </a:r>
          </a:p>
          <a:p>
            <a:pPr rtl="0">
              <a:spcBef>
                <a:spcPts val="2400"/>
              </a:spcBef>
            </a:pPr>
            <a:r>
              <a:rPr lang="de-de" sz="2800" dirty="0">
                <a:latin typeface="Arial" panose="020B0604020202020204" pitchFamily="34" charset="0"/>
                <a:cs typeface="Arial" panose="020B0604020202020204" pitchFamily="34" charset="0"/>
              </a:rPr>
              <a:t>Das Anordnen eines Bohrungselements auf einem Körper ist ein gängiges Szenario.</a:t>
            </a:r>
          </a:p>
          <a:p>
            <a:pPr rtl="0">
              <a:spcBef>
                <a:spcPts val="2400"/>
              </a:spcBef>
            </a:pPr>
            <a:r>
              <a:rPr lang="de-de" sz="2800" dirty="0">
                <a:latin typeface="Arial" panose="020B0604020202020204" pitchFamily="34" charset="0"/>
                <a:cs typeface="Arial" panose="020B0604020202020204" pitchFamily="34" charset="0"/>
              </a:rPr>
              <a:t>In diesem Beispiel für eine runde Anordnung werden Funktionen wie der Objekttyp verwendet.</a:t>
            </a:r>
            <a:endParaRPr lang="en-US" sz="2800" dirty="0"/>
          </a:p>
        </p:txBody>
      </p:sp>
    </p:spTree>
    <p:extLst>
      <p:ext uri="{BB962C8B-B14F-4D97-AF65-F5344CB8AC3E}">
        <p14:creationId xmlns:p14="http://schemas.microsoft.com/office/powerpoint/2010/main" val="2293467023"/>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rtlCol="0"/>
          <a:lstStyle/>
          <a:p>
            <a:pPr defTabSz="1132050" rtl="0"/>
            <a:fld id="{F734506C-EF52-4FF2-9904-C2A4DBD83A4B}" type="slidenum">
              <a:rPr lang="en-US" smtClean="0">
                <a:solidFill>
                  <a:srgbClr val="000000"/>
                </a:solidFill>
              </a:rPr>
              <a:pPr defTabSz="1132050"/>
              <a:t>24</a:t>
            </a:fld>
            <a:endParaRPr lang="en-US" dirty="0">
              <a:solidFill>
                <a:srgbClr val="000000"/>
              </a:solidFill>
            </a:endParaRPr>
          </a:p>
        </p:txBody>
      </p:sp>
      <p:sp>
        <p:nvSpPr>
          <p:cNvPr id="6" name="Content Placeholder 2">
            <a:extLst>
              <a:ext uri="{FF2B5EF4-FFF2-40B4-BE49-F238E27FC236}">
                <a16:creationId xmlns:a16="http://schemas.microsoft.com/office/drawing/2014/main" id="{61044D95-1006-4EC1-7CA8-4B0DBA2DC708}"/>
              </a:ext>
            </a:extLst>
          </p:cNvPr>
          <p:cNvSpPr txBox="1">
            <a:spLocks/>
          </p:cNvSpPr>
          <p:nvPr/>
        </p:nvSpPr>
        <p:spPr>
          <a:xfrm>
            <a:off x="941709" y="4323648"/>
            <a:ext cx="5946771" cy="5127433"/>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rtl="0"/>
            <a:r>
              <a:rPr lang="de-de" sz="2800" dirty="0">
                <a:latin typeface="Arial" panose="020B0604020202020204" pitchFamily="34" charset="0"/>
                <a:cs typeface="Arial" panose="020B0604020202020204" pitchFamily="34" charset="0"/>
              </a:rPr>
              <a:t>Auch wenn eine Vorschau generiert wird, ist es doch nicht möglich, Elemente von einem Körper auf einem anderen anzuordnen. </a:t>
            </a:r>
          </a:p>
          <a:p>
            <a:pPr rtl="0"/>
            <a:r>
              <a:rPr lang="de-de" sz="2800" dirty="0">
                <a:latin typeface="Arial" panose="020B0604020202020204" pitchFamily="34" charset="0"/>
                <a:cs typeface="Arial" panose="020B0604020202020204" pitchFamily="34" charset="0"/>
              </a:rPr>
              <a:t>DENKEN SIE DARAN: Elemente referenzieren den Körper, auf dem sie erstellt wurden. Das Anordnen auf einem anderen Körper würde zu einer fehlenden Referenz führen.</a:t>
            </a:r>
          </a:p>
          <a:p>
            <a:pPr rtl="0"/>
            <a:endParaRPr lang="en-US" sz="2800" dirty="0"/>
          </a:p>
        </p:txBody>
      </p:sp>
      <p:pic>
        <p:nvPicPr>
          <p:cNvPr id="8" name="Picture 7">
            <a:extLst>
              <a:ext uri="{FF2B5EF4-FFF2-40B4-BE49-F238E27FC236}">
                <a16:creationId xmlns:a16="http://schemas.microsoft.com/office/drawing/2014/main" id="{246C9FAB-D2C5-D6F9-3067-6A7238C233E0}"/>
              </a:ext>
            </a:extLst>
          </p:cNvPr>
          <p:cNvPicPr>
            <a:picLocks noChangeAspect="1"/>
          </p:cNvPicPr>
          <p:nvPr/>
        </p:nvPicPr>
        <p:blipFill>
          <a:blip r:embed="rId2"/>
          <a:stretch>
            <a:fillRect/>
          </a:stretch>
        </p:blipFill>
        <p:spPr>
          <a:xfrm>
            <a:off x="6714198" y="3520099"/>
            <a:ext cx="10923920" cy="5826976"/>
          </a:xfrm>
          <a:prstGeom prst="rect">
            <a:avLst/>
          </a:prstGeom>
        </p:spPr>
      </p:pic>
      <p:sp>
        <p:nvSpPr>
          <p:cNvPr id="5" name="Title 4"/>
          <p:cNvSpPr>
            <a:spLocks noGrp="1"/>
          </p:cNvSpPr>
          <p:nvPr>
            <p:ph type="title"/>
          </p:nvPr>
        </p:nvSpPr>
        <p:spPr>
          <a:xfrm>
            <a:off x="752734" y="729238"/>
            <a:ext cx="16532352" cy="1609282"/>
          </a:xfrm>
        </p:spPr>
        <p:txBody>
          <a:bodyPr lIns="57600" rtlCol="0"/>
          <a:lstStyle/>
          <a:p>
            <a:pPr rtl="0"/>
            <a:r>
              <a:rPr lang="de-de" dirty="0">
                <a:latin typeface="Arial" panose="020B0604020202020204" pitchFamily="34" charset="0"/>
                <a:cs typeface="Arial" panose="020B0604020202020204" pitchFamily="34" charset="0"/>
              </a:rPr>
              <a:t>Anordnungen und Körper</a:t>
            </a:r>
            <a:br>
              <a:rPr lang="en-US" dirty="0"/>
            </a:br>
            <a:endParaRPr lang="en-US" dirty="0"/>
          </a:p>
        </p:txBody>
      </p:sp>
      <p:sp>
        <p:nvSpPr>
          <p:cNvPr id="10" name="Content Placeholder 2"/>
          <p:cNvSpPr>
            <a:spLocks noGrp="1"/>
          </p:cNvSpPr>
          <p:nvPr>
            <p:ph idx="1"/>
          </p:nvPr>
        </p:nvSpPr>
        <p:spPr>
          <a:xfrm>
            <a:off x="941709" y="1910817"/>
            <a:ext cx="16362685" cy="1054333"/>
          </a:xfrm>
        </p:spPr>
        <p:txBody>
          <a:bodyPr lIns="57600" rtlCol="0"/>
          <a:lstStyle/>
          <a:p>
            <a:pPr marL="0" indent="0" rtl="0">
              <a:buNone/>
            </a:pPr>
            <a:r>
              <a:rPr lang="de-de" dirty="0">
                <a:latin typeface="Arial" panose="020B0604020202020204" pitchFamily="34" charset="0"/>
                <a:cs typeface="Arial" panose="020B0604020202020204" pitchFamily="34" charset="0"/>
              </a:rPr>
              <a:t>Anordnungen basieren auf den geometrischen Referenzen, die bei der Erstellung ausgewählt werden.</a:t>
            </a:r>
          </a:p>
        </p:txBody>
      </p:sp>
      <p:sp>
        <p:nvSpPr>
          <p:cNvPr id="2" name="Title 1">
            <a:extLst>
              <a:ext uri="{FF2B5EF4-FFF2-40B4-BE49-F238E27FC236}">
                <a16:creationId xmlns:a16="http://schemas.microsoft.com/office/drawing/2014/main" id="{46F54A8D-F996-6411-3F2F-C86242E0C378}"/>
              </a:ext>
            </a:extLst>
          </p:cNvPr>
          <p:cNvSpPr txBox="1">
            <a:spLocks/>
          </p:cNvSpPr>
          <p:nvPr/>
        </p:nvSpPr>
        <p:spPr>
          <a:xfrm>
            <a:off x="752734" y="3337159"/>
            <a:ext cx="9793346" cy="612086"/>
          </a:xfrm>
          <a:prstGeom prst="rect">
            <a:avLst/>
          </a:prstGeom>
        </p:spPr>
        <p:txBody>
          <a:bodyPr vert="horz" wrap="square" lIns="57600" tIns="28763" rIns="57528" bIns="28763" rtlCol="0" anchor="t" anchorCtr="0">
            <a:spAutoFit/>
          </a:bodyPr>
          <a:lst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a:lstStyle>
          <a:p>
            <a:pPr rtl="0"/>
            <a:r>
              <a:rPr lang="de-de" sz="4000" dirty="0">
                <a:latin typeface="Arial" panose="020B0604020202020204" pitchFamily="34" charset="0"/>
                <a:cs typeface="Arial" panose="020B0604020202020204" pitchFamily="34" charset="0"/>
              </a:rPr>
              <a:t>Einschränkungen bei Anordnungen</a:t>
            </a:r>
          </a:p>
        </p:txBody>
      </p:sp>
    </p:spTree>
    <p:extLst>
      <p:ext uri="{BB962C8B-B14F-4D97-AF65-F5344CB8AC3E}">
        <p14:creationId xmlns:p14="http://schemas.microsoft.com/office/powerpoint/2010/main" val="1834567060"/>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rtlCol="0"/>
          <a:lstStyle/>
          <a:p>
            <a:pPr defTabSz="1132050" rtl="0"/>
            <a:fld id="{F734506C-EF52-4FF2-9904-C2A4DBD83A4B}" type="slidenum">
              <a:rPr lang="en-US" smtClean="0">
                <a:solidFill>
                  <a:srgbClr val="000000"/>
                </a:solidFill>
              </a:rPr>
              <a:pPr defTabSz="1132050"/>
              <a:t>25</a:t>
            </a:fld>
            <a:endParaRPr lang="en-US" dirty="0">
              <a:solidFill>
                <a:srgbClr val="000000"/>
              </a:solidFill>
            </a:endParaRPr>
          </a:p>
        </p:txBody>
      </p:sp>
      <p:sp>
        <p:nvSpPr>
          <p:cNvPr id="6" name="Content Placeholder 2">
            <a:extLst>
              <a:ext uri="{FF2B5EF4-FFF2-40B4-BE49-F238E27FC236}">
                <a16:creationId xmlns:a16="http://schemas.microsoft.com/office/drawing/2014/main" id="{61044D95-1006-4EC1-7CA8-4B0DBA2DC708}"/>
              </a:ext>
            </a:extLst>
          </p:cNvPr>
          <p:cNvSpPr txBox="1">
            <a:spLocks/>
          </p:cNvSpPr>
          <p:nvPr/>
        </p:nvSpPr>
        <p:spPr>
          <a:xfrm>
            <a:off x="941709" y="4735129"/>
            <a:ext cx="5532833" cy="4837874"/>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rtl="0">
              <a:spcBef>
                <a:spcPts val="2400"/>
              </a:spcBef>
            </a:pPr>
            <a:r>
              <a:rPr lang="de-de" sz="2800" dirty="0">
                <a:latin typeface="Arial" panose="020B0604020202020204" pitchFamily="34" charset="0"/>
                <a:cs typeface="Arial" panose="020B0604020202020204" pitchFamily="34" charset="0"/>
              </a:rPr>
              <a:t>Eine dünne Extrusion bietet eine einfache Möglichkeit, eine Wand zu erstellen und ihre Dicke zu steuern, ohne dass eine Skizze bearbeitet werden muss.</a:t>
            </a:r>
          </a:p>
          <a:p>
            <a:pPr rtl="0">
              <a:spcBef>
                <a:spcPts val="2400"/>
              </a:spcBef>
            </a:pPr>
            <a:r>
              <a:rPr lang="de-de" sz="2800" dirty="0">
                <a:latin typeface="Arial" panose="020B0604020202020204" pitchFamily="34" charset="0"/>
                <a:cs typeface="Arial" panose="020B0604020202020204" pitchFamily="34" charset="0"/>
              </a:rPr>
              <a:t>Die dünne Extrusion ist eine gute Alternative zur Schale, wenn unterschiedliche Wandstärken benötigt werden.</a:t>
            </a:r>
          </a:p>
        </p:txBody>
      </p:sp>
      <p:pic>
        <p:nvPicPr>
          <p:cNvPr id="11" name="Picture 10">
            <a:extLst>
              <a:ext uri="{FF2B5EF4-FFF2-40B4-BE49-F238E27FC236}">
                <a16:creationId xmlns:a16="http://schemas.microsoft.com/office/drawing/2014/main" id="{46564D88-BBED-AC6C-920D-DB5D9520D5AA}"/>
              </a:ext>
            </a:extLst>
          </p:cNvPr>
          <p:cNvPicPr>
            <a:picLocks noChangeAspect="1"/>
          </p:cNvPicPr>
          <p:nvPr/>
        </p:nvPicPr>
        <p:blipFill>
          <a:blip r:embed="rId2"/>
          <a:stretch>
            <a:fillRect/>
          </a:stretch>
        </p:blipFill>
        <p:spPr>
          <a:xfrm>
            <a:off x="6551609" y="3949245"/>
            <a:ext cx="10919355" cy="5315803"/>
          </a:xfrm>
          <a:prstGeom prst="rect">
            <a:avLst/>
          </a:prstGeom>
        </p:spPr>
      </p:pic>
      <p:sp>
        <p:nvSpPr>
          <p:cNvPr id="5" name="Title 4"/>
          <p:cNvSpPr>
            <a:spLocks noGrp="1"/>
          </p:cNvSpPr>
          <p:nvPr>
            <p:ph type="title"/>
          </p:nvPr>
        </p:nvSpPr>
        <p:spPr>
          <a:xfrm>
            <a:off x="743590" y="729238"/>
            <a:ext cx="16532352" cy="833685"/>
          </a:xfrm>
        </p:spPr>
        <p:txBody>
          <a:bodyPr lIns="57600" rtlCol="0"/>
          <a:lstStyle/>
          <a:p>
            <a:pPr rtl="0"/>
            <a:r>
              <a:rPr lang="de-de" dirty="0">
                <a:latin typeface="Arial" panose="020B0604020202020204" pitchFamily="34" charset="0"/>
                <a:cs typeface="Arial" panose="020B0604020202020204" pitchFamily="34" charset="0"/>
              </a:rPr>
              <a:t>Dünne Extrusion</a:t>
            </a:r>
            <a:endParaRPr lang="en-US" dirty="0"/>
          </a:p>
        </p:txBody>
      </p:sp>
      <p:sp>
        <p:nvSpPr>
          <p:cNvPr id="10" name="Content Placeholder 2"/>
          <p:cNvSpPr>
            <a:spLocks noGrp="1"/>
          </p:cNvSpPr>
          <p:nvPr>
            <p:ph idx="1"/>
          </p:nvPr>
        </p:nvSpPr>
        <p:spPr>
          <a:xfrm>
            <a:off x="941709" y="1910817"/>
            <a:ext cx="16154400" cy="1426342"/>
          </a:xfrm>
        </p:spPr>
        <p:txBody>
          <a:bodyPr lIns="57600" rtlCol="0">
            <a:noAutofit/>
          </a:bodyPr>
          <a:lstStyle/>
          <a:p>
            <a:pPr marL="0" indent="0" rtl="0">
              <a:buNone/>
            </a:pPr>
            <a:r>
              <a:rPr lang="de-de" sz="3000" b="0" i="0" dirty="0">
                <a:solidFill>
                  <a:srgbClr val="333333"/>
                </a:solidFill>
                <a:effectLst/>
                <a:latin typeface="Arial" panose="020B0604020202020204" pitchFamily="34" charset="0"/>
                <a:cs typeface="Arial" panose="020B0604020202020204" pitchFamily="34" charset="0"/>
              </a:rPr>
              <a:t>Das Werkzeug „Extrusion“ fügt Skizzenprofilen oder -flächen eine gewisse Tiefe hinzu. </a:t>
            </a:r>
            <a:r>
              <a:rPr lang="de-de" sz="3000" dirty="0">
                <a:latin typeface="Arial" panose="020B0604020202020204" pitchFamily="34" charset="0"/>
                <a:cs typeface="Arial" panose="020B0604020202020204" pitchFamily="34" charset="0"/>
              </a:rPr>
              <a:t>Die Option „Dünne Extrusion“ ist eine hervorragende Möglichkeit, eine Wand oder einen Flansch aus Skizziergeometrie zu erstellen, da Sie zugleich die Wandstärke angeben können. </a:t>
            </a:r>
            <a:endParaRPr lang="en-US" sz="3000" dirty="0"/>
          </a:p>
        </p:txBody>
      </p:sp>
      <p:sp>
        <p:nvSpPr>
          <p:cNvPr id="2" name="Title 1">
            <a:extLst>
              <a:ext uri="{FF2B5EF4-FFF2-40B4-BE49-F238E27FC236}">
                <a16:creationId xmlns:a16="http://schemas.microsoft.com/office/drawing/2014/main" id="{46F54A8D-F996-6411-3F2F-C86242E0C378}"/>
              </a:ext>
            </a:extLst>
          </p:cNvPr>
          <p:cNvSpPr txBox="1">
            <a:spLocks/>
          </p:cNvSpPr>
          <p:nvPr/>
        </p:nvSpPr>
        <p:spPr>
          <a:xfrm>
            <a:off x="743590" y="3779119"/>
            <a:ext cx="7236234" cy="612086"/>
          </a:xfrm>
          <a:prstGeom prst="rect">
            <a:avLst/>
          </a:prstGeom>
        </p:spPr>
        <p:txBody>
          <a:bodyPr vert="horz" wrap="square" lIns="57600" tIns="28763" rIns="57528" bIns="28763" rtlCol="0" anchor="t" anchorCtr="0">
            <a:spAutoFit/>
          </a:bodyPr>
          <a:lst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a:lstStyle>
          <a:p>
            <a:pPr rtl="0"/>
            <a:r>
              <a:rPr lang="de-de" sz="4000" dirty="0">
                <a:latin typeface="Arial" panose="020B0604020202020204" pitchFamily="34" charset="0"/>
                <a:cs typeface="Arial" panose="020B0604020202020204" pitchFamily="34" charset="0"/>
              </a:rPr>
              <a:t>Wandstärke und Position</a:t>
            </a:r>
          </a:p>
        </p:txBody>
      </p:sp>
    </p:spTree>
    <p:extLst>
      <p:ext uri="{BB962C8B-B14F-4D97-AF65-F5344CB8AC3E}">
        <p14:creationId xmlns:p14="http://schemas.microsoft.com/office/powerpoint/2010/main" val="1635701928"/>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rtlCol="0"/>
          <a:lstStyle/>
          <a:p>
            <a:pPr defTabSz="1132050" rtl="0"/>
            <a:fld id="{F734506C-EF52-4FF2-9904-C2A4DBD83A4B}" type="slidenum">
              <a:rPr lang="en-US" smtClean="0">
                <a:solidFill>
                  <a:srgbClr val="000000"/>
                </a:solidFill>
              </a:rPr>
              <a:pPr defTabSz="1132050"/>
              <a:t>26</a:t>
            </a:fld>
            <a:endParaRPr lang="en-US" dirty="0">
              <a:solidFill>
                <a:srgbClr val="000000"/>
              </a:solidFill>
            </a:endParaRPr>
          </a:p>
        </p:txBody>
      </p:sp>
      <p:sp>
        <p:nvSpPr>
          <p:cNvPr id="5" name="Title 4"/>
          <p:cNvSpPr>
            <a:spLocks noGrp="1"/>
          </p:cNvSpPr>
          <p:nvPr>
            <p:ph type="title"/>
          </p:nvPr>
        </p:nvSpPr>
        <p:spPr>
          <a:xfrm>
            <a:off x="743590" y="729238"/>
            <a:ext cx="16532352" cy="1609282"/>
          </a:xfrm>
        </p:spPr>
        <p:txBody>
          <a:bodyPr rtlCol="0"/>
          <a:lstStyle/>
          <a:p>
            <a:pPr rtl="0"/>
            <a:r>
              <a:rPr lang="de-de" dirty="0">
                <a:latin typeface="Arial" panose="020B0604020202020204" pitchFamily="34" charset="0"/>
                <a:cs typeface="Arial" panose="020B0604020202020204" pitchFamily="34" charset="0"/>
              </a:rPr>
              <a:t>Dünne Extrusion</a:t>
            </a:r>
            <a:br>
              <a:rPr lang="en-US" dirty="0"/>
            </a:br>
            <a:endParaRPr lang="en-US" dirty="0"/>
          </a:p>
        </p:txBody>
      </p:sp>
      <p:sp>
        <p:nvSpPr>
          <p:cNvPr id="10" name="Content Placeholder 2"/>
          <p:cNvSpPr>
            <a:spLocks noGrp="1"/>
          </p:cNvSpPr>
          <p:nvPr>
            <p:ph idx="1"/>
          </p:nvPr>
        </p:nvSpPr>
        <p:spPr>
          <a:xfrm>
            <a:off x="941709" y="1910817"/>
            <a:ext cx="16154400" cy="1426342"/>
          </a:xfrm>
        </p:spPr>
        <p:txBody>
          <a:bodyPr lIns="57600" rtlCol="0">
            <a:normAutofit fontScale="92500" lnSpcReduction="10000"/>
          </a:bodyPr>
          <a:lstStyle/>
          <a:p>
            <a:pPr marL="0" indent="0" rtl="0">
              <a:buNone/>
            </a:pPr>
            <a:r>
              <a:rPr lang="de-de" b="0" i="0" dirty="0">
                <a:solidFill>
                  <a:srgbClr val="333333"/>
                </a:solidFill>
                <a:effectLst/>
                <a:latin typeface="Arial" panose="020B0604020202020204" pitchFamily="34" charset="0"/>
                <a:cs typeface="Arial" panose="020B0604020202020204" pitchFamily="34" charset="0"/>
              </a:rPr>
              <a:t>Das Werkzeug „Extrusion“ fügt Skizzenprofilen oder -flächen eine gewisse Tiefe hinzu. </a:t>
            </a:r>
            <a:r>
              <a:rPr lang="de-de" dirty="0">
                <a:latin typeface="Arial" panose="020B0604020202020204" pitchFamily="34" charset="0"/>
                <a:cs typeface="Arial" panose="020B0604020202020204" pitchFamily="34" charset="0"/>
              </a:rPr>
              <a:t>Die Option „Dünne Extrusion“ ist eine hervorragende Möglichkeit, eine Wand oder einen Flansch aus Skizziergeometrie zu erstellen, da Sie zugleich die Wandstärke angeben können. </a:t>
            </a:r>
          </a:p>
        </p:txBody>
      </p:sp>
      <p:pic>
        <p:nvPicPr>
          <p:cNvPr id="11" name="Picture 10">
            <a:extLst>
              <a:ext uri="{FF2B5EF4-FFF2-40B4-BE49-F238E27FC236}">
                <a16:creationId xmlns:a16="http://schemas.microsoft.com/office/drawing/2014/main" id="{15D94004-4B35-DC1E-07D3-8B874C0A9AD3}"/>
              </a:ext>
            </a:extLst>
          </p:cNvPr>
          <p:cNvPicPr>
            <a:picLocks noChangeAspect="1"/>
          </p:cNvPicPr>
          <p:nvPr/>
        </p:nvPicPr>
        <p:blipFill>
          <a:blip r:embed="rId2"/>
          <a:stretch>
            <a:fillRect/>
          </a:stretch>
        </p:blipFill>
        <p:spPr>
          <a:xfrm>
            <a:off x="6450343" y="3818242"/>
            <a:ext cx="10392668" cy="5424825"/>
          </a:xfrm>
          <a:prstGeom prst="rect">
            <a:avLst/>
          </a:prstGeom>
        </p:spPr>
      </p:pic>
      <p:sp>
        <p:nvSpPr>
          <p:cNvPr id="2" name="Title 1">
            <a:extLst>
              <a:ext uri="{FF2B5EF4-FFF2-40B4-BE49-F238E27FC236}">
                <a16:creationId xmlns:a16="http://schemas.microsoft.com/office/drawing/2014/main" id="{46F54A8D-F996-6411-3F2F-C86242E0C378}"/>
              </a:ext>
            </a:extLst>
          </p:cNvPr>
          <p:cNvSpPr txBox="1">
            <a:spLocks/>
          </p:cNvSpPr>
          <p:nvPr/>
        </p:nvSpPr>
        <p:spPr>
          <a:xfrm>
            <a:off x="743590" y="3520039"/>
            <a:ext cx="7476867" cy="612086"/>
          </a:xfrm>
          <a:prstGeom prst="rect">
            <a:avLst/>
          </a:prstGeom>
        </p:spPr>
        <p:txBody>
          <a:bodyPr vert="horz" wrap="square" lIns="57528" tIns="28763" rIns="57528" bIns="28763" rtlCol="0" anchor="t" anchorCtr="0">
            <a:spAutoFit/>
          </a:bodyPr>
          <a:lst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a:lstStyle>
          <a:p>
            <a:pPr rtl="0"/>
            <a:r>
              <a:rPr lang="de-de" sz="4000" dirty="0">
                <a:latin typeface="Arial" panose="020B0604020202020204" pitchFamily="34" charset="0"/>
                <a:cs typeface="Arial" panose="020B0604020202020204" pitchFamily="34" charset="0"/>
              </a:rPr>
              <a:t>Anpassen der Schnittbreite</a:t>
            </a:r>
          </a:p>
        </p:txBody>
      </p:sp>
      <p:sp>
        <p:nvSpPr>
          <p:cNvPr id="6" name="Content Placeholder 2">
            <a:extLst>
              <a:ext uri="{FF2B5EF4-FFF2-40B4-BE49-F238E27FC236}">
                <a16:creationId xmlns:a16="http://schemas.microsoft.com/office/drawing/2014/main" id="{61044D95-1006-4EC1-7CA8-4B0DBA2DC708}"/>
              </a:ext>
            </a:extLst>
          </p:cNvPr>
          <p:cNvSpPr txBox="1">
            <a:spLocks/>
          </p:cNvSpPr>
          <p:nvPr/>
        </p:nvSpPr>
        <p:spPr>
          <a:xfrm>
            <a:off x="941709" y="4430328"/>
            <a:ext cx="5628697" cy="5127433"/>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rtl="0">
              <a:spcBef>
                <a:spcPts val="2400"/>
              </a:spcBef>
            </a:pPr>
            <a:r>
              <a:rPr lang="de-de" sz="2800" dirty="0">
                <a:latin typeface="Arial" panose="020B0604020202020204" pitchFamily="34" charset="0"/>
                <a:cs typeface="Arial" panose="020B0604020202020204" pitchFamily="34" charset="0"/>
              </a:rPr>
              <a:t>Dünne Extrusionen als Schnitte bieten möglicherweise mehr Möglichkeiten, die Ergebnisse zu ändern, als das Prägen.</a:t>
            </a:r>
          </a:p>
          <a:p>
            <a:pPr rtl="0">
              <a:spcBef>
                <a:spcPts val="2400"/>
              </a:spcBef>
            </a:pPr>
            <a:r>
              <a:rPr lang="de-de" sz="2800" dirty="0">
                <a:latin typeface="Arial" panose="020B0604020202020204" pitchFamily="34" charset="0"/>
                <a:cs typeface="Arial" panose="020B0604020202020204" pitchFamily="34" charset="0"/>
              </a:rPr>
              <a:t>Die Option „Wandstärke“ bietet eine einfache Möglichkeit zum Erhöhen oder Verringern der Schnittbreite entlang des ausgewählten Profils, sodass Änderungen leicht vorgenommen werden können.</a:t>
            </a:r>
          </a:p>
        </p:txBody>
      </p:sp>
    </p:spTree>
    <p:extLst>
      <p:ext uri="{BB962C8B-B14F-4D97-AF65-F5344CB8AC3E}">
        <p14:creationId xmlns:p14="http://schemas.microsoft.com/office/powerpoint/2010/main" val="684342369"/>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52734" y="729238"/>
            <a:ext cx="16532352" cy="1609282"/>
          </a:xfrm>
        </p:spPr>
        <p:txBody>
          <a:bodyPr rtlCol="0"/>
          <a:lstStyle/>
          <a:p>
            <a:pPr rtl="0"/>
            <a:r>
              <a:rPr lang="de-de">
                <a:latin typeface="Arial" panose="020B0604020202020204" pitchFamily="34" charset="0"/>
                <a:cs typeface="Arial" panose="020B0604020202020204" pitchFamily="34" charset="0"/>
              </a:rPr>
              <a:t>Prägen/Stanzen</a:t>
            </a:r>
            <a:br>
              <a:rPr lang="en-US" dirty="0"/>
            </a:br>
            <a:endParaRPr lang="en-US" dirty="0"/>
          </a:p>
        </p:txBody>
      </p:sp>
      <p:sp>
        <p:nvSpPr>
          <p:cNvPr id="10" name="Content Placeholder 2"/>
          <p:cNvSpPr>
            <a:spLocks noGrp="1"/>
          </p:cNvSpPr>
          <p:nvPr>
            <p:ph idx="1"/>
          </p:nvPr>
        </p:nvSpPr>
        <p:spPr>
          <a:xfrm>
            <a:off x="941710" y="1910817"/>
            <a:ext cx="16593556" cy="963515"/>
          </a:xfrm>
        </p:spPr>
        <p:txBody>
          <a:bodyPr rtlCol="0">
            <a:noAutofit/>
          </a:bodyPr>
          <a:lstStyle/>
          <a:p>
            <a:pPr marL="0" indent="0" rtl="0">
              <a:buNone/>
            </a:pPr>
            <a:r>
              <a:rPr lang="de-de" sz="2800" b="0" i="0" dirty="0">
                <a:solidFill>
                  <a:srgbClr val="333333"/>
                </a:solidFill>
                <a:effectLst/>
                <a:latin typeface="Arial" panose="020B0604020202020204" pitchFamily="34" charset="0"/>
                <a:cs typeface="Arial" panose="020B0604020202020204" pitchFamily="34" charset="0"/>
              </a:rPr>
              <a:t>Mit dem Werkzeug </a:t>
            </a:r>
            <a:r>
              <a:rPr lang="de-de" sz="2800" i="0" dirty="0">
                <a:solidFill>
                  <a:srgbClr val="333333"/>
                </a:solidFill>
                <a:effectLst/>
                <a:latin typeface="Arial" panose="020B0604020202020204" pitchFamily="34" charset="0"/>
                <a:cs typeface="Arial" panose="020B0604020202020204" pitchFamily="34" charset="0"/>
              </a:rPr>
              <a:t>Prägen</a:t>
            </a:r>
            <a:r>
              <a:rPr lang="de-de" sz="2800" b="0" i="0" dirty="0">
                <a:solidFill>
                  <a:srgbClr val="333333"/>
                </a:solidFill>
                <a:effectLst/>
                <a:latin typeface="Arial" panose="020B0604020202020204" pitchFamily="34" charset="0"/>
                <a:cs typeface="Arial" panose="020B0604020202020204" pitchFamily="34" charset="0"/>
              </a:rPr>
              <a:t> können Sie ein Skizzenprofil relativ zu Flächen auf einem Volumenkörper um eine bestimmte Tiefe und in eine bestimmte Richtung heben oder senken. </a:t>
            </a:r>
            <a:r>
              <a:rPr lang="de-de" sz="2800" dirty="0">
                <a:latin typeface="Arial" panose="020B0604020202020204" pitchFamily="34" charset="0"/>
                <a:cs typeface="Arial" panose="020B0604020202020204" pitchFamily="34" charset="0"/>
              </a:rPr>
              <a:t>Prägen ist eine verbesserte Variante der Extrusion, wobei ein Profil auf eine Kurve aufgebracht werden kann.</a:t>
            </a:r>
          </a:p>
        </p:txBody>
      </p:sp>
      <p:sp>
        <p:nvSpPr>
          <p:cNvPr id="6" name="Content Placeholder 2">
            <a:extLst>
              <a:ext uri="{FF2B5EF4-FFF2-40B4-BE49-F238E27FC236}">
                <a16:creationId xmlns:a16="http://schemas.microsoft.com/office/drawing/2014/main" id="{61044D95-1006-4EC1-7CA8-4B0DBA2DC708}"/>
              </a:ext>
            </a:extLst>
          </p:cNvPr>
          <p:cNvSpPr txBox="1">
            <a:spLocks/>
          </p:cNvSpPr>
          <p:nvPr/>
        </p:nvSpPr>
        <p:spPr>
          <a:xfrm>
            <a:off x="941710" y="4430328"/>
            <a:ext cx="4824909" cy="5127433"/>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rtl="0">
              <a:spcBef>
                <a:spcPts val="2400"/>
              </a:spcBef>
            </a:pPr>
            <a:r>
              <a:rPr lang="de-de" sz="2800" dirty="0">
                <a:latin typeface="Arial" panose="020B0604020202020204" pitchFamily="34" charset="0"/>
                <a:cs typeface="Arial" panose="020B0604020202020204" pitchFamily="34" charset="0"/>
              </a:rPr>
              <a:t>Prägen bedeutet ein erhöhtes Profil über einer Fläche.</a:t>
            </a:r>
          </a:p>
          <a:p>
            <a:pPr rtl="0">
              <a:spcBef>
                <a:spcPts val="2400"/>
              </a:spcBef>
            </a:pPr>
            <a:r>
              <a:rPr lang="de-de" sz="2800" dirty="0">
                <a:latin typeface="Arial" panose="020B0604020202020204" pitchFamily="34" charset="0"/>
                <a:cs typeface="Arial" panose="020B0604020202020204" pitchFamily="34" charset="0"/>
              </a:rPr>
              <a:t>Stanzen bedeutet ein versenktes oder graviertes Profil unter einer Fläche.</a:t>
            </a:r>
          </a:p>
          <a:p>
            <a:pPr rtl="0">
              <a:spcBef>
                <a:spcPts val="2400"/>
              </a:spcBef>
            </a:pPr>
            <a:r>
              <a:rPr lang="de-de" sz="2800" dirty="0">
                <a:latin typeface="Arial" panose="020B0604020202020204" pitchFamily="34" charset="0"/>
                <a:cs typeface="Arial" panose="020B0604020202020204" pitchFamily="34" charset="0"/>
              </a:rPr>
              <a:t>Das Beispiel zeigt Text, der aus einer ausgewählten Fläche gestanzt wird.</a:t>
            </a:r>
          </a:p>
        </p:txBody>
      </p:sp>
      <p:pic>
        <p:nvPicPr>
          <p:cNvPr id="9" name="Picture 8">
            <a:extLst>
              <a:ext uri="{FF2B5EF4-FFF2-40B4-BE49-F238E27FC236}">
                <a16:creationId xmlns:a16="http://schemas.microsoft.com/office/drawing/2014/main" id="{FD82D10C-3AF8-E534-FEAE-981031D5E3B9}"/>
              </a:ext>
            </a:extLst>
          </p:cNvPr>
          <p:cNvPicPr>
            <a:picLocks noChangeAspect="1"/>
          </p:cNvPicPr>
          <p:nvPr/>
        </p:nvPicPr>
        <p:blipFill>
          <a:blip r:embed="rId2"/>
          <a:stretch>
            <a:fillRect/>
          </a:stretch>
        </p:blipFill>
        <p:spPr>
          <a:xfrm>
            <a:off x="6251959" y="3623178"/>
            <a:ext cx="10878293" cy="5718628"/>
          </a:xfrm>
          <a:prstGeom prst="rect">
            <a:avLst/>
          </a:prstGeom>
        </p:spPr>
      </p:pic>
      <p:sp>
        <p:nvSpPr>
          <p:cNvPr id="2" name="Title 1">
            <a:extLst>
              <a:ext uri="{FF2B5EF4-FFF2-40B4-BE49-F238E27FC236}">
                <a16:creationId xmlns:a16="http://schemas.microsoft.com/office/drawing/2014/main" id="{46F54A8D-F996-6411-3F2F-C86242E0C378}"/>
              </a:ext>
            </a:extLst>
          </p:cNvPr>
          <p:cNvSpPr txBox="1">
            <a:spLocks/>
          </p:cNvSpPr>
          <p:nvPr/>
        </p:nvSpPr>
        <p:spPr>
          <a:xfrm>
            <a:off x="752734" y="3520099"/>
            <a:ext cx="8589386" cy="612086"/>
          </a:xfrm>
          <a:prstGeom prst="rect">
            <a:avLst/>
          </a:prstGeom>
        </p:spPr>
        <p:txBody>
          <a:bodyPr vert="horz" wrap="square" lIns="57528" tIns="28763" rIns="57528" bIns="28763" rtlCol="0" anchor="t" anchorCtr="0">
            <a:spAutoFit/>
          </a:bodyPr>
          <a:lst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a:lstStyle>
          <a:p>
            <a:pPr rtl="0"/>
            <a:r>
              <a:rPr lang="de-de" sz="4000" dirty="0">
                <a:latin typeface="Arial" panose="020B0604020202020204" pitchFamily="34" charset="0"/>
                <a:cs typeface="Arial" panose="020B0604020202020204" pitchFamily="34" charset="0"/>
              </a:rPr>
              <a:t>Prägen im Vergleich zu Stanzen</a:t>
            </a:r>
            <a:endParaRPr lang="en-US" sz="4000" dirty="0"/>
          </a:p>
        </p:txBody>
      </p:sp>
    </p:spTree>
    <p:extLst>
      <p:ext uri="{BB962C8B-B14F-4D97-AF65-F5344CB8AC3E}">
        <p14:creationId xmlns:p14="http://schemas.microsoft.com/office/powerpoint/2010/main" val="1234426357"/>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83A27D4-5F9F-CC4F-FA17-9094941A7D03}"/>
              </a:ext>
            </a:extLst>
          </p:cNvPr>
          <p:cNvPicPr>
            <a:picLocks noChangeAspect="1"/>
          </p:cNvPicPr>
          <p:nvPr/>
        </p:nvPicPr>
        <p:blipFill>
          <a:blip r:embed="rId2"/>
          <a:stretch>
            <a:fillRect/>
          </a:stretch>
        </p:blipFill>
        <p:spPr>
          <a:xfrm>
            <a:off x="11646168" y="5390318"/>
            <a:ext cx="5755573" cy="3303401"/>
          </a:xfrm>
          <a:prstGeom prst="rect">
            <a:avLst/>
          </a:prstGeom>
        </p:spPr>
      </p:pic>
      <p:sp>
        <p:nvSpPr>
          <p:cNvPr id="4" name="Slide Number Placeholder 3"/>
          <p:cNvSpPr>
            <a:spLocks noGrp="1"/>
          </p:cNvSpPr>
          <p:nvPr>
            <p:ph type="sldNum" sz="quarter" idx="11"/>
          </p:nvPr>
        </p:nvSpPr>
        <p:spPr/>
        <p:txBody>
          <a:bodyPr rtlCol="0"/>
          <a:lstStyle/>
          <a:p>
            <a:pPr defTabSz="1132050" rtl="0"/>
            <a:fld id="{F734506C-EF52-4FF2-9904-C2A4DBD83A4B}" type="slidenum">
              <a:rPr lang="en-US" smtClean="0">
                <a:solidFill>
                  <a:srgbClr val="000000"/>
                </a:solidFill>
              </a:rPr>
              <a:pPr defTabSz="1132050"/>
              <a:t>28</a:t>
            </a:fld>
            <a:endParaRPr lang="en-US" dirty="0">
              <a:solidFill>
                <a:srgbClr val="000000"/>
              </a:solidFill>
            </a:endParaRPr>
          </a:p>
        </p:txBody>
      </p:sp>
      <p:sp>
        <p:nvSpPr>
          <p:cNvPr id="5" name="Title 4"/>
          <p:cNvSpPr>
            <a:spLocks noGrp="1"/>
          </p:cNvSpPr>
          <p:nvPr>
            <p:ph type="title"/>
          </p:nvPr>
        </p:nvSpPr>
        <p:spPr>
          <a:xfrm>
            <a:off x="752734" y="729238"/>
            <a:ext cx="16532352" cy="833685"/>
          </a:xfrm>
        </p:spPr>
        <p:txBody>
          <a:bodyPr rtlCol="0"/>
          <a:lstStyle/>
          <a:p>
            <a:pPr rtl="0"/>
            <a:r>
              <a:rPr lang="de-de" dirty="0">
                <a:latin typeface="Arial" panose="020B0604020202020204" pitchFamily="34" charset="0"/>
                <a:cs typeface="Arial" panose="020B0604020202020204" pitchFamily="34" charset="0"/>
              </a:rPr>
              <a:t>Nicht kooperative Schriftarten</a:t>
            </a:r>
            <a:endParaRPr lang="en-US" dirty="0"/>
          </a:p>
        </p:txBody>
      </p:sp>
      <p:sp>
        <p:nvSpPr>
          <p:cNvPr id="10" name="Content Placeholder 2"/>
          <p:cNvSpPr>
            <a:spLocks noGrp="1"/>
          </p:cNvSpPr>
          <p:nvPr>
            <p:ph idx="1"/>
          </p:nvPr>
        </p:nvSpPr>
        <p:spPr>
          <a:xfrm>
            <a:off x="941710" y="1910817"/>
            <a:ext cx="16154400" cy="963515"/>
          </a:xfrm>
        </p:spPr>
        <p:txBody>
          <a:bodyPr rtlCol="0">
            <a:normAutofit lnSpcReduction="10000"/>
          </a:bodyPr>
          <a:lstStyle/>
          <a:p>
            <a:pPr marL="0" indent="0" rtl="0">
              <a:buNone/>
            </a:pPr>
            <a:r>
              <a:rPr lang="de-de" dirty="0">
                <a:latin typeface="Arial" panose="020B0604020202020204" pitchFamily="34" charset="0"/>
                <a:cs typeface="Arial" panose="020B0604020202020204" pitchFamily="34" charset="0"/>
              </a:rPr>
              <a:t>Schriftarten werden häufig als Rastergrafik entworfen und setzen zur Vektorgenerierung Software-Engines voraus.</a:t>
            </a:r>
          </a:p>
        </p:txBody>
      </p:sp>
      <p:pic>
        <p:nvPicPr>
          <p:cNvPr id="7" name="Picture 6">
            <a:extLst>
              <a:ext uri="{FF2B5EF4-FFF2-40B4-BE49-F238E27FC236}">
                <a16:creationId xmlns:a16="http://schemas.microsoft.com/office/drawing/2014/main" id="{D1FF2FD3-830B-8CCC-BC7A-666D174C3BCA}"/>
              </a:ext>
            </a:extLst>
          </p:cNvPr>
          <p:cNvPicPr>
            <a:picLocks noChangeAspect="1"/>
          </p:cNvPicPr>
          <p:nvPr/>
        </p:nvPicPr>
        <p:blipFill>
          <a:blip r:embed="rId3"/>
          <a:stretch>
            <a:fillRect/>
          </a:stretch>
        </p:blipFill>
        <p:spPr>
          <a:xfrm>
            <a:off x="6275465" y="4031294"/>
            <a:ext cx="5486890" cy="4269118"/>
          </a:xfrm>
          <a:prstGeom prst="rect">
            <a:avLst/>
          </a:prstGeom>
        </p:spPr>
      </p:pic>
      <p:sp>
        <p:nvSpPr>
          <p:cNvPr id="6" name="Content Placeholder 2">
            <a:extLst>
              <a:ext uri="{FF2B5EF4-FFF2-40B4-BE49-F238E27FC236}">
                <a16:creationId xmlns:a16="http://schemas.microsoft.com/office/drawing/2014/main" id="{61044D95-1006-4EC1-7CA8-4B0DBA2DC708}"/>
              </a:ext>
            </a:extLst>
          </p:cNvPr>
          <p:cNvSpPr txBox="1">
            <a:spLocks/>
          </p:cNvSpPr>
          <p:nvPr/>
        </p:nvSpPr>
        <p:spPr>
          <a:xfrm>
            <a:off x="941710" y="4216968"/>
            <a:ext cx="4986650" cy="5127433"/>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rtl="0">
              <a:spcBef>
                <a:spcPts val="2400"/>
              </a:spcBef>
            </a:pPr>
            <a:r>
              <a:rPr lang="de-de" sz="2800" dirty="0">
                <a:latin typeface="Arial" panose="020B0604020202020204" pitchFamily="34" charset="0"/>
                <a:cs typeface="Arial" panose="020B0604020202020204" pitchFamily="34" charset="0"/>
              </a:rPr>
              <a:t>Text, aus dem Vektoren „einfach“ erstellt werden können, lässt sich problemlos extrudieren und prägen.</a:t>
            </a:r>
          </a:p>
          <a:p>
            <a:pPr rtl="0">
              <a:spcBef>
                <a:spcPts val="2400"/>
              </a:spcBef>
            </a:pPr>
            <a:r>
              <a:rPr lang="de-de" sz="2800" dirty="0">
                <a:latin typeface="Arial" panose="020B0604020202020204" pitchFamily="34" charset="0"/>
                <a:cs typeface="Arial" panose="020B0604020202020204" pitchFamily="34" charset="0"/>
              </a:rPr>
              <a:t>Neu- und Skriptschriftarten, die beim Extrudieren oder Prägen einen Fehler zurückgeben, müssen dagegen aufgelöst werden. </a:t>
            </a:r>
          </a:p>
        </p:txBody>
      </p:sp>
      <p:sp>
        <p:nvSpPr>
          <p:cNvPr id="2" name="Title 1">
            <a:extLst>
              <a:ext uri="{FF2B5EF4-FFF2-40B4-BE49-F238E27FC236}">
                <a16:creationId xmlns:a16="http://schemas.microsoft.com/office/drawing/2014/main" id="{46F54A8D-F996-6411-3F2F-C86242E0C378}"/>
              </a:ext>
            </a:extLst>
          </p:cNvPr>
          <p:cNvSpPr txBox="1">
            <a:spLocks/>
          </p:cNvSpPr>
          <p:nvPr/>
        </p:nvSpPr>
        <p:spPr>
          <a:xfrm>
            <a:off x="752734" y="3148816"/>
            <a:ext cx="12948026" cy="612086"/>
          </a:xfrm>
          <a:prstGeom prst="rect">
            <a:avLst/>
          </a:prstGeom>
        </p:spPr>
        <p:txBody>
          <a:bodyPr vert="horz" wrap="square" lIns="57528" tIns="28763" rIns="57528" bIns="28763" rtlCol="0" anchor="t" anchorCtr="0">
            <a:spAutoFit/>
          </a:bodyPr>
          <a:lst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a:lstStyle>
          <a:p>
            <a:pPr rtl="0"/>
            <a:r>
              <a:rPr lang="de-de" sz="4000" dirty="0">
                <a:latin typeface="Arial" panose="020B0604020202020204" pitchFamily="34" charset="0"/>
                <a:cs typeface="Arial" panose="020B0604020202020204" pitchFamily="34" charset="0"/>
              </a:rPr>
              <a:t>Vorgehensweise bei Fehlermeldungen im Text</a:t>
            </a:r>
            <a:endParaRPr lang="en-US" sz="4000" dirty="0"/>
          </a:p>
        </p:txBody>
      </p:sp>
    </p:spTree>
    <p:extLst>
      <p:ext uri="{BB962C8B-B14F-4D97-AF65-F5344CB8AC3E}">
        <p14:creationId xmlns:p14="http://schemas.microsoft.com/office/powerpoint/2010/main" val="1956998551"/>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rtlCol="0"/>
          <a:lstStyle/>
          <a:p>
            <a:pPr defTabSz="1132050" rtl="0"/>
            <a:fld id="{F734506C-EF52-4FF2-9904-C2A4DBD83A4B}" type="slidenum">
              <a:rPr lang="en-US" smtClean="0">
                <a:solidFill>
                  <a:srgbClr val="000000"/>
                </a:solidFill>
              </a:rPr>
              <a:pPr defTabSz="1132050"/>
              <a:t>29</a:t>
            </a:fld>
            <a:endParaRPr lang="en-US" dirty="0">
              <a:solidFill>
                <a:srgbClr val="000000"/>
              </a:solidFill>
            </a:endParaRPr>
          </a:p>
        </p:txBody>
      </p:sp>
      <p:sp>
        <p:nvSpPr>
          <p:cNvPr id="5" name="Title 4"/>
          <p:cNvSpPr>
            <a:spLocks noGrp="1"/>
          </p:cNvSpPr>
          <p:nvPr>
            <p:ph type="title"/>
          </p:nvPr>
        </p:nvSpPr>
        <p:spPr>
          <a:xfrm>
            <a:off x="752734" y="729238"/>
            <a:ext cx="16532352" cy="833685"/>
          </a:xfrm>
        </p:spPr>
        <p:txBody>
          <a:bodyPr rtlCol="0"/>
          <a:lstStyle/>
          <a:p>
            <a:pPr rtl="0"/>
            <a:r>
              <a:rPr lang="de-de" dirty="0">
                <a:latin typeface="Arial" panose="020B0604020202020204" pitchFamily="34" charset="0"/>
                <a:cs typeface="Arial" panose="020B0604020202020204" pitchFamily="34" charset="0"/>
              </a:rPr>
              <a:t>SVG-Dateien – Skalierbare Vektorgrafiken</a:t>
            </a:r>
            <a:endParaRPr lang="en-US" dirty="0"/>
          </a:p>
        </p:txBody>
      </p:sp>
      <p:sp>
        <p:nvSpPr>
          <p:cNvPr id="10" name="Content Placeholder 2"/>
          <p:cNvSpPr>
            <a:spLocks noGrp="1"/>
          </p:cNvSpPr>
          <p:nvPr>
            <p:ph idx="1"/>
          </p:nvPr>
        </p:nvSpPr>
        <p:spPr>
          <a:xfrm>
            <a:off x="941710" y="1910817"/>
            <a:ext cx="16154400" cy="963515"/>
          </a:xfrm>
        </p:spPr>
        <p:txBody>
          <a:bodyPr rtlCol="0">
            <a:normAutofit fontScale="92500" lnSpcReduction="10000"/>
          </a:bodyPr>
          <a:lstStyle/>
          <a:p>
            <a:pPr marL="0" indent="0" rtl="0">
              <a:buNone/>
            </a:pPr>
            <a:r>
              <a:rPr lang="de-de" dirty="0">
                <a:latin typeface="Arial" panose="020B0604020202020204" pitchFamily="34" charset="0"/>
                <a:cs typeface="Arial" panose="020B0604020202020204" pitchFamily="34" charset="0"/>
              </a:rPr>
              <a:t>SVG-Dateien können problemlos in Fusion importiert und mithilfe von 2D-Skizzen bearbeitet werden. Behandeln Sie sie wie jede andere Skizziergeometrie, die Sie in Fusion erstellen.</a:t>
            </a:r>
          </a:p>
        </p:txBody>
      </p:sp>
      <p:pic>
        <p:nvPicPr>
          <p:cNvPr id="11" name="Picture 10">
            <a:extLst>
              <a:ext uri="{FF2B5EF4-FFF2-40B4-BE49-F238E27FC236}">
                <a16:creationId xmlns:a16="http://schemas.microsoft.com/office/drawing/2014/main" id="{756EDA42-CA80-5F3C-5794-71A6F19E551A}"/>
              </a:ext>
            </a:extLst>
          </p:cNvPr>
          <p:cNvPicPr>
            <a:picLocks noChangeAspect="1"/>
          </p:cNvPicPr>
          <p:nvPr/>
        </p:nvPicPr>
        <p:blipFill>
          <a:blip r:embed="rId2"/>
          <a:stretch>
            <a:fillRect/>
          </a:stretch>
        </p:blipFill>
        <p:spPr>
          <a:xfrm>
            <a:off x="6970166" y="3002141"/>
            <a:ext cx="10583143" cy="6437248"/>
          </a:xfrm>
          <a:prstGeom prst="rect">
            <a:avLst/>
          </a:prstGeom>
        </p:spPr>
      </p:pic>
      <p:sp>
        <p:nvSpPr>
          <p:cNvPr id="2" name="Title 1">
            <a:extLst>
              <a:ext uri="{FF2B5EF4-FFF2-40B4-BE49-F238E27FC236}">
                <a16:creationId xmlns:a16="http://schemas.microsoft.com/office/drawing/2014/main" id="{46F54A8D-F996-6411-3F2F-C86242E0C378}"/>
              </a:ext>
            </a:extLst>
          </p:cNvPr>
          <p:cNvSpPr txBox="1">
            <a:spLocks/>
          </p:cNvSpPr>
          <p:nvPr/>
        </p:nvSpPr>
        <p:spPr>
          <a:xfrm>
            <a:off x="752734" y="3259509"/>
            <a:ext cx="7202546" cy="612086"/>
          </a:xfrm>
          <a:prstGeom prst="rect">
            <a:avLst/>
          </a:prstGeom>
        </p:spPr>
        <p:txBody>
          <a:bodyPr vert="horz" wrap="square" lIns="57528" tIns="28763" rIns="57528" bIns="28763" rtlCol="0" anchor="t" anchorCtr="0">
            <a:spAutoFit/>
          </a:bodyPr>
          <a:lst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a:lstStyle>
          <a:p>
            <a:pPr rtl="0"/>
            <a:r>
              <a:rPr lang="de-de" sz="4000" dirty="0">
                <a:latin typeface="Arial" panose="020B0604020202020204" pitchFamily="34" charset="0"/>
                <a:cs typeface="Arial" panose="020B0604020202020204" pitchFamily="34" charset="0"/>
              </a:rPr>
              <a:t>Achtung bei SVG mit DXF!</a:t>
            </a:r>
            <a:endParaRPr lang="en-US" sz="4000" dirty="0"/>
          </a:p>
        </p:txBody>
      </p:sp>
      <p:sp>
        <p:nvSpPr>
          <p:cNvPr id="6" name="Content Placeholder 2">
            <a:extLst>
              <a:ext uri="{FF2B5EF4-FFF2-40B4-BE49-F238E27FC236}">
                <a16:creationId xmlns:a16="http://schemas.microsoft.com/office/drawing/2014/main" id="{61044D95-1006-4EC1-7CA8-4B0DBA2DC708}"/>
              </a:ext>
            </a:extLst>
          </p:cNvPr>
          <p:cNvSpPr txBox="1">
            <a:spLocks/>
          </p:cNvSpPr>
          <p:nvPr/>
        </p:nvSpPr>
        <p:spPr>
          <a:xfrm>
            <a:off x="941710" y="4430328"/>
            <a:ext cx="6028456" cy="5127433"/>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rtl="0">
              <a:spcBef>
                <a:spcPts val="2400"/>
              </a:spcBef>
            </a:pPr>
            <a:r>
              <a:rPr lang="de-de" sz="2800" dirty="0">
                <a:latin typeface="Arial" panose="020B0604020202020204" pitchFamily="34" charset="0"/>
                <a:cs typeface="Arial" panose="020B0604020202020204" pitchFamily="34" charset="0"/>
              </a:rPr>
              <a:t>Beide Dateitypen können mehrere Layer </a:t>
            </a:r>
            <a:r>
              <a:rPr lang="de-de" sz="2800">
                <a:latin typeface="Arial" panose="020B0604020202020204" pitchFamily="34" charset="0"/>
                <a:cs typeface="Arial" panose="020B0604020202020204" pitchFamily="34" charset="0"/>
              </a:rPr>
              <a:t>aufweisen. </a:t>
            </a:r>
            <a:endParaRPr lang="de-de" sz="2800" dirty="0">
              <a:latin typeface="Arial" panose="020B0604020202020204" pitchFamily="34" charset="0"/>
              <a:cs typeface="Arial" panose="020B0604020202020204" pitchFamily="34" charset="0"/>
            </a:endParaRPr>
          </a:p>
          <a:p>
            <a:pPr rtl="0">
              <a:spcBef>
                <a:spcPts val="2400"/>
              </a:spcBef>
            </a:pPr>
            <a:r>
              <a:rPr lang="de-de" sz="2800" dirty="0">
                <a:latin typeface="Arial" panose="020B0604020202020204" pitchFamily="34" charset="0"/>
                <a:cs typeface="Arial" panose="020B0604020202020204" pitchFamily="34" charset="0"/>
              </a:rPr>
              <a:t>Beide können sich selbst schneidende Konturen aufweisen.</a:t>
            </a:r>
          </a:p>
          <a:p>
            <a:pPr rtl="0">
              <a:spcBef>
                <a:spcPts val="2400"/>
              </a:spcBef>
            </a:pPr>
            <a:r>
              <a:rPr lang="de-de" sz="2800" dirty="0">
                <a:latin typeface="Arial" panose="020B0604020202020204" pitchFamily="34" charset="0"/>
                <a:cs typeface="Arial" panose="020B0604020202020204" pitchFamily="34" charset="0"/>
              </a:rPr>
              <a:t>Beide können Teile haben, die in sehr kleinen oder sehr großen Einheiten vorliegen. Zoomen Sie auf die Grenzen, um nach Teilen zu suchen, die möglicherweise fehlen. </a:t>
            </a:r>
          </a:p>
        </p:txBody>
      </p:sp>
    </p:spTree>
    <p:extLst>
      <p:ext uri="{BB962C8B-B14F-4D97-AF65-F5344CB8AC3E}">
        <p14:creationId xmlns:p14="http://schemas.microsoft.com/office/powerpoint/2010/main" val="3452329248"/>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A11EDA3-0BF8-4B5E-85A9-9F30587B4E41}"/>
              </a:ext>
            </a:extLst>
          </p:cNvPr>
          <p:cNvSpPr>
            <a:spLocks noGrp="1"/>
          </p:cNvSpPr>
          <p:nvPr>
            <p:ph idx="1"/>
          </p:nvPr>
        </p:nvSpPr>
        <p:spPr>
          <a:xfrm>
            <a:off x="472285" y="1889760"/>
            <a:ext cx="17078735" cy="7956884"/>
          </a:xfrm>
        </p:spPr>
        <p:txBody>
          <a:bodyPr lIns="0" rtlCol="0">
            <a:noAutofit/>
          </a:bodyPr>
          <a:lstStyle/>
          <a:p>
            <a:pPr lvl="1" rtl="0">
              <a:spcBef>
                <a:spcPts val="700"/>
              </a:spcBef>
              <a:buFont typeface="Arial" panose="020B0604020202020204" pitchFamily="34" charset="0"/>
              <a:buChar char="•"/>
            </a:pPr>
            <a:r>
              <a:rPr lang="de-de" sz="2400" b="1" dirty="0">
                <a:latin typeface="Arial" panose="020B0604020202020204" pitchFamily="34" charset="0"/>
                <a:cs typeface="Arial" panose="020B0604020202020204" pitchFamily="34" charset="0"/>
              </a:rPr>
              <a:t>2D-Skizze:</a:t>
            </a:r>
            <a:r>
              <a:rPr lang="de-de" sz="2400" dirty="0">
                <a:latin typeface="Arial" panose="020B0604020202020204" pitchFamily="34" charset="0"/>
                <a:cs typeface="Arial" panose="020B0604020202020204" pitchFamily="34" charset="0"/>
              </a:rPr>
              <a:t> Ein 2D-Element, das Geometrie enthält, die Punkte, Linien, Bogen, Polygone, Text und Bemaßungen beinhalten kann.</a:t>
            </a:r>
          </a:p>
          <a:p>
            <a:pPr lvl="1" rtl="0">
              <a:spcBef>
                <a:spcPts val="700"/>
              </a:spcBef>
              <a:buFont typeface="Arial" panose="020B0604020202020204" pitchFamily="34" charset="0"/>
              <a:buChar char="•"/>
            </a:pPr>
            <a:r>
              <a:rPr lang="de-de" sz="2400" b="1" dirty="0">
                <a:latin typeface="Arial" panose="020B0604020202020204" pitchFamily="34" charset="0"/>
                <a:cs typeface="Arial" panose="020B0604020202020204" pitchFamily="34" charset="0"/>
              </a:rPr>
              <a:t>Körper:</a:t>
            </a:r>
            <a:r>
              <a:rPr lang="de-de" sz="2400" dirty="0">
                <a:latin typeface="Arial" panose="020B0604020202020204" pitchFamily="34" charset="0"/>
                <a:cs typeface="Arial" panose="020B0604020202020204" pitchFamily="34" charset="0"/>
              </a:rPr>
              <a:t> Ein Volumenkörperelement, das seine Position im kartesischen Raum entsprechend der Position seiner übergeordneten Geometrie beibehält.</a:t>
            </a:r>
          </a:p>
          <a:p>
            <a:pPr lvl="1" rtl="0">
              <a:spcBef>
                <a:spcPts val="700"/>
              </a:spcBef>
              <a:buFont typeface="Arial" panose="020B0604020202020204" pitchFamily="34" charset="0"/>
              <a:buChar char="•"/>
            </a:pPr>
            <a:r>
              <a:rPr lang="de-de" sz="2400" b="1" dirty="0">
                <a:latin typeface="Arial" panose="020B0604020202020204" pitchFamily="34" charset="0"/>
                <a:cs typeface="Arial" panose="020B0604020202020204" pitchFamily="34" charset="0"/>
              </a:rPr>
              <a:t>Komponente:</a:t>
            </a:r>
            <a:r>
              <a:rPr lang="de-de" sz="2400" dirty="0">
                <a:latin typeface="Arial" panose="020B0604020202020204" pitchFamily="34" charset="0"/>
                <a:cs typeface="Arial" panose="020B0604020202020204" pitchFamily="34" charset="0"/>
              </a:rPr>
              <a:t> Ein Volumenkörperelement, das sich im kartesischen Raum frei bewegt, bis Gelenke oder andere Abhängigkeiten angewendet werden.</a:t>
            </a:r>
          </a:p>
          <a:p>
            <a:pPr lvl="1" rtl="0">
              <a:spcBef>
                <a:spcPts val="700"/>
              </a:spcBef>
              <a:buFont typeface="Arial" panose="020B0604020202020204" pitchFamily="34" charset="0"/>
              <a:buChar char="•"/>
            </a:pPr>
            <a:r>
              <a:rPr lang="de-de" sz="2400" b="1" dirty="0">
                <a:latin typeface="Arial" panose="020B0604020202020204" pitchFamily="34" charset="0"/>
                <a:cs typeface="Arial" panose="020B0604020202020204" pitchFamily="34" charset="0"/>
              </a:rPr>
              <a:t>Element:</a:t>
            </a:r>
            <a:r>
              <a:rPr lang="de-de" sz="2400" dirty="0">
                <a:latin typeface="Arial" panose="020B0604020202020204" pitchFamily="34" charset="0"/>
                <a:cs typeface="Arial" panose="020B0604020202020204" pitchFamily="34" charset="0"/>
              </a:rPr>
              <a:t> Jede Entität, die auf der Zeitachse ausgefüllt werden kann, einschließlich Skizzen, Anordnungen, Gelenke, Anordnungen usw.</a:t>
            </a:r>
          </a:p>
          <a:p>
            <a:pPr lvl="1" rtl="0">
              <a:spcBef>
                <a:spcPts val="700"/>
              </a:spcBef>
              <a:buFont typeface="Arial" panose="020B0604020202020204" pitchFamily="34" charset="0"/>
              <a:buChar char="•"/>
            </a:pPr>
            <a:r>
              <a:rPr lang="de-de" sz="2400" b="1" dirty="0">
                <a:latin typeface="Arial" panose="020B0604020202020204" pitchFamily="34" charset="0"/>
                <a:cs typeface="Arial" panose="020B0604020202020204" pitchFamily="34" charset="0"/>
              </a:rPr>
              <a:t>Fläche:</a:t>
            </a:r>
            <a:r>
              <a:rPr lang="de-de" sz="2400" dirty="0">
                <a:latin typeface="Arial" panose="020B0604020202020204" pitchFamily="34" charset="0"/>
                <a:cs typeface="Arial" panose="020B0604020202020204" pitchFamily="34" charset="0"/>
              </a:rPr>
              <a:t> Eine Fläche, die einen Volumenkörper, einen Netzkörper, eine Ursprungsebene oder eine Konstruktionsebene vollständig oder teilweise darstellt.</a:t>
            </a:r>
          </a:p>
          <a:p>
            <a:pPr lvl="1" rtl="0">
              <a:spcBef>
                <a:spcPts val="700"/>
              </a:spcBef>
              <a:buFont typeface="Arial" panose="020B0604020202020204" pitchFamily="34" charset="0"/>
              <a:buChar char="•"/>
            </a:pPr>
            <a:r>
              <a:rPr lang="de-de" sz="2400" b="1" dirty="0">
                <a:latin typeface="Arial" panose="020B0604020202020204" pitchFamily="34" charset="0"/>
                <a:cs typeface="Arial" panose="020B0604020202020204" pitchFamily="34" charset="0"/>
              </a:rPr>
              <a:t>Übergeordnet/Untergeordnet-Beziehung:</a:t>
            </a:r>
            <a:r>
              <a:rPr lang="de-de" sz="2400" dirty="0">
                <a:latin typeface="Arial" panose="020B0604020202020204" pitchFamily="34" charset="0"/>
                <a:cs typeface="Arial" panose="020B0604020202020204" pitchFamily="34" charset="0"/>
              </a:rPr>
              <a:t> Wenn eine Abhängigkeit erstellt und Geometrie beim Erstellen neuer Elemente einbezogen wird. </a:t>
            </a:r>
          </a:p>
          <a:p>
            <a:pPr lvl="1" rtl="0">
              <a:spcBef>
                <a:spcPts val="700"/>
              </a:spcBef>
              <a:buFont typeface="Arial" panose="020B0604020202020204" pitchFamily="34" charset="0"/>
              <a:buChar char="•"/>
            </a:pPr>
            <a:r>
              <a:rPr lang="de-de" sz="2400" b="1" dirty="0">
                <a:latin typeface="Arial" panose="020B0604020202020204" pitchFamily="34" charset="0"/>
                <a:cs typeface="Arial" panose="020B0604020202020204" pitchFamily="34" charset="0"/>
              </a:rPr>
              <a:t>Komponente aktivieren:</a:t>
            </a:r>
            <a:r>
              <a:rPr lang="de-de" sz="2400" dirty="0">
                <a:latin typeface="Arial" panose="020B0604020202020204" pitchFamily="34" charset="0"/>
                <a:cs typeface="Arial" panose="020B0604020202020204" pitchFamily="34" charset="0"/>
              </a:rPr>
              <a:t> Wenn eine Komponente aktiviert ist, gehören die nachfolgenden Elemente nur zur aktiven Komponente.</a:t>
            </a:r>
          </a:p>
          <a:p>
            <a:pPr lvl="1" rtl="0">
              <a:spcBef>
                <a:spcPts val="700"/>
              </a:spcBef>
              <a:buFont typeface="Arial" panose="020B0604020202020204" pitchFamily="34" charset="0"/>
              <a:buChar char="•"/>
            </a:pPr>
            <a:r>
              <a:rPr lang="de-de" sz="2400" b="1" dirty="0">
                <a:latin typeface="Arial" panose="020B0604020202020204" pitchFamily="34" charset="0"/>
                <a:cs typeface="Arial" panose="020B0604020202020204" pitchFamily="34" charset="0"/>
              </a:rPr>
              <a:t>Unterbaugruppe:</a:t>
            </a:r>
            <a:r>
              <a:rPr lang="de-de" sz="2400" dirty="0">
                <a:latin typeface="Arial" panose="020B0604020202020204" pitchFamily="34" charset="0"/>
                <a:cs typeface="Arial" panose="020B0604020202020204" pitchFamily="34" charset="0"/>
              </a:rPr>
              <a:t> Eine Komponente, die andere Komponenten in sich selbst verschachtelt.</a:t>
            </a:r>
          </a:p>
          <a:p>
            <a:pPr lvl="1" rtl="0">
              <a:spcBef>
                <a:spcPts val="700"/>
              </a:spcBef>
              <a:buFont typeface="Arial" panose="020B0604020202020204" pitchFamily="34" charset="0"/>
              <a:buChar char="•"/>
            </a:pPr>
            <a:r>
              <a:rPr lang="de-de" sz="2400" b="1" dirty="0">
                <a:latin typeface="Arial" panose="020B0604020202020204" pitchFamily="34" charset="0"/>
                <a:cs typeface="Arial" panose="020B0604020202020204" pitchFamily="34" charset="0"/>
              </a:rPr>
              <a:t>Top-Down-Modellierung:</a:t>
            </a:r>
            <a:r>
              <a:rPr lang="de-de" sz="2400" dirty="0">
                <a:latin typeface="Arial" panose="020B0604020202020204" pitchFamily="34" charset="0"/>
                <a:cs typeface="Arial" panose="020B0604020202020204" pitchFamily="34" charset="0"/>
              </a:rPr>
              <a:t> Eine Methode zum Erstellen einer Konstruktion, bei der Bauteile in ihrer natürlichen Position innerhalb einer Baugruppe konstruiert werden.</a:t>
            </a:r>
          </a:p>
          <a:p>
            <a:pPr lvl="1" rtl="0">
              <a:spcBef>
                <a:spcPts val="700"/>
              </a:spcBef>
              <a:buFont typeface="Arial" panose="020B0604020202020204" pitchFamily="34" charset="0"/>
              <a:buChar char="•"/>
            </a:pPr>
            <a:r>
              <a:rPr lang="de-de" sz="2400" b="1" dirty="0">
                <a:latin typeface="Arial" panose="020B0604020202020204" pitchFamily="34" charset="0"/>
                <a:cs typeface="Arial" panose="020B0604020202020204" pitchFamily="34" charset="0"/>
              </a:rPr>
              <a:t>Bottom-up-Modellierung:</a:t>
            </a:r>
            <a:r>
              <a:rPr lang="de-de" sz="2400" dirty="0">
                <a:latin typeface="Arial" panose="020B0604020202020204" pitchFamily="34" charset="0"/>
                <a:cs typeface="Arial" panose="020B0604020202020204" pitchFamily="34" charset="0"/>
              </a:rPr>
              <a:t> Eine Entwurfsmethode, bei der Bauteile separat erstellt und anschließend zusammengebaut werden.</a:t>
            </a:r>
          </a:p>
        </p:txBody>
      </p:sp>
      <p:sp>
        <p:nvSpPr>
          <p:cNvPr id="3" name="Title 2">
            <a:extLst>
              <a:ext uri="{FF2B5EF4-FFF2-40B4-BE49-F238E27FC236}">
                <a16:creationId xmlns:a16="http://schemas.microsoft.com/office/drawing/2014/main" id="{4BD0640D-A0D4-4AE0-B04D-D047E9B4D23A}"/>
              </a:ext>
            </a:extLst>
          </p:cNvPr>
          <p:cNvSpPr>
            <a:spLocks noGrp="1"/>
          </p:cNvSpPr>
          <p:nvPr>
            <p:ph type="title"/>
          </p:nvPr>
        </p:nvSpPr>
        <p:spPr/>
        <p:txBody>
          <a:bodyPr lIns="57600" rtlCol="0"/>
          <a:lstStyle/>
          <a:p>
            <a:pPr rtl="0"/>
            <a:r>
              <a:rPr lang="de-de" dirty="0">
                <a:latin typeface="Arial" panose="020B0604020202020204" pitchFamily="34" charset="0"/>
                <a:cs typeface="Arial" panose="020B0604020202020204" pitchFamily="34" charset="0"/>
              </a:rPr>
              <a:t>Allgemeine Begriffe</a:t>
            </a:r>
          </a:p>
        </p:txBody>
      </p:sp>
    </p:spTree>
    <p:extLst>
      <p:ext uri="{BB962C8B-B14F-4D97-AF65-F5344CB8AC3E}">
        <p14:creationId xmlns:p14="http://schemas.microsoft.com/office/powerpoint/2010/main" val="41476673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41052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52734" y="729238"/>
            <a:ext cx="16532352" cy="1609282"/>
          </a:xfrm>
        </p:spPr>
        <p:txBody>
          <a:bodyPr lIns="57600" rtlCol="0"/>
          <a:lstStyle/>
          <a:p>
            <a:pPr rtl="0"/>
            <a:r>
              <a:rPr lang="de-de" dirty="0">
                <a:latin typeface="Arial" panose="020B0604020202020204" pitchFamily="34" charset="0"/>
                <a:cs typeface="Arial" panose="020B0604020202020204" pitchFamily="34" charset="0"/>
              </a:rPr>
              <a:t>Allgemeine Werkzeuge für 3D-Volumenkörper</a:t>
            </a:r>
            <a:br>
              <a:rPr lang="en-US" dirty="0"/>
            </a:br>
            <a:endParaRPr lang="en-US" dirty="0"/>
          </a:p>
        </p:txBody>
      </p:sp>
      <p:pic>
        <p:nvPicPr>
          <p:cNvPr id="3" name="Picture 2">
            <a:extLst>
              <a:ext uri="{FF2B5EF4-FFF2-40B4-BE49-F238E27FC236}">
                <a16:creationId xmlns:a16="http://schemas.microsoft.com/office/drawing/2014/main" id="{9026FE5C-E944-09C5-20E4-EEE8A87729FD}"/>
              </a:ext>
            </a:extLst>
          </p:cNvPr>
          <p:cNvPicPr>
            <a:picLocks noChangeAspect="1"/>
          </p:cNvPicPr>
          <p:nvPr/>
        </p:nvPicPr>
        <p:blipFill>
          <a:blip r:embed="rId2"/>
          <a:stretch>
            <a:fillRect/>
          </a:stretch>
        </p:blipFill>
        <p:spPr>
          <a:xfrm>
            <a:off x="3057349" y="2376443"/>
            <a:ext cx="12238943" cy="7490930"/>
          </a:xfrm>
          <a:prstGeom prst="rect">
            <a:avLst/>
          </a:prstGeom>
        </p:spPr>
      </p:pic>
      <p:sp>
        <p:nvSpPr>
          <p:cNvPr id="6" name="Title 1">
            <a:extLst>
              <a:ext uri="{FF2B5EF4-FFF2-40B4-BE49-F238E27FC236}">
                <a16:creationId xmlns:a16="http://schemas.microsoft.com/office/drawing/2014/main" id="{CE506EF5-56CD-561A-2CE3-FF88BDCFB9D6}"/>
              </a:ext>
            </a:extLst>
          </p:cNvPr>
          <p:cNvSpPr txBox="1">
            <a:spLocks/>
          </p:cNvSpPr>
          <p:nvPr/>
        </p:nvSpPr>
        <p:spPr>
          <a:xfrm>
            <a:off x="571164" y="7172164"/>
            <a:ext cx="3698494" cy="1308159"/>
          </a:xfrm>
          <a:prstGeom prst="rect">
            <a:avLst/>
          </a:prstGeom>
        </p:spPr>
        <p:txBody>
          <a:bodyPr lIns="115056" tIns="57526" rIns="115056" bIns="57526" rtlCol="0"/>
          <a:lstStyle>
            <a:lvl1pPr algn="l" defTabSz="568662" rtl="0" eaLnBrk="1" latinLnBrk="0" hangingPunct="1">
              <a:spcBef>
                <a:spcPct val="0"/>
              </a:spcBef>
              <a:buNone/>
              <a:defRPr sz="3100" b="1" i="0" kern="1200" baseline="0">
                <a:solidFill>
                  <a:srgbClr val="1B58A8"/>
                </a:solidFill>
                <a:latin typeface="Frutiger Next LT W1G"/>
                <a:ea typeface="+mj-ea"/>
                <a:cs typeface="Frutiger Next LT W1G"/>
              </a:defRPr>
            </a:lvl1pPr>
          </a:lstStyle>
          <a:p>
            <a:pPr algn="ctr" rtl="0"/>
            <a:r>
              <a:rPr lang="de-de" sz="4000" dirty="0">
                <a:latin typeface="+mj-lt"/>
              </a:rPr>
              <a:t>Extrusion</a:t>
            </a:r>
          </a:p>
        </p:txBody>
      </p:sp>
      <p:sp>
        <p:nvSpPr>
          <p:cNvPr id="7" name="Title 1">
            <a:extLst>
              <a:ext uri="{FF2B5EF4-FFF2-40B4-BE49-F238E27FC236}">
                <a16:creationId xmlns:a16="http://schemas.microsoft.com/office/drawing/2014/main" id="{5EF4EC26-CA7D-A69B-902C-B6D3CD8C8B96}"/>
              </a:ext>
            </a:extLst>
          </p:cNvPr>
          <p:cNvSpPr txBox="1">
            <a:spLocks/>
          </p:cNvSpPr>
          <p:nvPr/>
        </p:nvSpPr>
        <p:spPr>
          <a:xfrm>
            <a:off x="6385297" y="6845241"/>
            <a:ext cx="3698494" cy="1308159"/>
          </a:xfrm>
          <a:prstGeom prst="rect">
            <a:avLst/>
          </a:prstGeom>
        </p:spPr>
        <p:txBody>
          <a:bodyPr lIns="115056" tIns="57526" rIns="115056" bIns="57526" rtlCol="0"/>
          <a:lstStyle>
            <a:lvl1pPr algn="l" defTabSz="568662" rtl="0" eaLnBrk="1" latinLnBrk="0" hangingPunct="1">
              <a:spcBef>
                <a:spcPct val="0"/>
              </a:spcBef>
              <a:buNone/>
              <a:defRPr sz="3100" b="1" i="0" kern="1200" baseline="0">
                <a:solidFill>
                  <a:srgbClr val="1B58A8"/>
                </a:solidFill>
                <a:latin typeface="Frutiger Next LT W1G"/>
                <a:ea typeface="+mj-ea"/>
                <a:cs typeface="Frutiger Next LT W1G"/>
              </a:defRPr>
            </a:lvl1pPr>
          </a:lstStyle>
          <a:p>
            <a:pPr algn="ctr" rtl="0"/>
            <a:r>
              <a:rPr lang="de-de" sz="4000">
                <a:latin typeface="+mj-lt"/>
              </a:rPr>
              <a:t>Sweep</a:t>
            </a:r>
          </a:p>
        </p:txBody>
      </p:sp>
      <p:sp>
        <p:nvSpPr>
          <p:cNvPr id="8" name="Title 1">
            <a:extLst>
              <a:ext uri="{FF2B5EF4-FFF2-40B4-BE49-F238E27FC236}">
                <a16:creationId xmlns:a16="http://schemas.microsoft.com/office/drawing/2014/main" id="{F8EF3D52-2BEE-4FFB-4FC6-CE33F75081B4}"/>
              </a:ext>
            </a:extLst>
          </p:cNvPr>
          <p:cNvSpPr txBox="1">
            <a:spLocks/>
          </p:cNvSpPr>
          <p:nvPr/>
        </p:nvSpPr>
        <p:spPr>
          <a:xfrm>
            <a:off x="2205776" y="3520099"/>
            <a:ext cx="3698494" cy="1308159"/>
          </a:xfrm>
          <a:prstGeom prst="rect">
            <a:avLst/>
          </a:prstGeom>
        </p:spPr>
        <p:txBody>
          <a:bodyPr lIns="115056" tIns="57526" rIns="115056" bIns="57526" rtlCol="0"/>
          <a:lstStyle>
            <a:lvl1pPr algn="l" defTabSz="568662" rtl="0" eaLnBrk="1" latinLnBrk="0" hangingPunct="1">
              <a:spcBef>
                <a:spcPct val="0"/>
              </a:spcBef>
              <a:buNone/>
              <a:defRPr sz="3100" b="1" i="0" kern="1200" baseline="0">
                <a:solidFill>
                  <a:srgbClr val="1B58A8"/>
                </a:solidFill>
                <a:latin typeface="Frutiger Next LT W1G"/>
                <a:ea typeface="+mj-ea"/>
                <a:cs typeface="Frutiger Next LT W1G"/>
              </a:defRPr>
            </a:lvl1pPr>
          </a:lstStyle>
          <a:p>
            <a:pPr algn="ctr" rtl="0"/>
            <a:r>
              <a:rPr lang="de-de" sz="4000">
                <a:latin typeface="+mj-lt"/>
              </a:rPr>
              <a:t>Drehung</a:t>
            </a:r>
          </a:p>
        </p:txBody>
      </p:sp>
      <p:sp>
        <p:nvSpPr>
          <p:cNvPr id="9" name="Title 1">
            <a:extLst>
              <a:ext uri="{FF2B5EF4-FFF2-40B4-BE49-F238E27FC236}">
                <a16:creationId xmlns:a16="http://schemas.microsoft.com/office/drawing/2014/main" id="{2B910F46-FEC2-0AE1-8C29-587A073097B4}"/>
              </a:ext>
            </a:extLst>
          </p:cNvPr>
          <p:cNvSpPr txBox="1">
            <a:spLocks/>
          </p:cNvSpPr>
          <p:nvPr/>
        </p:nvSpPr>
        <p:spPr>
          <a:xfrm>
            <a:off x="14103730" y="5835596"/>
            <a:ext cx="3698494" cy="1308159"/>
          </a:xfrm>
          <a:prstGeom prst="rect">
            <a:avLst/>
          </a:prstGeom>
        </p:spPr>
        <p:txBody>
          <a:bodyPr lIns="115056" tIns="57526" rIns="115056" bIns="57526" rtlCol="0"/>
          <a:lstStyle>
            <a:lvl1pPr algn="l" defTabSz="568662" rtl="0" eaLnBrk="1" latinLnBrk="0" hangingPunct="1">
              <a:spcBef>
                <a:spcPct val="0"/>
              </a:spcBef>
              <a:buNone/>
              <a:defRPr sz="3100" b="1" i="0" kern="1200" baseline="0">
                <a:solidFill>
                  <a:srgbClr val="1B58A8"/>
                </a:solidFill>
                <a:latin typeface="Frutiger Next LT W1G"/>
                <a:ea typeface="+mj-ea"/>
                <a:cs typeface="Frutiger Next LT W1G"/>
              </a:defRPr>
            </a:lvl1pPr>
          </a:lstStyle>
          <a:p>
            <a:pPr algn="ctr" rtl="0"/>
            <a:r>
              <a:rPr lang="de-de" sz="4000" dirty="0">
                <a:latin typeface="+mj-lt"/>
              </a:rPr>
              <a:t>Erhebung</a:t>
            </a:r>
          </a:p>
        </p:txBody>
      </p:sp>
      <p:sp>
        <p:nvSpPr>
          <p:cNvPr id="11" name="Title 1">
            <a:extLst>
              <a:ext uri="{FF2B5EF4-FFF2-40B4-BE49-F238E27FC236}">
                <a16:creationId xmlns:a16="http://schemas.microsoft.com/office/drawing/2014/main" id="{7EA720BC-4991-F8A4-CC07-2C2654267CE6}"/>
              </a:ext>
            </a:extLst>
          </p:cNvPr>
          <p:cNvSpPr txBox="1">
            <a:spLocks/>
          </p:cNvSpPr>
          <p:nvPr/>
        </p:nvSpPr>
        <p:spPr>
          <a:xfrm>
            <a:off x="11105047" y="3504730"/>
            <a:ext cx="3698494" cy="1308159"/>
          </a:xfrm>
          <a:prstGeom prst="rect">
            <a:avLst/>
          </a:prstGeom>
        </p:spPr>
        <p:txBody>
          <a:bodyPr lIns="115056" tIns="57526" rIns="115056" bIns="57526" rtlCol="0"/>
          <a:lstStyle>
            <a:lvl1pPr algn="l" defTabSz="568662" rtl="0" eaLnBrk="1" latinLnBrk="0" hangingPunct="1">
              <a:spcBef>
                <a:spcPct val="0"/>
              </a:spcBef>
              <a:buNone/>
              <a:defRPr sz="3100" b="1" i="0" kern="1200" baseline="0">
                <a:solidFill>
                  <a:srgbClr val="1B58A8"/>
                </a:solidFill>
                <a:latin typeface="Frutiger Next LT W1G"/>
                <a:ea typeface="+mj-ea"/>
                <a:cs typeface="Frutiger Next LT W1G"/>
              </a:defRPr>
            </a:lvl1pPr>
          </a:lstStyle>
          <a:p>
            <a:pPr algn="ctr" rtl="0"/>
            <a:r>
              <a:rPr lang="de-de" sz="4000" dirty="0">
                <a:latin typeface="+mj-lt"/>
              </a:rPr>
              <a:t>Bohrung</a:t>
            </a:r>
          </a:p>
        </p:txBody>
      </p:sp>
      <p:sp>
        <p:nvSpPr>
          <p:cNvPr id="12" name="Title 1">
            <a:extLst>
              <a:ext uri="{FF2B5EF4-FFF2-40B4-BE49-F238E27FC236}">
                <a16:creationId xmlns:a16="http://schemas.microsoft.com/office/drawing/2014/main" id="{C8C45F2A-C929-38FB-200E-FA513540DD4A}"/>
              </a:ext>
            </a:extLst>
          </p:cNvPr>
          <p:cNvSpPr txBox="1">
            <a:spLocks/>
          </p:cNvSpPr>
          <p:nvPr/>
        </p:nvSpPr>
        <p:spPr>
          <a:xfrm>
            <a:off x="9018910" y="8920561"/>
            <a:ext cx="5669861" cy="828836"/>
          </a:xfrm>
          <a:prstGeom prst="rect">
            <a:avLst/>
          </a:prstGeom>
        </p:spPr>
        <p:txBody>
          <a:bodyPr lIns="115056" tIns="57526" rIns="115056" bIns="57526" rtlCol="0"/>
          <a:lstStyle>
            <a:lvl1pPr algn="l" defTabSz="568662" rtl="0" eaLnBrk="1" latinLnBrk="0" hangingPunct="1">
              <a:spcBef>
                <a:spcPct val="0"/>
              </a:spcBef>
              <a:buNone/>
              <a:defRPr sz="3100" b="1" i="0" kern="1200" baseline="0">
                <a:solidFill>
                  <a:srgbClr val="1B58A8"/>
                </a:solidFill>
                <a:latin typeface="Frutiger Next LT W1G"/>
                <a:ea typeface="+mj-ea"/>
                <a:cs typeface="Frutiger Next LT W1G"/>
              </a:defRPr>
            </a:lvl1pPr>
          </a:lstStyle>
          <a:p>
            <a:pPr algn="ctr" rtl="0"/>
            <a:r>
              <a:rPr lang="de-de" sz="2800" dirty="0">
                <a:latin typeface="+mj-lt"/>
              </a:rPr>
              <a:t>Extrusion aus Text</a:t>
            </a:r>
          </a:p>
        </p:txBody>
      </p:sp>
      <p:sp>
        <p:nvSpPr>
          <p:cNvPr id="10" name="Content Placeholder 2"/>
          <p:cNvSpPr>
            <a:spLocks noGrp="1"/>
          </p:cNvSpPr>
          <p:nvPr>
            <p:ph idx="1"/>
          </p:nvPr>
        </p:nvSpPr>
        <p:spPr>
          <a:xfrm>
            <a:off x="742230" y="1783077"/>
            <a:ext cx="14488422" cy="1074423"/>
          </a:xfrm>
        </p:spPr>
        <p:txBody>
          <a:bodyPr rtlCol="0"/>
          <a:lstStyle/>
          <a:p>
            <a:pPr marL="0" indent="0" rtl="0">
              <a:buNone/>
            </a:pPr>
            <a:r>
              <a:rPr lang="de-de" dirty="0">
                <a:latin typeface="Arial" panose="020B0604020202020204" pitchFamily="34" charset="0"/>
                <a:cs typeface="Arial" panose="020B0604020202020204" pitchFamily="34" charset="0"/>
              </a:rPr>
              <a:t>Skizzen und Skizziergeometrie sind die Grundlage für Volumenkörperelemente in parametrischem CAD.</a:t>
            </a:r>
          </a:p>
        </p:txBody>
      </p:sp>
    </p:spTree>
    <p:extLst>
      <p:ext uri="{BB962C8B-B14F-4D97-AF65-F5344CB8AC3E}">
        <p14:creationId xmlns:p14="http://schemas.microsoft.com/office/powerpoint/2010/main" val="1647111307"/>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52734" y="729238"/>
            <a:ext cx="16532352" cy="1609282"/>
          </a:xfrm>
        </p:spPr>
        <p:txBody>
          <a:bodyPr rtlCol="0"/>
          <a:lstStyle/>
          <a:p>
            <a:pPr rtl="0"/>
            <a:r>
              <a:rPr lang="de-de">
                <a:latin typeface="Arial" panose="020B0604020202020204" pitchFamily="34" charset="0"/>
                <a:cs typeface="Arial" panose="020B0604020202020204" pitchFamily="34" charset="0"/>
              </a:rPr>
              <a:t>So verwenden Sie den Browser</a:t>
            </a:r>
            <a:br>
              <a:rPr lang="en-US" dirty="0"/>
            </a:br>
            <a:endParaRPr lang="en-US" dirty="0"/>
          </a:p>
        </p:txBody>
      </p:sp>
      <p:sp>
        <p:nvSpPr>
          <p:cNvPr id="10" name="Content Placeholder 2"/>
          <p:cNvSpPr>
            <a:spLocks noGrp="1"/>
          </p:cNvSpPr>
          <p:nvPr>
            <p:ph idx="1"/>
          </p:nvPr>
        </p:nvSpPr>
        <p:spPr>
          <a:xfrm>
            <a:off x="941709" y="1910817"/>
            <a:ext cx="16154400" cy="689950"/>
          </a:xfrm>
        </p:spPr>
        <p:txBody>
          <a:bodyPr rtlCol="0">
            <a:normAutofit/>
          </a:bodyPr>
          <a:lstStyle/>
          <a:p>
            <a:pPr marL="0" indent="0" rtl="0">
              <a:buNone/>
            </a:pPr>
            <a:r>
              <a:rPr lang="de-de" dirty="0">
                <a:solidFill>
                  <a:srgbClr val="333333"/>
                </a:solidFill>
                <a:latin typeface="Arial" panose="020B0604020202020204" pitchFamily="34" charset="0"/>
                <a:cs typeface="Arial" panose="020B0604020202020204" pitchFamily="34" charset="0"/>
              </a:rPr>
              <a:t>Im Browser werden die Daten zu den Elementen im Arbeitsbereich organisiert. </a:t>
            </a:r>
            <a:endParaRPr lang="en-US" dirty="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46F54A8D-F996-6411-3F2F-C86242E0C378}"/>
              </a:ext>
            </a:extLst>
          </p:cNvPr>
          <p:cNvSpPr txBox="1">
            <a:spLocks/>
          </p:cNvSpPr>
          <p:nvPr/>
        </p:nvSpPr>
        <p:spPr>
          <a:xfrm>
            <a:off x="750866" y="2692207"/>
            <a:ext cx="7723509" cy="1166083"/>
          </a:xfrm>
          <a:prstGeom prst="rect">
            <a:avLst/>
          </a:prstGeom>
        </p:spPr>
        <p:txBody>
          <a:bodyPr vert="horz" wrap="square" lIns="57528" tIns="28763" rIns="57528" bIns="28763" rtlCol="0" anchor="t" anchorCtr="0">
            <a:spAutoFit/>
          </a:bodyPr>
          <a:lst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a:lstStyle>
          <a:p>
            <a:pPr rtl="0"/>
            <a:r>
              <a:rPr lang="de-de" sz="4000" dirty="0">
                <a:latin typeface="Arial" panose="020B0604020202020204" pitchFamily="34" charset="0"/>
                <a:cs typeface="Arial" panose="020B0604020202020204" pitchFamily="34" charset="0"/>
              </a:rPr>
              <a:t>Verwenden Sie den Browser für Folgendes:</a:t>
            </a:r>
            <a:endParaRPr lang="en-US" sz="4000" dirty="0"/>
          </a:p>
        </p:txBody>
      </p:sp>
      <p:sp>
        <p:nvSpPr>
          <p:cNvPr id="6" name="Content Placeholder 2">
            <a:extLst>
              <a:ext uri="{FF2B5EF4-FFF2-40B4-BE49-F238E27FC236}">
                <a16:creationId xmlns:a16="http://schemas.microsoft.com/office/drawing/2014/main" id="{61044D95-1006-4EC1-7CA8-4B0DBA2DC708}"/>
              </a:ext>
            </a:extLst>
          </p:cNvPr>
          <p:cNvSpPr txBox="1">
            <a:spLocks/>
          </p:cNvSpPr>
          <p:nvPr/>
        </p:nvSpPr>
        <p:spPr>
          <a:xfrm>
            <a:off x="941709" y="4131101"/>
            <a:ext cx="7532666" cy="5705794"/>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rtl="0">
              <a:spcBef>
                <a:spcPts val="3000"/>
              </a:spcBef>
            </a:pPr>
            <a:r>
              <a:rPr lang="de-de" sz="2600" dirty="0">
                <a:latin typeface="Arial" panose="020B0604020202020204" pitchFamily="34" charset="0"/>
                <a:cs typeface="Arial" panose="020B0604020202020204" pitchFamily="34" charset="0"/>
              </a:rPr>
              <a:t>Bearbeiten Sie die Dokumenteinstellungen, benutzerdefinierten Ansichten und exportierbaren Dateien und passen Sie sie an.</a:t>
            </a:r>
          </a:p>
          <a:p>
            <a:pPr rtl="0">
              <a:spcBef>
                <a:spcPts val="3000"/>
              </a:spcBef>
            </a:pPr>
            <a:r>
              <a:rPr lang="de-de" sz="2600" dirty="0">
                <a:latin typeface="Arial" panose="020B0604020202020204" pitchFamily="34" charset="0"/>
                <a:cs typeface="Arial" panose="020B0604020202020204" pitchFamily="34" charset="0"/>
              </a:rPr>
              <a:t>Steuern Sie die Sichtbarkeit von Skizzen, Körpern, Komponenten, Ansichtsbereichen und vielen anderen Objekttypen.</a:t>
            </a:r>
          </a:p>
          <a:p>
            <a:pPr rtl="0">
              <a:spcBef>
                <a:spcPts val="3000"/>
              </a:spcBef>
            </a:pPr>
            <a:r>
              <a:rPr lang="de-de" sz="2600" dirty="0">
                <a:latin typeface="Arial" panose="020B0604020202020204" pitchFamily="34" charset="0"/>
                <a:cs typeface="Arial" panose="020B0604020202020204" pitchFamily="34" charset="0"/>
              </a:rPr>
              <a:t>Wählen Sie Objekte mithilfe eines Kontextmenüs aus und ändern Sie sie.</a:t>
            </a:r>
          </a:p>
          <a:p>
            <a:pPr rtl="0">
              <a:spcBef>
                <a:spcPts val="3000"/>
              </a:spcBef>
            </a:pPr>
            <a:r>
              <a:rPr lang="de-de" sz="2600" dirty="0">
                <a:latin typeface="Arial" panose="020B0604020202020204" pitchFamily="34" charset="0"/>
                <a:cs typeface="Arial" panose="020B0604020202020204" pitchFamily="34" charset="0"/>
              </a:rPr>
              <a:t>Verfolgen und verwalten Sie Verschachtelungen von Unterbaugruppen, Komponenten, Körpern und vielem mehr. </a:t>
            </a:r>
          </a:p>
        </p:txBody>
      </p:sp>
      <p:pic>
        <p:nvPicPr>
          <p:cNvPr id="9" name="Picture 8">
            <a:extLst>
              <a:ext uri="{FF2B5EF4-FFF2-40B4-BE49-F238E27FC236}">
                <a16:creationId xmlns:a16="http://schemas.microsoft.com/office/drawing/2014/main" id="{45890590-0CAE-B860-C6E9-2D60A07AA15A}"/>
              </a:ext>
            </a:extLst>
          </p:cNvPr>
          <p:cNvPicPr>
            <a:picLocks noChangeAspect="1"/>
          </p:cNvPicPr>
          <p:nvPr/>
        </p:nvPicPr>
        <p:blipFill rotWithShape="1">
          <a:blip r:embed="rId2"/>
          <a:srcRect l="931"/>
          <a:stretch/>
        </p:blipFill>
        <p:spPr>
          <a:xfrm>
            <a:off x="9372600" y="2689860"/>
            <a:ext cx="7723510" cy="7323436"/>
          </a:xfrm>
          <a:prstGeom prst="rect">
            <a:avLst/>
          </a:prstGeom>
        </p:spPr>
      </p:pic>
    </p:spTree>
    <p:extLst>
      <p:ext uri="{BB962C8B-B14F-4D97-AF65-F5344CB8AC3E}">
        <p14:creationId xmlns:p14="http://schemas.microsoft.com/office/powerpoint/2010/main" val="2790055465"/>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52734" y="729238"/>
            <a:ext cx="16532352" cy="833685"/>
          </a:xfrm>
        </p:spPr>
        <p:txBody>
          <a:bodyPr rtlCol="0"/>
          <a:lstStyle/>
          <a:p>
            <a:pPr rtl="0"/>
            <a:r>
              <a:rPr lang="de-de" dirty="0">
                <a:latin typeface="Arial" panose="020B0604020202020204" pitchFamily="34" charset="0"/>
                <a:cs typeface="Arial" panose="020B0604020202020204" pitchFamily="34" charset="0"/>
              </a:rPr>
              <a:t>Verwenden der Zeitachse</a:t>
            </a:r>
            <a:endParaRPr lang="en-US" dirty="0"/>
          </a:p>
        </p:txBody>
      </p:sp>
      <p:sp>
        <p:nvSpPr>
          <p:cNvPr id="2" name="Title 1">
            <a:extLst>
              <a:ext uri="{FF2B5EF4-FFF2-40B4-BE49-F238E27FC236}">
                <a16:creationId xmlns:a16="http://schemas.microsoft.com/office/drawing/2014/main" id="{46F54A8D-F996-6411-3F2F-C86242E0C378}"/>
              </a:ext>
            </a:extLst>
          </p:cNvPr>
          <p:cNvSpPr txBox="1">
            <a:spLocks/>
          </p:cNvSpPr>
          <p:nvPr/>
        </p:nvSpPr>
        <p:spPr>
          <a:xfrm>
            <a:off x="750867" y="2992460"/>
            <a:ext cx="9163484" cy="1055284"/>
          </a:xfrm>
          <a:prstGeom prst="rect">
            <a:avLst/>
          </a:prstGeom>
        </p:spPr>
        <p:txBody>
          <a:bodyPr vert="horz" wrap="square" lIns="57528" tIns="28763" rIns="57528" bIns="28763" rtlCol="0" anchor="t" anchorCtr="0">
            <a:spAutoFit/>
          </a:bodyPr>
          <a:lst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a:lstStyle>
          <a:p>
            <a:pPr rtl="0"/>
            <a:r>
              <a:rPr lang="de-de" sz="3600" dirty="0">
                <a:latin typeface="Arial" panose="020B0604020202020204" pitchFamily="34" charset="0"/>
                <a:cs typeface="Arial" panose="020B0604020202020204" pitchFamily="34" charset="0"/>
              </a:rPr>
              <a:t>Einfaches Auswählen und Bearbeiten von Objekten:</a:t>
            </a:r>
            <a:endParaRPr lang="en-US" sz="3600" dirty="0"/>
          </a:p>
        </p:txBody>
      </p:sp>
      <p:sp>
        <p:nvSpPr>
          <p:cNvPr id="6" name="Content Placeholder 2">
            <a:extLst>
              <a:ext uri="{FF2B5EF4-FFF2-40B4-BE49-F238E27FC236}">
                <a16:creationId xmlns:a16="http://schemas.microsoft.com/office/drawing/2014/main" id="{61044D95-1006-4EC1-7CA8-4B0DBA2DC708}"/>
              </a:ext>
            </a:extLst>
          </p:cNvPr>
          <p:cNvSpPr txBox="1">
            <a:spLocks/>
          </p:cNvSpPr>
          <p:nvPr/>
        </p:nvSpPr>
        <p:spPr>
          <a:xfrm>
            <a:off x="941710" y="4204860"/>
            <a:ext cx="6720962" cy="5682936"/>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rtl="0">
              <a:spcBef>
                <a:spcPts val="2400"/>
              </a:spcBef>
            </a:pPr>
            <a:r>
              <a:rPr lang="de-de" sz="2400" dirty="0">
                <a:latin typeface="Arial" panose="020B0604020202020204" pitchFamily="34" charset="0"/>
                <a:cs typeface="Arial" panose="020B0604020202020204" pitchFamily="34" charset="0"/>
              </a:rPr>
              <a:t>Durch die Zusammenstellung von Elementen in der Zeitachse ist der Browser weniger ausgelastet als andere Konstruktionsanwendungen.</a:t>
            </a:r>
          </a:p>
          <a:p>
            <a:pPr rtl="0">
              <a:spcBef>
                <a:spcPts val="2400"/>
              </a:spcBef>
            </a:pPr>
            <a:r>
              <a:rPr lang="de-de" sz="2400" dirty="0">
                <a:latin typeface="Arial" panose="020B0604020202020204" pitchFamily="34" charset="0"/>
                <a:cs typeface="Arial" panose="020B0604020202020204" pitchFamily="34" charset="0"/>
              </a:rPr>
              <a:t>Die Steuerelemente bieten eine Möglichkeit, die Schritte zum Erstellen einer Konstruktion schnell anzuzeigen, und bieten eine Möglichkeit, die Änderungen schnell wiederherzustellen, ohne sie zu löschen oder rückgängig zu machen.</a:t>
            </a:r>
          </a:p>
          <a:p>
            <a:pPr rtl="0">
              <a:spcBef>
                <a:spcPts val="2400"/>
              </a:spcBef>
            </a:pPr>
            <a:r>
              <a:rPr lang="de-de" sz="2400" dirty="0">
                <a:latin typeface="Arial" panose="020B0604020202020204" pitchFamily="34" charset="0"/>
                <a:cs typeface="Arial" panose="020B0604020202020204" pitchFamily="34" charset="0"/>
              </a:rPr>
              <a:t>Die Auswahl von Elementen für Anordnungen und andere Operationen kann einfach durchgeführt werden. Auch Objekte können hier leicht ausgewählt und bearbeitet werden.</a:t>
            </a:r>
          </a:p>
        </p:txBody>
      </p:sp>
      <p:pic>
        <p:nvPicPr>
          <p:cNvPr id="4" name="Picture 3">
            <a:extLst>
              <a:ext uri="{FF2B5EF4-FFF2-40B4-BE49-F238E27FC236}">
                <a16:creationId xmlns:a16="http://schemas.microsoft.com/office/drawing/2014/main" id="{A0305236-636C-1788-EA80-49F0F1CD0947}"/>
              </a:ext>
            </a:extLst>
          </p:cNvPr>
          <p:cNvPicPr>
            <a:picLocks noChangeAspect="1"/>
          </p:cNvPicPr>
          <p:nvPr/>
        </p:nvPicPr>
        <p:blipFill>
          <a:blip r:embed="rId2"/>
          <a:stretch>
            <a:fillRect/>
          </a:stretch>
        </p:blipFill>
        <p:spPr>
          <a:xfrm>
            <a:off x="10625330" y="2744890"/>
            <a:ext cx="4492379" cy="3574090"/>
          </a:xfrm>
          <a:prstGeom prst="rect">
            <a:avLst/>
          </a:prstGeom>
        </p:spPr>
      </p:pic>
      <p:pic>
        <p:nvPicPr>
          <p:cNvPr id="8" name="Picture 7">
            <a:extLst>
              <a:ext uri="{FF2B5EF4-FFF2-40B4-BE49-F238E27FC236}">
                <a16:creationId xmlns:a16="http://schemas.microsoft.com/office/drawing/2014/main" id="{75E1A23F-7846-5DE0-1682-BB61336B2119}"/>
              </a:ext>
            </a:extLst>
          </p:cNvPr>
          <p:cNvPicPr>
            <a:picLocks noChangeAspect="1"/>
          </p:cNvPicPr>
          <p:nvPr/>
        </p:nvPicPr>
        <p:blipFill>
          <a:blip r:embed="rId3"/>
          <a:stretch>
            <a:fillRect/>
          </a:stretch>
        </p:blipFill>
        <p:spPr>
          <a:xfrm>
            <a:off x="8087368" y="8296775"/>
            <a:ext cx="9258922" cy="1009083"/>
          </a:xfrm>
          <a:prstGeom prst="rect">
            <a:avLst/>
          </a:prstGeom>
        </p:spPr>
      </p:pic>
      <p:sp>
        <p:nvSpPr>
          <p:cNvPr id="10" name="Content Placeholder 2"/>
          <p:cNvSpPr>
            <a:spLocks noGrp="1"/>
          </p:cNvSpPr>
          <p:nvPr>
            <p:ph idx="1"/>
          </p:nvPr>
        </p:nvSpPr>
        <p:spPr>
          <a:xfrm>
            <a:off x="941710" y="1849857"/>
            <a:ext cx="16609690" cy="1009083"/>
          </a:xfrm>
        </p:spPr>
        <p:txBody>
          <a:bodyPr rtlCol="0">
            <a:noAutofit/>
          </a:bodyPr>
          <a:lstStyle/>
          <a:p>
            <a:pPr marL="0" indent="0" rtl="0">
              <a:buNone/>
            </a:pPr>
            <a:r>
              <a:rPr lang="de-de" sz="2900" dirty="0">
                <a:solidFill>
                  <a:srgbClr val="333333"/>
                </a:solidFill>
                <a:latin typeface="Arial" panose="020B0604020202020204" pitchFamily="34" charset="0"/>
                <a:cs typeface="Arial" panose="020B0604020202020204" pitchFamily="34" charset="0"/>
              </a:rPr>
              <a:t>Die Zeitachse ist ein einzigartiges Element von Fusion, in dem Skizzen und Konstruktionselemente in chronologischer Reihenfolge aufgezeichnet werden, während sie erstellt werden. </a:t>
            </a:r>
            <a:endParaRPr lang="en-US" sz="29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48338873"/>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7DA336F-0E33-D8E4-B4BA-D790FDB4A1A1}"/>
              </a:ext>
            </a:extLst>
          </p:cNvPr>
          <p:cNvSpPr>
            <a:spLocks noGrp="1"/>
          </p:cNvSpPr>
          <p:nvPr>
            <p:ph idx="1"/>
          </p:nvPr>
        </p:nvSpPr>
        <p:spPr>
          <a:xfrm>
            <a:off x="736980" y="2377440"/>
            <a:ext cx="8407020" cy="7178040"/>
          </a:xfrm>
        </p:spPr>
        <p:txBody>
          <a:bodyPr lIns="57600" rtlCol="0">
            <a:noAutofit/>
          </a:bodyPr>
          <a:lstStyle/>
          <a:p>
            <a:pPr rtl="0"/>
            <a:r>
              <a:rPr lang="de-de" sz="3000" dirty="0">
                <a:latin typeface="Arial" panose="020B0604020202020204" pitchFamily="34" charset="0"/>
                <a:cs typeface="Arial" panose="020B0604020202020204" pitchFamily="34" charset="0"/>
              </a:rPr>
              <a:t>Skizzen bilden die Grundlage, auf der Sie Volumenkörper, Flächen und T-Spline-Körper erstellen. Skizzenobjekte umfassen Linien, Rechtecke, Kreise, Bogen, Polygone, Ellipsen, Splines, konische Kurven, Punkte und Text.</a:t>
            </a:r>
          </a:p>
          <a:p>
            <a:pPr rtl="0"/>
            <a:r>
              <a:rPr lang="de-de" sz="3000" dirty="0">
                <a:latin typeface="Arial" panose="020B0604020202020204" pitchFamily="34" charset="0"/>
                <a:cs typeface="Arial" panose="020B0604020202020204" pitchFamily="34" charset="0"/>
              </a:rPr>
              <a:t>Skizzen werden parametrisch durch Bemaßungen, Abhängigkeiten und Referenzen auf andere Geometrie definiert.</a:t>
            </a:r>
          </a:p>
          <a:p>
            <a:pPr rtl="0"/>
            <a:r>
              <a:rPr lang="de-de" sz="3000" dirty="0">
                <a:latin typeface="Arial" panose="020B0604020202020204" pitchFamily="34" charset="0"/>
                <a:cs typeface="Arial" panose="020B0604020202020204" pitchFamily="34" charset="0"/>
              </a:rPr>
              <a:t>Skizzen können in 2D oder 3D erstellt und zum Erstellen von Geometrie, Stutzen oder Teilen von Volumenkörpern verwendet werden. Sie enthalten sogar CNC-Werkzeugwege.</a:t>
            </a:r>
            <a:endParaRPr lang="en-US" sz="30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1AA57D1F-F9D6-CC31-C70B-07C7DA9D03E5}"/>
              </a:ext>
            </a:extLst>
          </p:cNvPr>
          <p:cNvSpPr>
            <a:spLocks noGrp="1"/>
          </p:cNvSpPr>
          <p:nvPr>
            <p:ph type="title"/>
          </p:nvPr>
        </p:nvSpPr>
        <p:spPr/>
        <p:txBody>
          <a:bodyPr lIns="57600" rtlCol="0"/>
          <a:lstStyle/>
          <a:p>
            <a:pPr rtl="0"/>
            <a:r>
              <a:rPr lang="de-de" dirty="0">
                <a:latin typeface="Arial" panose="020B0604020202020204" pitchFamily="34" charset="0"/>
                <a:cs typeface="Arial" panose="020B0604020202020204" pitchFamily="34" charset="0"/>
              </a:rPr>
              <a:t>2D-Skizzen und deren Verwendung</a:t>
            </a:r>
          </a:p>
        </p:txBody>
      </p:sp>
      <p:pic>
        <p:nvPicPr>
          <p:cNvPr id="1028" name="Picture 4">
            <a:extLst>
              <a:ext uri="{FF2B5EF4-FFF2-40B4-BE49-F238E27FC236}">
                <a16:creationId xmlns:a16="http://schemas.microsoft.com/office/drawing/2014/main" id="{F1B70835-9BB8-49F6-51E5-A82626DC9632}"/>
              </a:ext>
            </a:extLst>
          </p:cNvPr>
          <p:cNvPicPr>
            <a:picLocks noGrp="1" noChangeAspect="1" noChangeArrowheads="1"/>
          </p:cNvPicPr>
          <p:nvPr>
            <p:ph idx="11"/>
          </p:nvPr>
        </p:nvPicPr>
        <p:blipFill>
          <a:blip r:embed="rId2">
            <a:extLst>
              <a:ext uri="{28A0092B-C50C-407E-A947-70E740481C1C}">
                <a14:useLocalDpi xmlns:a14="http://schemas.microsoft.com/office/drawing/2010/main" val="0"/>
              </a:ext>
            </a:extLst>
          </a:blip>
          <a:srcRect/>
          <a:stretch>
            <a:fillRect/>
          </a:stretch>
        </p:blipFill>
        <p:spPr bwMode="auto">
          <a:xfrm>
            <a:off x="12618751" y="2377440"/>
            <a:ext cx="2361905" cy="1666667"/>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9713F45A-AA70-E351-6857-7A60C4C8F3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08069" y="4666297"/>
            <a:ext cx="2343150" cy="2600325"/>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9CDC0DD1-2801-FA65-D352-DD1DE636E02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881988" y="4809172"/>
            <a:ext cx="2286000" cy="245745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a:extLst>
              <a:ext uri="{FF2B5EF4-FFF2-40B4-BE49-F238E27FC236}">
                <a16:creationId xmlns:a16="http://schemas.microsoft.com/office/drawing/2014/main" id="{172A54C2-CDE7-0B97-134E-AADCA337995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749155" y="4828222"/>
            <a:ext cx="2362200" cy="24384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49037946-1F37-952B-8C08-DF9F983AA33D}"/>
              </a:ext>
            </a:extLst>
          </p:cNvPr>
          <p:cNvSpPr txBox="1"/>
          <p:nvPr/>
        </p:nvSpPr>
        <p:spPr>
          <a:xfrm>
            <a:off x="9708069" y="7758545"/>
            <a:ext cx="2343150" cy="430887"/>
          </a:xfrm>
          <a:prstGeom prst="rect">
            <a:avLst/>
          </a:prstGeom>
          <a:noFill/>
        </p:spPr>
        <p:txBody>
          <a:bodyPr wrap="square" lIns="0" tIns="0" rIns="0" bIns="0" rtlCol="0">
            <a:spAutoFit/>
          </a:bodyPr>
          <a:lstStyle/>
          <a:p>
            <a:pPr algn="ctr" rtl="0"/>
            <a:r>
              <a:rPr lang="de-de" sz="2800" dirty="0">
                <a:latin typeface="Arial" panose="020B0604020202020204" pitchFamily="34" charset="0"/>
                <a:cs typeface="Arial" panose="020B0604020202020204" pitchFamily="34" charset="0"/>
              </a:rPr>
              <a:t>Festkörper</a:t>
            </a:r>
            <a:endParaRPr lang="en-US" sz="1600" dirty="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905CF0B3-DA0D-DA98-EB5A-C0C243801824}"/>
              </a:ext>
            </a:extLst>
          </p:cNvPr>
          <p:cNvSpPr txBox="1"/>
          <p:nvPr/>
        </p:nvSpPr>
        <p:spPr>
          <a:xfrm>
            <a:off x="12881988" y="7694116"/>
            <a:ext cx="2163144" cy="430887"/>
          </a:xfrm>
          <a:prstGeom prst="rect">
            <a:avLst/>
          </a:prstGeom>
          <a:noFill/>
        </p:spPr>
        <p:txBody>
          <a:bodyPr wrap="square" lIns="0" tIns="0" rIns="0" bIns="0" rtlCol="0">
            <a:spAutoFit/>
          </a:bodyPr>
          <a:lstStyle/>
          <a:p>
            <a:pPr algn="ctr" rtl="0"/>
            <a:r>
              <a:rPr lang="de-de" sz="2800" dirty="0">
                <a:latin typeface="Arial" panose="020B0604020202020204" pitchFamily="34" charset="0"/>
                <a:cs typeface="Arial" panose="020B0604020202020204" pitchFamily="34" charset="0"/>
              </a:rPr>
              <a:t>Oberfläche</a:t>
            </a:r>
            <a:endParaRPr lang="en-US" sz="1600" dirty="0">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5C495813-3C05-6938-4744-38281FCC178C}"/>
              </a:ext>
            </a:extLst>
          </p:cNvPr>
          <p:cNvSpPr txBox="1"/>
          <p:nvPr/>
        </p:nvSpPr>
        <p:spPr>
          <a:xfrm>
            <a:off x="15875901" y="7694115"/>
            <a:ext cx="2040624" cy="430887"/>
          </a:xfrm>
          <a:prstGeom prst="rect">
            <a:avLst/>
          </a:prstGeom>
          <a:noFill/>
        </p:spPr>
        <p:txBody>
          <a:bodyPr wrap="square" lIns="0" tIns="0" rIns="0" bIns="0" rtlCol="0">
            <a:spAutoFit/>
          </a:bodyPr>
          <a:lstStyle/>
          <a:p>
            <a:pPr algn="ctr" rtl="0"/>
            <a:r>
              <a:rPr lang="de-de" sz="2800" dirty="0">
                <a:latin typeface="Arial" panose="020B0604020202020204" pitchFamily="34" charset="0"/>
                <a:cs typeface="Arial" panose="020B0604020202020204" pitchFamily="34" charset="0"/>
              </a:rPr>
              <a:t>T-Spline</a:t>
            </a:r>
            <a:endParaRPr lang="en-US" sz="1600" dirty="0">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A05A00B9-DB00-060E-50A3-026C31AAE897}"/>
              </a:ext>
            </a:extLst>
          </p:cNvPr>
          <p:cNvSpPr txBox="1"/>
          <p:nvPr/>
        </p:nvSpPr>
        <p:spPr>
          <a:xfrm>
            <a:off x="13179783" y="1948250"/>
            <a:ext cx="1278586" cy="430887"/>
          </a:xfrm>
          <a:prstGeom prst="rect">
            <a:avLst/>
          </a:prstGeom>
          <a:noFill/>
        </p:spPr>
        <p:txBody>
          <a:bodyPr wrap="square" lIns="0" tIns="0" rIns="0" bIns="0" rtlCol="0">
            <a:spAutoFit/>
          </a:bodyPr>
          <a:lstStyle/>
          <a:p>
            <a:pPr algn="l" rtl="0"/>
            <a:r>
              <a:rPr lang="de-de" sz="2800">
                <a:latin typeface="Arial" panose="020B0604020202020204" pitchFamily="34" charset="0"/>
                <a:cs typeface="Arial" panose="020B0604020202020204" pitchFamily="34" charset="0"/>
              </a:rPr>
              <a:t>Skizze</a:t>
            </a:r>
            <a:endParaRPr 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967577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F1B3665-D89C-C925-00BB-709D6F5CABD4}"/>
              </a:ext>
            </a:extLst>
          </p:cNvPr>
          <p:cNvSpPr>
            <a:spLocks noGrp="1"/>
          </p:cNvSpPr>
          <p:nvPr>
            <p:ph idx="1"/>
          </p:nvPr>
        </p:nvSpPr>
        <p:spPr/>
        <p:txBody>
          <a:bodyPr lIns="57600" rtlCol="0"/>
          <a:lstStyle/>
          <a:p>
            <a:pPr rtl="0"/>
            <a:r>
              <a:rPr lang="de-de" dirty="0">
                <a:latin typeface="Arial" panose="020B0604020202020204" pitchFamily="34" charset="0"/>
                <a:cs typeface="Arial" panose="020B0604020202020204" pitchFamily="34" charset="0"/>
              </a:rPr>
              <a:t>Vollständig definiert</a:t>
            </a:r>
          </a:p>
          <a:p>
            <a:pPr rtl="0"/>
            <a:r>
              <a:rPr lang="de-de" dirty="0">
                <a:latin typeface="Arial" panose="020B0604020202020204" pitchFamily="34" charset="0"/>
                <a:cs typeface="Arial" panose="020B0604020202020204" pitchFamily="34" charset="0"/>
              </a:rPr>
              <a:t>Unzureichend definiert</a:t>
            </a:r>
          </a:p>
          <a:p>
            <a:pPr rtl="0"/>
            <a:r>
              <a:rPr lang="de-de" dirty="0">
                <a:latin typeface="Arial" panose="020B0604020202020204" pitchFamily="34" charset="0"/>
                <a:cs typeface="Arial" panose="020B0604020202020204" pitchFamily="34" charset="0"/>
              </a:rPr>
              <a:t>Bemaßung</a:t>
            </a:r>
          </a:p>
          <a:p>
            <a:pPr rtl="0"/>
            <a:r>
              <a:rPr lang="de-de" dirty="0">
                <a:latin typeface="Arial" panose="020B0604020202020204" pitchFamily="34" charset="0"/>
                <a:cs typeface="Arial" panose="020B0604020202020204" pitchFamily="34" charset="0"/>
              </a:rPr>
              <a:t>Abhängigkeit</a:t>
            </a:r>
          </a:p>
          <a:p>
            <a:pPr rtl="0"/>
            <a:r>
              <a:rPr lang="de-de" dirty="0">
                <a:latin typeface="Arial" panose="020B0604020202020204" pitchFamily="34" charset="0"/>
                <a:cs typeface="Arial" panose="020B0604020202020204" pitchFamily="34" charset="0"/>
              </a:rPr>
              <a:t>Konstruktion</a:t>
            </a:r>
          </a:p>
        </p:txBody>
      </p:sp>
      <p:sp>
        <p:nvSpPr>
          <p:cNvPr id="4" name="Title 3">
            <a:extLst>
              <a:ext uri="{FF2B5EF4-FFF2-40B4-BE49-F238E27FC236}">
                <a16:creationId xmlns:a16="http://schemas.microsoft.com/office/drawing/2014/main" id="{54C65895-43E0-BA3A-27BF-8EA8F325D4E9}"/>
              </a:ext>
            </a:extLst>
          </p:cNvPr>
          <p:cNvSpPr>
            <a:spLocks noGrp="1"/>
          </p:cNvSpPr>
          <p:nvPr>
            <p:ph type="title"/>
          </p:nvPr>
        </p:nvSpPr>
        <p:spPr/>
        <p:txBody>
          <a:bodyPr lIns="57600" rtlCol="0"/>
          <a:lstStyle/>
          <a:p>
            <a:pPr rtl="0"/>
            <a:r>
              <a:rPr lang="de-de" dirty="0">
                <a:latin typeface="Arial" panose="020B0604020202020204" pitchFamily="34" charset="0"/>
                <a:cs typeface="Arial" panose="020B0604020202020204" pitchFamily="34" charset="0"/>
              </a:rPr>
              <a:t>Skizzenelement-ID</a:t>
            </a:r>
          </a:p>
        </p:txBody>
      </p:sp>
      <p:pic>
        <p:nvPicPr>
          <p:cNvPr id="2050" name="Picture 2">
            <a:extLst>
              <a:ext uri="{FF2B5EF4-FFF2-40B4-BE49-F238E27FC236}">
                <a16:creationId xmlns:a16="http://schemas.microsoft.com/office/drawing/2014/main" id="{BB2DD283-742E-0259-6340-51DB080241BC}"/>
              </a:ext>
            </a:extLst>
          </p:cNvPr>
          <p:cNvPicPr>
            <a:picLocks noGrp="1" noChangeAspect="1" noChangeArrowheads="1"/>
          </p:cNvPicPr>
          <p:nvPr>
            <p:ph idx="11"/>
          </p:nvPr>
        </p:nvPicPr>
        <p:blipFill>
          <a:blip r:embed="rId2">
            <a:extLst>
              <a:ext uri="{28A0092B-C50C-407E-A947-70E740481C1C}">
                <a14:useLocalDpi xmlns:a14="http://schemas.microsoft.com/office/drawing/2010/main" val="0"/>
              </a:ext>
            </a:extLst>
          </a:blip>
          <a:srcRect/>
          <a:stretch>
            <a:fillRect/>
          </a:stretch>
        </p:blipFill>
        <p:spPr bwMode="auto">
          <a:xfrm>
            <a:off x="8138029" y="3075709"/>
            <a:ext cx="8300164" cy="449091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BBB06D74-A23C-391C-AE9C-F66EFEB232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12031" y="6112292"/>
            <a:ext cx="1266825" cy="119062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EA6C4FB1-CD4A-FD80-B557-5FC392C312CB}"/>
              </a:ext>
            </a:extLst>
          </p:cNvPr>
          <p:cNvPicPr>
            <a:picLocks noChangeAspect="1"/>
          </p:cNvPicPr>
          <p:nvPr/>
        </p:nvPicPr>
        <p:blipFill>
          <a:blip r:embed="rId4"/>
          <a:stretch>
            <a:fillRect/>
          </a:stretch>
        </p:blipFill>
        <p:spPr>
          <a:xfrm>
            <a:off x="5512031" y="5521816"/>
            <a:ext cx="723810" cy="590476"/>
          </a:xfrm>
          <a:prstGeom prst="rect">
            <a:avLst/>
          </a:prstGeom>
        </p:spPr>
      </p:pic>
      <p:pic>
        <p:nvPicPr>
          <p:cNvPr id="10" name="Picture 9">
            <a:extLst>
              <a:ext uri="{FF2B5EF4-FFF2-40B4-BE49-F238E27FC236}">
                <a16:creationId xmlns:a16="http://schemas.microsoft.com/office/drawing/2014/main" id="{DF2CC53E-EC76-B2AB-66C7-BE3CC4F5DD5A}"/>
              </a:ext>
            </a:extLst>
          </p:cNvPr>
          <p:cNvPicPr>
            <a:picLocks noChangeAspect="1"/>
          </p:cNvPicPr>
          <p:nvPr/>
        </p:nvPicPr>
        <p:blipFill>
          <a:blip r:embed="rId5"/>
          <a:stretch>
            <a:fillRect/>
          </a:stretch>
        </p:blipFill>
        <p:spPr>
          <a:xfrm>
            <a:off x="5316793" y="4256256"/>
            <a:ext cx="1114286" cy="790476"/>
          </a:xfrm>
          <a:prstGeom prst="rect">
            <a:avLst/>
          </a:prstGeom>
        </p:spPr>
      </p:pic>
      <p:pic>
        <p:nvPicPr>
          <p:cNvPr id="12" name="Picture 11">
            <a:extLst>
              <a:ext uri="{FF2B5EF4-FFF2-40B4-BE49-F238E27FC236}">
                <a16:creationId xmlns:a16="http://schemas.microsoft.com/office/drawing/2014/main" id="{05CBF507-3043-5F63-49AA-85F575DA96B9}"/>
              </a:ext>
            </a:extLst>
          </p:cNvPr>
          <p:cNvPicPr>
            <a:picLocks noChangeAspect="1"/>
          </p:cNvPicPr>
          <p:nvPr/>
        </p:nvPicPr>
        <p:blipFill>
          <a:blip r:embed="rId6"/>
          <a:stretch>
            <a:fillRect/>
          </a:stretch>
        </p:blipFill>
        <p:spPr>
          <a:xfrm>
            <a:off x="5818076" y="3240425"/>
            <a:ext cx="835530" cy="790477"/>
          </a:xfrm>
          <a:prstGeom prst="rect">
            <a:avLst/>
          </a:prstGeom>
        </p:spPr>
      </p:pic>
      <p:pic>
        <p:nvPicPr>
          <p:cNvPr id="14" name="Picture 13">
            <a:extLst>
              <a:ext uri="{FF2B5EF4-FFF2-40B4-BE49-F238E27FC236}">
                <a16:creationId xmlns:a16="http://schemas.microsoft.com/office/drawing/2014/main" id="{33D442F1-289B-4603-E1FD-5F5330953263}"/>
              </a:ext>
            </a:extLst>
          </p:cNvPr>
          <p:cNvPicPr>
            <a:picLocks noChangeAspect="1"/>
          </p:cNvPicPr>
          <p:nvPr/>
        </p:nvPicPr>
        <p:blipFill>
          <a:blip r:embed="rId7"/>
          <a:stretch>
            <a:fillRect/>
          </a:stretch>
        </p:blipFill>
        <p:spPr>
          <a:xfrm>
            <a:off x="5705145" y="2106524"/>
            <a:ext cx="1478532" cy="1162729"/>
          </a:xfrm>
          <a:prstGeom prst="rect">
            <a:avLst/>
          </a:prstGeom>
        </p:spPr>
      </p:pic>
    </p:spTree>
    <p:extLst>
      <p:ext uri="{BB962C8B-B14F-4D97-AF65-F5344CB8AC3E}">
        <p14:creationId xmlns:p14="http://schemas.microsoft.com/office/powerpoint/2010/main" val="35014508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C5EE34D-0FE2-3BDB-2968-1D58B2307CC4}"/>
              </a:ext>
            </a:extLst>
          </p:cNvPr>
          <p:cNvSpPr>
            <a:spLocks noGrp="1"/>
          </p:cNvSpPr>
          <p:nvPr>
            <p:ph idx="1"/>
          </p:nvPr>
        </p:nvSpPr>
        <p:spPr/>
        <p:txBody>
          <a:bodyPr lIns="57600" rtlCol="0"/>
          <a:lstStyle/>
          <a:p>
            <a:pPr rtl="0"/>
            <a:r>
              <a:rPr lang="de-de" dirty="0">
                <a:latin typeface="Arial" panose="020B0604020202020204" pitchFamily="34" charset="0"/>
                <a:cs typeface="Arial" panose="020B0604020202020204" pitchFamily="34" charset="0"/>
              </a:rPr>
              <a:t>Vorgabeebene</a:t>
            </a:r>
          </a:p>
          <a:p>
            <a:pPr rtl="0"/>
            <a:endParaRPr lang="en-US" dirty="0">
              <a:latin typeface="Arial" panose="020B0604020202020204" pitchFamily="34" charset="0"/>
              <a:cs typeface="Arial" panose="020B0604020202020204" pitchFamily="34" charset="0"/>
            </a:endParaRPr>
          </a:p>
          <a:p>
            <a:pPr rtl="0"/>
            <a:endParaRPr lang="en-US" dirty="0">
              <a:latin typeface="Arial" panose="020B0604020202020204" pitchFamily="34" charset="0"/>
              <a:cs typeface="Arial" panose="020B0604020202020204" pitchFamily="34" charset="0"/>
            </a:endParaRPr>
          </a:p>
          <a:p>
            <a:pPr rtl="0"/>
            <a:r>
              <a:rPr lang="de-de" dirty="0">
                <a:latin typeface="Arial" panose="020B0604020202020204" pitchFamily="34" charset="0"/>
                <a:cs typeface="Arial" panose="020B0604020202020204" pitchFamily="34" charset="0"/>
              </a:rPr>
              <a:t>Konstruktionsebene</a:t>
            </a:r>
          </a:p>
          <a:p>
            <a:pPr rtl="0"/>
            <a:endParaRPr lang="en-US" dirty="0">
              <a:latin typeface="Arial" panose="020B0604020202020204" pitchFamily="34" charset="0"/>
              <a:cs typeface="Arial" panose="020B0604020202020204" pitchFamily="34" charset="0"/>
            </a:endParaRPr>
          </a:p>
          <a:p>
            <a:pPr rtl="0"/>
            <a:endParaRPr lang="en-US" dirty="0">
              <a:latin typeface="Arial" panose="020B0604020202020204" pitchFamily="34" charset="0"/>
              <a:cs typeface="Arial" panose="020B0604020202020204" pitchFamily="34" charset="0"/>
            </a:endParaRPr>
          </a:p>
          <a:p>
            <a:pPr rtl="0"/>
            <a:r>
              <a:rPr lang="de-de" dirty="0">
                <a:latin typeface="Arial" panose="020B0604020202020204" pitchFamily="34" charset="0"/>
                <a:cs typeface="Arial" panose="020B0604020202020204" pitchFamily="34" charset="0"/>
              </a:rPr>
              <a:t>Ebene Fläche</a:t>
            </a:r>
          </a:p>
        </p:txBody>
      </p:sp>
      <p:pic>
        <p:nvPicPr>
          <p:cNvPr id="6" name="Content Placeholder 5">
            <a:extLst>
              <a:ext uri="{FF2B5EF4-FFF2-40B4-BE49-F238E27FC236}">
                <a16:creationId xmlns:a16="http://schemas.microsoft.com/office/drawing/2014/main" id="{0BBEE793-3584-6BE0-2AD4-C686C6A3739E}"/>
              </a:ext>
            </a:extLst>
          </p:cNvPr>
          <p:cNvPicPr>
            <a:picLocks noGrp="1" noChangeAspect="1"/>
          </p:cNvPicPr>
          <p:nvPr>
            <p:ph idx="11"/>
          </p:nvPr>
        </p:nvPicPr>
        <p:blipFill>
          <a:blip r:embed="rId2"/>
          <a:stretch>
            <a:fillRect/>
          </a:stretch>
        </p:blipFill>
        <p:spPr>
          <a:xfrm>
            <a:off x="9186824" y="1734062"/>
            <a:ext cx="2190476" cy="2057143"/>
          </a:xfrm>
        </p:spPr>
      </p:pic>
      <p:sp>
        <p:nvSpPr>
          <p:cNvPr id="4" name="Title 3">
            <a:extLst>
              <a:ext uri="{FF2B5EF4-FFF2-40B4-BE49-F238E27FC236}">
                <a16:creationId xmlns:a16="http://schemas.microsoft.com/office/drawing/2014/main" id="{7D915D9D-2FAE-EC25-680F-97091A099C63}"/>
              </a:ext>
            </a:extLst>
          </p:cNvPr>
          <p:cNvSpPr>
            <a:spLocks noGrp="1"/>
          </p:cNvSpPr>
          <p:nvPr>
            <p:ph type="title"/>
          </p:nvPr>
        </p:nvSpPr>
        <p:spPr/>
        <p:txBody>
          <a:bodyPr lIns="57600" rtlCol="0"/>
          <a:lstStyle/>
          <a:p>
            <a:pPr rtl="0"/>
            <a:r>
              <a:rPr lang="de-de" dirty="0">
                <a:latin typeface="Arial" panose="020B0604020202020204" pitchFamily="34" charset="0"/>
                <a:cs typeface="Arial" panose="020B0604020202020204" pitchFamily="34" charset="0"/>
              </a:rPr>
              <a:t>Wo können Sie eine 2D-Skizze erstellen?</a:t>
            </a:r>
          </a:p>
        </p:txBody>
      </p:sp>
      <p:pic>
        <p:nvPicPr>
          <p:cNvPr id="8" name="Picture 7">
            <a:extLst>
              <a:ext uri="{FF2B5EF4-FFF2-40B4-BE49-F238E27FC236}">
                <a16:creationId xmlns:a16="http://schemas.microsoft.com/office/drawing/2014/main" id="{33FC686B-F133-27BE-DD76-373674E0BC9C}"/>
              </a:ext>
            </a:extLst>
          </p:cNvPr>
          <p:cNvPicPr>
            <a:picLocks noChangeAspect="1"/>
          </p:cNvPicPr>
          <p:nvPr/>
        </p:nvPicPr>
        <p:blipFill>
          <a:blip r:embed="rId3"/>
          <a:stretch>
            <a:fillRect/>
          </a:stretch>
        </p:blipFill>
        <p:spPr>
          <a:xfrm>
            <a:off x="9903901" y="4616385"/>
            <a:ext cx="1057143" cy="1371429"/>
          </a:xfrm>
          <a:prstGeom prst="rect">
            <a:avLst/>
          </a:prstGeom>
        </p:spPr>
      </p:pic>
      <p:pic>
        <p:nvPicPr>
          <p:cNvPr id="10" name="Picture 9">
            <a:extLst>
              <a:ext uri="{FF2B5EF4-FFF2-40B4-BE49-F238E27FC236}">
                <a16:creationId xmlns:a16="http://schemas.microsoft.com/office/drawing/2014/main" id="{1FFE6D02-0974-FD48-99BB-D10C4A569276}"/>
              </a:ext>
            </a:extLst>
          </p:cNvPr>
          <p:cNvPicPr>
            <a:picLocks noChangeAspect="1"/>
          </p:cNvPicPr>
          <p:nvPr/>
        </p:nvPicPr>
        <p:blipFill>
          <a:blip r:embed="rId4"/>
          <a:stretch>
            <a:fillRect/>
          </a:stretch>
        </p:blipFill>
        <p:spPr>
          <a:xfrm>
            <a:off x="8877300" y="7262112"/>
            <a:ext cx="2809524" cy="2771429"/>
          </a:xfrm>
          <a:prstGeom prst="rect">
            <a:avLst/>
          </a:prstGeom>
        </p:spPr>
      </p:pic>
    </p:spTree>
    <p:extLst>
      <p:ext uri="{BB962C8B-B14F-4D97-AF65-F5344CB8AC3E}">
        <p14:creationId xmlns:p14="http://schemas.microsoft.com/office/powerpoint/2010/main" val="2497622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heme/theme1.xml><?xml version="1.0" encoding="utf-8"?>
<a:theme xmlns:a="http://schemas.openxmlformats.org/drawingml/2006/main" name="Autodesk Theme">
  <a:themeElements>
    <a:clrScheme name="Custom 8">
      <a:dk1>
        <a:srgbClr val="000000"/>
      </a:dk1>
      <a:lt1>
        <a:srgbClr val="FFFFFF"/>
      </a:lt1>
      <a:dk2>
        <a:srgbClr val="666666"/>
      </a:dk2>
      <a:lt2>
        <a:srgbClr val="CCCCCC"/>
      </a:lt2>
      <a:accent1>
        <a:srgbClr val="2BC275"/>
      </a:accent1>
      <a:accent2>
        <a:srgbClr val="5F60FF"/>
      </a:accent2>
      <a:accent3>
        <a:srgbClr val="D74E26"/>
      </a:accent3>
      <a:accent4>
        <a:srgbClr val="FFC31A"/>
      </a:accent4>
      <a:accent5>
        <a:srgbClr val="37A5CC"/>
      </a:accent5>
      <a:accent6>
        <a:srgbClr val="E51050"/>
      </a:accent6>
      <a:hlink>
        <a:srgbClr val="000000"/>
      </a:hlink>
      <a:folHlink>
        <a:srgbClr val="666666"/>
      </a:folHlink>
    </a:clrScheme>
    <a:fontScheme name="Custom 7">
      <a:majorFont>
        <a:latin typeface="Artifakt LegendOfc"/>
        <a:ea typeface=""/>
        <a:cs typeface=""/>
      </a:majorFont>
      <a:minorFont>
        <a:latin typeface="Artifakt ElementOfc"/>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sz="16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err="1" smtClean="0"/>
        </a:defPPr>
      </a:lstStyle>
    </a:txDef>
  </a:objectDefaults>
  <a:extraClrSchemeLst/>
  <a:extLst>
    <a:ext uri="{05A4C25C-085E-4340-85A3-A5531E510DB2}">
      <thm15:themeFamily xmlns:thm15="http://schemas.microsoft.com/office/thememl/2012/main" name="Presentation2" id="{E77962CB-740B-124C-B5E0-EACD82528635}" vid="{1FEFEF9A-A3C9-4145-8ECC-6B7E71E0C4D3}"/>
    </a:ext>
  </a:extLst>
</a:theme>
</file>

<file path=ppt/theme/theme2.xml><?xml version="1.0" encoding="utf-8"?>
<a:theme xmlns:a="http://schemas.openxmlformats.org/drawingml/2006/main" name="1_Autodesk Theme">
  <a:themeElements>
    <a:clrScheme name="Custom 8">
      <a:dk1>
        <a:srgbClr val="000000"/>
      </a:dk1>
      <a:lt1>
        <a:srgbClr val="FFFFFF"/>
      </a:lt1>
      <a:dk2>
        <a:srgbClr val="666666"/>
      </a:dk2>
      <a:lt2>
        <a:srgbClr val="CCCCCC"/>
      </a:lt2>
      <a:accent1>
        <a:srgbClr val="2BC275"/>
      </a:accent1>
      <a:accent2>
        <a:srgbClr val="5F60FF"/>
      </a:accent2>
      <a:accent3>
        <a:srgbClr val="D74E26"/>
      </a:accent3>
      <a:accent4>
        <a:srgbClr val="FFC31A"/>
      </a:accent4>
      <a:accent5>
        <a:srgbClr val="37A5CC"/>
      </a:accent5>
      <a:accent6>
        <a:srgbClr val="E51050"/>
      </a:accent6>
      <a:hlink>
        <a:srgbClr val="000000"/>
      </a:hlink>
      <a:folHlink>
        <a:srgbClr val="666666"/>
      </a:folHlink>
    </a:clrScheme>
    <a:fontScheme name="Custom 7">
      <a:majorFont>
        <a:latin typeface="Artifakt LegendOfc"/>
        <a:ea typeface=""/>
        <a:cs typeface=""/>
      </a:majorFont>
      <a:minorFont>
        <a:latin typeface="Artifakt ElementOfc"/>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sz="16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err="1" smtClean="0"/>
        </a:defPPr>
      </a:lstStyle>
    </a:txDef>
  </a:objectDefaults>
  <a:extraClrSchemeLst/>
  <a:extLst>
    <a:ext uri="{05A4C25C-085E-4340-85A3-A5531E510DB2}">
      <thm15:themeFamily xmlns:thm15="http://schemas.microsoft.com/office/thememl/2012/main" name="Presentation2" id="{E77962CB-740B-124C-B5E0-EACD82528635}" vid="{1FEFEF9A-A3C9-4145-8ECC-6B7E71E0C4D3}"/>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8A4174E10FDA24F9C305B5244B23143" ma:contentTypeVersion="18" ma:contentTypeDescription="Create a new document." ma:contentTypeScope="" ma:versionID="b4910006c338fcd5424ba31511463165">
  <xsd:schema xmlns:xsd="http://www.w3.org/2001/XMLSchema" xmlns:xs="http://www.w3.org/2001/XMLSchema" xmlns:p="http://schemas.microsoft.com/office/2006/metadata/properties" xmlns:ns2="c02696df-bcf5-4142-af25-83b9d74d70cd" xmlns:ns3="e6b2a2e5-a9b0-4482-a0a7-7dca2e41141f" targetNamespace="http://schemas.microsoft.com/office/2006/metadata/properties" ma:root="true" ma:fieldsID="0c4cbcbfcaeda04524bebce46f16fc22" ns2:_="" ns3:_="">
    <xsd:import namespace="c02696df-bcf5-4142-af25-83b9d74d70cd"/>
    <xsd:import namespace="e6b2a2e5-a9b0-4482-a0a7-7dca2e41141f"/>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2:MediaServiceAutoKeyPoints" minOccurs="0"/>
                <xsd:element ref="ns2:MediaServiceKeyPoints" minOccurs="0"/>
                <xsd:element ref="ns3:SharedWithUsers" minOccurs="0"/>
                <xsd:element ref="ns3:SharedWithDetails"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02696df-bcf5-4142-af25-83b9d74d70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f3486984-7067-43be-b043-3c90f94ef9b2"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6b2a2e5-a9b0-4482-a0a7-7dca2e41141f"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274bd73e-52fb-4b01-9c00-8d084d6b1c12}" ma:internalName="TaxCatchAll" ma:showField="CatchAllData" ma:web="e6b2a2e5-a9b0-4482-a0a7-7dca2e41141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e6b2a2e5-a9b0-4482-a0a7-7dca2e41141f" xsi:nil="true"/>
    <lcf76f155ced4ddcb4097134ff3c332f xmlns="c02696df-bcf5-4142-af25-83b9d74d70c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55E74987-E5FC-4851-84D4-ADC002EEED36}">
  <ds:schemaRefs>
    <ds:schemaRef ds:uri="http://schemas.microsoft.com/sharepoint/v3/contenttype/forms"/>
  </ds:schemaRefs>
</ds:datastoreItem>
</file>

<file path=customXml/itemProps2.xml><?xml version="1.0" encoding="utf-8"?>
<ds:datastoreItem xmlns:ds="http://schemas.openxmlformats.org/officeDocument/2006/customXml" ds:itemID="{2324BE1F-A1F1-4E1A-832A-4A438AA6C10F}"/>
</file>

<file path=customXml/itemProps3.xml><?xml version="1.0" encoding="utf-8"?>
<ds:datastoreItem xmlns:ds="http://schemas.openxmlformats.org/officeDocument/2006/customXml" ds:itemID="{08DF93B8-F028-4061-B309-0FACED06A4E1}">
  <ds:schemaRefs>
    <ds:schemaRef ds:uri="http://purl.org/dc/elements/1.1/"/>
    <ds:schemaRef ds:uri="http://schemas.microsoft.com/office/2006/metadata/properties"/>
    <ds:schemaRef ds:uri="http://schemas.openxmlformats.org/package/2006/metadata/core-properties"/>
    <ds:schemaRef ds:uri="2e8ff36c-4418-45af-8fb4-acccd15a2a4a"/>
    <ds:schemaRef ds:uri="http://schemas.microsoft.com/office/infopath/2007/PartnerControls"/>
    <ds:schemaRef ds:uri="http://purl.org/dc/terms/"/>
    <ds:schemaRef ds:uri="http://purl.org/dc/dcmitype/"/>
    <ds:schemaRef ds:uri="http://schemas.microsoft.com/office/2006/documentManagement/types"/>
    <ds:schemaRef ds:uri="2b88f647-3f76-4029-a2f5-f62b6b1a1042"/>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video-slate template (Final)11_15</Template>
  <TotalTime>3710</TotalTime>
  <Words>1996</Words>
  <Application>Microsoft Office PowerPoint</Application>
  <PresentationFormat>自定义</PresentationFormat>
  <Paragraphs>181</Paragraphs>
  <Slides>30</Slides>
  <Notes>3</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30</vt:i4>
      </vt:variant>
    </vt:vector>
  </HeadingPairs>
  <TitlesOfParts>
    <vt:vector size="39" baseType="lpstr">
      <vt:lpstr>Frutiger Next LT W1G</vt:lpstr>
      <vt:lpstr>Arial</vt:lpstr>
      <vt:lpstr>Artifakt ElementOfc</vt:lpstr>
      <vt:lpstr>Artifakt LegendOfc</vt:lpstr>
      <vt:lpstr>Calibri</vt:lpstr>
      <vt:lpstr>Courier New</vt:lpstr>
      <vt:lpstr>Wingdings 2</vt:lpstr>
      <vt:lpstr>Autodesk Theme</vt:lpstr>
      <vt:lpstr>1_Autodesk Theme</vt:lpstr>
      <vt:lpstr>Vortrag CAD-Modellierung</vt:lpstr>
      <vt:lpstr>Lernziele</vt:lpstr>
      <vt:lpstr>Allgemeine Begriffe</vt:lpstr>
      <vt:lpstr>Allgemeine Werkzeuge für 3D-Volumenkörper </vt:lpstr>
      <vt:lpstr>So verwenden Sie den Browser </vt:lpstr>
      <vt:lpstr>Verwenden der Zeitachse</vt:lpstr>
      <vt:lpstr>2D-Skizzen und deren Verwendung</vt:lpstr>
      <vt:lpstr>Skizzenelement-ID</vt:lpstr>
      <vt:lpstr>Wo können Sie eine 2D-Skizze erstellen?</vt:lpstr>
      <vt:lpstr>Welche Skizzenelemente gibt es?</vt:lpstr>
      <vt:lpstr>Bemaßungen und Abhängigkeiten in Skizzen</vt:lpstr>
      <vt:lpstr>Welche Anzeigeoptionen sind verfügbar?</vt:lpstr>
      <vt:lpstr>Was sind 3D-Skizzen?</vt:lpstr>
      <vt:lpstr>Erläuterungen zu Linienfarben</vt:lpstr>
      <vt:lpstr>Der Bottom-up-Ansatz </vt:lpstr>
      <vt:lpstr>Der Top-Down-Ansatz</vt:lpstr>
      <vt:lpstr>Körper in der Top-Down-Modellierung </vt:lpstr>
      <vt:lpstr>Komponenten in der Top-Down-Modellierung</vt:lpstr>
      <vt:lpstr>Verbinden wie modelliert bei der Top-Down-Modellierung</vt:lpstr>
      <vt:lpstr>Kombination von Top-Down- und Bottom-Up-Ansätzen</vt:lpstr>
      <vt:lpstr>Spiegel und Anordnungen</vt:lpstr>
      <vt:lpstr>Spiegel und Anordnungen</vt:lpstr>
      <vt:lpstr>Optionen für Anordnungen </vt:lpstr>
      <vt:lpstr>Anordnungen und Körper </vt:lpstr>
      <vt:lpstr>Dünne Extrusion</vt:lpstr>
      <vt:lpstr>Dünne Extrusion </vt:lpstr>
      <vt:lpstr>Prägen/Stanzen </vt:lpstr>
      <vt:lpstr>Nicht kooperative Schriftarten</vt:lpstr>
      <vt:lpstr>SVG-Dateien – Skalierbare Vektorgrafiken</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Matthew Perez</dc:creator>
  <cp:lastModifiedBy>Linda Jiang</cp:lastModifiedBy>
  <cp:revision>103</cp:revision>
  <dcterms:created xsi:type="dcterms:W3CDTF">2021-11-15T20:13:18Z</dcterms:created>
  <dcterms:modified xsi:type="dcterms:W3CDTF">2024-04-15T02:03:04Z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0x01010008A4174E10FDA24F9C305B5244B23143</vt:lpwstr>
  </property>
  <property fmtid="{D5CDD505-2E9C-101B-9397-08002B2CF9AE}" pid="3" name="MediaServiceImageTags">
    <vt:lpwstr/>
  </property>
</Properties>
</file>