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95" r:id="rId5"/>
  </p:sldMasterIdLst>
  <p:notesMasterIdLst>
    <p:notesMasterId r:id="rId27"/>
  </p:notesMasterIdLst>
  <p:handoutMasterIdLst>
    <p:handoutMasterId r:id="rId28"/>
  </p:handoutMasterIdLst>
  <p:sldIdLst>
    <p:sldId id="340" r:id="rId6"/>
    <p:sldId id="414" r:id="rId7"/>
    <p:sldId id="415" r:id="rId8"/>
    <p:sldId id="416" r:id="rId9"/>
    <p:sldId id="392" r:id="rId10"/>
    <p:sldId id="410" r:id="rId11"/>
    <p:sldId id="402" r:id="rId12"/>
    <p:sldId id="403" r:id="rId13"/>
    <p:sldId id="411" r:id="rId14"/>
    <p:sldId id="412" r:id="rId15"/>
    <p:sldId id="413" r:id="rId16"/>
    <p:sldId id="417" r:id="rId17"/>
    <p:sldId id="418" r:id="rId18"/>
    <p:sldId id="419" r:id="rId19"/>
    <p:sldId id="420" r:id="rId20"/>
    <p:sldId id="421" r:id="rId21"/>
    <p:sldId id="422" r:id="rId22"/>
    <p:sldId id="423" r:id="rId23"/>
    <p:sldId id="424" r:id="rId24"/>
    <p:sldId id="425" r:id="rId25"/>
    <p:sldId id="426" r:id="rId26"/>
  </p:sldIdLst>
  <p:sldSz cx="18288000" cy="10287000"/>
  <p:notesSz cx="6858000" cy="9144000"/>
  <p:defaultTextStyle>
    <a:defPPr rtl="0">
      <a:defRPr lang="de-DE"/>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READ ME FIRST" id="{62268FDD-AE08-415C-AA53-A6F526B150DF}">
          <p14:sldIdLst/>
        </p14:section>
        <p14:section name="Presentation" id="{C1025B7F-A7BA-4FCF-9071-D80D370D1345}">
          <p14:sldIdLst>
            <p14:sldId id="340"/>
            <p14:sldId id="414"/>
            <p14:sldId id="415"/>
            <p14:sldId id="416"/>
            <p14:sldId id="392"/>
            <p14:sldId id="410"/>
            <p14:sldId id="402"/>
            <p14:sldId id="403"/>
            <p14:sldId id="411"/>
            <p14:sldId id="412"/>
            <p14:sldId id="413"/>
            <p14:sldId id="417"/>
            <p14:sldId id="418"/>
            <p14:sldId id="419"/>
            <p14:sldId id="420"/>
            <p14:sldId id="421"/>
            <p14:sldId id="422"/>
            <p14:sldId id="423"/>
            <p14:sldId id="424"/>
            <p14:sldId id="425"/>
            <p14:sldId id="42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91" autoAdjust="0"/>
    <p:restoredTop sz="90408" autoAdjust="0"/>
  </p:normalViewPr>
  <p:slideViewPr>
    <p:cSldViewPr snapToGrid="0" showGuides="1">
      <p:cViewPr varScale="1">
        <p:scale>
          <a:sx n="65" d="100"/>
          <a:sy n="65" d="100"/>
        </p:scale>
        <p:origin x="798" y="60"/>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EDA15978-37BE-7543-B584-A9F3DC0498FE}"/>
    <pc:docChg chg="modSld">
      <pc:chgData name="Karyn Johnson" userId="5b537da3-8fe8-412d-8c65-21230afc46da" providerId="ADAL" clId="{EDA15978-37BE-7543-B584-A9F3DC0498FE}" dt="2024-03-04T18:44:23.266" v="2" actId="20577"/>
      <pc:docMkLst>
        <pc:docMk/>
      </pc:docMkLst>
      <pc:sldChg chg="modSp mod">
        <pc:chgData name="Karyn Johnson" userId="5b537da3-8fe8-412d-8c65-21230afc46da" providerId="ADAL" clId="{EDA15978-37BE-7543-B584-A9F3DC0498FE}" dt="2024-03-04T18:43:41.140" v="0" actId="20577"/>
        <pc:sldMkLst>
          <pc:docMk/>
          <pc:sldMk cId="806185622" sldId="410"/>
        </pc:sldMkLst>
        <pc:spChg chg="mod">
          <ac:chgData name="Karyn Johnson" userId="5b537da3-8fe8-412d-8c65-21230afc46da" providerId="ADAL" clId="{EDA15978-37BE-7543-B584-A9F3DC0498FE}" dt="2024-03-04T18:43:41.140" v="0" actId="20577"/>
          <ac:spMkLst>
            <pc:docMk/>
            <pc:sldMk cId="806185622" sldId="410"/>
            <ac:spMk id="10" creationId="{00000000-0000-0000-0000-000000000000}"/>
          </ac:spMkLst>
        </pc:spChg>
      </pc:sldChg>
      <pc:sldChg chg="modSp mod">
        <pc:chgData name="Karyn Johnson" userId="5b537da3-8fe8-412d-8c65-21230afc46da" providerId="ADAL" clId="{EDA15978-37BE-7543-B584-A9F3DC0498FE}" dt="2024-03-04T18:44:09.809" v="1" actId="20577"/>
        <pc:sldMkLst>
          <pc:docMk/>
          <pc:sldMk cId="2517538433" sldId="421"/>
        </pc:sldMkLst>
        <pc:spChg chg="mod">
          <ac:chgData name="Karyn Johnson" userId="5b537da3-8fe8-412d-8c65-21230afc46da" providerId="ADAL" clId="{EDA15978-37BE-7543-B584-A9F3DC0498FE}" dt="2024-03-04T18:44:09.809" v="1" actId="20577"/>
          <ac:spMkLst>
            <pc:docMk/>
            <pc:sldMk cId="2517538433" sldId="421"/>
            <ac:spMk id="2" creationId="{0560F4D5-2DD7-4365-865E-2D00D05426A6}"/>
          </ac:spMkLst>
        </pc:spChg>
      </pc:sldChg>
      <pc:sldChg chg="modSp mod">
        <pc:chgData name="Karyn Johnson" userId="5b537da3-8fe8-412d-8c65-21230afc46da" providerId="ADAL" clId="{EDA15978-37BE-7543-B584-A9F3DC0498FE}" dt="2024-03-04T18:44:23.266" v="2" actId="20577"/>
        <pc:sldMkLst>
          <pc:docMk/>
          <pc:sldMk cId="2607834199" sldId="424"/>
        </pc:sldMkLst>
        <pc:spChg chg="mod">
          <ac:chgData name="Karyn Johnson" userId="5b537da3-8fe8-412d-8c65-21230afc46da" providerId="ADAL" clId="{EDA15978-37BE-7543-B584-A9F3DC0498FE}" dt="2024-03-04T18:44:23.266" v="2" actId="20577"/>
          <ac:spMkLst>
            <pc:docMk/>
            <pc:sldMk cId="2607834199" sldId="424"/>
            <ac:spMk id="10" creationId="{00000000-0000-0000-0000-000000000000}"/>
          </ac:spMkLst>
        </pc:spChg>
      </pc:sldChg>
    </pc:docChg>
  </pc:docChgLst>
  <pc:docChgLst>
    <pc:chgData name="Karyn Johnson" userId="5b537da3-8fe8-412d-8c65-21230afc46da" providerId="ADAL" clId="{4F2C0C56-5E1E-D149-BE53-FE42B5EAA417}"/>
    <pc:docChg chg="addSld delSld modSld modSection">
      <pc:chgData name="Karyn Johnson" userId="5b537da3-8fe8-412d-8c65-21230afc46da" providerId="ADAL" clId="{4F2C0C56-5E1E-D149-BE53-FE42B5EAA417}" dt="2023-11-09T18:15:47.187" v="1" actId="2696"/>
      <pc:docMkLst>
        <pc:docMk/>
      </pc:docMkLst>
      <pc:sldChg chg="del">
        <pc:chgData name="Karyn Johnson" userId="5b537da3-8fe8-412d-8c65-21230afc46da" providerId="ADAL" clId="{4F2C0C56-5E1E-D149-BE53-FE42B5EAA417}" dt="2023-11-09T18:15:47.187" v="1" actId="2696"/>
        <pc:sldMkLst>
          <pc:docMk/>
          <pc:sldMk cId="4004373610" sldId="260"/>
        </pc:sldMkLst>
      </pc:sldChg>
      <pc:sldChg chg="del">
        <pc:chgData name="Karyn Johnson" userId="5b537da3-8fe8-412d-8c65-21230afc46da" providerId="ADAL" clId="{4F2C0C56-5E1E-D149-BE53-FE42B5EAA417}" dt="2023-11-09T18:15:47.187" v="1" actId="2696"/>
        <pc:sldMkLst>
          <pc:docMk/>
          <pc:sldMk cId="3114105260" sldId="268"/>
        </pc:sldMkLst>
      </pc:sldChg>
      <pc:sldChg chg="del">
        <pc:chgData name="Karyn Johnson" userId="5b537da3-8fe8-412d-8c65-21230afc46da" providerId="ADAL" clId="{4F2C0C56-5E1E-D149-BE53-FE42B5EAA417}" dt="2023-11-09T18:15:47.187" v="1" actId="2696"/>
        <pc:sldMkLst>
          <pc:docMk/>
          <pc:sldMk cId="2908172069" sldId="377"/>
        </pc:sldMkLst>
      </pc:sldChg>
      <pc:sldChg chg="del">
        <pc:chgData name="Karyn Johnson" userId="5b537da3-8fe8-412d-8c65-21230afc46da" providerId="ADAL" clId="{4F2C0C56-5E1E-D149-BE53-FE42B5EAA417}" dt="2023-11-09T18:15:47.187" v="1" actId="2696"/>
        <pc:sldMkLst>
          <pc:docMk/>
          <pc:sldMk cId="1343376673" sldId="390"/>
        </pc:sldMkLst>
      </pc:sldChg>
      <pc:sldChg chg="del">
        <pc:chgData name="Karyn Johnson" userId="5b537da3-8fe8-412d-8c65-21230afc46da" providerId="ADAL" clId="{4F2C0C56-5E1E-D149-BE53-FE42B5EAA417}" dt="2023-11-09T18:15:47.187" v="1" actId="2696"/>
        <pc:sldMkLst>
          <pc:docMk/>
          <pc:sldMk cId="4062390747" sldId="391"/>
        </pc:sldMkLst>
      </pc:sldChg>
      <pc:sldChg chg="add">
        <pc:chgData name="Karyn Johnson" userId="5b537da3-8fe8-412d-8c65-21230afc46da" providerId="ADAL" clId="{4F2C0C56-5E1E-D149-BE53-FE42B5EAA417}" dt="2023-11-09T18:15:34.080" v="0"/>
        <pc:sldMkLst>
          <pc:docMk/>
          <pc:sldMk cId="1042106278" sldId="392"/>
        </pc:sldMkLst>
      </pc:sldChg>
      <pc:sldChg chg="del">
        <pc:chgData name="Karyn Johnson" userId="5b537da3-8fe8-412d-8c65-21230afc46da" providerId="ADAL" clId="{4F2C0C56-5E1E-D149-BE53-FE42B5EAA417}" dt="2023-11-09T18:15:47.187" v="1" actId="2696"/>
        <pc:sldMkLst>
          <pc:docMk/>
          <pc:sldMk cId="1815143543" sldId="393"/>
        </pc:sldMkLst>
      </pc:sldChg>
      <pc:sldChg chg="del">
        <pc:chgData name="Karyn Johnson" userId="5b537da3-8fe8-412d-8c65-21230afc46da" providerId="ADAL" clId="{4F2C0C56-5E1E-D149-BE53-FE42B5EAA417}" dt="2023-11-09T18:15:47.187" v="1" actId="2696"/>
        <pc:sldMkLst>
          <pc:docMk/>
          <pc:sldMk cId="4086298715" sldId="394"/>
        </pc:sldMkLst>
      </pc:sldChg>
      <pc:sldChg chg="del">
        <pc:chgData name="Karyn Johnson" userId="5b537da3-8fe8-412d-8c65-21230afc46da" providerId="ADAL" clId="{4F2C0C56-5E1E-D149-BE53-FE42B5EAA417}" dt="2023-11-09T18:15:47.187" v="1" actId="2696"/>
        <pc:sldMkLst>
          <pc:docMk/>
          <pc:sldMk cId="919229487" sldId="395"/>
        </pc:sldMkLst>
      </pc:sldChg>
      <pc:sldChg chg="del">
        <pc:chgData name="Karyn Johnson" userId="5b537da3-8fe8-412d-8c65-21230afc46da" providerId="ADAL" clId="{4F2C0C56-5E1E-D149-BE53-FE42B5EAA417}" dt="2023-11-09T18:15:47.187" v="1" actId="2696"/>
        <pc:sldMkLst>
          <pc:docMk/>
          <pc:sldMk cId="1822582770" sldId="396"/>
        </pc:sldMkLst>
      </pc:sldChg>
      <pc:sldChg chg="del">
        <pc:chgData name="Karyn Johnson" userId="5b537da3-8fe8-412d-8c65-21230afc46da" providerId="ADAL" clId="{4F2C0C56-5E1E-D149-BE53-FE42B5EAA417}" dt="2023-11-09T18:15:47.187" v="1" actId="2696"/>
        <pc:sldMkLst>
          <pc:docMk/>
          <pc:sldMk cId="2720498635" sldId="397"/>
        </pc:sldMkLst>
      </pc:sldChg>
      <pc:sldChg chg="del">
        <pc:chgData name="Karyn Johnson" userId="5b537da3-8fe8-412d-8c65-21230afc46da" providerId="ADAL" clId="{4F2C0C56-5E1E-D149-BE53-FE42B5EAA417}" dt="2023-11-09T18:15:47.187" v="1" actId="2696"/>
        <pc:sldMkLst>
          <pc:docMk/>
          <pc:sldMk cId="892122392" sldId="398"/>
        </pc:sldMkLst>
      </pc:sldChg>
      <pc:sldChg chg="del">
        <pc:chgData name="Karyn Johnson" userId="5b537da3-8fe8-412d-8c65-21230afc46da" providerId="ADAL" clId="{4F2C0C56-5E1E-D149-BE53-FE42B5EAA417}" dt="2023-11-09T18:15:47.187" v="1" actId="2696"/>
        <pc:sldMkLst>
          <pc:docMk/>
          <pc:sldMk cId="283079670" sldId="399"/>
        </pc:sldMkLst>
      </pc:sldChg>
      <pc:sldChg chg="del">
        <pc:chgData name="Karyn Johnson" userId="5b537da3-8fe8-412d-8c65-21230afc46da" providerId="ADAL" clId="{4F2C0C56-5E1E-D149-BE53-FE42B5EAA417}" dt="2023-11-09T18:15:47.187" v="1" actId="2696"/>
        <pc:sldMkLst>
          <pc:docMk/>
          <pc:sldMk cId="531583836" sldId="400"/>
        </pc:sldMkLst>
      </pc:sldChg>
      <pc:sldChg chg="del">
        <pc:chgData name="Karyn Johnson" userId="5b537da3-8fe8-412d-8c65-21230afc46da" providerId="ADAL" clId="{4F2C0C56-5E1E-D149-BE53-FE42B5EAA417}" dt="2023-11-09T18:15:47.187" v="1" actId="2696"/>
        <pc:sldMkLst>
          <pc:docMk/>
          <pc:sldMk cId="611850634" sldId="401"/>
        </pc:sldMkLst>
      </pc:sldChg>
      <pc:sldChg chg="add">
        <pc:chgData name="Karyn Johnson" userId="5b537da3-8fe8-412d-8c65-21230afc46da" providerId="ADAL" clId="{4F2C0C56-5E1E-D149-BE53-FE42B5EAA417}" dt="2023-11-09T18:15:34.080" v="0"/>
        <pc:sldMkLst>
          <pc:docMk/>
          <pc:sldMk cId="1998335067" sldId="402"/>
        </pc:sldMkLst>
      </pc:sldChg>
      <pc:sldChg chg="add">
        <pc:chgData name="Karyn Johnson" userId="5b537da3-8fe8-412d-8c65-21230afc46da" providerId="ADAL" clId="{4F2C0C56-5E1E-D149-BE53-FE42B5EAA417}" dt="2023-11-09T18:15:34.080" v="0"/>
        <pc:sldMkLst>
          <pc:docMk/>
          <pc:sldMk cId="4087142817" sldId="403"/>
        </pc:sldMkLst>
      </pc:sldChg>
      <pc:sldChg chg="del">
        <pc:chgData name="Karyn Johnson" userId="5b537da3-8fe8-412d-8c65-21230afc46da" providerId="ADAL" clId="{4F2C0C56-5E1E-D149-BE53-FE42B5EAA417}" dt="2023-11-09T18:15:47.187" v="1" actId="2696"/>
        <pc:sldMkLst>
          <pc:docMk/>
          <pc:sldMk cId="2790055465" sldId="406"/>
        </pc:sldMkLst>
      </pc:sldChg>
      <pc:sldChg chg="del">
        <pc:chgData name="Karyn Johnson" userId="5b537da3-8fe8-412d-8c65-21230afc46da" providerId="ADAL" clId="{4F2C0C56-5E1E-D149-BE53-FE42B5EAA417}" dt="2023-11-09T18:15:47.187" v="1" actId="2696"/>
        <pc:sldMkLst>
          <pc:docMk/>
          <pc:sldMk cId="1248338873" sldId="407"/>
        </pc:sldMkLst>
      </pc:sldChg>
      <pc:sldChg chg="del">
        <pc:chgData name="Karyn Johnson" userId="5b537da3-8fe8-412d-8c65-21230afc46da" providerId="ADAL" clId="{4F2C0C56-5E1E-D149-BE53-FE42B5EAA417}" dt="2023-11-09T18:15:47.187" v="1" actId="2696"/>
        <pc:sldMkLst>
          <pc:docMk/>
          <pc:sldMk cId="2969744266" sldId="408"/>
        </pc:sldMkLst>
      </pc:sldChg>
      <pc:sldChg chg="del">
        <pc:chgData name="Karyn Johnson" userId="5b537da3-8fe8-412d-8c65-21230afc46da" providerId="ADAL" clId="{4F2C0C56-5E1E-D149-BE53-FE42B5EAA417}" dt="2023-11-09T18:15:47.187" v="1" actId="2696"/>
        <pc:sldMkLst>
          <pc:docMk/>
          <pc:sldMk cId="2038351511" sldId="409"/>
        </pc:sldMkLst>
      </pc:sldChg>
      <pc:sldChg chg="add">
        <pc:chgData name="Karyn Johnson" userId="5b537da3-8fe8-412d-8c65-21230afc46da" providerId="ADAL" clId="{4F2C0C56-5E1E-D149-BE53-FE42B5EAA417}" dt="2023-11-09T18:15:34.080" v="0"/>
        <pc:sldMkLst>
          <pc:docMk/>
          <pc:sldMk cId="806185622" sldId="410"/>
        </pc:sldMkLst>
      </pc:sldChg>
      <pc:sldChg chg="add">
        <pc:chgData name="Karyn Johnson" userId="5b537da3-8fe8-412d-8c65-21230afc46da" providerId="ADAL" clId="{4F2C0C56-5E1E-D149-BE53-FE42B5EAA417}" dt="2023-11-09T18:15:34.080" v="0"/>
        <pc:sldMkLst>
          <pc:docMk/>
          <pc:sldMk cId="894920864" sldId="411"/>
        </pc:sldMkLst>
      </pc:sldChg>
      <pc:sldChg chg="add">
        <pc:chgData name="Karyn Johnson" userId="5b537da3-8fe8-412d-8c65-21230afc46da" providerId="ADAL" clId="{4F2C0C56-5E1E-D149-BE53-FE42B5EAA417}" dt="2023-11-09T18:15:34.080" v="0"/>
        <pc:sldMkLst>
          <pc:docMk/>
          <pc:sldMk cId="4186424233" sldId="412"/>
        </pc:sldMkLst>
      </pc:sldChg>
      <pc:sldChg chg="add">
        <pc:chgData name="Karyn Johnson" userId="5b537da3-8fe8-412d-8c65-21230afc46da" providerId="ADAL" clId="{4F2C0C56-5E1E-D149-BE53-FE42B5EAA417}" dt="2023-11-09T18:15:34.080" v="0"/>
        <pc:sldMkLst>
          <pc:docMk/>
          <pc:sldMk cId="1717966429" sldId="413"/>
        </pc:sldMkLst>
      </pc:sldChg>
      <pc:sldChg chg="add">
        <pc:chgData name="Karyn Johnson" userId="5b537da3-8fe8-412d-8c65-21230afc46da" providerId="ADAL" clId="{4F2C0C56-5E1E-D149-BE53-FE42B5EAA417}" dt="2023-11-09T18:15:34.080" v="0"/>
        <pc:sldMkLst>
          <pc:docMk/>
          <pc:sldMk cId="2361881919" sldId="414"/>
        </pc:sldMkLst>
      </pc:sldChg>
      <pc:sldChg chg="add">
        <pc:chgData name="Karyn Johnson" userId="5b537da3-8fe8-412d-8c65-21230afc46da" providerId="ADAL" clId="{4F2C0C56-5E1E-D149-BE53-FE42B5EAA417}" dt="2023-11-09T18:15:34.080" v="0"/>
        <pc:sldMkLst>
          <pc:docMk/>
          <pc:sldMk cId="271970552" sldId="415"/>
        </pc:sldMkLst>
      </pc:sldChg>
      <pc:sldChg chg="add">
        <pc:chgData name="Karyn Johnson" userId="5b537da3-8fe8-412d-8c65-21230afc46da" providerId="ADAL" clId="{4F2C0C56-5E1E-D149-BE53-FE42B5EAA417}" dt="2023-11-09T18:15:34.080" v="0"/>
        <pc:sldMkLst>
          <pc:docMk/>
          <pc:sldMk cId="3173925399" sldId="416"/>
        </pc:sldMkLst>
      </pc:sldChg>
      <pc:sldChg chg="add">
        <pc:chgData name="Karyn Johnson" userId="5b537da3-8fe8-412d-8c65-21230afc46da" providerId="ADAL" clId="{4F2C0C56-5E1E-D149-BE53-FE42B5EAA417}" dt="2023-11-09T18:15:34.080" v="0"/>
        <pc:sldMkLst>
          <pc:docMk/>
          <pc:sldMk cId="4095647568" sldId="417"/>
        </pc:sldMkLst>
      </pc:sldChg>
      <pc:sldChg chg="add">
        <pc:chgData name="Karyn Johnson" userId="5b537da3-8fe8-412d-8c65-21230afc46da" providerId="ADAL" clId="{4F2C0C56-5E1E-D149-BE53-FE42B5EAA417}" dt="2023-11-09T18:15:34.080" v="0"/>
        <pc:sldMkLst>
          <pc:docMk/>
          <pc:sldMk cId="4259157235" sldId="418"/>
        </pc:sldMkLst>
      </pc:sldChg>
      <pc:sldChg chg="add">
        <pc:chgData name="Karyn Johnson" userId="5b537da3-8fe8-412d-8c65-21230afc46da" providerId="ADAL" clId="{4F2C0C56-5E1E-D149-BE53-FE42B5EAA417}" dt="2023-11-09T18:15:34.080" v="0"/>
        <pc:sldMkLst>
          <pc:docMk/>
          <pc:sldMk cId="3978307023" sldId="419"/>
        </pc:sldMkLst>
      </pc:sldChg>
      <pc:sldChg chg="add">
        <pc:chgData name="Karyn Johnson" userId="5b537da3-8fe8-412d-8c65-21230afc46da" providerId="ADAL" clId="{4F2C0C56-5E1E-D149-BE53-FE42B5EAA417}" dt="2023-11-09T18:15:34.080" v="0"/>
        <pc:sldMkLst>
          <pc:docMk/>
          <pc:sldMk cId="471780583" sldId="420"/>
        </pc:sldMkLst>
      </pc:sldChg>
      <pc:sldChg chg="add">
        <pc:chgData name="Karyn Johnson" userId="5b537da3-8fe8-412d-8c65-21230afc46da" providerId="ADAL" clId="{4F2C0C56-5E1E-D149-BE53-FE42B5EAA417}" dt="2023-11-09T18:15:34.080" v="0"/>
        <pc:sldMkLst>
          <pc:docMk/>
          <pc:sldMk cId="2517538433" sldId="421"/>
        </pc:sldMkLst>
      </pc:sldChg>
      <pc:sldChg chg="add">
        <pc:chgData name="Karyn Johnson" userId="5b537da3-8fe8-412d-8c65-21230afc46da" providerId="ADAL" clId="{4F2C0C56-5E1E-D149-BE53-FE42B5EAA417}" dt="2023-11-09T18:15:34.080" v="0"/>
        <pc:sldMkLst>
          <pc:docMk/>
          <pc:sldMk cId="2424061166" sldId="422"/>
        </pc:sldMkLst>
      </pc:sldChg>
      <pc:sldChg chg="add">
        <pc:chgData name="Karyn Johnson" userId="5b537da3-8fe8-412d-8c65-21230afc46da" providerId="ADAL" clId="{4F2C0C56-5E1E-D149-BE53-FE42B5EAA417}" dt="2023-11-09T18:15:34.080" v="0"/>
        <pc:sldMkLst>
          <pc:docMk/>
          <pc:sldMk cId="3623626781" sldId="423"/>
        </pc:sldMkLst>
      </pc:sldChg>
      <pc:sldChg chg="add">
        <pc:chgData name="Karyn Johnson" userId="5b537da3-8fe8-412d-8c65-21230afc46da" providerId="ADAL" clId="{4F2C0C56-5E1E-D149-BE53-FE42B5EAA417}" dt="2023-11-09T18:15:34.080" v="0"/>
        <pc:sldMkLst>
          <pc:docMk/>
          <pc:sldMk cId="2607834199" sldId="424"/>
        </pc:sldMkLst>
      </pc:sldChg>
      <pc:sldChg chg="add">
        <pc:chgData name="Karyn Johnson" userId="5b537da3-8fe8-412d-8c65-21230afc46da" providerId="ADAL" clId="{4F2C0C56-5E1E-D149-BE53-FE42B5EAA417}" dt="2023-11-09T18:15:34.080" v="0"/>
        <pc:sldMkLst>
          <pc:docMk/>
          <pc:sldMk cId="3953716370" sldId="425"/>
        </pc:sldMkLst>
      </pc:sldChg>
      <pc:sldChg chg="add">
        <pc:chgData name="Karyn Johnson" userId="5b537da3-8fe8-412d-8c65-21230afc46da" providerId="ADAL" clId="{4F2C0C56-5E1E-D149-BE53-FE42B5EAA417}" dt="2023-11-09T18:15:34.080" v="0"/>
        <pc:sldMkLst>
          <pc:docMk/>
          <pc:sldMk cId="775435549" sldId="426"/>
        </pc:sldMkLst>
      </pc:sldChg>
    </pc:docChg>
  </pc:docChgLst>
  <pc:docChgLst>
    <pc:chgData name="Karyn Johnson" userId="5b537da3-8fe8-412d-8c65-21230afc46da" providerId="ADAL" clId="{109FDF5A-1683-7749-A40B-51F762029C6B}"/>
    <pc:docChg chg="custSel modSld">
      <pc:chgData name="Karyn Johnson" userId="5b537da3-8fe8-412d-8c65-21230afc46da" providerId="ADAL" clId="{109FDF5A-1683-7749-A40B-51F762029C6B}" dt="2023-10-18T14:19:21.998" v="185" actId="20577"/>
      <pc:docMkLst>
        <pc:docMk/>
      </pc:docMkLst>
      <pc:sldChg chg="modSp mod">
        <pc:chgData name="Karyn Johnson" userId="5b537da3-8fe8-412d-8c65-21230afc46da" providerId="ADAL" clId="{109FDF5A-1683-7749-A40B-51F762029C6B}" dt="2023-10-18T14:16:23.912" v="152" actId="14100"/>
        <pc:sldMkLst>
          <pc:docMk/>
          <pc:sldMk cId="4004373610" sldId="260"/>
        </pc:sldMkLst>
        <pc:spChg chg="mod">
          <ac:chgData name="Karyn Johnson" userId="5b537da3-8fe8-412d-8c65-21230afc46da" providerId="ADAL" clId="{109FDF5A-1683-7749-A40B-51F762029C6B}" dt="2023-10-18T14:16:23.912" v="152" actId="14100"/>
          <ac:spMkLst>
            <pc:docMk/>
            <pc:sldMk cId="4004373610" sldId="260"/>
            <ac:spMk id="6" creationId="{DE300B98-EBB0-4EB7-A802-2D99A78FEFB9}"/>
          </ac:spMkLst>
        </pc:spChg>
      </pc:sldChg>
      <pc:sldChg chg="modSp mod">
        <pc:chgData name="Karyn Johnson" userId="5b537da3-8fe8-412d-8c65-21230afc46da" providerId="ADAL" clId="{109FDF5A-1683-7749-A40B-51F762029C6B}" dt="2023-10-18T14:16:14.558" v="151" actId="14100"/>
        <pc:sldMkLst>
          <pc:docMk/>
          <pc:sldMk cId="2908172069" sldId="377"/>
        </pc:sldMkLst>
        <pc:spChg chg="mod">
          <ac:chgData name="Karyn Johnson" userId="5b537da3-8fe8-412d-8c65-21230afc46da" providerId="ADAL" clId="{109FDF5A-1683-7749-A40B-51F762029C6B}" dt="2023-10-18T14:16:14.558" v="151" actId="14100"/>
          <ac:spMkLst>
            <pc:docMk/>
            <pc:sldMk cId="2908172069" sldId="377"/>
            <ac:spMk id="2" creationId="{0560F4D5-2DD7-4365-865E-2D00D05426A6}"/>
          </ac:spMkLst>
        </pc:spChg>
      </pc:sldChg>
      <pc:sldChg chg="modSp mod">
        <pc:chgData name="Karyn Johnson" userId="5b537da3-8fe8-412d-8c65-21230afc46da" providerId="ADAL" clId="{109FDF5A-1683-7749-A40B-51F762029C6B}" dt="2023-10-18T14:14:58.147" v="148" actId="5793"/>
        <pc:sldMkLst>
          <pc:docMk/>
          <pc:sldMk cId="1343376673" sldId="390"/>
        </pc:sldMkLst>
        <pc:spChg chg="mod">
          <ac:chgData name="Karyn Johnson" userId="5b537da3-8fe8-412d-8c65-21230afc46da" providerId="ADAL" clId="{109FDF5A-1683-7749-A40B-51F762029C6B}" dt="2023-10-18T14:14:58.147" v="148" actId="5793"/>
          <ac:spMkLst>
            <pc:docMk/>
            <pc:sldMk cId="1343376673" sldId="390"/>
            <ac:spMk id="10" creationId="{00000000-0000-0000-0000-000000000000}"/>
          </ac:spMkLst>
        </pc:spChg>
      </pc:sldChg>
      <pc:sldChg chg="modSp mod">
        <pc:chgData name="Karyn Johnson" userId="5b537da3-8fe8-412d-8c65-21230afc46da" providerId="ADAL" clId="{109FDF5A-1683-7749-A40B-51F762029C6B}" dt="2023-10-18T14:16:01.460" v="150" actId="14100"/>
        <pc:sldMkLst>
          <pc:docMk/>
          <pc:sldMk cId="1815143543" sldId="393"/>
        </pc:sldMkLst>
        <pc:spChg chg="mod">
          <ac:chgData name="Karyn Johnson" userId="5b537da3-8fe8-412d-8c65-21230afc46da" providerId="ADAL" clId="{109FDF5A-1683-7749-A40B-51F762029C6B}" dt="2023-10-18T14:16:01.460" v="150" actId="14100"/>
          <ac:spMkLst>
            <pc:docMk/>
            <pc:sldMk cId="1815143543" sldId="393"/>
            <ac:spMk id="2" creationId="{0560F4D5-2DD7-4365-865E-2D00D05426A6}"/>
          </ac:spMkLst>
        </pc:spChg>
      </pc:sldChg>
      <pc:sldChg chg="modSp mod">
        <pc:chgData name="Karyn Johnson" userId="5b537da3-8fe8-412d-8c65-21230afc46da" providerId="ADAL" clId="{109FDF5A-1683-7749-A40B-51F762029C6B}" dt="2023-10-18T14:17:28.745" v="169" actId="14100"/>
        <pc:sldMkLst>
          <pc:docMk/>
          <pc:sldMk cId="4086298715" sldId="394"/>
        </pc:sldMkLst>
        <pc:spChg chg="mod">
          <ac:chgData name="Karyn Johnson" userId="5b537da3-8fe8-412d-8c65-21230afc46da" providerId="ADAL" clId="{109FDF5A-1683-7749-A40B-51F762029C6B}" dt="2023-10-18T14:17:28.745" v="169" actId="14100"/>
          <ac:spMkLst>
            <pc:docMk/>
            <pc:sldMk cId="4086298715" sldId="394"/>
            <ac:spMk id="2" creationId="{0560F4D5-2DD7-4365-865E-2D00D05426A6}"/>
          </ac:spMkLst>
        </pc:spChg>
      </pc:sldChg>
      <pc:sldChg chg="modSp mod">
        <pc:chgData name="Karyn Johnson" userId="5b537da3-8fe8-412d-8c65-21230afc46da" providerId="ADAL" clId="{109FDF5A-1683-7749-A40B-51F762029C6B}" dt="2023-10-18T14:17:07.314" v="167" actId="5793"/>
        <pc:sldMkLst>
          <pc:docMk/>
          <pc:sldMk cId="919229487" sldId="395"/>
        </pc:sldMkLst>
        <pc:spChg chg="mod">
          <ac:chgData name="Karyn Johnson" userId="5b537da3-8fe8-412d-8c65-21230afc46da" providerId="ADAL" clId="{109FDF5A-1683-7749-A40B-51F762029C6B}" dt="2023-10-18T14:17:07.314" v="167" actId="5793"/>
          <ac:spMkLst>
            <pc:docMk/>
            <pc:sldMk cId="919229487" sldId="395"/>
            <ac:spMk id="2" creationId="{0560F4D5-2DD7-4365-865E-2D00D05426A6}"/>
          </ac:spMkLst>
        </pc:spChg>
      </pc:sldChg>
      <pc:sldChg chg="modSp mod">
        <pc:chgData name="Karyn Johnson" userId="5b537da3-8fe8-412d-8c65-21230afc46da" providerId="ADAL" clId="{109FDF5A-1683-7749-A40B-51F762029C6B}" dt="2023-10-18T14:17:15.782" v="168" actId="5793"/>
        <pc:sldMkLst>
          <pc:docMk/>
          <pc:sldMk cId="1822582770" sldId="396"/>
        </pc:sldMkLst>
        <pc:spChg chg="mod">
          <ac:chgData name="Karyn Johnson" userId="5b537da3-8fe8-412d-8c65-21230afc46da" providerId="ADAL" clId="{109FDF5A-1683-7749-A40B-51F762029C6B}" dt="2023-10-18T14:17:15.782" v="168" actId="5793"/>
          <ac:spMkLst>
            <pc:docMk/>
            <pc:sldMk cId="1822582770" sldId="396"/>
            <ac:spMk id="2" creationId="{0560F4D5-2DD7-4365-865E-2D00D05426A6}"/>
          </ac:spMkLst>
        </pc:spChg>
      </pc:sldChg>
      <pc:sldChg chg="modSp mod">
        <pc:chgData name="Karyn Johnson" userId="5b537da3-8fe8-412d-8c65-21230afc46da" providerId="ADAL" clId="{109FDF5A-1683-7749-A40B-51F762029C6B}" dt="2023-10-18T14:15:49.603" v="149" actId="14100"/>
        <pc:sldMkLst>
          <pc:docMk/>
          <pc:sldMk cId="892122392" sldId="398"/>
        </pc:sldMkLst>
        <pc:spChg chg="mod">
          <ac:chgData name="Karyn Johnson" userId="5b537da3-8fe8-412d-8c65-21230afc46da" providerId="ADAL" clId="{109FDF5A-1683-7749-A40B-51F762029C6B}" dt="2023-10-18T14:15:49.603" v="149" actId="14100"/>
          <ac:spMkLst>
            <pc:docMk/>
            <pc:sldMk cId="892122392" sldId="398"/>
            <ac:spMk id="2" creationId="{0560F4D5-2DD7-4365-865E-2D00D05426A6}"/>
          </ac:spMkLst>
        </pc:spChg>
      </pc:sldChg>
      <pc:sldChg chg="modSp mod">
        <pc:chgData name="Karyn Johnson" userId="5b537da3-8fe8-412d-8c65-21230afc46da" providerId="ADAL" clId="{109FDF5A-1683-7749-A40B-51F762029C6B}" dt="2023-10-18T14:18:28.701" v="181" actId="20577"/>
        <pc:sldMkLst>
          <pc:docMk/>
          <pc:sldMk cId="283079670" sldId="399"/>
        </pc:sldMkLst>
        <pc:spChg chg="mod">
          <ac:chgData name="Karyn Johnson" userId="5b537da3-8fe8-412d-8c65-21230afc46da" providerId="ADAL" clId="{109FDF5A-1683-7749-A40B-51F762029C6B}" dt="2023-10-18T14:18:28.701" v="181" actId="20577"/>
          <ac:spMkLst>
            <pc:docMk/>
            <pc:sldMk cId="283079670" sldId="399"/>
            <ac:spMk id="2" creationId="{0560F4D5-2DD7-4365-865E-2D00D05426A6}"/>
          </ac:spMkLst>
        </pc:spChg>
      </pc:sldChg>
      <pc:sldChg chg="modSp mod">
        <pc:chgData name="Karyn Johnson" userId="5b537da3-8fe8-412d-8c65-21230afc46da" providerId="ADAL" clId="{109FDF5A-1683-7749-A40B-51F762029C6B}" dt="2023-10-18T14:19:21.998" v="185" actId="20577"/>
        <pc:sldMkLst>
          <pc:docMk/>
          <pc:sldMk cId="531583836" sldId="400"/>
        </pc:sldMkLst>
        <pc:spChg chg="mod">
          <ac:chgData name="Karyn Johnson" userId="5b537da3-8fe8-412d-8c65-21230afc46da" providerId="ADAL" clId="{109FDF5A-1683-7749-A40B-51F762029C6B}" dt="2023-10-18T14:16:36.703" v="154" actId="27636"/>
          <ac:spMkLst>
            <pc:docMk/>
            <pc:sldMk cId="531583836" sldId="400"/>
            <ac:spMk id="2" creationId="{0560F4D5-2DD7-4365-865E-2D00D05426A6}"/>
          </ac:spMkLst>
        </pc:spChg>
        <pc:spChg chg="mod">
          <ac:chgData name="Karyn Johnson" userId="5b537da3-8fe8-412d-8c65-21230afc46da" providerId="ADAL" clId="{109FDF5A-1683-7749-A40B-51F762029C6B}" dt="2023-10-18T14:19:21.998" v="185" actId="20577"/>
          <ac:spMkLst>
            <pc:docMk/>
            <pc:sldMk cId="531583836" sldId="400"/>
            <ac:spMk id="3" creationId="{C4ADC5CB-BF11-40E9-B8FD-ACB0AEA5AAF2}"/>
          </ac:spMkLst>
        </pc:spChg>
        <pc:picChg chg="mod">
          <ac:chgData name="Karyn Johnson" userId="5b537da3-8fe8-412d-8c65-21230afc46da" providerId="ADAL" clId="{109FDF5A-1683-7749-A40B-51F762029C6B}" dt="2023-10-18T14:16:41.674" v="166" actId="1038"/>
          <ac:picMkLst>
            <pc:docMk/>
            <pc:sldMk cId="531583836" sldId="400"/>
            <ac:picMk id="5" creationId="{7DB55704-41A1-286E-5D47-14BF656AC0CC}"/>
          </ac:picMkLst>
        </pc:picChg>
      </pc:sldChg>
      <pc:sldChg chg="modSp mod">
        <pc:chgData name="Karyn Johnson" userId="5b537da3-8fe8-412d-8c65-21230afc46da" providerId="ADAL" clId="{109FDF5A-1683-7749-A40B-51F762029C6B}" dt="2023-10-18T14:19:00.083" v="184" actId="20577"/>
        <pc:sldMkLst>
          <pc:docMk/>
          <pc:sldMk cId="611850634" sldId="401"/>
        </pc:sldMkLst>
        <pc:spChg chg="mod">
          <ac:chgData name="Karyn Johnson" userId="5b537da3-8fe8-412d-8c65-21230afc46da" providerId="ADAL" clId="{109FDF5A-1683-7749-A40B-51F762029C6B}" dt="2023-10-18T14:18:42.639" v="183" actId="27636"/>
          <ac:spMkLst>
            <pc:docMk/>
            <pc:sldMk cId="611850634" sldId="401"/>
            <ac:spMk id="2" creationId="{0560F4D5-2DD7-4365-865E-2D00D05426A6}"/>
          </ac:spMkLst>
        </pc:spChg>
        <pc:spChg chg="mod">
          <ac:chgData name="Karyn Johnson" userId="5b537da3-8fe8-412d-8c65-21230afc46da" providerId="ADAL" clId="{109FDF5A-1683-7749-A40B-51F762029C6B}" dt="2023-10-18T14:19:00.083" v="184" actId="20577"/>
          <ac:spMkLst>
            <pc:docMk/>
            <pc:sldMk cId="611850634" sldId="401"/>
            <ac:spMk id="3" creationId="{C4ADC5CB-BF11-40E9-B8FD-ACB0AEA5AAF2}"/>
          </ac:spMkLst>
        </pc:spChg>
      </pc:sldChg>
    </pc:docChg>
  </pc:docChgLst>
  <pc:docChgLst>
    <pc:chgData name="Karyn Johnson" userId="5b537da3-8fe8-412d-8c65-21230afc46da" providerId="ADAL" clId="{7282C8E6-A38A-8848-96BC-D3204B9ACCC7}"/>
    <pc:docChg chg="undo custSel addSld modSld">
      <pc:chgData name="Karyn Johnson" userId="5b537da3-8fe8-412d-8c65-21230afc46da" providerId="ADAL" clId="{7282C8E6-A38A-8848-96BC-D3204B9ACCC7}" dt="2023-11-02T03:17:58.172" v="219" actId="20577"/>
      <pc:docMkLst>
        <pc:docMk/>
      </pc:docMkLst>
      <pc:sldChg chg="addSp delSp modSp mod">
        <pc:chgData name="Karyn Johnson" userId="5b537da3-8fe8-412d-8c65-21230afc46da" providerId="ADAL" clId="{7282C8E6-A38A-8848-96BC-D3204B9ACCC7}" dt="2023-11-02T03:11:12.759" v="198" actId="2711"/>
        <pc:sldMkLst>
          <pc:docMk/>
          <pc:sldMk cId="4004373610" sldId="260"/>
        </pc:sldMkLst>
        <pc:spChg chg="add del mod">
          <ac:chgData name="Karyn Johnson" userId="5b537da3-8fe8-412d-8c65-21230afc46da" providerId="ADAL" clId="{7282C8E6-A38A-8848-96BC-D3204B9ACCC7}" dt="2023-11-02T03:07:07.791" v="110" actId="478"/>
          <ac:spMkLst>
            <pc:docMk/>
            <pc:sldMk cId="4004373610" sldId="260"/>
            <ac:spMk id="2" creationId="{C329F835-BCA6-524E-46B8-B31934A9A905}"/>
          </ac:spMkLst>
        </pc:spChg>
        <pc:spChg chg="add mod">
          <ac:chgData name="Karyn Johnson" userId="5b537da3-8fe8-412d-8c65-21230afc46da" providerId="ADAL" clId="{7282C8E6-A38A-8848-96BC-D3204B9ACCC7}" dt="2023-11-02T03:11:05.882" v="197" actId="2711"/>
          <ac:spMkLst>
            <pc:docMk/>
            <pc:sldMk cId="4004373610" sldId="260"/>
            <ac:spMk id="3" creationId="{DAEB308F-BD7F-B425-C061-36F957702B5B}"/>
          </ac:spMkLst>
        </pc:spChg>
        <pc:spChg chg="mod">
          <ac:chgData name="Karyn Johnson" userId="5b537da3-8fe8-412d-8c65-21230afc46da" providerId="ADAL" clId="{7282C8E6-A38A-8848-96BC-D3204B9ACCC7}" dt="2023-11-02T03:11:12.759" v="198" actId="2711"/>
          <ac:spMkLst>
            <pc:docMk/>
            <pc:sldMk cId="4004373610" sldId="260"/>
            <ac:spMk id="5" creationId="{C7D6C0B1-804C-4A03-AB84-246C06F94174}"/>
          </ac:spMkLst>
        </pc:spChg>
        <pc:spChg chg="mod">
          <ac:chgData name="Karyn Johnson" userId="5b537da3-8fe8-412d-8c65-21230afc46da" providerId="ADAL" clId="{7282C8E6-A38A-8848-96BC-D3204B9ACCC7}" dt="2023-11-02T03:10:58.643" v="196" actId="2711"/>
          <ac:spMkLst>
            <pc:docMk/>
            <pc:sldMk cId="4004373610" sldId="260"/>
            <ac:spMk id="6" creationId="{DE300B98-EBB0-4EB7-A802-2D99A78FEFB9}"/>
          </ac:spMkLst>
        </pc:spChg>
      </pc:sldChg>
      <pc:sldChg chg="modSp mod">
        <pc:chgData name="Karyn Johnson" userId="5b537da3-8fe8-412d-8c65-21230afc46da" providerId="ADAL" clId="{7282C8E6-A38A-8848-96BC-D3204B9ACCC7}" dt="2023-11-02T03:10:49.890" v="195" actId="2711"/>
        <pc:sldMkLst>
          <pc:docMk/>
          <pc:sldMk cId="2771190949" sldId="340"/>
        </pc:sldMkLst>
        <pc:spChg chg="mod">
          <ac:chgData name="Karyn Johnson" userId="5b537da3-8fe8-412d-8c65-21230afc46da" providerId="ADAL" clId="{7282C8E6-A38A-8848-96BC-D3204B9ACCC7}" dt="2023-11-02T03:10:49.890" v="195" actId="2711"/>
          <ac:spMkLst>
            <pc:docMk/>
            <pc:sldMk cId="2771190949" sldId="340"/>
            <ac:spMk id="3" creationId="{AB0A2D4E-8AE8-4E40-953E-EF679CEACA2A}"/>
          </ac:spMkLst>
        </pc:spChg>
      </pc:sldChg>
      <pc:sldChg chg="modSp mod">
        <pc:chgData name="Karyn Johnson" userId="5b537da3-8fe8-412d-8c65-21230afc46da" providerId="ADAL" clId="{7282C8E6-A38A-8848-96BC-D3204B9ACCC7}" dt="2023-11-02T03:03:25.064" v="3" actId="27636"/>
        <pc:sldMkLst>
          <pc:docMk/>
          <pc:sldMk cId="1343376673" sldId="390"/>
        </pc:sldMkLst>
        <pc:spChg chg="mod">
          <ac:chgData name="Karyn Johnson" userId="5b537da3-8fe8-412d-8c65-21230afc46da" providerId="ADAL" clId="{7282C8E6-A38A-8848-96BC-D3204B9ACCC7}" dt="2023-11-02T03:03:25.063" v="2" actId="27636"/>
          <ac:spMkLst>
            <pc:docMk/>
            <pc:sldMk cId="1343376673" sldId="390"/>
            <ac:spMk id="6" creationId="{D80FEAD7-4F26-A081-65CF-C5C3559777F0}"/>
          </ac:spMkLst>
        </pc:spChg>
        <pc:spChg chg="mod">
          <ac:chgData name="Karyn Johnson" userId="5b537da3-8fe8-412d-8c65-21230afc46da" providerId="ADAL" clId="{7282C8E6-A38A-8848-96BC-D3204B9ACCC7}" dt="2023-11-02T03:03:25.064" v="3" actId="27636"/>
          <ac:spMkLst>
            <pc:docMk/>
            <pc:sldMk cId="1343376673" sldId="390"/>
            <ac:spMk id="7" creationId="{A57DE8BA-7772-29F6-FDF1-E5994078B164}"/>
          </ac:spMkLst>
        </pc:spChg>
      </pc:sldChg>
      <pc:sldChg chg="modSp add mod">
        <pc:chgData name="Karyn Johnson" userId="5b537da3-8fe8-412d-8c65-21230afc46da" providerId="ADAL" clId="{7282C8E6-A38A-8848-96BC-D3204B9ACCC7}" dt="2023-11-02T03:11:35.735" v="205" actId="20577"/>
        <pc:sldMkLst>
          <pc:docMk/>
          <pc:sldMk cId="2790055465" sldId="406"/>
        </pc:sldMkLst>
        <pc:spChg chg="mod">
          <ac:chgData name="Karyn Johnson" userId="5b537da3-8fe8-412d-8c65-21230afc46da" providerId="ADAL" clId="{7282C8E6-A38A-8848-96BC-D3204B9ACCC7}" dt="2023-11-02T03:11:35.735" v="205" actId="20577"/>
          <ac:spMkLst>
            <pc:docMk/>
            <pc:sldMk cId="2790055465" sldId="406"/>
            <ac:spMk id="2" creationId="{46F54A8D-F996-6411-3F2F-C86242E0C378}"/>
          </ac:spMkLst>
        </pc:spChg>
      </pc:sldChg>
      <pc:sldChg chg="modSp add mod">
        <pc:chgData name="Karyn Johnson" userId="5b537da3-8fe8-412d-8c65-21230afc46da" providerId="ADAL" clId="{7282C8E6-A38A-8848-96BC-D3204B9ACCC7}" dt="2023-11-02T03:12:34.453" v="208" actId="27636"/>
        <pc:sldMkLst>
          <pc:docMk/>
          <pc:sldMk cId="1248338873" sldId="407"/>
        </pc:sldMkLst>
        <pc:spChg chg="mod">
          <ac:chgData name="Karyn Johnson" userId="5b537da3-8fe8-412d-8c65-21230afc46da" providerId="ADAL" clId="{7282C8E6-A38A-8848-96BC-D3204B9ACCC7}" dt="2023-11-02T03:12:34.453" v="208" actId="27636"/>
          <ac:spMkLst>
            <pc:docMk/>
            <pc:sldMk cId="1248338873" sldId="407"/>
            <ac:spMk id="6" creationId="{61044D95-1006-4EC1-7CA8-4B0DBA2DC708}"/>
          </ac:spMkLst>
        </pc:spChg>
      </pc:sldChg>
      <pc:sldChg chg="modSp add mod">
        <pc:chgData name="Karyn Johnson" userId="5b537da3-8fe8-412d-8c65-21230afc46da" providerId="ADAL" clId="{7282C8E6-A38A-8848-96BC-D3204B9ACCC7}" dt="2023-11-02T03:15:48.672" v="213" actId="20577"/>
        <pc:sldMkLst>
          <pc:docMk/>
          <pc:sldMk cId="2969744266" sldId="408"/>
        </pc:sldMkLst>
        <pc:spChg chg="mod">
          <ac:chgData name="Karyn Johnson" userId="5b537da3-8fe8-412d-8c65-21230afc46da" providerId="ADAL" clId="{7282C8E6-A38A-8848-96BC-D3204B9ACCC7}" dt="2023-11-02T03:15:48.672" v="213" actId="20577"/>
          <ac:spMkLst>
            <pc:docMk/>
            <pc:sldMk cId="2969744266" sldId="408"/>
            <ac:spMk id="10" creationId="{00000000-0000-0000-0000-000000000000}"/>
          </ac:spMkLst>
        </pc:spChg>
      </pc:sldChg>
      <pc:sldChg chg="modSp add mod">
        <pc:chgData name="Karyn Johnson" userId="5b537da3-8fe8-412d-8c65-21230afc46da" providerId="ADAL" clId="{7282C8E6-A38A-8848-96BC-D3204B9ACCC7}" dt="2023-11-02T03:17:58.172" v="219" actId="20577"/>
        <pc:sldMkLst>
          <pc:docMk/>
          <pc:sldMk cId="2038351511" sldId="409"/>
        </pc:sldMkLst>
        <pc:spChg chg="mod">
          <ac:chgData name="Karyn Johnson" userId="5b537da3-8fe8-412d-8c65-21230afc46da" providerId="ADAL" clId="{7282C8E6-A38A-8848-96BC-D3204B9ACCC7}" dt="2023-11-02T03:17:58.172" v="219" actId="20577"/>
          <ac:spMkLst>
            <pc:docMk/>
            <pc:sldMk cId="2038351511" sldId="409"/>
            <ac:spMk id="6" creationId="{61044D95-1006-4EC1-7CA8-4B0DBA2DC708}"/>
          </ac:spMkLst>
        </pc:spChg>
        <pc:spChg chg="mod">
          <ac:chgData name="Karyn Johnson" userId="5b537da3-8fe8-412d-8c65-21230afc46da" providerId="ADAL" clId="{7282C8E6-A38A-8848-96BC-D3204B9ACCC7}" dt="2023-11-02T03:17:36.575" v="217" actId="20577"/>
          <ac:spMkLst>
            <pc:docMk/>
            <pc:sldMk cId="2038351511" sldId="409"/>
            <ac:spMk id="10" creationId="{00000000-0000-0000-0000-000000000000}"/>
          </ac:spMkLst>
        </pc:spChg>
      </pc:sldChg>
    </pc:docChg>
  </pc:docChgLst>
  <pc:docChgLst>
    <pc:chgData name="Karyn Johnson" userId="5b537da3-8fe8-412d-8c65-21230afc46da" providerId="ADAL" clId="{77873157-711E-FF4F-BEAD-678CFCF4A2F1}"/>
    <pc:docChg chg="modSld">
      <pc:chgData name="Karyn Johnson" userId="5b537da3-8fe8-412d-8c65-21230afc46da" providerId="ADAL" clId="{77873157-711E-FF4F-BEAD-678CFCF4A2F1}" dt="2023-10-18T22:11:39.958" v="1" actId="6549"/>
      <pc:docMkLst>
        <pc:docMk/>
      </pc:docMkLst>
      <pc:sldChg chg="modSp mod">
        <pc:chgData name="Karyn Johnson" userId="5b537da3-8fe8-412d-8c65-21230afc46da" providerId="ADAL" clId="{77873157-711E-FF4F-BEAD-678CFCF4A2F1}" dt="2023-10-18T22:11:39.958" v="1" actId="6549"/>
        <pc:sldMkLst>
          <pc:docMk/>
          <pc:sldMk cId="2771190949" sldId="340"/>
        </pc:sldMkLst>
        <pc:spChg chg="mod">
          <ac:chgData name="Karyn Johnson" userId="5b537da3-8fe8-412d-8c65-21230afc46da" providerId="ADAL" clId="{77873157-711E-FF4F-BEAD-678CFCF4A2F1}" dt="2023-10-18T22:11:39.958" v="1" actId="6549"/>
          <ac:spMkLst>
            <pc:docMk/>
            <pc:sldMk cId="2771190949" sldId="340"/>
            <ac:spMk id="3" creationId="{AB0A2D4E-8AE8-4E40-953E-EF679CEACA2A}"/>
          </ac:spMkLst>
        </pc:spChg>
      </pc:sldChg>
    </pc:docChg>
  </pc:docChgLst>
  <pc:docChgLst>
    <pc:chgData name="Karyn Johnson" userId="5b537da3-8fe8-412d-8c65-21230afc46da" providerId="ADAL" clId="{B9EB9E2D-27E3-9941-9B4E-8246DB762FE5}"/>
    <pc:docChg chg="modSld">
      <pc:chgData name="Karyn Johnson" userId="5b537da3-8fe8-412d-8c65-21230afc46da" providerId="ADAL" clId="{B9EB9E2D-27E3-9941-9B4E-8246DB762FE5}" dt="2023-11-02T08:13:31.418" v="22" actId="20577"/>
      <pc:docMkLst>
        <pc:docMk/>
      </pc:docMkLst>
      <pc:sldChg chg="modSp mod">
        <pc:chgData name="Karyn Johnson" userId="5b537da3-8fe8-412d-8c65-21230afc46da" providerId="ADAL" clId="{B9EB9E2D-27E3-9941-9B4E-8246DB762FE5}" dt="2023-11-02T08:13:31.418" v="22" actId="20577"/>
        <pc:sldMkLst>
          <pc:docMk/>
          <pc:sldMk cId="4004373610" sldId="260"/>
        </pc:sldMkLst>
        <pc:spChg chg="mod">
          <ac:chgData name="Karyn Johnson" userId="5b537da3-8fe8-412d-8c65-21230afc46da" providerId="ADAL" clId="{B9EB9E2D-27E3-9941-9B4E-8246DB762FE5}" dt="2023-11-02T08:13:31.418" v="22" actId="20577"/>
          <ac:spMkLst>
            <pc:docMk/>
            <pc:sldMk cId="4004373610" sldId="260"/>
            <ac:spMk id="6" creationId="{DE300B98-EBB0-4EB7-A802-2D99A78FEFB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EE771518-BF64-6242-88B8-190AEC9B30FB}" type="datetimeFigureOut">
              <a:rPr lang="en-US" smtClean="0"/>
              <a:t>4/15/2024</a:t>
            </a:fld>
            <a:endParaRPr lang="en-US"/>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09FC41F-DDF7-F142-B1DB-95FCD2D0FD65}" type="slidenum">
              <a:rPr lang="en-US" smtClean="0"/>
              <a:t>‹#›</a:t>
            </a:fld>
            <a:endParaRPr lang="en-US"/>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07455F80-4897-EB40-9966-2C9B3E6EB828}" type="datetimeFigureOut">
              <a:rPr lang="en-US" smtClean="0"/>
              <a:t>4/15/2024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B509F8D-AC7F-834B-A1E5-1861C09894EA}" type="slidenum">
              <a:rPr lang="en-US" smtClean="0"/>
              <a:t>‹#›</a:t>
            </a:fld>
            <a:endParaRPr lang="en-US"/>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0B509F8D-AC7F-834B-A1E5-1861C09894EA}" type="slidenum">
              <a:rPr lang="en-US" smtClean="0"/>
              <a:t>1</a:t>
            </a:fld>
            <a:endParaRPr lang="en-US"/>
          </a:p>
        </p:txBody>
      </p:sp>
    </p:spTree>
    <p:extLst>
      <p:ext uri="{BB962C8B-B14F-4D97-AF65-F5344CB8AC3E}">
        <p14:creationId xmlns:p14="http://schemas.microsoft.com/office/powerpoint/2010/main" val="1967805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0B509F8D-AC7F-834B-A1E5-1861C09894EA}" type="slidenum">
              <a:rPr lang="en-US" smtClean="0"/>
              <a:t>2</a:t>
            </a:fld>
            <a:endParaRPr lang="en-US"/>
          </a:p>
        </p:txBody>
      </p:sp>
    </p:spTree>
    <p:extLst>
      <p:ext uri="{BB962C8B-B14F-4D97-AF65-F5344CB8AC3E}">
        <p14:creationId xmlns:p14="http://schemas.microsoft.com/office/powerpoint/2010/main" val="1827374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0B509F8D-AC7F-834B-A1E5-1861C09894EA}" type="slidenum">
              <a:rPr lang="en-US" smtClean="0"/>
              <a:t>4</a:t>
            </a:fld>
            <a:endParaRPr lang="en-US"/>
          </a:p>
        </p:txBody>
      </p:sp>
    </p:spTree>
    <p:extLst>
      <p:ext uri="{BB962C8B-B14F-4D97-AF65-F5344CB8AC3E}">
        <p14:creationId xmlns:p14="http://schemas.microsoft.com/office/powerpoint/2010/main" val="168619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0B509F8D-AC7F-834B-A1E5-1861C09894EA}" type="slidenum">
              <a:rPr lang="en-US" smtClean="0"/>
              <a:t>6</a:t>
            </a:fld>
            <a:endParaRPr lang="en-US"/>
          </a:p>
        </p:txBody>
      </p:sp>
    </p:spTree>
    <p:extLst>
      <p:ext uri="{BB962C8B-B14F-4D97-AF65-F5344CB8AC3E}">
        <p14:creationId xmlns:p14="http://schemas.microsoft.com/office/powerpoint/2010/main" val="3704395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rtl="0"/>
            <a:fld id="{0B509F8D-AC7F-834B-A1E5-1861C09894EA}" type="slidenum">
              <a:rPr lang="en-US" smtClean="0"/>
              <a:t>13</a:t>
            </a:fld>
            <a:endParaRPr lang="en-US"/>
          </a:p>
        </p:txBody>
      </p:sp>
    </p:spTree>
    <p:extLst>
      <p:ext uri="{BB962C8B-B14F-4D97-AF65-F5344CB8AC3E}">
        <p14:creationId xmlns:p14="http://schemas.microsoft.com/office/powerpoint/2010/main" val="7838986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rtlCol="0">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rtlCol="0" anchor="b"/>
          <a:lstStyle>
            <a:lvl1pPr>
              <a:defRPr sz="8000"/>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rtlCol="0" anchor="ctr"/>
          <a:lstStyle>
            <a:lvl1pPr marL="0" indent="0" algn="ctr">
              <a:buNone/>
              <a:defRPr/>
            </a:lvl1pPr>
          </a:lstStyle>
          <a:p>
            <a:pPr rtl="0"/>
            <a:r>
              <a:rPr lang="de-de"/>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rtlCol="0" anchor="b">
            <a:spAutoFit/>
          </a:bodyPr>
          <a:lstStyle>
            <a:lvl1pPr marL="0" indent="0">
              <a:buNone/>
              <a:defRPr sz="1200">
                <a:solidFill>
                  <a:schemeClr val="bg1"/>
                </a:solidFill>
              </a:defRPr>
            </a:lvl1pPr>
            <a:lvl5pPr>
              <a:defRPr/>
            </a:lvl5pPr>
          </a:lstStyle>
          <a:p>
            <a:pPr lvl="0" rtl="0"/>
            <a:r>
              <a:rPr lang="de-de"/>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rtlCol="0"/>
          <a:lstStyle>
            <a:lvl1pPr algn="r">
              <a:defRPr/>
            </a:lvl1pPr>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rtlCol="0" anchor="b">
            <a:spAutoFit/>
          </a:bodyPr>
          <a:lstStyle>
            <a:lvl1pPr marL="0" indent="0" algn="l">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rtlCol="0"/>
          <a:lstStyle>
            <a:lvl1pPr>
              <a:defRPr b="1" i="0">
                <a:latin typeface="+mj-lt"/>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rtlCol="0"/>
          <a:lstStyle>
            <a:lvl1pPr>
              <a:defRPr b="1" i="0">
                <a:latin typeface="Artifakt LegendOfc" panose="020B0504020101020102" pitchFamily="34" charset="77"/>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200" dirty="0"/>
          </a:p>
        </p:txBody>
      </p:sp>
      <p:sp>
        <p:nvSpPr>
          <p:cNvPr id="2" name="Title 1"/>
          <p:cNvSpPr>
            <a:spLocks noGrp="1"/>
          </p:cNvSpPr>
          <p:nvPr>
            <p:ph type="title"/>
          </p:nvPr>
        </p:nvSpPr>
        <p:spPr>
          <a:xfrm>
            <a:off x="736980" y="731521"/>
            <a:ext cx="7670420" cy="1218795"/>
          </a:xfrm>
        </p:spPr>
        <p:txBody>
          <a:bodyPr rtlCol="0"/>
          <a:lstStyle>
            <a:lvl1pPr>
              <a:defRPr sz="4400" b="1" i="0">
                <a:latin typeface="+mj-lt"/>
              </a:defRPr>
            </a:lvl1pPr>
          </a:lstStyle>
          <a:p>
            <a:pPr rtl="0"/>
            <a:r>
              <a:rPr lang="de-de"/>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rtl="0">
              <a:lnSpc>
                <a:spcPct val="90000"/>
              </a:lnSpc>
              <a:spcBef>
                <a:spcPct val="0"/>
              </a:spcBef>
            </a:pPr>
            <a:r>
              <a:rPr lang="de-de"/>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rtlCol="0"/>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rtlCol="0"/>
          <a:lstStyle/>
          <a:p>
            <a:pPr rtl="0"/>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solidFill>
                  <a:schemeClr val="bg1"/>
                </a:solidFill>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17600"/>
          </a:xfrm>
        </p:spPr>
        <p:txBody>
          <a:bodyPr rtlCol="0" anchor="b"/>
          <a:lstStyle>
            <a:lvl1pPr>
              <a:lnSpc>
                <a:spcPct val="90000"/>
              </a:lnSpc>
              <a:defRPr sz="8000" b="1" i="0">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rtlCol="0" anchor="b">
            <a:spAutoFit/>
          </a:bodyPr>
          <a:lstStyle>
            <a:lvl1pPr marL="0" indent="0">
              <a:buNone/>
              <a:defRPr sz="1200">
                <a:solidFill>
                  <a:schemeClr val="bg1">
                    <a:lumMod val="50000"/>
                  </a:schemeClr>
                </a:solidFill>
              </a:defRPr>
            </a:lvl1pPr>
            <a:lvl5pPr>
              <a:defRPr/>
            </a:lvl5pPr>
          </a:lstStyle>
          <a:p>
            <a:pPr lvl="0" rtl="0"/>
            <a:r>
              <a:rPr lang="de-de"/>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rtlCol="0" anchor="b">
            <a:noAutofit/>
          </a:bodyPr>
          <a:lstStyle>
            <a:lvl1pPr marL="0" indent="0">
              <a:buNone/>
              <a:defRPr lang="en-US" sz="1200" kern="1200" dirty="0">
                <a:solidFill>
                  <a:schemeClr val="bg1">
                    <a:lumMod val="65000"/>
                  </a:schemeClr>
                </a:solidFill>
                <a:latin typeface="+mn-lt"/>
                <a:ea typeface="+mn-ea"/>
                <a:cs typeface="+mn-cs"/>
              </a:defRPr>
            </a:lvl1pPr>
          </a:lstStyle>
          <a:p>
            <a:pPr lvl="0" rtl="0"/>
            <a:r>
              <a:rPr lang="de-de"/>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183100" cy="609600"/>
          </a:xfrm>
          <a:prstGeom prst="rect">
            <a:avLst/>
          </a:prstGeom>
          <a:noFill/>
        </p:spPr>
        <p:txBody>
          <a:bodyPr wrap="square" lIns="0" tIns="0" rIns="0" bIns="0" rtlCol="0" anchor="b">
            <a:noAutofit/>
          </a:bodyPr>
          <a:lstStyle/>
          <a:p>
            <a:pPr rtl="0">
              <a:lnSpc>
                <a:spcPct val="90000"/>
              </a:lnSpc>
              <a:spcBef>
                <a:spcPts val="600"/>
              </a:spcBef>
            </a:pPr>
            <a:r>
              <a:rPr lang="de-DE" sz="1200" dirty="0">
                <a:solidFill>
                  <a:schemeClr val="bg1">
                    <a:lumMod val="65000"/>
                  </a:schemeClr>
                </a:solidFill>
              </a:rPr>
              <a:t>Autodesk und das Autodesk-Logo sind in den USA und/oder anderen Ländern eingetragene Marken oder Marken von Autodesk, Inc. und/oder seiner Tochterunternehmen und/oder verbundenen Unternehmen. Alle anderen Marken, Produktnamen und Kennzeichen gehören ihren jeweiligen Inhabern. Autodesk behält sich vor, Produkt- und Service-Angebote sowie Spezifikationen und Preise jederzeit ohne Vorankündigung zu ändern. Alle Angaben ohne Gewähr.</a:t>
            </a:r>
          </a:p>
          <a:p>
            <a:pPr rtl="0">
              <a:lnSpc>
                <a:spcPct val="90000"/>
              </a:lnSpc>
              <a:spcBef>
                <a:spcPts val="600"/>
              </a:spcBef>
            </a:pPr>
            <a:r>
              <a:rPr lang="de-DE" sz="1200" dirty="0">
                <a:solidFill>
                  <a:schemeClr val="bg1">
                    <a:lumMod val="65000"/>
                  </a:schemeClr>
                </a:solidFill>
              </a:rPr>
              <a:t>© 2024 Autodesk. Alle Rechte vorbehalten.</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4520" y="384051"/>
            <a:ext cx="16532352" cy="833685"/>
          </a:xfrm>
          <a:prstGeom prst="rect">
            <a:avLst/>
          </a:prstGeom>
        </p:spPr>
        <p:txBody>
          <a:bodyPr lIns="57528" tIns="28763" rIns="57528" bIns="28763" rtlCol="0"/>
          <a:lstStyle>
            <a:lvl1pPr>
              <a:defRPr/>
            </a:lvl1pPr>
          </a:lstStyle>
          <a:p>
            <a:pPr rtl="0"/>
            <a:r>
              <a:rPr lang="de-de"/>
              <a:t>Click to edit Master title style</a:t>
            </a:r>
            <a:endParaRPr lang="en-US" dirty="0"/>
          </a:p>
        </p:txBody>
      </p:sp>
      <p:sp>
        <p:nvSpPr>
          <p:cNvPr id="3" name="Content Placeholder 2"/>
          <p:cNvSpPr>
            <a:spLocks noGrp="1"/>
          </p:cNvSpPr>
          <p:nvPr>
            <p:ph idx="1"/>
          </p:nvPr>
        </p:nvSpPr>
        <p:spPr>
          <a:xfrm>
            <a:off x="834520" y="2263140"/>
            <a:ext cx="16532352" cy="7063740"/>
          </a:xfrm>
          <a:prstGeom prst="rect">
            <a:avLst/>
          </a:prstGeom>
        </p:spPr>
        <p:txBody>
          <a:bodyPr lIns="57528" tIns="28763" rIns="57528" bIns="28763"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Slide Number Placeholder 3"/>
          <p:cNvSpPr>
            <a:spLocks noGrp="1"/>
          </p:cNvSpPr>
          <p:nvPr>
            <p:ph type="sldNum" sz="quarter" idx="11"/>
          </p:nvPr>
        </p:nvSpPr>
        <p:spPr>
          <a:xfrm>
            <a:off x="8767208" y="9719084"/>
            <a:ext cx="753592" cy="546496"/>
          </a:xfrm>
          <a:prstGeom prst="rect">
            <a:avLst/>
          </a:prstGeom>
        </p:spPr>
        <p:txBody>
          <a:bodyPr rtlCol="0" anchor="ctr"/>
          <a:lstStyle>
            <a:lvl1pPr algn="ctr">
              <a:defRPr sz="2200">
                <a:latin typeface="Frutiger Next LT W1G" pitchFamily="34" charset="0"/>
              </a:defRPr>
            </a:lvl1pPr>
          </a:lstStyle>
          <a:p>
            <a:pPr defTabSz="1132050" rtl="0"/>
            <a:fld id="{F734506C-EF52-4FF2-9904-C2A4DBD83A4B}" type="slidenum">
              <a:rPr lang="en-US" smtClean="0">
                <a:solidFill>
                  <a:srgbClr val="000000"/>
                </a:solidFill>
              </a:rPr>
              <a:pPr defTabSz="1132050"/>
              <a:t>‹#›</a:t>
            </a:fld>
            <a:endParaRPr lang="en-US" dirty="0">
              <a:solidFill>
                <a:srgbClr val="000000"/>
              </a:solidFill>
            </a:endParaRPr>
          </a:p>
        </p:txBody>
      </p:sp>
    </p:spTree>
    <p:extLst>
      <p:ext uri="{BB962C8B-B14F-4D97-AF65-F5344CB8AC3E}">
        <p14:creationId xmlns:p14="http://schemas.microsoft.com/office/powerpoint/2010/main" val="45270351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rtlCol="0">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rtlCol="0" anchor="b"/>
          <a:lstStyle>
            <a:lvl1pPr>
              <a:defRPr sz="8000"/>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17600"/>
          </a:xfrm>
        </p:spPr>
        <p:txBody>
          <a:bodyPr rtlCol="0" anchor="b"/>
          <a:lstStyle>
            <a:lvl1pPr>
              <a:lnSpc>
                <a:spcPct val="90000"/>
              </a:lnSpc>
              <a:defRPr sz="8000" b="1" i="0">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rtlCol="0">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solidFill>
                  <a:schemeClr val="bg1"/>
                </a:solidFill>
              </a:defRPr>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solidFill>
                  <a:schemeClr val="bg1"/>
                </a:solidFill>
              </a:defRPr>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rtlCol="0" anchor="b"/>
          <a:lstStyle>
            <a:lvl1pPr>
              <a:defRPr sz="8000">
                <a:solidFill>
                  <a:schemeClr val="bg1"/>
                </a:solidFill>
              </a:defRPr>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46768"/>
          </a:xfrm>
        </p:spPr>
        <p:txBody>
          <a:bodyPr rtlCol="0" anchor="b"/>
          <a:lstStyle>
            <a:lvl1pPr>
              <a:lnSpc>
                <a:spcPct val="90000"/>
              </a:lnSpc>
              <a:defRPr sz="8000" b="1" i="0">
                <a:solidFill>
                  <a:schemeClr val="bg1"/>
                </a:solidFill>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rtlCol="0">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solidFill>
                  <a:schemeClr val="bg1"/>
                </a:solidFill>
              </a:defRPr>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solidFill>
                  <a:schemeClr val="bg1"/>
                </a:solidFill>
              </a:defRPr>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rtlCol="0" anchor="b"/>
          <a:lstStyle>
            <a:lvl1pPr>
              <a:defRPr sz="8000">
                <a:solidFill>
                  <a:schemeClr val="bg1"/>
                </a:solidFill>
              </a:defRPr>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rtlCol="0" anchor="b">
            <a:spAutoFit/>
          </a:bodyPr>
          <a:lstStyle>
            <a:lvl1pPr marL="0" indent="0" algn="r">
              <a:buNone/>
              <a:defRPr sz="1200">
                <a:solidFill>
                  <a:schemeClr val="bg1">
                    <a:lumMod val="50000"/>
                  </a:schemeClr>
                </a:solidFill>
              </a:defRPr>
            </a:lvl1pPr>
            <a:lvl5pPr>
              <a:defRPr/>
            </a:lvl5pPr>
          </a:lstStyle>
          <a:p>
            <a:pPr lvl="0" rtl="0"/>
            <a:r>
              <a:rPr lang="de-de"/>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de-de"/>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rtlCol="0"/>
          <a:lstStyle>
            <a:lvl1pPr algn="l">
              <a:defRPr>
                <a:solidFill>
                  <a:schemeClr val="bg1">
                    <a:lumMod val="50000"/>
                  </a:schemeClr>
                </a:solidFill>
              </a:defRPr>
            </a:lvl1pPr>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50000"/>
                  </a:schemeClr>
                </a:solidFill>
              </a:rPr>
              <a:t>© </a:t>
            </a:r>
            <a:r>
              <a:rPr lang="en-US" sz="1200">
                <a:solidFill>
                  <a:schemeClr val="bg1">
                    <a:lumMod val="50000"/>
                  </a:schemeClr>
                </a:solidFill>
              </a:rPr>
              <a:t>2024</a:t>
            </a:r>
            <a:r>
              <a:rPr lang="de-de" sz="120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rtlCol="0" anchor="b"/>
          <a:lstStyle>
            <a:lvl1pPr>
              <a:lnSpc>
                <a:spcPct val="90000"/>
              </a:lnSpc>
              <a:defRPr sz="8000" b="1" i="0">
                <a:latin typeface="+mj-lt"/>
              </a:defRPr>
            </a:lvl1pPr>
          </a:lstStyle>
          <a:p>
            <a:pPr rtl="0"/>
            <a:r>
              <a:rPr lang="de-de"/>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rtlCol="0" anchor="b"/>
          <a:lstStyle>
            <a:lvl1pPr>
              <a:lnSpc>
                <a:spcPct val="90000"/>
              </a:lnSpc>
              <a:defRPr sz="8000" b="1" i="0">
                <a:latin typeface="+mj-lt"/>
              </a:defRPr>
            </a:lvl1pPr>
          </a:lstStyle>
          <a:p>
            <a:pPr rtl="0"/>
            <a:r>
              <a:rPr lang="de-de"/>
              <a:t>Divider title can</a:t>
            </a:r>
            <a:br>
              <a:rPr lang="en-US" dirty="0"/>
            </a:br>
            <a:r>
              <a:rPr lang="de-de"/>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rtlCol="0"/>
          <a:lstStyle>
            <a:lvl3pPr marL="1433513" indent="-284163">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rtlCol="0"/>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rtlCol="0" anchor="ctr"/>
          <a:lstStyle>
            <a:lvl1pPr marL="0" indent="0" algn="ctr">
              <a:buNone/>
              <a:defRPr/>
            </a:lvl1pPr>
          </a:lstStyle>
          <a:p>
            <a:pPr rtl="0"/>
            <a:r>
              <a:rPr lang="de-de"/>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rtlCol="0" anchor="b">
            <a:spAutoFit/>
          </a:bodyPr>
          <a:lstStyle>
            <a:lvl1pPr marL="0" indent="0">
              <a:buNone/>
              <a:defRPr sz="1200">
                <a:solidFill>
                  <a:schemeClr val="bg1"/>
                </a:solidFill>
              </a:defRPr>
            </a:lvl1pPr>
            <a:lvl5pPr>
              <a:defRPr/>
            </a:lvl5pPr>
          </a:lstStyle>
          <a:p>
            <a:pPr lvl="0" rtl="0"/>
            <a:r>
              <a:rPr lang="de-de"/>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rtlCol="0"/>
          <a:lstStyle>
            <a:lvl1pPr algn="r">
              <a:defRPr/>
            </a:lvl1pPr>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rtlCol="0" anchor="b">
            <a:spAutoFit/>
          </a:bodyPr>
          <a:lstStyle>
            <a:lvl1pPr marL="0" indent="0" algn="l">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rtlCol="0"/>
          <a:lstStyle>
            <a:lvl1pPr>
              <a:defRPr b="1" i="0">
                <a:latin typeface="+mj-lt"/>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rtlCol="0"/>
          <a:lstStyle>
            <a:lvl1pPr>
              <a:defRPr b="1" i="0">
                <a:latin typeface="Artifakt LegendOfc" panose="020B0504020101020102" pitchFamily="34" charset="77"/>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46768"/>
          </a:xfrm>
        </p:spPr>
        <p:txBody>
          <a:bodyPr rtlCol="0" anchor="b"/>
          <a:lstStyle>
            <a:lvl1pPr>
              <a:lnSpc>
                <a:spcPct val="90000"/>
              </a:lnSpc>
              <a:defRPr sz="8000" b="1" i="0">
                <a:solidFill>
                  <a:schemeClr val="bg1"/>
                </a:solidFill>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200" dirty="0"/>
          </a:p>
        </p:txBody>
      </p:sp>
      <p:sp>
        <p:nvSpPr>
          <p:cNvPr id="2" name="Title 1"/>
          <p:cNvSpPr>
            <a:spLocks noGrp="1"/>
          </p:cNvSpPr>
          <p:nvPr>
            <p:ph type="title"/>
          </p:nvPr>
        </p:nvSpPr>
        <p:spPr>
          <a:xfrm>
            <a:off x="736980" y="731521"/>
            <a:ext cx="7670420" cy="1218795"/>
          </a:xfrm>
        </p:spPr>
        <p:txBody>
          <a:bodyPr rtlCol="0"/>
          <a:lstStyle>
            <a:lvl1pPr>
              <a:defRPr sz="4400" b="1" i="0">
                <a:latin typeface="+mj-lt"/>
              </a:defRPr>
            </a:lvl1pPr>
          </a:lstStyle>
          <a:p>
            <a:pPr rtl="0"/>
            <a:r>
              <a:rPr lang="de-de"/>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rtl="0">
              <a:lnSpc>
                <a:spcPct val="90000"/>
              </a:lnSpc>
              <a:spcBef>
                <a:spcPct val="0"/>
              </a:spcBef>
            </a:pPr>
            <a:r>
              <a:rPr lang="de-de"/>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rtlCol="0"/>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rtlCol="0"/>
          <a:lstStyle/>
          <a:p>
            <a:pPr rtl="0"/>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solidFill>
                  <a:schemeClr val="bg1"/>
                </a:solidFill>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rtlCol="0" anchor="b">
            <a:spAutoFit/>
          </a:bodyPr>
          <a:lstStyle>
            <a:lvl1pPr marL="0" indent="0">
              <a:buNone/>
              <a:defRPr sz="1200">
                <a:solidFill>
                  <a:schemeClr val="bg1">
                    <a:lumMod val="50000"/>
                  </a:schemeClr>
                </a:solidFill>
              </a:defRPr>
            </a:lvl1pPr>
            <a:lvl5pPr>
              <a:defRPr/>
            </a:lvl5pPr>
          </a:lstStyle>
          <a:p>
            <a:pPr lvl="0" rtl="0"/>
            <a:r>
              <a:rPr lang="de-de"/>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rtlCol="0" anchor="b">
            <a:noAutofit/>
          </a:bodyPr>
          <a:lstStyle>
            <a:lvl1pPr marL="0" indent="0">
              <a:buNone/>
              <a:defRPr lang="en-US" sz="1200" kern="1200" dirty="0">
                <a:solidFill>
                  <a:schemeClr val="bg1">
                    <a:lumMod val="65000"/>
                  </a:schemeClr>
                </a:solidFill>
                <a:latin typeface="+mn-lt"/>
                <a:ea typeface="+mn-ea"/>
                <a:cs typeface="+mn-cs"/>
              </a:defRPr>
            </a:lvl1pPr>
          </a:lstStyle>
          <a:p>
            <a:pPr lvl="0" rtl="0"/>
            <a:r>
              <a:rPr lang="de-de"/>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rtlCol="0" anchor="b">
            <a:spAutoFit/>
          </a:bodyPr>
          <a:lstStyle>
            <a:lvl1pPr marL="0" indent="0" algn="r">
              <a:buNone/>
              <a:defRPr sz="1200">
                <a:solidFill>
                  <a:schemeClr val="bg1">
                    <a:lumMod val="50000"/>
                  </a:schemeClr>
                </a:solidFill>
              </a:defRPr>
            </a:lvl1pPr>
            <a:lvl5pPr>
              <a:defRPr/>
            </a:lvl5pPr>
          </a:lstStyle>
          <a:p>
            <a:pPr lvl="0" rtl="0"/>
            <a:r>
              <a:rPr lang="de-de"/>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de-de"/>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rtlCol="0"/>
          <a:lstStyle>
            <a:lvl1pPr algn="l">
              <a:defRPr>
                <a:solidFill>
                  <a:schemeClr val="bg1">
                    <a:lumMod val="50000"/>
                  </a:schemeClr>
                </a:solidFill>
              </a:defRPr>
            </a:lvl1pPr>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50000"/>
                  </a:schemeClr>
                </a:solidFill>
              </a:rPr>
              <a:t>© </a:t>
            </a:r>
            <a:r>
              <a:rPr lang="en-US" sz="1200">
                <a:solidFill>
                  <a:schemeClr val="bg1">
                    <a:lumMod val="50000"/>
                  </a:schemeClr>
                </a:solidFill>
              </a:rPr>
              <a:t>2024</a:t>
            </a:r>
            <a:r>
              <a:rPr lang="de-de" sz="120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rtlCol="0" anchor="b"/>
          <a:lstStyle>
            <a:lvl1pPr>
              <a:lnSpc>
                <a:spcPct val="90000"/>
              </a:lnSpc>
              <a:defRPr sz="8000" b="1" i="0">
                <a:latin typeface="+mj-lt"/>
              </a:defRPr>
            </a:lvl1pPr>
          </a:lstStyle>
          <a:p>
            <a:pPr rtl="0"/>
            <a:r>
              <a:rPr lang="de-de"/>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rtlCol="0" anchor="b"/>
          <a:lstStyle>
            <a:lvl1pPr>
              <a:lnSpc>
                <a:spcPct val="90000"/>
              </a:lnSpc>
              <a:defRPr sz="8000" b="1" i="0">
                <a:latin typeface="+mj-lt"/>
              </a:defRPr>
            </a:lvl1pPr>
          </a:lstStyle>
          <a:p>
            <a:pPr rtl="0"/>
            <a:r>
              <a:rPr lang="de-de"/>
              <a:t>Divider title can</a:t>
            </a:r>
            <a:br>
              <a:rPr lang="en-US" dirty="0"/>
            </a:br>
            <a:r>
              <a:rPr lang="de-de"/>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rtlCol="0"/>
          <a:lstStyle>
            <a:lvl1pPr>
              <a:defRPr/>
            </a:lvl1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rtlCol="0"/>
          <a:lstStyle>
            <a:lvl1pPr>
              <a:defRPr/>
            </a:lvl1pPr>
          </a:lstStyle>
          <a:p>
            <a:pPr rtl="0"/>
            <a:r>
              <a:rPr lang="de-de"/>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rtlCol="0"/>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pPr rtl="0"/>
            <a:r>
              <a:rPr lang="de-de"/>
              <a:t>Lernziele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rtl="0"/>
            <a:r>
              <a:rPr lang="de-de"/>
              <a:t>Zum Bearbeiten der Master-Textstile klicken</a:t>
            </a:r>
          </a:p>
          <a:p>
            <a:pPr lvl="1" rtl="0"/>
            <a:r>
              <a:rPr lang="de-de"/>
              <a:t>Zweite Ebene</a:t>
            </a:r>
          </a:p>
          <a:p>
            <a:pPr lvl="2" rtl="0"/>
            <a:r>
              <a:rPr lang="de-de"/>
              <a:t>Dritte Ebene</a:t>
            </a:r>
          </a:p>
          <a:p>
            <a:pPr lvl="3" rtl="0"/>
            <a:r>
              <a:rPr lang="de-de"/>
              <a:t>Vierte Ebene</a:t>
            </a:r>
          </a:p>
          <a:p>
            <a:pPr lvl="4" rtl="0"/>
            <a:r>
              <a:rPr lang="de-de"/>
              <a:t>Fünfte Ebene</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pPr rtl="0"/>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 id="2147483720" r:id="rId2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pPr rtl="0"/>
            <a:r>
              <a:rPr lang="de-de"/>
              <a:t>Zum Bearbeiten des Master-Titelstils klicken</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rtl="0"/>
            <a:r>
              <a:rPr lang="de-de"/>
              <a:t>Zum Bearbeiten der Master-Textstile klicken</a:t>
            </a:r>
          </a:p>
          <a:p>
            <a:pPr lvl="1" rtl="0"/>
            <a:r>
              <a:rPr lang="de-de"/>
              <a:t>Zweite Ebene</a:t>
            </a:r>
          </a:p>
          <a:p>
            <a:pPr lvl="2" rtl="0"/>
            <a:r>
              <a:rPr lang="de-de"/>
              <a:t>Dritte Ebene</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pPr rtl="0"/>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5.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6220326" y="5385976"/>
            <a:ext cx="11376200" cy="2217600"/>
          </a:xfrm>
        </p:spPr>
        <p:txBody>
          <a:bodyPr rtlCol="0">
            <a:noAutofit/>
          </a:bodyPr>
          <a:lstStyle/>
          <a:p>
            <a:pPr rtl="0">
              <a:lnSpc>
                <a:spcPct val="100000"/>
              </a:lnSpc>
            </a:pPr>
            <a:r>
              <a:rPr lang="de-de" dirty="0">
                <a:latin typeface="Arial" panose="020B0604020202020204" pitchFamily="34" charset="0"/>
                <a:cs typeface="Arial" panose="020B0604020202020204" pitchFamily="34" charset="0"/>
              </a:rPr>
              <a:t>Vortrag</a:t>
            </a:r>
            <a:br>
              <a:rPr lang="en-US" dirty="0">
                <a:latin typeface="Arial" panose="020B0604020202020204" pitchFamily="34" charset="0"/>
                <a:cs typeface="Arial" panose="020B0604020202020204" pitchFamily="34" charset="0"/>
              </a:rPr>
            </a:br>
            <a:r>
              <a:rPr lang="de-de" dirty="0">
                <a:latin typeface="Arial" panose="020B0604020202020204" pitchFamily="34" charset="0"/>
                <a:cs typeface="Arial" panose="020B0604020202020204" pitchFamily="34" charset="0"/>
              </a:rPr>
              <a:t>Computer-Aided Manufacturing (CAM)</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79" y="2377440"/>
            <a:ext cx="7692125" cy="7295949"/>
          </a:xfrm>
        </p:spPr>
        <p:txBody>
          <a:bodyPr lIns="57600" rtlCol="0">
            <a:noAutofit/>
          </a:bodyPr>
          <a:lstStyle/>
          <a:p>
            <a:pPr marL="0" indent="0" rtl="0">
              <a:spcBef>
                <a:spcPts val="2400"/>
              </a:spcBef>
              <a:buNone/>
            </a:pPr>
            <a:r>
              <a:rPr lang="de-de" sz="2700" dirty="0">
                <a:latin typeface="Arial" panose="020B0604020202020204" pitchFamily="34" charset="0"/>
                <a:cs typeface="Arial" panose="020B0604020202020204" pitchFamily="34" charset="0"/>
              </a:rPr>
              <a:t>Der Werkzeugweg Fläche wird verwendet, um die nach oben geschruppte Fläche des Rohteils zu entfernen und große Materialmengen zu entfernen, sodass komplexere 2D- und 3D-Operationen angewendet werden können.</a:t>
            </a:r>
          </a:p>
          <a:p>
            <a:pPr rtl="0">
              <a:spcBef>
                <a:spcPts val="2400"/>
              </a:spcBef>
            </a:pPr>
            <a:r>
              <a:rPr lang="de-de" sz="2700" dirty="0">
                <a:latin typeface="Arial" panose="020B0604020202020204" pitchFamily="34" charset="0"/>
                <a:cs typeface="Arial" panose="020B0604020202020204" pitchFamily="34" charset="0"/>
              </a:rPr>
              <a:t>Die Fläche kann so konfiguriert werden, dass mehrere Z-Zustellungen möglich sind, um viel Material zu entfernen.</a:t>
            </a:r>
          </a:p>
          <a:p>
            <a:pPr rtl="0">
              <a:spcBef>
                <a:spcPts val="2400"/>
              </a:spcBef>
            </a:pPr>
            <a:r>
              <a:rPr lang="de-de" sz="2700" dirty="0">
                <a:latin typeface="Arial" panose="020B0604020202020204" pitchFamily="34" charset="0"/>
                <a:cs typeface="Arial" panose="020B0604020202020204" pitchFamily="34" charset="0"/>
              </a:rPr>
              <a:t>Werkzeuge mit großem Durchmesser, wie z. B. Schalenfräser, sind für die Entfernung großer Materialmengen wünschenswert.</a:t>
            </a:r>
          </a:p>
          <a:p>
            <a:pPr rtl="0">
              <a:spcBef>
                <a:spcPts val="2400"/>
              </a:spcBef>
            </a:pPr>
            <a:r>
              <a:rPr lang="de-de" sz="2700" dirty="0">
                <a:latin typeface="Arial" panose="020B0604020202020204" pitchFamily="34" charset="0"/>
                <a:cs typeface="Arial" panose="020B0604020202020204" pitchFamily="34" charset="0"/>
              </a:rPr>
              <a:t>Ein großer Bahnabstand wird verwendet, wenn die Fläche zum Schruppen verwendet wird, und ein kleinerer, wenn sie zum Schlichten verwendet wird.</a:t>
            </a:r>
          </a:p>
        </p:txBody>
      </p:sp>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1551194"/>
          </a:xfrm>
        </p:spPr>
        <p:txBody>
          <a:bodyPr lIns="57600" rtlCol="0"/>
          <a:lstStyle/>
          <a:p>
            <a:pPr rtl="0"/>
            <a:r>
              <a:rPr lang="de-de" dirty="0">
                <a:latin typeface="Arial" panose="020B0604020202020204" pitchFamily="34" charset="0"/>
                <a:cs typeface="Arial" panose="020B0604020202020204" pitchFamily="34" charset="0"/>
              </a:rPr>
              <a:t>Wann sollten Sie eine Flächenoperation </a:t>
            </a:r>
            <a:r>
              <a:rPr lang="de-DE" dirty="0">
                <a:latin typeface="Arial" panose="020B0604020202020204" pitchFamily="34" charset="0"/>
                <a:cs typeface="Arial" panose="020B0604020202020204" pitchFamily="34" charset="0"/>
              </a:rPr>
              <a:t>auswählen</a:t>
            </a:r>
            <a:r>
              <a:rPr lang="de-de" dirty="0">
                <a:latin typeface="Arial" panose="020B0604020202020204" pitchFamily="34" charset="0"/>
                <a:cs typeface="Arial" panose="020B0604020202020204" pitchFamily="34" charset="0"/>
              </a:rPr>
              <a:t>?</a:t>
            </a:r>
          </a:p>
        </p:txBody>
      </p:sp>
      <p:pic>
        <p:nvPicPr>
          <p:cNvPr id="5" name="Picture 4">
            <a:extLst>
              <a:ext uri="{FF2B5EF4-FFF2-40B4-BE49-F238E27FC236}">
                <a16:creationId xmlns:a16="http://schemas.microsoft.com/office/drawing/2014/main" id="{7DB55704-41A1-286E-5D47-14BF656AC0CC}"/>
              </a:ext>
            </a:extLst>
          </p:cNvPr>
          <p:cNvPicPr>
            <a:picLocks noChangeAspect="1"/>
          </p:cNvPicPr>
          <p:nvPr/>
        </p:nvPicPr>
        <p:blipFill>
          <a:blip r:embed="rId2"/>
          <a:stretch>
            <a:fillRect/>
          </a:stretch>
        </p:blipFill>
        <p:spPr>
          <a:xfrm>
            <a:off x="8602656" y="2286000"/>
            <a:ext cx="8846186" cy="6598920"/>
          </a:xfrm>
          <a:prstGeom prst="rect">
            <a:avLst/>
          </a:prstGeom>
        </p:spPr>
      </p:pic>
    </p:spTree>
    <p:extLst>
      <p:ext uri="{BB962C8B-B14F-4D97-AF65-F5344CB8AC3E}">
        <p14:creationId xmlns:p14="http://schemas.microsoft.com/office/powerpoint/2010/main" val="41864242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80" y="2374899"/>
            <a:ext cx="8407020" cy="7180579"/>
          </a:xfrm>
        </p:spPr>
        <p:txBody>
          <a:bodyPr lIns="57600" rtlCol="0">
            <a:noAutofit/>
          </a:bodyPr>
          <a:lstStyle/>
          <a:p>
            <a:pPr marL="0" marR="0" indent="0" rtl="0">
              <a:spcBef>
                <a:spcPts val="0"/>
              </a:spcBef>
              <a:buNone/>
            </a:pPr>
            <a:r>
              <a:rPr lang="de-de" sz="2800" dirty="0">
                <a:effectLst/>
                <a:latin typeface="Arial" panose="020B0604020202020204" pitchFamily="34" charset="0"/>
                <a:ea typeface="Calibri" panose="020F0502020204030204" pitchFamily="34" charset="0"/>
                <a:cs typeface="Arial" panose="020B0604020202020204" pitchFamily="34" charset="0"/>
              </a:rPr>
              <a:t>Der Werkzeugweg „2D-Kontur“ wird beim Schruppen verwendet, wenn bei früheren Adaptive-Clearing-Operationen Material übrig bleibt, das vor Beginn von Schlichtoperationen entfernt werden muss.</a:t>
            </a:r>
          </a:p>
          <a:p>
            <a:pPr marL="0" marR="0" indent="0" rtl="0">
              <a:spcBef>
                <a:spcPts val="0"/>
              </a:spcBef>
              <a:buNone/>
            </a:pPr>
            <a:r>
              <a:rPr lang="de-de" sz="2800" dirty="0">
                <a:effectLst/>
                <a:latin typeface="Arial" panose="020B0604020202020204" pitchFamily="34" charset="0"/>
                <a:ea typeface="Calibri" panose="020F0502020204030204" pitchFamily="34" charset="0"/>
                <a:cs typeface="Arial" panose="020B0604020202020204" pitchFamily="34" charset="0"/>
              </a:rPr>
              <a:t> </a:t>
            </a:r>
          </a:p>
          <a:p>
            <a:pPr rtl="0">
              <a:spcBef>
                <a:spcPts val="0"/>
              </a:spcBef>
            </a:pPr>
            <a:r>
              <a:rPr lang="de-de" sz="2800" dirty="0">
                <a:latin typeface="Arial" panose="020B0604020202020204" pitchFamily="34" charset="0"/>
                <a:ea typeface="Calibri" panose="020F0502020204030204" pitchFamily="34" charset="0"/>
                <a:cs typeface="Arial" panose="020B0604020202020204" pitchFamily="34" charset="0"/>
              </a:rPr>
              <a:t>Mit dem Werkzeug „2D-Kontur“ </a:t>
            </a:r>
            <a:r>
              <a:rPr lang="de-de" sz="2800" dirty="0">
                <a:effectLst/>
                <a:latin typeface="Arial" panose="020B0604020202020204" pitchFamily="34" charset="0"/>
                <a:ea typeface="Calibri" panose="020F0502020204030204" pitchFamily="34" charset="0"/>
                <a:cs typeface="Arial" panose="020B0604020202020204" pitchFamily="34" charset="0"/>
              </a:rPr>
              <a:t>können Sie Linien oder Flächen auf dem Bauteil nachzeichnen, um sie bis zur endgültigen Größe zu schlichten.  </a:t>
            </a:r>
          </a:p>
          <a:p>
            <a:pPr marL="0" indent="0" rtl="0">
              <a:spcBef>
                <a:spcPts val="0"/>
              </a:spcBef>
              <a:buNone/>
            </a:pP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rtl="0">
              <a:spcBef>
                <a:spcPts val="0"/>
              </a:spcBef>
            </a:pPr>
            <a:r>
              <a:rPr lang="de-de" sz="2800" dirty="0">
                <a:latin typeface="Arial" panose="020B0604020202020204" pitchFamily="34" charset="0"/>
                <a:ea typeface="Calibri" panose="020F0502020204030204" pitchFamily="34" charset="0"/>
                <a:cs typeface="Arial" panose="020B0604020202020204" pitchFamily="34" charset="0"/>
              </a:rPr>
              <a:t>Verwenden Sie die Option „Mehrere Tiefen“, wenn der Schnitt besonders tief ist.</a:t>
            </a:r>
          </a:p>
          <a:p>
            <a:pPr marL="0" indent="0" rtl="0">
              <a:spcBef>
                <a:spcPts val="0"/>
              </a:spcBef>
              <a:buNone/>
            </a:pPr>
            <a:endParaRPr lang="en-US" sz="2800" dirty="0">
              <a:latin typeface="Arial" panose="020B0604020202020204" pitchFamily="34" charset="0"/>
              <a:ea typeface="Calibri" panose="020F0502020204030204" pitchFamily="34" charset="0"/>
              <a:cs typeface="Arial" panose="020B0604020202020204" pitchFamily="34" charset="0"/>
            </a:endParaRPr>
          </a:p>
          <a:p>
            <a:pPr rtl="0">
              <a:spcBef>
                <a:spcPts val="0"/>
              </a:spcBef>
            </a:pPr>
            <a:r>
              <a:rPr lang="de-de" sz="2800" dirty="0">
                <a:effectLst/>
                <a:latin typeface="Arial" panose="020B0604020202020204" pitchFamily="34" charset="0"/>
                <a:ea typeface="Calibri" panose="020F0502020204030204" pitchFamily="34" charset="0"/>
                <a:cs typeface="Arial" panose="020B0604020202020204" pitchFamily="34" charset="0"/>
              </a:rPr>
              <a:t>Verwenden Sie die Option „Schruppdurchgänge“, wenn Sie an das Bauteil in mehreren Durchgängen herangehen müssen, um sicherzustellen, dass ein Schnitt nicht zu tief ausgeführt wird.</a:t>
            </a:r>
          </a:p>
        </p:txBody>
      </p:sp>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1551194"/>
          </a:xfrm>
        </p:spPr>
        <p:txBody>
          <a:bodyPr lIns="57600" rtlCol="0"/>
          <a:lstStyle/>
          <a:p>
            <a:pPr rtl="0"/>
            <a:r>
              <a:rPr lang="de-de" dirty="0">
                <a:latin typeface="Arial" panose="020B0604020202020204" pitchFamily="34" charset="0"/>
                <a:cs typeface="Arial" panose="020B0604020202020204" pitchFamily="34" charset="0"/>
              </a:rPr>
              <a:t>Wann sollten Sie eine 2D-Kontur-Operation auswählen?</a:t>
            </a:r>
          </a:p>
        </p:txBody>
      </p:sp>
      <p:pic>
        <p:nvPicPr>
          <p:cNvPr id="8" name="Picture 7">
            <a:extLst>
              <a:ext uri="{FF2B5EF4-FFF2-40B4-BE49-F238E27FC236}">
                <a16:creationId xmlns:a16="http://schemas.microsoft.com/office/drawing/2014/main" id="{F95D0C3B-2884-ECCC-101B-F296B808CDCE}"/>
              </a:ext>
            </a:extLst>
          </p:cNvPr>
          <p:cNvPicPr>
            <a:picLocks noChangeAspect="1"/>
          </p:cNvPicPr>
          <p:nvPr/>
        </p:nvPicPr>
        <p:blipFill>
          <a:blip r:embed="rId2"/>
          <a:stretch>
            <a:fillRect/>
          </a:stretch>
        </p:blipFill>
        <p:spPr>
          <a:xfrm>
            <a:off x="9469121" y="2084527"/>
            <a:ext cx="7881619" cy="7470952"/>
          </a:xfrm>
          <a:prstGeom prst="rect">
            <a:avLst/>
          </a:prstGeom>
        </p:spPr>
      </p:pic>
    </p:spTree>
    <p:extLst>
      <p:ext uri="{BB962C8B-B14F-4D97-AF65-F5344CB8AC3E}">
        <p14:creationId xmlns:p14="http://schemas.microsoft.com/office/powerpoint/2010/main" val="17179664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79" y="2377440"/>
            <a:ext cx="17171879" cy="7295949"/>
          </a:xfrm>
        </p:spPr>
        <p:txBody>
          <a:bodyPr lIns="57600" rtlCol="0">
            <a:noAutofit/>
          </a:bodyPr>
          <a:lstStyle/>
          <a:p>
            <a:pPr marL="0" indent="0" rtl="0">
              <a:buNone/>
            </a:pPr>
            <a:r>
              <a:rPr lang="de-de" dirty="0">
                <a:latin typeface="Arial" panose="020B0604020202020204" pitchFamily="34" charset="0"/>
                <a:cs typeface="Arial" panose="020B0604020202020204" pitchFamily="34" charset="0"/>
              </a:rPr>
              <a:t>Schruppen sollte in der kürzestmöglichen Zeit durchgeführt werden, und zugleich einen möglichst großen Teil des Rohteils bearbeiten.</a:t>
            </a:r>
          </a:p>
          <a:p>
            <a:pPr rtl="0"/>
            <a:r>
              <a:rPr lang="de-de" dirty="0">
                <a:latin typeface="Arial" panose="020B0604020202020204" pitchFamily="34" charset="0"/>
                <a:cs typeface="Arial" panose="020B0604020202020204" pitchFamily="34" charset="0"/>
              </a:rPr>
              <a:t>Das Schruppen von Schaftfräsern kann effiziente Schruppoperationen erleichtern. Der Nachteil ist, dass für das Schlichten kein zusätzliches Werkzeug verwendet werden kann.</a:t>
            </a:r>
          </a:p>
          <a:p>
            <a:pPr rtl="0"/>
            <a:r>
              <a:rPr lang="de-de" dirty="0">
                <a:latin typeface="Arial" panose="020B0604020202020204" pitchFamily="34" charset="0"/>
                <a:cs typeface="Arial" panose="020B0604020202020204" pitchFamily="34" charset="0"/>
              </a:rPr>
              <a:t>Wenn Sie eine 2,5-Achsen-Maschine verwenden, sind 2D-Adaptive-Clearing- und 3D-Adaptive-Clearing-Werkzeugwege die effektivsten Schruppverfahren in Fusion.</a:t>
            </a:r>
          </a:p>
          <a:p>
            <a:pPr rtl="0"/>
            <a:r>
              <a:rPr lang="de-de" dirty="0">
                <a:latin typeface="Arial" panose="020B0604020202020204" pitchFamily="34" charset="0"/>
                <a:cs typeface="Arial" panose="020B0604020202020204" pitchFamily="34" charset="0"/>
              </a:rPr>
              <a:t>Neue Modelle für Schruppoperationen:</a:t>
            </a:r>
          </a:p>
          <a:p>
            <a:pPr lvl="1" rtl="0"/>
            <a:r>
              <a:rPr lang="de-de" sz="3200" dirty="0">
                <a:latin typeface="Arial" panose="020B0604020202020204" pitchFamily="34" charset="0"/>
                <a:cs typeface="Arial" panose="020B0604020202020204" pitchFamily="34" charset="0"/>
              </a:rPr>
              <a:t>Herkömmliches Schruppen: Lineare Werkzeugwege mit niedriger Drehzahl, hoher Schnitttiefe und langsamem Vorschub. </a:t>
            </a:r>
          </a:p>
          <a:p>
            <a:pPr lvl="1" rtl="0"/>
            <a:r>
              <a:rPr lang="de-de" sz="3200" dirty="0">
                <a:latin typeface="Arial" panose="020B0604020202020204" pitchFamily="34" charset="0"/>
                <a:cs typeface="Arial" panose="020B0604020202020204" pitchFamily="34" charset="0"/>
              </a:rPr>
              <a:t>Hocheffizientes Schruppen: Parabolische Werkzeugwege mit hoher Drehzahl, niedriger Schnitttiefe und schnellem Vorschub.</a:t>
            </a:r>
            <a:endParaRPr lang="en-US" dirty="0"/>
          </a:p>
        </p:txBody>
      </p:sp>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775597"/>
          </a:xfrm>
        </p:spPr>
        <p:txBody>
          <a:bodyPr lIns="57600" rtlCol="0"/>
          <a:lstStyle/>
          <a:p>
            <a:pPr rtl="0"/>
            <a:r>
              <a:rPr lang="de-de" dirty="0">
                <a:latin typeface="Arial" panose="020B0604020202020204" pitchFamily="34" charset="0"/>
                <a:cs typeface="Arial" panose="020B0604020202020204" pitchFamily="34" charset="0"/>
              </a:rPr>
              <a:t>Best Practices für Schruppoperationen</a:t>
            </a:r>
          </a:p>
        </p:txBody>
      </p:sp>
    </p:spTree>
    <p:extLst>
      <p:ext uri="{BB962C8B-B14F-4D97-AF65-F5344CB8AC3E}">
        <p14:creationId xmlns:p14="http://schemas.microsoft.com/office/powerpoint/2010/main" val="40956475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775597"/>
          </a:xfrm>
        </p:spPr>
        <p:txBody>
          <a:bodyPr lIns="57600" rtlCol="0"/>
          <a:lstStyle/>
          <a:p>
            <a:pPr rtl="0"/>
            <a:r>
              <a:rPr lang="de-de" dirty="0">
                <a:latin typeface="Arial" panose="020B0604020202020204" pitchFamily="34" charset="0"/>
                <a:cs typeface="Arial" panose="020B0604020202020204" pitchFamily="34" charset="0"/>
              </a:rPr>
              <a:t>2D-Bearbeitungsoperationen und Werkzeugwege</a:t>
            </a:r>
          </a:p>
        </p:txBody>
      </p:sp>
      <p:pic>
        <p:nvPicPr>
          <p:cNvPr id="10" name="Picture 9">
            <a:extLst>
              <a:ext uri="{FF2B5EF4-FFF2-40B4-BE49-F238E27FC236}">
                <a16:creationId xmlns:a16="http://schemas.microsoft.com/office/drawing/2014/main" id="{EB34D59F-F47B-31AD-0BA7-1489C2BEE562}"/>
              </a:ext>
            </a:extLst>
          </p:cNvPr>
          <p:cNvPicPr>
            <a:picLocks noChangeAspect="1"/>
          </p:cNvPicPr>
          <p:nvPr/>
        </p:nvPicPr>
        <p:blipFill>
          <a:blip r:embed="rId3"/>
          <a:stretch>
            <a:fillRect/>
          </a:stretch>
        </p:blipFill>
        <p:spPr>
          <a:xfrm>
            <a:off x="878111" y="5542628"/>
            <a:ext cx="4300262" cy="3824412"/>
          </a:xfrm>
          <a:prstGeom prst="rect">
            <a:avLst/>
          </a:prstGeom>
        </p:spPr>
      </p:pic>
      <p:pic>
        <p:nvPicPr>
          <p:cNvPr id="12" name="Picture 11">
            <a:extLst>
              <a:ext uri="{FF2B5EF4-FFF2-40B4-BE49-F238E27FC236}">
                <a16:creationId xmlns:a16="http://schemas.microsoft.com/office/drawing/2014/main" id="{02ABA229-0DC0-B71B-5CED-9F5DAC37C8D9}"/>
              </a:ext>
            </a:extLst>
          </p:cNvPr>
          <p:cNvPicPr>
            <a:picLocks noChangeAspect="1"/>
          </p:cNvPicPr>
          <p:nvPr/>
        </p:nvPicPr>
        <p:blipFill>
          <a:blip r:embed="rId4"/>
          <a:stretch>
            <a:fillRect/>
          </a:stretch>
        </p:blipFill>
        <p:spPr>
          <a:xfrm>
            <a:off x="5461712" y="5607676"/>
            <a:ext cx="3438448" cy="3756504"/>
          </a:xfrm>
          <a:prstGeom prst="rect">
            <a:avLst/>
          </a:prstGeom>
        </p:spPr>
      </p:pic>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80" y="2377440"/>
            <a:ext cx="8407020" cy="7295949"/>
          </a:xfrm>
        </p:spPr>
        <p:txBody>
          <a:bodyPr lIns="57600" rtlCol="0">
            <a:normAutofit/>
          </a:bodyPr>
          <a:lstStyle/>
          <a:p>
            <a:pPr marL="0" indent="0" rtl="0">
              <a:buNone/>
            </a:pPr>
            <a:r>
              <a:rPr lang="de-de" dirty="0">
                <a:latin typeface="Arial" panose="020B0604020202020204" pitchFamily="34" charset="0"/>
                <a:cs typeface="Arial" panose="020B0604020202020204" pitchFamily="34" charset="0"/>
              </a:rPr>
              <a:t>Bei 2D-Bearbeitungsoperationen wird um Elemente herum geschnitten, deren Konturen und Kanten als Referenzgeometrie ausgewählt wurden.</a:t>
            </a:r>
          </a:p>
          <a:p>
            <a:pPr marL="0" indent="0" rtl="0">
              <a:buNone/>
            </a:pPr>
            <a:r>
              <a:rPr lang="de-de" dirty="0">
                <a:latin typeface="Arial" panose="020B0604020202020204" pitchFamily="34" charset="0"/>
                <a:cs typeface="Arial" panose="020B0604020202020204" pitchFamily="34" charset="0"/>
              </a:rPr>
              <a:t>2D-Operationen umfassen:</a:t>
            </a:r>
          </a:p>
          <a:p>
            <a:pPr marL="457200" lvl="1" indent="0" rtl="0">
              <a:buNone/>
            </a:pPr>
            <a:endParaRPr lang="en-US" dirty="0"/>
          </a:p>
        </p:txBody>
      </p:sp>
      <p:pic>
        <p:nvPicPr>
          <p:cNvPr id="6" name="图片 5" descr="表格&#10;&#10;描述已自动生成">
            <a:extLst>
              <a:ext uri="{FF2B5EF4-FFF2-40B4-BE49-F238E27FC236}">
                <a16:creationId xmlns:a16="http://schemas.microsoft.com/office/drawing/2014/main" id="{41D706A0-4BDA-871C-E800-3B05ED29CC94}"/>
              </a:ext>
            </a:extLst>
          </p:cNvPr>
          <p:cNvPicPr>
            <a:picLocks noChangeAspect="1"/>
          </p:cNvPicPr>
          <p:nvPr/>
        </p:nvPicPr>
        <p:blipFill>
          <a:blip r:embed="rId5"/>
          <a:stretch>
            <a:fillRect/>
          </a:stretch>
        </p:blipFill>
        <p:spPr>
          <a:xfrm>
            <a:off x="10746106" y="2226979"/>
            <a:ext cx="5852157" cy="7303766"/>
          </a:xfrm>
          <a:prstGeom prst="rect">
            <a:avLst/>
          </a:prstGeom>
        </p:spPr>
      </p:pic>
    </p:spTree>
    <p:extLst>
      <p:ext uri="{BB962C8B-B14F-4D97-AF65-F5344CB8AC3E}">
        <p14:creationId xmlns:p14="http://schemas.microsoft.com/office/powerpoint/2010/main" val="42591572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775597"/>
          </a:xfrm>
        </p:spPr>
        <p:txBody>
          <a:bodyPr lIns="57600" rtlCol="0"/>
          <a:lstStyle/>
          <a:p>
            <a:pPr rtl="0"/>
            <a:r>
              <a:rPr lang="de-de">
                <a:latin typeface="Arial" panose="020B0604020202020204" pitchFamily="34" charset="0"/>
                <a:cs typeface="Arial" panose="020B0604020202020204" pitchFamily="34" charset="0"/>
              </a:rPr>
              <a:t>3D-Bearbeitungsoperationen und Werkzeugwege</a:t>
            </a:r>
          </a:p>
        </p:txBody>
      </p:sp>
      <p:grpSp>
        <p:nvGrpSpPr>
          <p:cNvPr id="20" name="Group 19">
            <a:extLst>
              <a:ext uri="{FF2B5EF4-FFF2-40B4-BE49-F238E27FC236}">
                <a16:creationId xmlns:a16="http://schemas.microsoft.com/office/drawing/2014/main" id="{0B85CCA8-036A-3A72-B214-5551F8711236}"/>
              </a:ext>
            </a:extLst>
          </p:cNvPr>
          <p:cNvGrpSpPr/>
          <p:nvPr/>
        </p:nvGrpSpPr>
        <p:grpSpPr>
          <a:xfrm>
            <a:off x="866719" y="5082349"/>
            <a:ext cx="3878308" cy="4419791"/>
            <a:chOff x="866719" y="4960429"/>
            <a:chExt cx="3657655" cy="4168331"/>
          </a:xfrm>
        </p:grpSpPr>
        <p:pic>
          <p:nvPicPr>
            <p:cNvPr id="9" name="Picture 8">
              <a:extLst>
                <a:ext uri="{FF2B5EF4-FFF2-40B4-BE49-F238E27FC236}">
                  <a16:creationId xmlns:a16="http://schemas.microsoft.com/office/drawing/2014/main" id="{2280A754-F545-F6AD-DF88-CB9FC58F8556}"/>
                </a:ext>
              </a:extLst>
            </p:cNvPr>
            <p:cNvPicPr>
              <a:picLocks noChangeAspect="1"/>
            </p:cNvPicPr>
            <p:nvPr/>
          </p:nvPicPr>
          <p:blipFill rotWithShape="1">
            <a:blip r:embed="rId2"/>
            <a:srcRect b="14501"/>
            <a:stretch/>
          </p:blipFill>
          <p:spPr>
            <a:xfrm>
              <a:off x="866719" y="6129675"/>
              <a:ext cx="3327866" cy="2999085"/>
            </a:xfrm>
            <a:prstGeom prst="rect">
              <a:avLst/>
            </a:prstGeom>
          </p:spPr>
        </p:pic>
        <p:pic>
          <p:nvPicPr>
            <p:cNvPr id="13" name="Picture 12">
              <a:extLst>
                <a:ext uri="{FF2B5EF4-FFF2-40B4-BE49-F238E27FC236}">
                  <a16:creationId xmlns:a16="http://schemas.microsoft.com/office/drawing/2014/main" id="{790620B6-6C2F-EDA9-D8B2-1E46988DC68C}"/>
                </a:ext>
              </a:extLst>
            </p:cNvPr>
            <p:cNvPicPr>
              <a:picLocks noChangeAspect="1"/>
            </p:cNvPicPr>
            <p:nvPr/>
          </p:nvPicPr>
          <p:blipFill>
            <a:blip r:embed="rId3"/>
            <a:stretch>
              <a:fillRect/>
            </a:stretch>
          </p:blipFill>
          <p:spPr>
            <a:xfrm>
              <a:off x="866719" y="4960429"/>
              <a:ext cx="3657655" cy="1129275"/>
            </a:xfrm>
            <a:prstGeom prst="rect">
              <a:avLst/>
            </a:prstGeom>
          </p:spPr>
        </p:pic>
      </p:grpSp>
      <p:grpSp>
        <p:nvGrpSpPr>
          <p:cNvPr id="19" name="Group 18">
            <a:extLst>
              <a:ext uri="{FF2B5EF4-FFF2-40B4-BE49-F238E27FC236}">
                <a16:creationId xmlns:a16="http://schemas.microsoft.com/office/drawing/2014/main" id="{78FB31DF-5497-4A12-A648-009396A35A84}"/>
              </a:ext>
            </a:extLst>
          </p:cNvPr>
          <p:cNvGrpSpPr/>
          <p:nvPr/>
        </p:nvGrpSpPr>
        <p:grpSpPr>
          <a:xfrm>
            <a:off x="5531725" y="5637754"/>
            <a:ext cx="4020339" cy="3864386"/>
            <a:chOff x="5497041" y="4560552"/>
            <a:chExt cx="4387900" cy="4217689"/>
          </a:xfrm>
        </p:grpSpPr>
        <p:pic>
          <p:nvPicPr>
            <p:cNvPr id="16" name="Picture 15">
              <a:extLst>
                <a:ext uri="{FF2B5EF4-FFF2-40B4-BE49-F238E27FC236}">
                  <a16:creationId xmlns:a16="http://schemas.microsoft.com/office/drawing/2014/main" id="{D7486BAD-5ADF-9891-420F-F92D0A19B2C1}"/>
                </a:ext>
              </a:extLst>
            </p:cNvPr>
            <p:cNvPicPr>
              <a:picLocks noChangeAspect="1"/>
            </p:cNvPicPr>
            <p:nvPr/>
          </p:nvPicPr>
          <p:blipFill>
            <a:blip r:embed="rId4"/>
            <a:stretch>
              <a:fillRect/>
            </a:stretch>
          </p:blipFill>
          <p:spPr>
            <a:xfrm>
              <a:off x="5497041" y="4560552"/>
              <a:ext cx="4387900" cy="3626363"/>
            </a:xfrm>
            <a:prstGeom prst="rect">
              <a:avLst/>
            </a:prstGeom>
          </p:spPr>
        </p:pic>
        <p:pic>
          <p:nvPicPr>
            <p:cNvPr id="18" name="Picture 17">
              <a:extLst>
                <a:ext uri="{FF2B5EF4-FFF2-40B4-BE49-F238E27FC236}">
                  <a16:creationId xmlns:a16="http://schemas.microsoft.com/office/drawing/2014/main" id="{C6363C18-AB73-DF9C-749B-392DC15DE4D8}"/>
                </a:ext>
              </a:extLst>
            </p:cNvPr>
            <p:cNvPicPr>
              <a:picLocks noChangeAspect="1"/>
            </p:cNvPicPr>
            <p:nvPr/>
          </p:nvPicPr>
          <p:blipFill>
            <a:blip r:embed="rId5"/>
            <a:stretch>
              <a:fillRect/>
            </a:stretch>
          </p:blipFill>
          <p:spPr>
            <a:xfrm>
              <a:off x="5497042" y="8192671"/>
              <a:ext cx="3254420" cy="585570"/>
            </a:xfrm>
            <a:prstGeom prst="rect">
              <a:avLst/>
            </a:prstGeom>
          </p:spPr>
        </p:pic>
      </p:grpSp>
      <p:pic>
        <p:nvPicPr>
          <p:cNvPr id="22" name="Picture 21">
            <a:extLst>
              <a:ext uri="{FF2B5EF4-FFF2-40B4-BE49-F238E27FC236}">
                <a16:creationId xmlns:a16="http://schemas.microsoft.com/office/drawing/2014/main" id="{33A410C9-979A-5959-AF7A-A7228F4EC618}"/>
              </a:ext>
            </a:extLst>
          </p:cNvPr>
          <p:cNvPicPr>
            <a:picLocks noChangeAspect="1"/>
          </p:cNvPicPr>
          <p:nvPr/>
        </p:nvPicPr>
        <p:blipFill>
          <a:blip r:embed="rId6"/>
          <a:stretch>
            <a:fillRect/>
          </a:stretch>
        </p:blipFill>
        <p:spPr>
          <a:xfrm>
            <a:off x="11763375" y="5843316"/>
            <a:ext cx="5890184" cy="4169280"/>
          </a:xfrm>
          <a:prstGeom prst="rect">
            <a:avLst/>
          </a:prstGeom>
        </p:spPr>
      </p:pic>
      <p:pic>
        <p:nvPicPr>
          <p:cNvPr id="24" name="Picture 23">
            <a:extLst>
              <a:ext uri="{FF2B5EF4-FFF2-40B4-BE49-F238E27FC236}">
                <a16:creationId xmlns:a16="http://schemas.microsoft.com/office/drawing/2014/main" id="{85624DC8-23CF-13B8-B917-C3C730B5318B}"/>
              </a:ext>
            </a:extLst>
          </p:cNvPr>
          <p:cNvPicPr>
            <a:picLocks noChangeAspect="1"/>
          </p:cNvPicPr>
          <p:nvPr/>
        </p:nvPicPr>
        <p:blipFill>
          <a:blip r:embed="rId7"/>
          <a:stretch>
            <a:fillRect/>
          </a:stretch>
        </p:blipFill>
        <p:spPr>
          <a:xfrm>
            <a:off x="10338762" y="1849595"/>
            <a:ext cx="4895935" cy="4686380"/>
          </a:xfrm>
          <a:prstGeom prst="rect">
            <a:avLst/>
          </a:prstGeom>
        </p:spPr>
      </p:pic>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79" y="2377440"/>
            <a:ext cx="10014595" cy="7295949"/>
          </a:xfrm>
        </p:spPr>
        <p:txBody>
          <a:bodyPr lIns="57600" rtlCol="0">
            <a:normAutofit/>
          </a:bodyPr>
          <a:lstStyle/>
          <a:p>
            <a:pPr marL="0" indent="0" rtl="0">
              <a:buNone/>
            </a:pPr>
            <a:r>
              <a:rPr lang="de-de" dirty="0">
                <a:latin typeface="Arial" panose="020B0604020202020204" pitchFamily="34" charset="0"/>
                <a:cs typeface="Arial" panose="020B0604020202020204" pitchFamily="34" charset="0"/>
              </a:rPr>
              <a:t>3D-Bearbeitungsoperationen schneiden innerhalb ausgewählter Bearbeitungsbegrenzungen, wobei komplexe Flächen als Referenzen verwendet werden. </a:t>
            </a:r>
          </a:p>
          <a:p>
            <a:pPr marL="0" indent="0" rtl="0">
              <a:buNone/>
            </a:pPr>
            <a:r>
              <a:rPr lang="de-de" dirty="0">
                <a:latin typeface="Arial" panose="020B0604020202020204" pitchFamily="34" charset="0"/>
                <a:cs typeface="Arial" panose="020B0604020202020204" pitchFamily="34" charset="0"/>
              </a:rPr>
              <a:t>3D-Operationen umfassen:</a:t>
            </a:r>
          </a:p>
          <a:p>
            <a:pPr marL="457200" lvl="1" indent="0" rtl="0">
              <a:buNone/>
            </a:pPr>
            <a:endParaRPr lang="en-US" dirty="0"/>
          </a:p>
        </p:txBody>
      </p:sp>
    </p:spTree>
    <p:extLst>
      <p:ext uri="{BB962C8B-B14F-4D97-AF65-F5344CB8AC3E}">
        <p14:creationId xmlns:p14="http://schemas.microsoft.com/office/powerpoint/2010/main" val="39783070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79" y="2377440"/>
            <a:ext cx="7684350" cy="7295949"/>
          </a:xfrm>
        </p:spPr>
        <p:txBody>
          <a:bodyPr lIns="57600" rtlCol="0">
            <a:noAutofit/>
          </a:bodyPr>
          <a:lstStyle/>
          <a:p>
            <a:pPr marL="0" indent="0" rtl="0">
              <a:spcBef>
                <a:spcPts val="2400"/>
              </a:spcBef>
              <a:buNone/>
            </a:pPr>
            <a:r>
              <a:rPr lang="de-de" sz="2800" dirty="0">
                <a:latin typeface="Arial" panose="020B0604020202020204" pitchFamily="34" charset="0"/>
                <a:cs typeface="Arial" panose="020B0604020202020204" pitchFamily="34" charset="0"/>
              </a:rPr>
              <a:t>REST ist eine Abkürzung für </a:t>
            </a:r>
            <a:r>
              <a:rPr lang="de-de" sz="2800" u="sng" dirty="0">
                <a:latin typeface="Arial" panose="020B0604020202020204" pitchFamily="34" charset="0"/>
                <a:cs typeface="Arial" panose="020B0604020202020204" pitchFamily="34" charset="0"/>
              </a:rPr>
              <a:t>Re</a:t>
            </a:r>
            <a:r>
              <a:rPr lang="de-de" sz="2800" dirty="0">
                <a:latin typeface="Arial" panose="020B0604020202020204" pitchFamily="34" charset="0"/>
                <a:cs typeface="Arial" panose="020B0604020202020204" pitchFamily="34" charset="0"/>
              </a:rPr>
              <a:t>maining </a:t>
            </a:r>
            <a:r>
              <a:rPr lang="de-de" sz="2800" u="sng" dirty="0">
                <a:latin typeface="Arial" panose="020B0604020202020204" pitchFamily="34" charset="0"/>
                <a:cs typeface="Arial" panose="020B0604020202020204" pitchFamily="34" charset="0"/>
              </a:rPr>
              <a:t>St</a:t>
            </a:r>
            <a:r>
              <a:rPr lang="de-de" sz="2800" dirty="0">
                <a:latin typeface="Arial" panose="020B0604020202020204" pitchFamily="34" charset="0"/>
                <a:cs typeface="Arial" panose="020B0604020202020204" pitchFamily="34" charset="0"/>
              </a:rPr>
              <a:t>ock (Restmaterial). Die Restmaterialbearbeitung ist eine Strategie zum Entfernen von Material, das bei der vorherigen Operation oder sogar beim vorherigen Setup nicht erreicht werden konnte.</a:t>
            </a:r>
          </a:p>
          <a:p>
            <a:pPr rtl="0">
              <a:spcBef>
                <a:spcPts val="2400"/>
              </a:spcBef>
            </a:pPr>
            <a:r>
              <a:rPr lang="de-de" sz="2800" dirty="0">
                <a:latin typeface="Arial" panose="020B0604020202020204" pitchFamily="34" charset="0"/>
                <a:cs typeface="Arial" panose="020B0604020202020204" pitchFamily="34" charset="0"/>
              </a:rPr>
              <a:t>Der Werkzeugdurchmesser aus der vorherigen Operation muss angegeben werden.</a:t>
            </a:r>
          </a:p>
          <a:p>
            <a:pPr rtl="0">
              <a:spcBef>
                <a:spcPts val="2400"/>
              </a:spcBef>
            </a:pPr>
            <a:r>
              <a:rPr lang="de-de" sz="2800" dirty="0">
                <a:latin typeface="Arial" panose="020B0604020202020204" pitchFamily="34" charset="0"/>
                <a:cs typeface="Arial" panose="020B0604020202020204" pitchFamily="34" charset="0"/>
              </a:rPr>
              <a:t>Das Duplizieren einer Operation und das Auswählen eines kleineren Werkzeugs sind beim Zurückgreifen auf Restmaterialbearbeitung gängige Praxis. </a:t>
            </a:r>
          </a:p>
          <a:p>
            <a:pPr rtl="0">
              <a:spcBef>
                <a:spcPts val="2400"/>
              </a:spcBef>
            </a:pPr>
            <a:r>
              <a:rPr lang="de-de" sz="2800" dirty="0">
                <a:latin typeface="Arial" panose="020B0604020202020204" pitchFamily="34" charset="0"/>
                <a:cs typeface="Arial" panose="020B0604020202020204" pitchFamily="34" charset="0"/>
              </a:rPr>
              <a:t>Kleinere Spanlasten und langsamere Vorschübe sollten berücksichtigt werden.</a:t>
            </a:r>
          </a:p>
        </p:txBody>
      </p:sp>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775597"/>
          </a:xfrm>
        </p:spPr>
        <p:txBody>
          <a:bodyPr lIns="57600" rtlCol="0"/>
          <a:lstStyle/>
          <a:p>
            <a:pPr rtl="0"/>
            <a:r>
              <a:rPr lang="de-de">
                <a:latin typeface="Arial" panose="020B0604020202020204" pitchFamily="34" charset="0"/>
                <a:cs typeface="Arial" panose="020B0604020202020204" pitchFamily="34" charset="0"/>
              </a:rPr>
              <a:t>REST-Bearbeitungsstrategie</a:t>
            </a:r>
          </a:p>
        </p:txBody>
      </p:sp>
      <p:pic>
        <p:nvPicPr>
          <p:cNvPr id="5" name="Picture 4">
            <a:extLst>
              <a:ext uri="{FF2B5EF4-FFF2-40B4-BE49-F238E27FC236}">
                <a16:creationId xmlns:a16="http://schemas.microsoft.com/office/drawing/2014/main" id="{B36D6506-1375-9946-B825-73532552B524}"/>
              </a:ext>
            </a:extLst>
          </p:cNvPr>
          <p:cNvPicPr>
            <a:picLocks noChangeAspect="1"/>
          </p:cNvPicPr>
          <p:nvPr/>
        </p:nvPicPr>
        <p:blipFill>
          <a:blip r:embed="rId2"/>
          <a:srcRect/>
          <a:stretch/>
        </p:blipFill>
        <p:spPr>
          <a:xfrm>
            <a:off x="9069583" y="2377440"/>
            <a:ext cx="8248971" cy="6981994"/>
          </a:xfrm>
          <a:prstGeom prst="rect">
            <a:avLst/>
          </a:prstGeom>
        </p:spPr>
      </p:pic>
    </p:spTree>
    <p:extLst>
      <p:ext uri="{BB962C8B-B14F-4D97-AF65-F5344CB8AC3E}">
        <p14:creationId xmlns:p14="http://schemas.microsoft.com/office/powerpoint/2010/main" val="4717805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F4FD1B7-5752-7288-3820-17E904DEC5FF}"/>
              </a:ext>
            </a:extLst>
          </p:cNvPr>
          <p:cNvPicPr>
            <a:picLocks noChangeAspect="1"/>
          </p:cNvPicPr>
          <p:nvPr/>
        </p:nvPicPr>
        <p:blipFill>
          <a:blip r:embed="rId2"/>
          <a:stretch>
            <a:fillRect/>
          </a:stretch>
        </p:blipFill>
        <p:spPr>
          <a:xfrm>
            <a:off x="8968469" y="4896081"/>
            <a:ext cx="6248942" cy="4663844"/>
          </a:xfrm>
          <a:prstGeom prst="rect">
            <a:avLst/>
          </a:prstGeom>
        </p:spPr>
      </p:pic>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80" y="2377440"/>
            <a:ext cx="7180200" cy="7295949"/>
          </a:xfrm>
        </p:spPr>
        <p:txBody>
          <a:bodyPr lIns="57600" rtlCol="0">
            <a:normAutofit/>
          </a:bodyPr>
          <a:lstStyle/>
          <a:p>
            <a:pPr marL="0" indent="0" rtl="0">
              <a:buNone/>
            </a:pPr>
            <a:r>
              <a:rPr lang="de-de" dirty="0">
                <a:latin typeface="Arial" panose="020B0604020202020204" pitchFamily="34" charset="0"/>
                <a:cs typeface="Arial" panose="020B0604020202020204" pitchFamily="34" charset="0"/>
              </a:rPr>
              <a:t>Spezifische Schlichtoperationen in Fusion, mit denen ein Werkzeug einer Abfolge von Kanten oder sogar Skizziergeometrie folgt. </a:t>
            </a:r>
          </a:p>
          <a:p>
            <a:pPr rtl="0"/>
            <a:r>
              <a:rPr lang="de-de" dirty="0">
                <a:latin typeface="Arial" panose="020B0604020202020204" pitchFamily="34" charset="0"/>
                <a:cs typeface="Arial" panose="020B0604020202020204" pitchFamily="34" charset="0"/>
              </a:rPr>
              <a:t>Nut</a:t>
            </a:r>
          </a:p>
          <a:p>
            <a:pPr rtl="0"/>
            <a:r>
              <a:rPr lang="de-de" dirty="0">
                <a:latin typeface="Arial" panose="020B0604020202020204" pitchFamily="34" charset="0"/>
                <a:cs typeface="Arial" panose="020B0604020202020204" pitchFamily="34" charset="0"/>
              </a:rPr>
              <a:t>Gravieren</a:t>
            </a:r>
          </a:p>
          <a:p>
            <a:pPr rtl="0"/>
            <a:r>
              <a:rPr lang="de-de" dirty="0">
                <a:latin typeface="Arial" panose="020B0604020202020204" pitchFamily="34" charset="0"/>
                <a:cs typeface="Arial" panose="020B0604020202020204" pitchFamily="34" charset="0"/>
              </a:rPr>
              <a:t>Hohlkehle </a:t>
            </a:r>
          </a:p>
          <a:p>
            <a:pPr rtl="0"/>
            <a:r>
              <a:rPr lang="de-de" dirty="0">
                <a:latin typeface="Arial" panose="020B0604020202020204" pitchFamily="34" charset="0"/>
                <a:cs typeface="Arial" panose="020B0604020202020204" pitchFamily="34" charset="0"/>
              </a:rPr>
              <a:t>Projektion</a:t>
            </a:r>
          </a:p>
          <a:p>
            <a:pPr rtl="0"/>
            <a:r>
              <a:rPr lang="de-de" dirty="0">
                <a:latin typeface="Arial" panose="020B0604020202020204" pitchFamily="34" charset="0"/>
                <a:cs typeface="Arial" panose="020B0604020202020204" pitchFamily="34" charset="0"/>
              </a:rPr>
              <a:t>Nachzeichnen</a:t>
            </a:r>
          </a:p>
        </p:txBody>
      </p:sp>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775597"/>
          </a:xfrm>
        </p:spPr>
        <p:txBody>
          <a:bodyPr lIns="57600" rtlCol="0"/>
          <a:lstStyle/>
          <a:p>
            <a:pPr rtl="0"/>
            <a:r>
              <a:rPr lang="de-de" dirty="0">
                <a:latin typeface="Arial" panose="020B0604020202020204" pitchFamily="34" charset="0"/>
                <a:cs typeface="Arial" panose="020B0604020202020204" pitchFamily="34" charset="0"/>
              </a:rPr>
              <a:t>Spezielle Schlichtoperationen</a:t>
            </a:r>
          </a:p>
        </p:txBody>
      </p:sp>
      <p:pic>
        <p:nvPicPr>
          <p:cNvPr id="9" name="Picture 8">
            <a:extLst>
              <a:ext uri="{FF2B5EF4-FFF2-40B4-BE49-F238E27FC236}">
                <a16:creationId xmlns:a16="http://schemas.microsoft.com/office/drawing/2014/main" id="{6B5DCFDA-824C-E24D-6198-D4A051A445A3}"/>
              </a:ext>
            </a:extLst>
          </p:cNvPr>
          <p:cNvPicPr>
            <a:picLocks noChangeAspect="1"/>
          </p:cNvPicPr>
          <p:nvPr/>
        </p:nvPicPr>
        <p:blipFill>
          <a:blip r:embed="rId3"/>
          <a:stretch>
            <a:fillRect/>
          </a:stretch>
        </p:blipFill>
        <p:spPr>
          <a:xfrm>
            <a:off x="11763375" y="1119319"/>
            <a:ext cx="5733218" cy="4156916"/>
          </a:xfrm>
          <a:prstGeom prst="rect">
            <a:avLst/>
          </a:prstGeom>
        </p:spPr>
      </p:pic>
    </p:spTree>
    <p:extLst>
      <p:ext uri="{BB962C8B-B14F-4D97-AF65-F5344CB8AC3E}">
        <p14:creationId xmlns:p14="http://schemas.microsoft.com/office/powerpoint/2010/main" val="25175384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485F896-BECE-5154-A0F9-D6FA01C7D522}"/>
              </a:ext>
            </a:extLst>
          </p:cNvPr>
          <p:cNvPicPr>
            <a:picLocks noChangeAspect="1"/>
          </p:cNvPicPr>
          <p:nvPr/>
        </p:nvPicPr>
        <p:blipFill>
          <a:blip r:embed="rId2"/>
          <a:stretch>
            <a:fillRect/>
          </a:stretch>
        </p:blipFill>
        <p:spPr>
          <a:xfrm>
            <a:off x="9675786" y="1076237"/>
            <a:ext cx="7319407" cy="4996903"/>
          </a:xfrm>
          <a:prstGeom prst="rect">
            <a:avLst/>
          </a:prstGeom>
        </p:spPr>
      </p:pic>
      <p:pic>
        <p:nvPicPr>
          <p:cNvPr id="10" name="Picture 9">
            <a:extLst>
              <a:ext uri="{FF2B5EF4-FFF2-40B4-BE49-F238E27FC236}">
                <a16:creationId xmlns:a16="http://schemas.microsoft.com/office/drawing/2014/main" id="{F6320F65-A6CF-F9D0-608F-F338CD3DDFC2}"/>
              </a:ext>
            </a:extLst>
          </p:cNvPr>
          <p:cNvPicPr>
            <a:picLocks noChangeAspect="1"/>
          </p:cNvPicPr>
          <p:nvPr/>
        </p:nvPicPr>
        <p:blipFill rotWithShape="1">
          <a:blip r:embed="rId3"/>
          <a:srcRect l="-1" t="29466" r="1316" b="25452"/>
          <a:stretch/>
        </p:blipFill>
        <p:spPr>
          <a:xfrm>
            <a:off x="9407525" y="6126258"/>
            <a:ext cx="7962900" cy="3124199"/>
          </a:xfrm>
          <a:prstGeom prst="rect">
            <a:avLst/>
          </a:prstGeom>
        </p:spPr>
      </p:pic>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80" y="2377440"/>
            <a:ext cx="7180200" cy="7295949"/>
          </a:xfrm>
        </p:spPr>
        <p:txBody>
          <a:bodyPr lIns="57600" rtlCol="0">
            <a:normAutofit fontScale="92500"/>
          </a:bodyPr>
          <a:lstStyle/>
          <a:p>
            <a:pPr marL="0" indent="0" rtl="0">
              <a:buNone/>
            </a:pPr>
            <a:r>
              <a:rPr lang="de-de" dirty="0">
                <a:latin typeface="Arial" panose="020B0604020202020204" pitchFamily="34" charset="0"/>
                <a:cs typeface="Arial" panose="020B0604020202020204" pitchFamily="34" charset="0"/>
              </a:rPr>
              <a:t>Was ist der Unterschied zwischen Gravieren- und Nachzeichnen-Operationen? </a:t>
            </a:r>
          </a:p>
          <a:p>
            <a:pPr rtl="0"/>
            <a:r>
              <a:rPr lang="de-de" dirty="0">
                <a:latin typeface="Arial" panose="020B0604020202020204" pitchFamily="34" charset="0"/>
                <a:cs typeface="Arial" panose="020B0604020202020204" pitchFamily="34" charset="0"/>
              </a:rPr>
              <a:t>Gravieren schneidet automatisch bis zu einer Tiefe, an der ein Kegelwerkzeug tangential zu mehr als einer Kante der ausgewählten Geometrie wird, oder bis die gesamte Schneidenlänge des Werkzeugs verwendet wird.</a:t>
            </a:r>
          </a:p>
          <a:p>
            <a:pPr rtl="0"/>
            <a:r>
              <a:rPr lang="de-de" dirty="0">
                <a:latin typeface="Arial" panose="020B0604020202020204" pitchFamily="34" charset="0"/>
                <a:cs typeface="Arial" panose="020B0604020202020204" pitchFamily="34" charset="0"/>
              </a:rPr>
              <a:t>Nachzeichnen schneidet exakt bis zur Tiefe der ausgewählten Geometrie, es sei denn, es wird ein radialer oder axialer Versatz angegeben.</a:t>
            </a:r>
          </a:p>
        </p:txBody>
      </p:sp>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775597"/>
          </a:xfrm>
        </p:spPr>
        <p:txBody>
          <a:bodyPr lIns="57600" rtlCol="0"/>
          <a:lstStyle/>
          <a:p>
            <a:pPr rtl="0"/>
            <a:r>
              <a:rPr lang="de-de">
                <a:latin typeface="Arial" panose="020B0604020202020204" pitchFamily="34" charset="0"/>
                <a:cs typeface="Arial" panose="020B0604020202020204" pitchFamily="34" charset="0"/>
              </a:rPr>
              <a:t>Spezielle Schlichtoperationen</a:t>
            </a:r>
          </a:p>
        </p:txBody>
      </p:sp>
    </p:spTree>
    <p:extLst>
      <p:ext uri="{BB962C8B-B14F-4D97-AF65-F5344CB8AC3E}">
        <p14:creationId xmlns:p14="http://schemas.microsoft.com/office/powerpoint/2010/main" val="24240611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79" y="2377440"/>
            <a:ext cx="7662558" cy="7295949"/>
          </a:xfrm>
        </p:spPr>
        <p:txBody>
          <a:bodyPr lIns="57600" rtlCol="0">
            <a:noAutofit/>
          </a:bodyPr>
          <a:lstStyle/>
          <a:p>
            <a:pPr marL="0" indent="0" rtl="0">
              <a:spcBef>
                <a:spcPts val="2400"/>
              </a:spcBef>
              <a:buNone/>
            </a:pPr>
            <a:r>
              <a:rPr lang="de-de" sz="2800" dirty="0">
                <a:latin typeface="Arial" panose="020B0604020202020204" pitchFamily="34" charset="0"/>
                <a:cs typeface="Arial" panose="020B0604020202020204" pitchFamily="34" charset="0"/>
              </a:rPr>
              <a:t>Bohroperationen werden ausgewählt, wenn Spiralbohrer, Gewindebohrer und Reibahlen verwendet werden müssen.</a:t>
            </a:r>
          </a:p>
          <a:p>
            <a:pPr rtl="0">
              <a:spcBef>
                <a:spcPts val="2400"/>
              </a:spcBef>
            </a:pPr>
            <a:r>
              <a:rPr lang="de-de" sz="2800" dirty="0">
                <a:latin typeface="Arial" panose="020B0604020202020204" pitchFamily="34" charset="0"/>
                <a:cs typeface="Arial" panose="020B0604020202020204" pitchFamily="34" charset="0"/>
              </a:rPr>
              <a:t>Bohrzyklen wie Tieflochbohren, Durchbruch, Gewindefräsen, Gewindebohren und vieles mehr sind verfügbar.</a:t>
            </a:r>
          </a:p>
          <a:p>
            <a:pPr marL="0" indent="0" rtl="0">
              <a:spcBef>
                <a:spcPts val="2400"/>
              </a:spcBef>
              <a:buNone/>
            </a:pPr>
            <a:r>
              <a:rPr lang="de-de" sz="2800" dirty="0">
                <a:latin typeface="Arial" panose="020B0604020202020204" pitchFamily="34" charset="0"/>
                <a:cs typeface="Arial" panose="020B0604020202020204" pitchFamily="34" charset="0"/>
              </a:rPr>
              <a:t>Ausdrehen ist die Operation, die man für Bohrungen mit großem Durchmesser auswählt, die nicht mit typischen Durchmesserbohrern erstellt werden können.</a:t>
            </a:r>
          </a:p>
          <a:p>
            <a:pPr rtl="0">
              <a:spcBef>
                <a:spcPts val="2400"/>
              </a:spcBef>
            </a:pPr>
            <a:r>
              <a:rPr lang="de-de" sz="2800" dirty="0">
                <a:latin typeface="Arial" panose="020B0604020202020204" pitchFamily="34" charset="0"/>
                <a:cs typeface="Arial" panose="020B0604020202020204" pitchFamily="34" charset="0"/>
              </a:rPr>
              <a:t>Ausdrehen ähnelt dem Rundfräsen von Taschen, kann aber auch kegelförmige Bohrungen und Zapfen mit hervorragender Flächenqualität bearbeiten.</a:t>
            </a:r>
          </a:p>
        </p:txBody>
      </p:sp>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1551194"/>
          </a:xfrm>
        </p:spPr>
        <p:txBody>
          <a:bodyPr lIns="57600" rtlCol="0"/>
          <a:lstStyle/>
          <a:p>
            <a:pPr rtl="0"/>
            <a:r>
              <a:rPr lang="de-de" dirty="0">
                <a:latin typeface="Arial" panose="020B0604020202020204" pitchFamily="34" charset="0"/>
                <a:cs typeface="Arial" panose="020B0604020202020204" pitchFamily="34" charset="0"/>
              </a:rPr>
              <a:t>Wann Bohren und wann Ausdrehen gewählt werden soll</a:t>
            </a:r>
          </a:p>
        </p:txBody>
      </p:sp>
      <p:pic>
        <p:nvPicPr>
          <p:cNvPr id="6" name="Picture 5">
            <a:extLst>
              <a:ext uri="{FF2B5EF4-FFF2-40B4-BE49-F238E27FC236}">
                <a16:creationId xmlns:a16="http://schemas.microsoft.com/office/drawing/2014/main" id="{EFFF90FE-CAD8-D5DA-8D65-CB29003D30C8}"/>
              </a:ext>
            </a:extLst>
          </p:cNvPr>
          <p:cNvPicPr>
            <a:picLocks noChangeAspect="1"/>
          </p:cNvPicPr>
          <p:nvPr/>
        </p:nvPicPr>
        <p:blipFill>
          <a:blip r:embed="rId2"/>
          <a:stretch>
            <a:fillRect/>
          </a:stretch>
        </p:blipFill>
        <p:spPr>
          <a:xfrm>
            <a:off x="9888464" y="5702283"/>
            <a:ext cx="5424043" cy="3853196"/>
          </a:xfrm>
          <a:prstGeom prst="rect">
            <a:avLst/>
          </a:prstGeom>
        </p:spPr>
      </p:pic>
      <p:pic>
        <p:nvPicPr>
          <p:cNvPr id="8" name="Picture 7">
            <a:extLst>
              <a:ext uri="{FF2B5EF4-FFF2-40B4-BE49-F238E27FC236}">
                <a16:creationId xmlns:a16="http://schemas.microsoft.com/office/drawing/2014/main" id="{D4D42174-2604-FB09-7D5E-75AC47997CFF}"/>
              </a:ext>
            </a:extLst>
          </p:cNvPr>
          <p:cNvPicPr>
            <a:picLocks noChangeAspect="1"/>
          </p:cNvPicPr>
          <p:nvPr/>
        </p:nvPicPr>
        <p:blipFill>
          <a:blip r:embed="rId3"/>
          <a:stretch>
            <a:fillRect/>
          </a:stretch>
        </p:blipFill>
        <p:spPr>
          <a:xfrm>
            <a:off x="11091607" y="1507118"/>
            <a:ext cx="4866576" cy="4498382"/>
          </a:xfrm>
          <a:prstGeom prst="rect">
            <a:avLst/>
          </a:prstGeom>
        </p:spPr>
      </p:pic>
    </p:spTree>
    <p:extLst>
      <p:ext uri="{BB962C8B-B14F-4D97-AF65-F5344CB8AC3E}">
        <p14:creationId xmlns:p14="http://schemas.microsoft.com/office/powerpoint/2010/main" val="36236267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0866" y="729238"/>
            <a:ext cx="16532352" cy="1609282"/>
          </a:xfrm>
        </p:spPr>
        <p:txBody>
          <a:bodyPr rtlCol="0"/>
          <a:lstStyle/>
          <a:p>
            <a:pPr rtl="0"/>
            <a:r>
              <a:rPr lang="de-de">
                <a:latin typeface="Arial" panose="020B0604020202020204" pitchFamily="34" charset="0"/>
                <a:cs typeface="Arial" panose="020B0604020202020204" pitchFamily="34" charset="0"/>
              </a:rPr>
              <a:t>Simulieren von CAM-Operationen</a:t>
            </a:r>
            <a:br>
              <a:rPr lang="en-US" dirty="0"/>
            </a:br>
            <a:endParaRPr lang="en-US" dirty="0"/>
          </a:p>
        </p:txBody>
      </p:sp>
      <p:sp>
        <p:nvSpPr>
          <p:cNvPr id="10" name="Content Placeholder 2"/>
          <p:cNvSpPr>
            <a:spLocks noGrp="1"/>
          </p:cNvSpPr>
          <p:nvPr>
            <p:ph idx="1"/>
          </p:nvPr>
        </p:nvSpPr>
        <p:spPr>
          <a:xfrm>
            <a:off x="750866" y="1910817"/>
            <a:ext cx="16154400" cy="1426342"/>
          </a:xfrm>
        </p:spPr>
        <p:txBody>
          <a:bodyPr rtlCol="0">
            <a:normAutofit lnSpcReduction="10000"/>
          </a:bodyPr>
          <a:lstStyle/>
          <a:p>
            <a:pPr marL="0" indent="0" rtl="0">
              <a:buNone/>
            </a:pPr>
            <a:r>
              <a:rPr lang="de-de" dirty="0">
                <a:solidFill>
                  <a:srgbClr val="333333"/>
                </a:solidFill>
                <a:latin typeface="Arial" panose="020B0604020202020204" pitchFamily="34" charset="0"/>
                <a:cs typeface="Arial" panose="020B0604020202020204" pitchFamily="34" charset="0"/>
              </a:rPr>
              <a:t>Fusion bietet einen hervorragenden Simulator im Arbeitsbereich „Fertigen“. Verwenden Sie das Werkzeug „Simulieren“, um sicherzustellen, dass die CAM-Operationen die gewünschten Ergebnisse erzielen.</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6" y="3577264"/>
            <a:ext cx="11254321"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Simulationen können Folgendes anzeigen:</a:t>
            </a:r>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457700"/>
            <a:ext cx="7273142" cy="5262496"/>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r>
              <a:rPr lang="de-de" dirty="0">
                <a:latin typeface="Arial" panose="020B0604020202020204" pitchFamily="34" charset="0"/>
                <a:cs typeface="Arial" panose="020B0604020202020204" pitchFamily="34" charset="0"/>
              </a:rPr>
              <a:t>Werkzeuge und Werkzeughalter</a:t>
            </a:r>
          </a:p>
          <a:p>
            <a:pPr rtl="0"/>
            <a:r>
              <a:rPr lang="de-de" dirty="0">
                <a:latin typeface="Arial" panose="020B0604020202020204" pitchFamily="34" charset="0"/>
                <a:cs typeface="Arial" panose="020B0604020202020204" pitchFamily="34" charset="0"/>
              </a:rPr>
              <a:t>Werkzeugwege und Kollisionen</a:t>
            </a:r>
          </a:p>
          <a:p>
            <a:pPr rtl="0"/>
            <a:r>
              <a:rPr lang="de-de" dirty="0">
                <a:latin typeface="Arial" panose="020B0604020202020204" pitchFamily="34" charset="0"/>
                <a:cs typeface="Arial" panose="020B0604020202020204" pitchFamily="34" charset="0"/>
              </a:rPr>
              <a:t>Rohteile, Modelle und Spannmittel</a:t>
            </a:r>
          </a:p>
          <a:p>
            <a:pPr rtl="0"/>
            <a:r>
              <a:rPr lang="de-de" dirty="0">
                <a:latin typeface="Arial" panose="020B0604020202020204" pitchFamily="34" charset="0"/>
                <a:cs typeface="Arial" panose="020B0604020202020204" pitchFamily="34" charset="0"/>
              </a:rPr>
              <a:t>Zykluszeit, Geschwindigkeiten, Vorschübe, Positionen, Werkzeugwechsel, Schnittabstand und vieles mehr</a:t>
            </a:r>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D5021A66-8C43-C202-9CCA-BDEB7B50E894}"/>
              </a:ext>
            </a:extLst>
          </p:cNvPr>
          <p:cNvPicPr>
            <a:picLocks noChangeAspect="1"/>
          </p:cNvPicPr>
          <p:nvPr/>
        </p:nvPicPr>
        <p:blipFill rotWithShape="1">
          <a:blip r:embed="rId2"/>
          <a:srcRect l="2104" t="12186" r="3088" b="1809"/>
          <a:stretch/>
        </p:blipFill>
        <p:spPr>
          <a:xfrm>
            <a:off x="7472050" y="4695492"/>
            <a:ext cx="9624060" cy="4852848"/>
          </a:xfrm>
          <a:prstGeom prst="rect">
            <a:avLst/>
          </a:prstGeom>
        </p:spPr>
      </p:pic>
    </p:spTree>
    <p:extLst>
      <p:ext uri="{BB962C8B-B14F-4D97-AF65-F5344CB8AC3E}">
        <p14:creationId xmlns:p14="http://schemas.microsoft.com/office/powerpoint/2010/main" val="260783419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58270"/>
            <a:ext cx="16814040" cy="7339448"/>
          </a:xfrm>
        </p:spPr>
        <p:txBody>
          <a:bodyPr lIns="57600" rtlCol="0">
            <a:noAutofit/>
          </a:bodyPr>
          <a:lstStyle/>
          <a:p>
            <a:pPr marL="0" indent="0" rtl="0">
              <a:buNone/>
            </a:pPr>
            <a:r>
              <a:rPr lang="de-de" dirty="0">
                <a:latin typeface="Arial" panose="020B0604020202020204" pitchFamily="34" charset="0"/>
                <a:cs typeface="Arial" panose="020B0604020202020204" pitchFamily="34" charset="0"/>
              </a:rPr>
              <a:t>Nach Abschluss dieser Lektion können Sie Folgendes tun:</a:t>
            </a:r>
          </a:p>
          <a:p>
            <a:pPr rtl="0">
              <a:spcBef>
                <a:spcPts val="1000"/>
              </a:spcBef>
            </a:pPr>
            <a:r>
              <a:rPr lang="de-de" dirty="0">
                <a:latin typeface="Arial" panose="020B0604020202020204" pitchFamily="34" charset="0"/>
                <a:cs typeface="Arial" panose="020B0604020202020204" pitchFamily="34" charset="0"/>
              </a:rPr>
              <a:t>Setups und Werkzeugwege erstellen</a:t>
            </a:r>
          </a:p>
          <a:p>
            <a:pPr rtl="0">
              <a:spcBef>
                <a:spcPts val="1000"/>
              </a:spcBef>
            </a:pPr>
            <a:r>
              <a:rPr lang="de-de" dirty="0">
                <a:latin typeface="Arial" panose="020B0604020202020204" pitchFamily="34" charset="0"/>
                <a:cs typeface="Arial" panose="020B0604020202020204" pitchFamily="34" charset="0"/>
              </a:rPr>
              <a:t>2D- und 3D-Bearbeitungsstrategien ermitteln und beschreiben</a:t>
            </a:r>
          </a:p>
          <a:p>
            <a:pPr rtl="0">
              <a:spcBef>
                <a:spcPts val="1000"/>
              </a:spcBef>
            </a:pPr>
            <a:r>
              <a:rPr lang="de-de" dirty="0">
                <a:latin typeface="Arial" panose="020B0604020202020204" pitchFamily="34" charset="0"/>
                <a:cs typeface="Arial" panose="020B0604020202020204" pitchFamily="34" charset="0"/>
              </a:rPr>
              <a:t>Schrupp- und Schlichtoperationen verwenden</a:t>
            </a:r>
          </a:p>
          <a:p>
            <a:pPr rtl="0">
              <a:spcBef>
                <a:spcPts val="1000"/>
              </a:spcBef>
            </a:pPr>
            <a:r>
              <a:rPr lang="de-de" dirty="0">
                <a:latin typeface="Arial" panose="020B0604020202020204" pitchFamily="34" charset="0"/>
                <a:cs typeface="Arial" panose="020B0604020202020204" pitchFamily="34" charset="0"/>
              </a:rPr>
              <a:t>Ermitteln, wann eine Flächen- und 2D-Konturoperation verwendet werden soll</a:t>
            </a:r>
          </a:p>
          <a:p>
            <a:pPr rtl="0">
              <a:spcBef>
                <a:spcPts val="1000"/>
              </a:spcBef>
            </a:pPr>
            <a:r>
              <a:rPr lang="de-de" dirty="0">
                <a:latin typeface="Arial" panose="020B0604020202020204" pitchFamily="34" charset="0"/>
                <a:cs typeface="Arial" panose="020B0604020202020204" pitchFamily="34" charset="0"/>
              </a:rPr>
              <a:t>Die Verwendung und den Zweck der Restmaterialbearbeitung kennenlernen </a:t>
            </a:r>
          </a:p>
          <a:p>
            <a:pPr rtl="0">
              <a:spcBef>
                <a:spcPts val="1000"/>
              </a:spcBef>
            </a:pPr>
            <a:r>
              <a:rPr lang="de-de" dirty="0">
                <a:latin typeface="Arial" panose="020B0604020202020204" pitchFamily="34" charset="0"/>
                <a:cs typeface="Arial" panose="020B0604020202020204" pitchFamily="34" charset="0"/>
              </a:rPr>
              <a:t>Zwischen „Nachzeichnen“ und „Gravieren“ unterscheiden</a:t>
            </a:r>
          </a:p>
          <a:p>
            <a:pPr rtl="0">
              <a:spcBef>
                <a:spcPts val="1000"/>
              </a:spcBef>
            </a:pPr>
            <a:r>
              <a:rPr lang="de-de" dirty="0">
                <a:latin typeface="Arial" panose="020B0604020202020204" pitchFamily="34" charset="0"/>
                <a:cs typeface="Arial" panose="020B0604020202020204" pitchFamily="34" charset="0"/>
              </a:rPr>
              <a:t>Bestimmen, wann Bohren oder Ausdrehen verwendet werden soll</a:t>
            </a:r>
          </a:p>
          <a:p>
            <a:pPr rtl="0">
              <a:spcBef>
                <a:spcPts val="1000"/>
              </a:spcBef>
            </a:pPr>
            <a:r>
              <a:rPr lang="de-de" dirty="0">
                <a:latin typeface="Arial" panose="020B0604020202020204" pitchFamily="34" charset="0"/>
                <a:cs typeface="Arial" panose="020B0604020202020204" pitchFamily="34" charset="0"/>
              </a:rPr>
              <a:t>CAM-Operationen simulieren</a:t>
            </a:r>
          </a:p>
          <a:p>
            <a:pPr rtl="0">
              <a:spcBef>
                <a:spcPts val="1000"/>
              </a:spcBef>
            </a:pPr>
            <a:r>
              <a:rPr lang="de-de" dirty="0">
                <a:latin typeface="Arial" panose="020B0604020202020204" pitchFamily="34" charset="0"/>
                <a:cs typeface="Arial" panose="020B0604020202020204" pitchFamily="34" charset="0"/>
              </a:rPr>
              <a:t>Code nachbearbeiten</a:t>
            </a:r>
            <a:endParaRPr lang="en-US" sz="2800" dirty="0"/>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Lernziele</a:t>
            </a:r>
          </a:p>
        </p:txBody>
      </p:sp>
    </p:spTree>
    <p:extLst>
      <p:ext uri="{BB962C8B-B14F-4D97-AF65-F5344CB8AC3E}">
        <p14:creationId xmlns:p14="http://schemas.microsoft.com/office/powerpoint/2010/main" val="23618819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0867" y="729238"/>
            <a:ext cx="16532352" cy="1609282"/>
          </a:xfrm>
        </p:spPr>
        <p:txBody>
          <a:bodyPr rtlCol="0"/>
          <a:lstStyle/>
          <a:p>
            <a:pPr rtl="0"/>
            <a:r>
              <a:rPr lang="de-de">
                <a:latin typeface="Arial" panose="020B0604020202020204" pitchFamily="34" charset="0"/>
                <a:cs typeface="Arial" panose="020B0604020202020204" pitchFamily="34" charset="0"/>
              </a:rPr>
              <a:t>Postprozessor und numerischer Code</a:t>
            </a:r>
            <a:br>
              <a:rPr lang="en-US" dirty="0"/>
            </a:br>
            <a:endParaRPr lang="en-US" dirty="0"/>
          </a:p>
        </p:txBody>
      </p:sp>
      <p:sp>
        <p:nvSpPr>
          <p:cNvPr id="10" name="Content Placeholder 2"/>
          <p:cNvSpPr>
            <a:spLocks noGrp="1"/>
          </p:cNvSpPr>
          <p:nvPr>
            <p:ph idx="1"/>
          </p:nvPr>
        </p:nvSpPr>
        <p:spPr>
          <a:xfrm>
            <a:off x="750867" y="1910817"/>
            <a:ext cx="16154400" cy="1426342"/>
          </a:xfrm>
        </p:spPr>
        <p:txBody>
          <a:bodyPr rtlCol="0">
            <a:normAutofit lnSpcReduction="10000"/>
          </a:bodyPr>
          <a:lstStyle/>
          <a:p>
            <a:pPr marL="0" indent="0" rtl="0">
              <a:buNone/>
            </a:pPr>
            <a:r>
              <a:rPr lang="de-de" dirty="0">
                <a:solidFill>
                  <a:srgbClr val="333333"/>
                </a:solidFill>
                <a:latin typeface="Arial" panose="020B0604020202020204" pitchFamily="34" charset="0"/>
                <a:cs typeface="Arial" panose="020B0604020202020204" pitchFamily="34" charset="0"/>
              </a:rPr>
              <a:t>Wenn Bearbeitungsoperationen festgelegt werden, müssen die Informationen zu Werkzeugwegen in numerischen Code (G-Code) übersetzt werden, der von einem Maschinen-Controller gelesen werden kann.  </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7" y="3590749"/>
            <a:ext cx="9163484"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Postprozessoren als Übersetzer:</a:t>
            </a:r>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381836"/>
            <a:ext cx="7641851" cy="5682936"/>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Werkzeugweg-Informationen aus der CAM-Software müssen in einen Dialekt übersetzt werden, den ein Maschinen-Controller interpretieren </a:t>
            </a:r>
            <a:r>
              <a:rPr lang="de-de" sz="2800">
                <a:latin typeface="Arial" panose="020B0604020202020204" pitchFamily="34" charset="0"/>
                <a:cs typeface="Arial" panose="020B0604020202020204" pitchFamily="34" charset="0"/>
              </a:rPr>
              <a:t>kann. </a:t>
            </a:r>
            <a:endParaRPr lang="de-de" sz="2800" dirty="0">
              <a:latin typeface="Arial" panose="020B0604020202020204" pitchFamily="34" charset="0"/>
              <a:cs typeface="Arial" panose="020B0604020202020204" pitchFamily="34" charset="0"/>
            </a:endParaRPr>
          </a:p>
          <a:p>
            <a:pPr rtl="0">
              <a:spcBef>
                <a:spcPts val="2400"/>
              </a:spcBef>
            </a:pPr>
            <a:r>
              <a:rPr lang="de-de" sz="2800" dirty="0">
                <a:latin typeface="Arial" panose="020B0604020202020204" pitchFamily="34" charset="0"/>
                <a:cs typeface="Arial" panose="020B0604020202020204" pitchFamily="34" charset="0"/>
              </a:rPr>
              <a:t>Jeder Maschinen-Controller wird vom Hersteller so konfiguriert, dass er bestimmte Dialekte des G&amp;M-Codes (allgemein und verschieden) interpretiert.</a:t>
            </a:r>
          </a:p>
          <a:p>
            <a:pPr rtl="0">
              <a:spcBef>
                <a:spcPts val="2400"/>
              </a:spcBef>
            </a:pPr>
            <a:r>
              <a:rPr lang="de-de" sz="2800" dirty="0">
                <a:latin typeface="Arial" panose="020B0604020202020204" pitchFamily="34" charset="0"/>
                <a:cs typeface="Arial" panose="020B0604020202020204" pitchFamily="34" charset="0"/>
              </a:rPr>
              <a:t>Ein für eine Maschine spezifischer Postprozessor muss verwendet werden, um die richtige Übersetzung durchzuführen.</a:t>
            </a:r>
            <a:endParaRPr lang="en-US" sz="28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9685BA9A-38B4-E0E8-8DC5-C5B65DFD0AA9}"/>
              </a:ext>
            </a:extLst>
          </p:cNvPr>
          <p:cNvPicPr>
            <a:picLocks noChangeAspect="1"/>
          </p:cNvPicPr>
          <p:nvPr/>
        </p:nvPicPr>
        <p:blipFill>
          <a:blip r:embed="rId2"/>
          <a:stretch>
            <a:fillRect/>
          </a:stretch>
        </p:blipFill>
        <p:spPr>
          <a:xfrm>
            <a:off x="9914351" y="3520099"/>
            <a:ext cx="6827900" cy="5682936"/>
          </a:xfrm>
          <a:prstGeom prst="rect">
            <a:avLst/>
          </a:prstGeom>
        </p:spPr>
      </p:pic>
    </p:spTree>
    <p:extLst>
      <p:ext uri="{BB962C8B-B14F-4D97-AF65-F5344CB8AC3E}">
        <p14:creationId xmlns:p14="http://schemas.microsoft.com/office/powerpoint/2010/main" val="395371637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754355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0867" y="729238"/>
            <a:ext cx="16532352" cy="833685"/>
          </a:xfrm>
        </p:spPr>
        <p:txBody>
          <a:bodyPr rtlCol="0"/>
          <a:lstStyle/>
          <a:p>
            <a:pPr rtl="0"/>
            <a:r>
              <a:rPr lang="de-de" dirty="0">
                <a:latin typeface="Arial" panose="020B0604020202020204" pitchFamily="34" charset="0"/>
                <a:cs typeface="Arial" panose="020B0604020202020204" pitchFamily="34" charset="0"/>
              </a:rPr>
              <a:t>Erstellen der Setups für Formeinsätze</a:t>
            </a:r>
            <a:endParaRPr lang="en-US" dirty="0"/>
          </a:p>
        </p:txBody>
      </p:sp>
      <p:sp>
        <p:nvSpPr>
          <p:cNvPr id="10" name="Content Placeholder 2"/>
          <p:cNvSpPr>
            <a:spLocks noGrp="1"/>
          </p:cNvSpPr>
          <p:nvPr>
            <p:ph idx="1"/>
          </p:nvPr>
        </p:nvSpPr>
        <p:spPr>
          <a:xfrm>
            <a:off x="750867" y="1910817"/>
            <a:ext cx="16154400" cy="1426342"/>
          </a:xfrm>
        </p:spPr>
        <p:txBody>
          <a:bodyPr rtlCol="0">
            <a:normAutofit/>
          </a:bodyPr>
          <a:lstStyle/>
          <a:p>
            <a:pPr marL="0" indent="0" rtl="0">
              <a:buNone/>
            </a:pPr>
            <a:r>
              <a:rPr lang="de-de" dirty="0">
                <a:solidFill>
                  <a:srgbClr val="333333"/>
                </a:solidFill>
                <a:latin typeface="Arial" panose="020B0604020202020204" pitchFamily="34" charset="0"/>
                <a:cs typeface="Arial" panose="020B0604020202020204" pitchFamily="34" charset="0"/>
              </a:rPr>
              <a:t>Setups für die Bearbeitung enthalten Informationen über die Rohteilgröße und -form sowie die Ausrichtung des Bauteils im Arbeitsbereich der Maschine.</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7" y="3452046"/>
            <a:ext cx="7485218"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Rohteilattribute definieren:</a:t>
            </a:r>
            <a:endParaRPr lang="en-US" sz="4000" dirty="0"/>
          </a:p>
        </p:txBody>
      </p:sp>
      <p:pic>
        <p:nvPicPr>
          <p:cNvPr id="7" name="Picture 6" descr="A screenshot of a computer&#10;&#10;Description automatically generated">
            <a:extLst>
              <a:ext uri="{FF2B5EF4-FFF2-40B4-BE49-F238E27FC236}">
                <a16:creationId xmlns:a16="http://schemas.microsoft.com/office/drawing/2014/main" id="{6FDC9A9E-35D9-B681-666C-83DBEF1E89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58847" y="2924906"/>
            <a:ext cx="7347625" cy="6632856"/>
          </a:xfrm>
          <a:prstGeom prst="rect">
            <a:avLst/>
          </a:prstGeom>
        </p:spPr>
      </p:pic>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8" y="4405364"/>
            <a:ext cx="8202291" cy="545848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Die Form und Größe des groben Materialstücks, das zum Schneiden eingespannt wird</a:t>
            </a:r>
          </a:p>
          <a:p>
            <a:pPr rtl="0">
              <a:spcBef>
                <a:spcPts val="2400"/>
              </a:spcBef>
            </a:pPr>
            <a:r>
              <a:rPr lang="de-de" sz="2800" dirty="0">
                <a:latin typeface="Arial" panose="020B0604020202020204" pitchFamily="34" charset="0"/>
                <a:cs typeface="Arial" panose="020B0604020202020204" pitchFamily="34" charset="0"/>
              </a:rPr>
              <a:t>Die Position des Werkstücks innerhalb des Rohteils</a:t>
            </a:r>
          </a:p>
          <a:p>
            <a:pPr rtl="0">
              <a:spcBef>
                <a:spcPts val="2400"/>
              </a:spcBef>
            </a:pPr>
            <a:r>
              <a:rPr lang="de-de" sz="2800" dirty="0">
                <a:latin typeface="Arial" panose="020B0604020202020204" pitchFamily="34" charset="0"/>
                <a:cs typeface="Arial" panose="020B0604020202020204" pitchFamily="34" charset="0"/>
              </a:rPr>
              <a:t>Die Position des Arbeitskoordinaten-systems (WKS) in Bezug auf das zu bearbeitende Bauteil</a:t>
            </a:r>
          </a:p>
          <a:p>
            <a:pPr rtl="0">
              <a:spcBef>
                <a:spcPts val="2400"/>
              </a:spcBef>
            </a:pPr>
            <a:r>
              <a:rPr lang="de-de" sz="2800" dirty="0">
                <a:latin typeface="Arial" panose="020B0604020202020204" pitchFamily="34" charset="0"/>
                <a:cs typeface="Arial" panose="020B0604020202020204" pitchFamily="34" charset="0"/>
              </a:rPr>
              <a:t>Eine Position (WKS), an der die Maschinenkoordinaten vor dem Schneiden auf Null gesetzt werden müssen</a:t>
            </a:r>
          </a:p>
        </p:txBody>
      </p:sp>
    </p:spTree>
    <p:extLst>
      <p:ext uri="{BB962C8B-B14F-4D97-AF65-F5344CB8AC3E}">
        <p14:creationId xmlns:p14="http://schemas.microsoft.com/office/powerpoint/2010/main" val="27197055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ED4EADD-5FB1-692D-38E5-45876373AF8D}"/>
              </a:ext>
            </a:extLst>
          </p:cNvPr>
          <p:cNvPicPr>
            <a:picLocks noChangeAspect="1"/>
          </p:cNvPicPr>
          <p:nvPr/>
        </p:nvPicPr>
        <p:blipFill>
          <a:blip r:embed="rId3"/>
          <a:stretch>
            <a:fillRect/>
          </a:stretch>
        </p:blipFill>
        <p:spPr>
          <a:xfrm>
            <a:off x="7246619" y="3141160"/>
            <a:ext cx="10005545" cy="3166385"/>
          </a:xfrm>
          <a:prstGeom prst="rect">
            <a:avLst/>
          </a:prstGeom>
        </p:spPr>
      </p:pic>
      <p:sp>
        <p:nvSpPr>
          <p:cNvPr id="5" name="Title 4"/>
          <p:cNvSpPr>
            <a:spLocks noGrp="1"/>
          </p:cNvSpPr>
          <p:nvPr>
            <p:ph type="title"/>
          </p:nvPr>
        </p:nvSpPr>
        <p:spPr>
          <a:xfrm>
            <a:off x="750867" y="729238"/>
            <a:ext cx="16532352" cy="1609282"/>
          </a:xfrm>
        </p:spPr>
        <p:txBody>
          <a:bodyPr rtlCol="0"/>
          <a:lstStyle/>
          <a:p>
            <a:pPr rtl="0"/>
            <a:r>
              <a:rPr lang="de-de" dirty="0">
                <a:latin typeface="Arial" panose="020B0604020202020204" pitchFamily="34" charset="0"/>
                <a:cs typeface="Arial" panose="020B0604020202020204" pitchFamily="34" charset="0"/>
              </a:rPr>
              <a:t>Erstellen von Werkzeugwegen zum Schneiden von Formeinsätzen</a:t>
            </a:r>
            <a:br>
              <a:rPr lang="en-US" dirty="0"/>
            </a:br>
            <a:endParaRPr lang="en-US" dirty="0"/>
          </a:p>
        </p:txBody>
      </p:sp>
      <p:sp>
        <p:nvSpPr>
          <p:cNvPr id="10" name="Content Placeholder 2"/>
          <p:cNvSpPr>
            <a:spLocks noGrp="1"/>
          </p:cNvSpPr>
          <p:nvPr>
            <p:ph idx="1"/>
          </p:nvPr>
        </p:nvSpPr>
        <p:spPr>
          <a:xfrm>
            <a:off x="750867" y="2382761"/>
            <a:ext cx="16154400" cy="1426342"/>
          </a:xfrm>
        </p:spPr>
        <p:txBody>
          <a:bodyPr rtlCol="0">
            <a:normAutofit/>
          </a:bodyPr>
          <a:lstStyle/>
          <a:p>
            <a:pPr marL="0" indent="0" rtl="0">
              <a:buNone/>
            </a:pPr>
            <a:r>
              <a:rPr lang="de-de" dirty="0">
                <a:solidFill>
                  <a:srgbClr val="333333"/>
                </a:solidFill>
                <a:latin typeface="Arial" panose="020B0604020202020204" pitchFamily="34" charset="0"/>
                <a:cs typeface="Arial" panose="020B0604020202020204" pitchFamily="34" charset="0"/>
              </a:rPr>
              <a:t>Ein Werkzeugweg ist der Vektor, entlang dem sich der Werkzeugmittelpunkt (TCP) bewegt, sobald das Werkzeug sich in Bewegung befindet. </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7" y="3723484"/>
            <a:ext cx="9163484" cy="1166083"/>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Begriffe und Farben für Werkzeugwege:</a:t>
            </a:r>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5119254"/>
            <a:ext cx="6518270" cy="4673671"/>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Verbindungen → gelb</a:t>
            </a:r>
          </a:p>
          <a:p>
            <a:pPr rtl="0">
              <a:spcBef>
                <a:spcPts val="2400"/>
              </a:spcBef>
            </a:pPr>
            <a:r>
              <a:rPr lang="de-de" sz="2800" dirty="0">
                <a:latin typeface="Arial" panose="020B0604020202020204" pitchFamily="34" charset="0"/>
                <a:cs typeface="Arial" panose="020B0604020202020204" pitchFamily="34" charset="0"/>
              </a:rPr>
              <a:t>An-/Wegfahrweg → grün  </a:t>
            </a:r>
          </a:p>
          <a:p>
            <a:pPr rtl="0">
              <a:spcBef>
                <a:spcPts val="2400"/>
              </a:spcBef>
            </a:pPr>
            <a:r>
              <a:rPr lang="de-de" sz="2800" dirty="0">
                <a:latin typeface="Arial" panose="020B0604020202020204" pitchFamily="34" charset="0"/>
                <a:cs typeface="Arial" panose="020B0604020202020204" pitchFamily="34" charset="0"/>
              </a:rPr>
              <a:t>Schneiden → blau</a:t>
            </a:r>
          </a:p>
          <a:p>
            <a:pPr rtl="0">
              <a:spcBef>
                <a:spcPts val="2400"/>
              </a:spcBef>
            </a:pPr>
            <a:r>
              <a:rPr lang="de-de" sz="2800" dirty="0">
                <a:latin typeface="Arial" panose="020B0604020202020204" pitchFamily="34" charset="0"/>
                <a:cs typeface="Arial" panose="020B0604020202020204" pitchFamily="34" charset="0"/>
              </a:rPr>
              <a:t>Rampe → rot</a:t>
            </a:r>
          </a:p>
          <a:p>
            <a:pPr marL="0" indent="0" rtl="0">
              <a:spcBef>
                <a:spcPts val="2400"/>
              </a:spcBef>
              <a:buNone/>
            </a:pPr>
            <a:r>
              <a:rPr lang="de-de" sz="2800" dirty="0">
                <a:latin typeface="Arial" panose="020B0604020202020204" pitchFamily="34" charset="0"/>
                <a:cs typeface="Arial" panose="020B0604020202020204" pitchFamily="34" charset="0"/>
              </a:rPr>
              <a:t>DENKEN SIE DARAN: Werkzeuge schneiden zu beiden Seiten des angezeigten Werkzeugwegs.</a:t>
            </a:r>
          </a:p>
        </p:txBody>
      </p:sp>
      <p:pic>
        <p:nvPicPr>
          <p:cNvPr id="11" name="Picture 10">
            <a:extLst>
              <a:ext uri="{FF2B5EF4-FFF2-40B4-BE49-F238E27FC236}">
                <a16:creationId xmlns:a16="http://schemas.microsoft.com/office/drawing/2014/main" id="{3CCD24D0-F692-BA8E-F758-58C9491A0B9F}"/>
              </a:ext>
            </a:extLst>
          </p:cNvPr>
          <p:cNvPicPr>
            <a:picLocks noChangeAspect="1"/>
          </p:cNvPicPr>
          <p:nvPr/>
        </p:nvPicPr>
        <p:blipFill rotWithShape="1">
          <a:blip r:embed="rId4"/>
          <a:srcRect l="2209" t="5534" r="3011" b="7137"/>
          <a:stretch/>
        </p:blipFill>
        <p:spPr>
          <a:xfrm>
            <a:off x="7726194" y="5867400"/>
            <a:ext cx="10005545" cy="3838777"/>
          </a:xfrm>
          <a:prstGeom prst="rect">
            <a:avLst/>
          </a:prstGeom>
        </p:spPr>
      </p:pic>
    </p:spTree>
    <p:extLst>
      <p:ext uri="{BB962C8B-B14F-4D97-AF65-F5344CB8AC3E}">
        <p14:creationId xmlns:p14="http://schemas.microsoft.com/office/powerpoint/2010/main" val="317392539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FB5C4068-C963-C9B1-FFB7-F6F9B59B85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626985">
            <a:off x="7192829" y="2569315"/>
            <a:ext cx="5700663" cy="5817004"/>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79" y="2377440"/>
            <a:ext cx="7475995" cy="7295949"/>
          </a:xfrm>
        </p:spPr>
        <p:txBody>
          <a:bodyPr lIns="57600" rtlCol="0">
            <a:noAutofit/>
          </a:bodyPr>
          <a:lstStyle/>
          <a:p>
            <a:pPr marL="0" indent="0" rtl="0">
              <a:spcBef>
                <a:spcPts val="2400"/>
              </a:spcBef>
              <a:buNone/>
            </a:pPr>
            <a:r>
              <a:rPr lang="de-de" dirty="0">
                <a:latin typeface="Arial" panose="020B0604020202020204" pitchFamily="34" charset="0"/>
                <a:cs typeface="Arial" panose="020B0604020202020204" pitchFamily="34" charset="0"/>
              </a:rPr>
              <a:t>Das Ziel der Schruppstrategien ist es, so viel Material wie möglich so schnell wie möglich zu entfernen. </a:t>
            </a:r>
          </a:p>
          <a:p>
            <a:pPr rtl="0">
              <a:spcBef>
                <a:spcPts val="2400"/>
              </a:spcBef>
            </a:pPr>
            <a:r>
              <a:rPr lang="de-de" dirty="0">
                <a:latin typeface="Arial" panose="020B0604020202020204" pitchFamily="34" charset="0"/>
                <a:cs typeface="Arial" panose="020B0604020202020204" pitchFamily="34" charset="0"/>
              </a:rPr>
              <a:t>Größere Werkzeuge werden im Allgemeinen verwendet, da sie steifer sind und einen größeren Vorschub pro Zahn aufweisen.</a:t>
            </a:r>
          </a:p>
          <a:p>
            <a:pPr rtl="0">
              <a:spcBef>
                <a:spcPts val="2400"/>
              </a:spcBef>
            </a:pPr>
            <a:r>
              <a:rPr lang="de-de" dirty="0">
                <a:latin typeface="Arial" panose="020B0604020202020204" pitchFamily="34" charset="0"/>
                <a:cs typeface="Arial" panose="020B0604020202020204" pitchFamily="34" charset="0"/>
              </a:rPr>
              <a:t>Schruppfräser können Geometrie aufweisen, die die Vibration reduziert, können aber auch raue Flächen hinterlassen. </a:t>
            </a:r>
          </a:p>
          <a:p>
            <a:pPr rtl="0">
              <a:spcBef>
                <a:spcPts val="2400"/>
              </a:spcBef>
            </a:pPr>
            <a:r>
              <a:rPr lang="de-de" dirty="0">
                <a:latin typeface="Arial" panose="020B0604020202020204" pitchFamily="34" charset="0"/>
                <a:cs typeface="Arial" panose="020B0604020202020204" pitchFamily="34" charset="0"/>
              </a:rPr>
              <a:t>Schruppfräser schneiden oft leiser als Nicht-Schruppfräser.</a:t>
            </a:r>
          </a:p>
        </p:txBody>
      </p:sp>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775597"/>
          </a:xfrm>
        </p:spPr>
        <p:txBody>
          <a:bodyPr lIns="57600" rtlCol="0"/>
          <a:lstStyle/>
          <a:p>
            <a:pPr rtl="0"/>
            <a:r>
              <a:rPr lang="de-de" dirty="0">
                <a:latin typeface="Arial" panose="020B0604020202020204" pitchFamily="34" charset="0"/>
                <a:cs typeface="Arial" panose="020B0604020202020204" pitchFamily="34" charset="0"/>
              </a:rPr>
              <a:t>Schruppstrategien</a:t>
            </a:r>
          </a:p>
        </p:txBody>
      </p:sp>
      <p:pic>
        <p:nvPicPr>
          <p:cNvPr id="8" name="Picture 7">
            <a:extLst>
              <a:ext uri="{FF2B5EF4-FFF2-40B4-BE49-F238E27FC236}">
                <a16:creationId xmlns:a16="http://schemas.microsoft.com/office/drawing/2014/main" id="{FE868577-C8C1-7BEB-65AE-16F986441E92}"/>
              </a:ext>
            </a:extLst>
          </p:cNvPr>
          <p:cNvPicPr>
            <a:picLocks noChangeAspect="1"/>
          </p:cNvPicPr>
          <p:nvPr/>
        </p:nvPicPr>
        <p:blipFill>
          <a:blip r:embed="rId3"/>
          <a:srcRect/>
          <a:stretch/>
        </p:blipFill>
        <p:spPr>
          <a:xfrm>
            <a:off x="12169140" y="1507118"/>
            <a:ext cx="5344160" cy="8042763"/>
          </a:xfrm>
          <a:prstGeom prst="rect">
            <a:avLst/>
          </a:prstGeom>
        </p:spPr>
      </p:pic>
    </p:spTree>
    <p:extLst>
      <p:ext uri="{BB962C8B-B14F-4D97-AF65-F5344CB8AC3E}">
        <p14:creationId xmlns:p14="http://schemas.microsoft.com/office/powerpoint/2010/main" val="10421062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3d adaptive clearing strategy">
            <a:extLst>
              <a:ext uri="{FF2B5EF4-FFF2-40B4-BE49-F238E27FC236}">
                <a16:creationId xmlns:a16="http://schemas.microsoft.com/office/drawing/2014/main" id="{247C1F10-41D6-0020-F8CB-57CEFEDF26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3106" y="2953600"/>
            <a:ext cx="5288280" cy="495776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3d pocket strategy">
            <a:extLst>
              <a:ext uri="{FF2B5EF4-FFF2-40B4-BE49-F238E27FC236}">
                <a16:creationId xmlns:a16="http://schemas.microsoft.com/office/drawing/2014/main" id="{970ECD23-77C3-9D9A-28EB-9ACEDA8A95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58969" y="3235540"/>
            <a:ext cx="4686807" cy="439388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6AF081D4-4E6D-4319-1018-12A0AD9C7BDA}"/>
              </a:ext>
            </a:extLst>
          </p:cNvPr>
          <p:cNvPicPr>
            <a:picLocks noChangeAspect="1"/>
          </p:cNvPicPr>
          <p:nvPr/>
        </p:nvPicPr>
        <p:blipFill>
          <a:blip r:embed="rId5"/>
          <a:stretch>
            <a:fillRect/>
          </a:stretch>
        </p:blipFill>
        <p:spPr>
          <a:xfrm>
            <a:off x="584873" y="3235541"/>
            <a:ext cx="5257200" cy="3988219"/>
          </a:xfrm>
          <a:prstGeom prst="rect">
            <a:avLst/>
          </a:prstGeom>
        </p:spPr>
      </p:pic>
      <p:sp>
        <p:nvSpPr>
          <p:cNvPr id="4" name="Content Placeholder 2">
            <a:extLst>
              <a:ext uri="{FF2B5EF4-FFF2-40B4-BE49-F238E27FC236}">
                <a16:creationId xmlns:a16="http://schemas.microsoft.com/office/drawing/2014/main" id="{2058DDCC-36BC-FC97-1DCE-83033FF23C2A}"/>
              </a:ext>
            </a:extLst>
          </p:cNvPr>
          <p:cNvSpPr txBox="1">
            <a:spLocks/>
          </p:cNvSpPr>
          <p:nvPr/>
        </p:nvSpPr>
        <p:spPr>
          <a:xfrm>
            <a:off x="2318928" y="7791584"/>
            <a:ext cx="2502530" cy="100618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gn="ctr" rtl="0">
              <a:buNone/>
            </a:pPr>
            <a:r>
              <a:rPr lang="de-de">
                <a:latin typeface="Arial" panose="020B0604020202020204" pitchFamily="34" charset="0"/>
                <a:cs typeface="Arial" panose="020B0604020202020204" pitchFamily="34" charset="0"/>
              </a:rPr>
              <a:t>2D Adaptive </a:t>
            </a:r>
          </a:p>
        </p:txBody>
      </p:sp>
      <p:sp>
        <p:nvSpPr>
          <p:cNvPr id="6" name="Content Placeholder 2">
            <a:extLst>
              <a:ext uri="{FF2B5EF4-FFF2-40B4-BE49-F238E27FC236}">
                <a16:creationId xmlns:a16="http://schemas.microsoft.com/office/drawing/2014/main" id="{D80FEAD7-4F26-A081-65CF-C5C3559777F0}"/>
              </a:ext>
            </a:extLst>
          </p:cNvPr>
          <p:cNvSpPr txBox="1">
            <a:spLocks/>
          </p:cNvSpPr>
          <p:nvPr/>
        </p:nvSpPr>
        <p:spPr>
          <a:xfrm>
            <a:off x="7295997" y="7791585"/>
            <a:ext cx="3445825" cy="100618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gn="ctr" rtl="0">
              <a:buNone/>
            </a:pPr>
            <a:r>
              <a:rPr lang="de-de">
                <a:latin typeface="Arial" panose="020B0604020202020204" pitchFamily="34" charset="0"/>
                <a:cs typeface="Arial" panose="020B0604020202020204" pitchFamily="34" charset="0"/>
              </a:rPr>
              <a:t>Adaptive Clearing </a:t>
            </a:r>
          </a:p>
        </p:txBody>
      </p:sp>
      <p:sp>
        <p:nvSpPr>
          <p:cNvPr id="7" name="Content Placeholder 2">
            <a:extLst>
              <a:ext uri="{FF2B5EF4-FFF2-40B4-BE49-F238E27FC236}">
                <a16:creationId xmlns:a16="http://schemas.microsoft.com/office/drawing/2014/main" id="{A57DE8BA-7772-29F6-FDF1-E5994078B164}"/>
              </a:ext>
            </a:extLst>
          </p:cNvPr>
          <p:cNvSpPr txBox="1">
            <a:spLocks/>
          </p:cNvSpPr>
          <p:nvPr/>
        </p:nvSpPr>
        <p:spPr>
          <a:xfrm>
            <a:off x="12649262" y="7791585"/>
            <a:ext cx="3706220" cy="100618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gn="ctr" rtl="0">
              <a:buNone/>
            </a:pPr>
            <a:r>
              <a:rPr lang="de-de">
                <a:latin typeface="Arial" panose="020B0604020202020204" pitchFamily="34" charset="0"/>
                <a:cs typeface="Arial" panose="020B0604020202020204" pitchFamily="34" charset="0"/>
              </a:rPr>
              <a:t>3D-Taschenfräsen</a:t>
            </a:r>
          </a:p>
        </p:txBody>
      </p:sp>
      <p:sp>
        <p:nvSpPr>
          <p:cNvPr id="2" name="Content Placeholder 2">
            <a:extLst>
              <a:ext uri="{FF2B5EF4-FFF2-40B4-BE49-F238E27FC236}">
                <a16:creationId xmlns:a16="http://schemas.microsoft.com/office/drawing/2014/main" id="{C8050441-D277-D140-8F9B-36912A2A68A0}"/>
              </a:ext>
            </a:extLst>
          </p:cNvPr>
          <p:cNvSpPr txBox="1">
            <a:spLocks/>
          </p:cNvSpPr>
          <p:nvPr/>
        </p:nvSpPr>
        <p:spPr>
          <a:xfrm>
            <a:off x="11575829" y="8772760"/>
            <a:ext cx="5853088" cy="1006181"/>
          </a:xfrm>
          <a:prstGeom prst="rect">
            <a:avLst/>
          </a:prstGeom>
        </p:spPr>
        <p:txBody>
          <a:bodyPr vert="horz" lIns="57528" tIns="28763" rIns="57528" bIns="28763" rtlCol="0">
            <a:normAutofit fontScale="550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gn="ctr" rtl="0">
              <a:buNone/>
            </a:pPr>
            <a:r>
              <a:rPr lang="de-de">
                <a:latin typeface="Arial" panose="020B0604020202020204" pitchFamily="34" charset="0"/>
                <a:cs typeface="Arial" panose="020B0604020202020204" pitchFamily="34" charset="0"/>
              </a:rPr>
              <a:t>Entfernt große Materialbereiche und eignet sich ideal für Hochgeschwindigkeits-Fräsen. Alle Übergangsbewegungen werden bis zu einem minimalen Krümmungsradius geglättet.</a:t>
            </a:r>
          </a:p>
        </p:txBody>
      </p:sp>
      <p:sp>
        <p:nvSpPr>
          <p:cNvPr id="8" name="Content Placeholder 2">
            <a:extLst>
              <a:ext uri="{FF2B5EF4-FFF2-40B4-BE49-F238E27FC236}">
                <a16:creationId xmlns:a16="http://schemas.microsoft.com/office/drawing/2014/main" id="{62D39041-25C8-A879-073D-9CD90B072CD1}"/>
              </a:ext>
            </a:extLst>
          </p:cNvPr>
          <p:cNvSpPr txBox="1">
            <a:spLocks/>
          </p:cNvSpPr>
          <p:nvPr/>
        </p:nvSpPr>
        <p:spPr>
          <a:xfrm>
            <a:off x="6364044" y="8772761"/>
            <a:ext cx="4823806" cy="1006181"/>
          </a:xfrm>
          <a:prstGeom prst="rect">
            <a:avLst/>
          </a:prstGeom>
        </p:spPr>
        <p:txBody>
          <a:bodyPr vert="horz" lIns="57528" tIns="28763" rIns="57528" bIns="28763" rtlCol="0">
            <a:normAutofit fontScale="550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gn="ctr" rtl="0">
              <a:buNone/>
            </a:pPr>
            <a:r>
              <a:rPr lang="de-de" dirty="0">
                <a:latin typeface="Arial" panose="020B0604020202020204" pitchFamily="34" charset="0"/>
                <a:cs typeface="Arial" panose="020B0604020202020204" pitchFamily="34" charset="0"/>
              </a:rPr>
              <a:t>Entfernt große Materialbereiche und ermöglicht tiefe Schnitte. Ideal für Hochgeschwindigkeits-Fräsen und zur Bearbeitung von Kernen.</a:t>
            </a:r>
          </a:p>
        </p:txBody>
      </p:sp>
      <p:sp>
        <p:nvSpPr>
          <p:cNvPr id="9" name="Content Placeholder 2">
            <a:extLst>
              <a:ext uri="{FF2B5EF4-FFF2-40B4-BE49-F238E27FC236}">
                <a16:creationId xmlns:a16="http://schemas.microsoft.com/office/drawing/2014/main" id="{FF169A56-55B1-FDB7-0D4B-C6A5A2A8C9EB}"/>
              </a:ext>
            </a:extLst>
          </p:cNvPr>
          <p:cNvSpPr txBox="1">
            <a:spLocks/>
          </p:cNvSpPr>
          <p:nvPr/>
        </p:nvSpPr>
        <p:spPr>
          <a:xfrm>
            <a:off x="841076" y="8797765"/>
            <a:ext cx="5458233" cy="1006179"/>
          </a:xfrm>
          <a:prstGeom prst="rect">
            <a:avLst/>
          </a:prstGeom>
        </p:spPr>
        <p:txBody>
          <a:bodyPr vert="horz" lIns="57528" tIns="28763" rIns="57528" bIns="28763" rtlCol="0">
            <a:normAutofit fontScale="550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rtl="0">
              <a:buNone/>
            </a:pPr>
            <a:r>
              <a:rPr lang="de-de" b="0" i="0" dirty="0">
                <a:solidFill>
                  <a:srgbClr val="333333"/>
                </a:solidFill>
                <a:effectLst/>
                <a:latin typeface="Arial" panose="020B0604020202020204" pitchFamily="34" charset="0"/>
                <a:cs typeface="Arial" panose="020B0604020202020204" pitchFamily="34" charset="0"/>
              </a:rPr>
              <a:t>Fräst eine Kavität, eine offene Tasche oder den Bereich um eine Insel. Diese Option wird bevorzugt, wenn einfache Taschen und andere einfache Geometrie geschruppt werden sollen.</a:t>
            </a:r>
            <a:endParaRPr lang="en-US" dirty="0">
              <a:latin typeface="Arial" panose="020B0604020202020204" pitchFamily="34" charset="0"/>
              <a:cs typeface="Arial" panose="020B0604020202020204" pitchFamily="34" charset="0"/>
            </a:endParaRPr>
          </a:p>
        </p:txBody>
      </p:sp>
      <p:sp>
        <p:nvSpPr>
          <p:cNvPr id="5" name="Title 4"/>
          <p:cNvSpPr>
            <a:spLocks noGrp="1"/>
          </p:cNvSpPr>
          <p:nvPr>
            <p:ph type="title"/>
          </p:nvPr>
        </p:nvSpPr>
        <p:spPr>
          <a:xfrm>
            <a:off x="752734" y="751115"/>
            <a:ext cx="16532352" cy="833685"/>
          </a:xfrm>
        </p:spPr>
        <p:txBody>
          <a:bodyPr rtlCol="0"/>
          <a:lstStyle/>
          <a:p>
            <a:pPr rtl="0"/>
            <a:r>
              <a:rPr lang="de-de" dirty="0">
                <a:latin typeface="Arial" panose="020B0604020202020204" pitchFamily="34" charset="0"/>
                <a:cs typeface="Arial" panose="020B0604020202020204" pitchFamily="34" charset="0"/>
              </a:rPr>
              <a:t>Gebräuchliche Schruppstrategien</a:t>
            </a:r>
          </a:p>
        </p:txBody>
      </p:sp>
      <p:sp>
        <p:nvSpPr>
          <p:cNvPr id="10" name="Content Placeholder 2"/>
          <p:cNvSpPr>
            <a:spLocks noGrp="1"/>
          </p:cNvSpPr>
          <p:nvPr>
            <p:ph idx="1"/>
          </p:nvPr>
        </p:nvSpPr>
        <p:spPr>
          <a:xfrm>
            <a:off x="752734" y="1910817"/>
            <a:ext cx="16154400" cy="1643544"/>
          </a:xfrm>
        </p:spPr>
        <p:txBody>
          <a:bodyPr rtlCol="0"/>
          <a:lstStyle/>
          <a:p>
            <a:pPr marL="0" indent="0" rtl="0">
              <a:buNone/>
            </a:pPr>
            <a:r>
              <a:rPr lang="de-de" dirty="0">
                <a:latin typeface="Arial" panose="020B0604020202020204" pitchFamily="34" charset="0"/>
                <a:cs typeface="Arial" panose="020B0604020202020204" pitchFamily="34" charset="0"/>
              </a:rPr>
              <a:t>In Fusion sind 2D- und 3D-Schruppstrategien verfügbar. Jede Methode bietet eigene Vorteile, die von Maschinen- und Werkzeugeinschränkungen sowie den gewünschten Ergebnissen abhängen.</a:t>
            </a:r>
          </a:p>
        </p:txBody>
      </p:sp>
    </p:spTree>
    <p:extLst>
      <p:ext uri="{BB962C8B-B14F-4D97-AF65-F5344CB8AC3E}">
        <p14:creationId xmlns:p14="http://schemas.microsoft.com/office/powerpoint/2010/main" val="80618562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80" y="2377440"/>
            <a:ext cx="7180200" cy="7295949"/>
          </a:xfrm>
        </p:spPr>
        <p:txBody>
          <a:bodyPr lIns="57600" rtlCol="0">
            <a:noAutofit/>
          </a:bodyPr>
          <a:lstStyle/>
          <a:p>
            <a:pPr marL="0" indent="0" rtl="0">
              <a:spcBef>
                <a:spcPts val="2400"/>
              </a:spcBef>
              <a:buNone/>
            </a:pPr>
            <a:r>
              <a:rPr lang="de-de" dirty="0">
                <a:latin typeface="Arial" panose="020B0604020202020204" pitchFamily="34" charset="0"/>
                <a:cs typeface="Arial" panose="020B0604020202020204" pitchFamily="34" charset="0"/>
              </a:rPr>
              <a:t>Das Ziel von Schlichtstrategien ist es, eine geringe Menge an Material so genau wie möglich zu entfernen.</a:t>
            </a:r>
          </a:p>
          <a:p>
            <a:pPr rtl="0">
              <a:spcBef>
                <a:spcPts val="2400"/>
              </a:spcBef>
            </a:pPr>
            <a:r>
              <a:rPr lang="de-de" dirty="0">
                <a:latin typeface="Arial" panose="020B0604020202020204" pitchFamily="34" charset="0"/>
                <a:cs typeface="Arial" panose="020B0604020202020204" pitchFamily="34" charset="0"/>
              </a:rPr>
              <a:t>Für eine hochwertige Oberflächenbeschaffenheit kommt es auf scharfe Schnittkanten an.</a:t>
            </a:r>
          </a:p>
          <a:p>
            <a:pPr rtl="0">
              <a:spcBef>
                <a:spcPts val="2400"/>
              </a:spcBef>
            </a:pPr>
            <a:r>
              <a:rPr lang="de-de" dirty="0">
                <a:latin typeface="Arial" panose="020B0604020202020204" pitchFamily="34" charset="0"/>
                <a:cs typeface="Arial" panose="020B0604020202020204" pitchFamily="34" charset="0"/>
              </a:rPr>
              <a:t>Im Vergleich zum Schruppen werden geringe Spanlasten und langsamere Vorschübe verwendet.</a:t>
            </a:r>
          </a:p>
          <a:p>
            <a:pPr rtl="0">
              <a:spcBef>
                <a:spcPts val="2400"/>
              </a:spcBef>
            </a:pPr>
            <a:r>
              <a:rPr lang="de-de" dirty="0">
                <a:latin typeface="Arial" panose="020B0604020202020204" pitchFamily="34" charset="0"/>
                <a:cs typeface="Arial" panose="020B0604020202020204" pitchFamily="34" charset="0"/>
              </a:rPr>
              <a:t>Die Bemaßungsgenauigkeit und das Aufmaß werden bei der Auswahl von Schlichtwerkzeugen und -strategien berücksichtigt.</a:t>
            </a:r>
          </a:p>
        </p:txBody>
      </p:sp>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775597"/>
          </a:xfrm>
        </p:spPr>
        <p:txBody>
          <a:bodyPr lIns="57600" rtlCol="0"/>
          <a:lstStyle/>
          <a:p>
            <a:pPr rtl="0"/>
            <a:r>
              <a:rPr lang="de-de" dirty="0">
                <a:latin typeface="Arial" panose="020B0604020202020204" pitchFamily="34" charset="0"/>
                <a:cs typeface="Arial" panose="020B0604020202020204" pitchFamily="34" charset="0"/>
              </a:rPr>
              <a:t>Schlichtstrategien</a:t>
            </a:r>
          </a:p>
        </p:txBody>
      </p:sp>
      <p:pic>
        <p:nvPicPr>
          <p:cNvPr id="5" name="Picture 4">
            <a:extLst>
              <a:ext uri="{FF2B5EF4-FFF2-40B4-BE49-F238E27FC236}">
                <a16:creationId xmlns:a16="http://schemas.microsoft.com/office/drawing/2014/main" id="{BF9E2D74-E6EC-238A-6CAF-57F11396F814}"/>
              </a:ext>
            </a:extLst>
          </p:cNvPr>
          <p:cNvPicPr>
            <a:picLocks noChangeAspect="1"/>
          </p:cNvPicPr>
          <p:nvPr/>
        </p:nvPicPr>
        <p:blipFill>
          <a:blip r:embed="rId2"/>
          <a:srcRect/>
          <a:stretch/>
        </p:blipFill>
        <p:spPr>
          <a:xfrm>
            <a:off x="12063817" y="1942942"/>
            <a:ext cx="5449483" cy="7295943"/>
          </a:xfrm>
          <a:prstGeom prst="rect">
            <a:avLst/>
          </a:prstGeom>
        </p:spPr>
      </p:pic>
      <p:pic>
        <p:nvPicPr>
          <p:cNvPr id="2052" name="Picture 4" descr="SGS 42755 | 20.0mm Diameter x 20.0mm Shank x 38.0mm LOC x 104mm OAL 5 Flute  AlTiN Coated Ball End Mill - All Industrial Tool Supply">
            <a:extLst>
              <a:ext uri="{FF2B5EF4-FFF2-40B4-BE49-F238E27FC236}">
                <a16:creationId xmlns:a16="http://schemas.microsoft.com/office/drawing/2014/main" id="{72B0906B-E66F-D46E-ED58-6339B193E71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0519" r="38074"/>
          <a:stretch/>
        </p:blipFill>
        <p:spPr bwMode="auto">
          <a:xfrm>
            <a:off x="9227891" y="1783080"/>
            <a:ext cx="1525215" cy="7124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83350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79" y="2377440"/>
            <a:ext cx="7657889" cy="7295949"/>
          </a:xfrm>
        </p:spPr>
        <p:txBody>
          <a:bodyPr lIns="57600" rtlCol="0">
            <a:noAutofit/>
          </a:bodyPr>
          <a:lstStyle/>
          <a:p>
            <a:pPr marL="0" indent="0" rtl="0">
              <a:spcBef>
                <a:spcPts val="2400"/>
              </a:spcBef>
              <a:buNone/>
            </a:pPr>
            <a:r>
              <a:rPr lang="de-de" sz="3000" dirty="0">
                <a:latin typeface="Arial" panose="020B0604020202020204" pitchFamily="34" charset="0"/>
                <a:cs typeface="Arial" panose="020B0604020202020204" pitchFamily="34" charset="0"/>
              </a:rPr>
              <a:t>Schaftfräser, die für Schlichtoperationen geeignet sind, können auch bei Schruppoperationen verwendet werden. Ebenso können einige Strategien für „Schruppen bis zum Ende“ konfiguriert werden, oder um geringe Mengen an Material für spezielle Schlichtoperationen übrig zu lassen.</a:t>
            </a:r>
          </a:p>
          <a:p>
            <a:pPr rtl="0">
              <a:spcBef>
                <a:spcPts val="2400"/>
              </a:spcBef>
            </a:pPr>
            <a:r>
              <a:rPr lang="de-de" sz="3000" dirty="0">
                <a:latin typeface="Arial" panose="020B0604020202020204" pitchFamily="34" charset="0"/>
                <a:cs typeface="Arial" panose="020B0604020202020204" pitchFamily="34" charset="0"/>
              </a:rPr>
              <a:t>Kontur und 2D-Kontur sind Beispiele für Operationen, die Möglichkeiten für Schrupp- und Schlichtschnitte bieten.</a:t>
            </a:r>
          </a:p>
          <a:p>
            <a:pPr rtl="0">
              <a:spcBef>
                <a:spcPts val="2400"/>
              </a:spcBef>
            </a:pPr>
            <a:r>
              <a:rPr lang="de-de" sz="3000" dirty="0">
                <a:latin typeface="Arial" panose="020B0604020202020204" pitchFamily="34" charset="0"/>
                <a:cs typeface="Arial" panose="020B0604020202020204" pitchFamily="34" charset="0"/>
              </a:rPr>
              <a:t>Viele Strategien, die Optionen für REST-Bearbeitung oder mehrere Schlichtdurchgänge aufweisen, können als Vorschlichten betrachtet werden.</a:t>
            </a:r>
          </a:p>
        </p:txBody>
      </p:sp>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775597"/>
          </a:xfrm>
        </p:spPr>
        <p:txBody>
          <a:bodyPr lIns="57600" rtlCol="0"/>
          <a:lstStyle/>
          <a:p>
            <a:pPr rtl="0"/>
            <a:r>
              <a:rPr lang="de-de" dirty="0">
                <a:latin typeface="Arial" panose="020B0604020202020204" pitchFamily="34" charset="0"/>
                <a:cs typeface="Arial" panose="020B0604020202020204" pitchFamily="34" charset="0"/>
              </a:rPr>
              <a:t>Vorschlichtstrategien</a:t>
            </a:r>
          </a:p>
        </p:txBody>
      </p:sp>
      <p:pic>
        <p:nvPicPr>
          <p:cNvPr id="2050" name="Picture 2">
            <a:extLst>
              <a:ext uri="{FF2B5EF4-FFF2-40B4-BE49-F238E27FC236}">
                <a16:creationId xmlns:a16="http://schemas.microsoft.com/office/drawing/2014/main" id="{C42A7303-B76A-DBE0-5340-7A262CC443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flipV="1">
            <a:off x="7536065" y="5025302"/>
            <a:ext cx="6631919" cy="10720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7552F48-458D-C48D-5AA8-A8C03ABC03BC}"/>
              </a:ext>
            </a:extLst>
          </p:cNvPr>
          <p:cNvPicPr>
            <a:picLocks noChangeAspect="1"/>
          </p:cNvPicPr>
          <p:nvPr/>
        </p:nvPicPr>
        <p:blipFill>
          <a:blip r:embed="rId3"/>
          <a:srcRect/>
          <a:stretch/>
        </p:blipFill>
        <p:spPr>
          <a:xfrm>
            <a:off x="11809595" y="2382542"/>
            <a:ext cx="5741425" cy="6494757"/>
          </a:xfrm>
          <a:prstGeom prst="rect">
            <a:avLst/>
          </a:prstGeom>
        </p:spPr>
      </p:pic>
      <p:pic>
        <p:nvPicPr>
          <p:cNvPr id="7" name="Picture 4" descr="SGS 42755 | 20.0mm Diameter x 20.0mm Shank x 38.0mm LOC x 104mm OAL 5 Flute  AlTiN Coated Ball End Mill - All Industrial Tool Supply">
            <a:extLst>
              <a:ext uri="{FF2B5EF4-FFF2-40B4-BE49-F238E27FC236}">
                <a16:creationId xmlns:a16="http://schemas.microsoft.com/office/drawing/2014/main" id="{B7A15778-8C36-1A79-9619-AE671926014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519" r="38074"/>
          <a:stretch/>
        </p:blipFill>
        <p:spPr bwMode="auto">
          <a:xfrm rot="10800000">
            <a:off x="8605636" y="2058854"/>
            <a:ext cx="1499584" cy="70049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71428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60F4D5-2DD7-4365-865E-2D00D05426A6}"/>
              </a:ext>
            </a:extLst>
          </p:cNvPr>
          <p:cNvSpPr>
            <a:spLocks noGrp="1"/>
          </p:cNvSpPr>
          <p:nvPr>
            <p:ph idx="1"/>
          </p:nvPr>
        </p:nvSpPr>
        <p:spPr>
          <a:xfrm>
            <a:off x="736980" y="2451180"/>
            <a:ext cx="8143496" cy="7295949"/>
          </a:xfrm>
        </p:spPr>
        <p:txBody>
          <a:bodyPr lIns="57600" rtlCol="0">
            <a:noAutofit/>
          </a:bodyPr>
          <a:lstStyle/>
          <a:p>
            <a:pPr marL="0" indent="0" rtl="0">
              <a:spcBef>
                <a:spcPts val="2400"/>
              </a:spcBef>
              <a:buNone/>
            </a:pPr>
            <a:r>
              <a:rPr lang="de-de" sz="3000" dirty="0">
                <a:latin typeface="Arial" panose="020B0604020202020204" pitchFamily="34" charset="0"/>
                <a:cs typeface="Arial" panose="020B0604020202020204" pitchFamily="34" charset="0"/>
              </a:rPr>
              <a:t>Verlassen Sie sich auf die Bauteilgeometrie, um Hinweise zu erhalten, die Ihnen bei der Entscheidung helfen, welche Strategien möglich und effektiv sind. Wenn Sie die folgenden Fragen mit „Ja“ beantworten, können Sie möglicherweise eine 2D-Operation verwenden:</a:t>
            </a:r>
          </a:p>
          <a:p>
            <a:pPr rtl="0">
              <a:spcBef>
                <a:spcPts val="2400"/>
              </a:spcBef>
            </a:pPr>
            <a:r>
              <a:rPr lang="de-de" sz="3000" dirty="0">
                <a:latin typeface="Arial" panose="020B0604020202020204" pitchFamily="34" charset="0"/>
                <a:cs typeface="Arial" panose="020B0604020202020204" pitchFamily="34" charset="0"/>
              </a:rPr>
              <a:t>Gibt es eindeutige Konturen oder Kanten, die die zu bearbeitenden Elemente definieren?</a:t>
            </a:r>
          </a:p>
          <a:p>
            <a:pPr rtl="0">
              <a:spcBef>
                <a:spcPts val="2400"/>
              </a:spcBef>
            </a:pPr>
            <a:r>
              <a:rPr lang="de-de" sz="3000" dirty="0">
                <a:latin typeface="Arial" panose="020B0604020202020204" pitchFamily="34" charset="0"/>
                <a:cs typeface="Arial" panose="020B0604020202020204" pitchFamily="34" charset="0"/>
              </a:rPr>
              <a:t>Bestehen Features aus vertikalen Wänden und flachen Flächen?</a:t>
            </a:r>
          </a:p>
          <a:p>
            <a:pPr rtl="0">
              <a:spcBef>
                <a:spcPts val="2400"/>
              </a:spcBef>
            </a:pPr>
            <a:r>
              <a:rPr lang="de-de" sz="3000" dirty="0">
                <a:latin typeface="Arial" panose="020B0604020202020204" pitchFamily="34" charset="0"/>
                <a:cs typeface="Arial" panose="020B0604020202020204" pitchFamily="34" charset="0"/>
              </a:rPr>
              <a:t>Weisen Features offensichtliche Grenzlinien auf, wie z. B. Taschen oder Inseln?</a:t>
            </a:r>
          </a:p>
        </p:txBody>
      </p:sp>
      <p:sp>
        <p:nvSpPr>
          <p:cNvPr id="3" name="Title 2">
            <a:extLst>
              <a:ext uri="{FF2B5EF4-FFF2-40B4-BE49-F238E27FC236}">
                <a16:creationId xmlns:a16="http://schemas.microsoft.com/office/drawing/2014/main" id="{C4ADC5CB-BF11-40E9-B8FD-ACB0AEA5AAF2}"/>
              </a:ext>
            </a:extLst>
          </p:cNvPr>
          <p:cNvSpPr>
            <a:spLocks noGrp="1"/>
          </p:cNvSpPr>
          <p:nvPr>
            <p:ph type="title"/>
          </p:nvPr>
        </p:nvSpPr>
        <p:spPr>
          <a:xfrm>
            <a:off x="736980" y="731521"/>
            <a:ext cx="16814040" cy="1551194"/>
          </a:xfrm>
        </p:spPr>
        <p:txBody>
          <a:bodyPr lIns="57600" rtlCol="0"/>
          <a:lstStyle/>
          <a:p>
            <a:pPr rtl="0"/>
            <a:r>
              <a:rPr lang="de-de" dirty="0">
                <a:latin typeface="Arial" panose="020B0604020202020204" pitchFamily="34" charset="0"/>
                <a:cs typeface="Arial" panose="020B0604020202020204" pitchFamily="34" charset="0"/>
              </a:rPr>
              <a:t>Wann sollten Sie eine 2D- oder 3D-Operation auswählen?</a:t>
            </a:r>
          </a:p>
        </p:txBody>
      </p:sp>
      <p:pic>
        <p:nvPicPr>
          <p:cNvPr id="7170" name="Picture 2" descr="2d pocket strategy">
            <a:extLst>
              <a:ext uri="{FF2B5EF4-FFF2-40B4-BE49-F238E27FC236}">
                <a16:creationId xmlns:a16="http://schemas.microsoft.com/office/drawing/2014/main" id="{CEB398A4-16D0-7186-1F23-C58A368608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07525" y="2801303"/>
            <a:ext cx="7280275" cy="5793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49208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A4174E10FDA24F9C305B5244B23143" ma:contentTypeVersion="18" ma:contentTypeDescription="Create a new document." ma:contentTypeScope="" ma:versionID="b4910006c338fcd5424ba31511463165">
  <xsd:schema xmlns:xsd="http://www.w3.org/2001/XMLSchema" xmlns:xs="http://www.w3.org/2001/XMLSchema" xmlns:p="http://schemas.microsoft.com/office/2006/metadata/properties" xmlns:ns2="c02696df-bcf5-4142-af25-83b9d74d70cd" xmlns:ns3="e6b2a2e5-a9b0-4482-a0a7-7dca2e41141f" targetNamespace="http://schemas.microsoft.com/office/2006/metadata/properties" ma:root="true" ma:fieldsID="0c4cbcbfcaeda04524bebce46f16fc22" ns2:_="" ns3:_="">
    <xsd:import namespace="c02696df-bcf5-4142-af25-83b9d74d70cd"/>
    <xsd:import namespace="e6b2a2e5-a9b0-4482-a0a7-7dca2e41141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2696df-bcf5-4142-af25-83b9d74d70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6b2a2e5-a9b0-4482-a0a7-7dca2e41141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274bd73e-52fb-4b01-9c00-8d084d6b1c12}" ma:internalName="TaxCatchAll" ma:showField="CatchAllData" ma:web="e6b2a2e5-a9b0-4482-a0a7-7dca2e41141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e6b2a2e5-a9b0-4482-a0a7-7dca2e41141f" xsi:nil="true"/>
    <lcf76f155ced4ddcb4097134ff3c332f xmlns="c02696df-bcf5-4142-af25-83b9d74d70c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E41E1315-1DAA-4542-9985-57E740AF7481}"/>
</file>

<file path=customXml/itemProps3.xml><?xml version="1.0" encoding="utf-8"?>
<ds:datastoreItem xmlns:ds="http://schemas.openxmlformats.org/officeDocument/2006/customXml" ds:itemID="{08DF93B8-F028-4061-B309-0FACED06A4E1}">
  <ds:schemaRefs>
    <ds:schemaRef ds:uri="http://schemas.microsoft.com/office/2006/documentManagement/types"/>
    <ds:schemaRef ds:uri="http://schemas.openxmlformats.org/package/2006/metadata/core-properties"/>
    <ds:schemaRef ds:uri="http://purl.org/dc/terms/"/>
    <ds:schemaRef ds:uri="2e8ff36c-4418-45af-8fb4-acccd15a2a4a"/>
    <ds:schemaRef ds:uri="http://schemas.microsoft.com/office/infopath/2007/PartnerControls"/>
    <ds:schemaRef ds:uri="http://purl.org/dc/dcmitype/"/>
    <ds:schemaRef ds:uri="2b88f647-3f76-4029-a2f5-f62b6b1a1042"/>
    <ds:schemaRef ds:uri="http://purl.org/dc/elements/1.1/"/>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video-slate template (Final)11_15</Template>
  <TotalTime>4302</TotalTime>
  <Words>1357</Words>
  <Application>Microsoft Office PowerPoint</Application>
  <PresentationFormat>自定义</PresentationFormat>
  <Paragraphs>119</Paragraphs>
  <Slides>21</Slides>
  <Notes>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21</vt:i4>
      </vt:variant>
    </vt:vector>
  </HeadingPairs>
  <TitlesOfParts>
    <vt:vector size="30" baseType="lpstr">
      <vt:lpstr>Frutiger Next LT W1G</vt:lpstr>
      <vt:lpstr>Arial</vt:lpstr>
      <vt:lpstr>Artifakt ElementOfc</vt:lpstr>
      <vt:lpstr>Artifakt LegendOfc</vt:lpstr>
      <vt:lpstr>Calibri</vt:lpstr>
      <vt:lpstr>Courier New</vt:lpstr>
      <vt:lpstr>Wingdings 2</vt:lpstr>
      <vt:lpstr>Autodesk Theme</vt:lpstr>
      <vt:lpstr>1_Autodesk Theme</vt:lpstr>
      <vt:lpstr>Vortrag Computer-Aided Manufacturing (CAM)</vt:lpstr>
      <vt:lpstr>Lernziele</vt:lpstr>
      <vt:lpstr>Erstellen der Setups für Formeinsätze</vt:lpstr>
      <vt:lpstr>Erstellen von Werkzeugwegen zum Schneiden von Formeinsätzen </vt:lpstr>
      <vt:lpstr>Schruppstrategien</vt:lpstr>
      <vt:lpstr>Gebräuchliche Schruppstrategien</vt:lpstr>
      <vt:lpstr>Schlichtstrategien</vt:lpstr>
      <vt:lpstr>Vorschlichtstrategien</vt:lpstr>
      <vt:lpstr>Wann sollten Sie eine 2D- oder 3D-Operation auswählen?</vt:lpstr>
      <vt:lpstr>Wann sollten Sie eine Flächenoperation auswählen?</vt:lpstr>
      <vt:lpstr>Wann sollten Sie eine 2D-Kontur-Operation auswählen?</vt:lpstr>
      <vt:lpstr>Best Practices für Schruppoperationen</vt:lpstr>
      <vt:lpstr>2D-Bearbeitungsoperationen und Werkzeugwege</vt:lpstr>
      <vt:lpstr>3D-Bearbeitungsoperationen und Werkzeugwege</vt:lpstr>
      <vt:lpstr>REST-Bearbeitungsstrategie</vt:lpstr>
      <vt:lpstr>Spezielle Schlichtoperationen</vt:lpstr>
      <vt:lpstr>Spezielle Schlichtoperationen</vt:lpstr>
      <vt:lpstr>Wann Bohren und wann Ausdrehen gewählt werden soll</vt:lpstr>
      <vt:lpstr>Simulieren von CAM-Operationen </vt:lpstr>
      <vt:lpstr>Postprozessor und numerischer Code </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Perez</dc:creator>
  <cp:lastModifiedBy>Linda Jiang</cp:lastModifiedBy>
  <cp:revision>104</cp:revision>
  <dcterms:created xsi:type="dcterms:W3CDTF">2021-11-15T20:13:18Z</dcterms:created>
  <dcterms:modified xsi:type="dcterms:W3CDTF">2024-04-15T01:52:20Z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0x01010008A4174E10FDA24F9C305B5244B23143</vt:lpwstr>
  </property>
  <property fmtid="{D5CDD505-2E9C-101B-9397-08002B2CF9AE}" pid="3" name="MediaServiceImageTags">
    <vt:lpwstr/>
  </property>
</Properties>
</file>