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95" r:id="rId5"/>
  </p:sldMasterIdLst>
  <p:notesMasterIdLst>
    <p:notesMasterId r:id="rId21"/>
  </p:notesMasterIdLst>
  <p:handoutMasterIdLst>
    <p:handoutMasterId r:id="rId22"/>
  </p:handoutMasterIdLst>
  <p:sldIdLst>
    <p:sldId id="340" r:id="rId6"/>
    <p:sldId id="260" r:id="rId7"/>
    <p:sldId id="377" r:id="rId8"/>
    <p:sldId id="378" r:id="rId9"/>
    <p:sldId id="394" r:id="rId10"/>
    <p:sldId id="395" r:id="rId11"/>
    <p:sldId id="392" r:id="rId12"/>
    <p:sldId id="391" r:id="rId13"/>
    <p:sldId id="389" r:id="rId14"/>
    <p:sldId id="292" r:id="rId15"/>
    <p:sldId id="396" r:id="rId16"/>
    <p:sldId id="273" r:id="rId17"/>
    <p:sldId id="390" r:id="rId18"/>
    <p:sldId id="384" r:id="rId19"/>
    <p:sldId id="268" r:id="rId20"/>
  </p:sldIdLst>
  <p:sldSz cx="18288000" cy="10287000"/>
  <p:notesSz cx="6858000" cy="9144000"/>
  <p:defaultTextStyle>
    <a:defPPr rtl="0">
      <a:defRPr lang="de-DE"/>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READ ME FIRST" id="{62268FDD-AE08-415C-AA53-A6F526B150DF}">
          <p14:sldIdLst/>
        </p14:section>
        <p14:section name="Presentation" id="{C1025B7F-A7BA-4FCF-9071-D80D370D1345}">
          <p14:sldIdLst>
            <p14:sldId id="340"/>
            <p14:sldId id="260"/>
            <p14:sldId id="377"/>
            <p14:sldId id="378"/>
            <p14:sldId id="394"/>
            <p14:sldId id="395"/>
            <p14:sldId id="392"/>
            <p14:sldId id="391"/>
            <p14:sldId id="389"/>
            <p14:sldId id="292"/>
            <p14:sldId id="396"/>
            <p14:sldId id="273"/>
            <p14:sldId id="390"/>
            <p14:sldId id="384"/>
            <p14:sldId id="2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9B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F5E437-3833-FF46-A466-910F5DDDAA6A}" v="2" dt="2023-11-09T18:13:08.1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248" autoAdjust="0"/>
    <p:restoredTop sz="90408" autoAdjust="0"/>
  </p:normalViewPr>
  <p:slideViewPr>
    <p:cSldViewPr snapToGrid="0" showGuides="1">
      <p:cViewPr varScale="1">
        <p:scale>
          <a:sx n="61" d="100"/>
          <a:sy n="61" d="100"/>
        </p:scale>
        <p:origin x="90" y="198"/>
      </p:cViewPr>
      <p:guideLst/>
    </p:cSldViewPr>
  </p:slideViewPr>
  <p:outlineViewPr>
    <p:cViewPr>
      <p:scale>
        <a:sx n="33" d="100"/>
        <a:sy n="33" d="100"/>
      </p:scale>
      <p:origin x="0" y="-92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72" d="100"/>
          <a:sy n="72" d="100"/>
        </p:scale>
        <p:origin x="3592"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yn Johnson" userId="5b537da3-8fe8-412d-8c65-21230afc46da" providerId="ADAL" clId="{BDF5E437-3833-FF46-A466-910F5DDDAA6A}"/>
    <pc:docChg chg="addSld delSld modSld modSection">
      <pc:chgData name="Karyn Johnson" userId="5b537da3-8fe8-412d-8c65-21230afc46da" providerId="ADAL" clId="{BDF5E437-3833-FF46-A466-910F5DDDAA6A}" dt="2023-11-09T18:13:13.503" v="3" actId="2696"/>
      <pc:docMkLst>
        <pc:docMk/>
      </pc:docMkLst>
      <pc:sldChg chg="del">
        <pc:chgData name="Karyn Johnson" userId="5b537da3-8fe8-412d-8c65-21230afc46da" providerId="ADAL" clId="{BDF5E437-3833-FF46-A466-910F5DDDAA6A}" dt="2023-11-09T18:13:13.503" v="3" actId="2696"/>
        <pc:sldMkLst>
          <pc:docMk/>
          <pc:sldMk cId="1871529558" sldId="274"/>
        </pc:sldMkLst>
      </pc:sldChg>
      <pc:sldChg chg="del">
        <pc:chgData name="Karyn Johnson" userId="5b537da3-8fe8-412d-8c65-21230afc46da" providerId="ADAL" clId="{BDF5E437-3833-FF46-A466-910F5DDDAA6A}" dt="2023-11-09T18:13:13.503" v="3" actId="2696"/>
        <pc:sldMkLst>
          <pc:docMk/>
          <pc:sldMk cId="90682333" sldId="276"/>
        </pc:sldMkLst>
      </pc:sldChg>
      <pc:sldChg chg="del">
        <pc:chgData name="Karyn Johnson" userId="5b537da3-8fe8-412d-8c65-21230afc46da" providerId="ADAL" clId="{BDF5E437-3833-FF46-A466-910F5DDDAA6A}" dt="2023-11-09T18:12:52.423" v="1" actId="2696"/>
        <pc:sldMkLst>
          <pc:docMk/>
          <pc:sldMk cId="1169036940" sldId="379"/>
        </pc:sldMkLst>
      </pc:sldChg>
      <pc:sldChg chg="del">
        <pc:chgData name="Karyn Johnson" userId="5b537da3-8fe8-412d-8c65-21230afc46da" providerId="ADAL" clId="{BDF5E437-3833-FF46-A466-910F5DDDAA6A}" dt="2023-11-09T18:12:52.423" v="1" actId="2696"/>
        <pc:sldMkLst>
          <pc:docMk/>
          <pc:sldMk cId="822968595" sldId="380"/>
        </pc:sldMkLst>
      </pc:sldChg>
      <pc:sldChg chg="add">
        <pc:chgData name="Karyn Johnson" userId="5b537da3-8fe8-412d-8c65-21230afc46da" providerId="ADAL" clId="{BDF5E437-3833-FF46-A466-910F5DDDAA6A}" dt="2023-11-09T18:12:38.618" v="0"/>
        <pc:sldMkLst>
          <pc:docMk/>
          <pc:sldMk cId="2530272872" sldId="394"/>
        </pc:sldMkLst>
      </pc:sldChg>
      <pc:sldChg chg="add">
        <pc:chgData name="Karyn Johnson" userId="5b537da3-8fe8-412d-8c65-21230afc46da" providerId="ADAL" clId="{BDF5E437-3833-FF46-A466-910F5DDDAA6A}" dt="2023-11-09T18:12:38.618" v="0"/>
        <pc:sldMkLst>
          <pc:docMk/>
          <pc:sldMk cId="2643713517" sldId="395"/>
        </pc:sldMkLst>
      </pc:sldChg>
      <pc:sldChg chg="add">
        <pc:chgData name="Karyn Johnson" userId="5b537da3-8fe8-412d-8c65-21230afc46da" providerId="ADAL" clId="{BDF5E437-3833-FF46-A466-910F5DDDAA6A}" dt="2023-11-09T18:13:08.108" v="2"/>
        <pc:sldMkLst>
          <pc:docMk/>
          <pc:sldMk cId="701688715" sldId="396"/>
        </pc:sldMkLst>
      </pc:sldChg>
    </pc:docChg>
  </pc:docChgLst>
  <pc:docChgLst>
    <pc:chgData name="Karyn Johnson" userId="5b537da3-8fe8-412d-8c65-21230afc46da" providerId="ADAL" clId="{33C309E1-F10D-F54D-8D00-AE629F0AED39}"/>
    <pc:docChg chg="undo custSel modSld">
      <pc:chgData name="Karyn Johnson" userId="5b537da3-8fe8-412d-8c65-21230afc46da" providerId="ADAL" clId="{33C309E1-F10D-F54D-8D00-AE629F0AED39}" dt="2023-11-02T08:18:36.127" v="70" actId="255"/>
      <pc:docMkLst>
        <pc:docMk/>
      </pc:docMkLst>
      <pc:sldChg chg="modSp mod">
        <pc:chgData name="Karyn Johnson" userId="5b537da3-8fe8-412d-8c65-21230afc46da" providerId="ADAL" clId="{33C309E1-F10D-F54D-8D00-AE629F0AED39}" dt="2023-11-02T08:13:49.420" v="13" actId="20577"/>
        <pc:sldMkLst>
          <pc:docMk/>
          <pc:sldMk cId="4004373610" sldId="260"/>
        </pc:sldMkLst>
        <pc:spChg chg="mod">
          <ac:chgData name="Karyn Johnson" userId="5b537da3-8fe8-412d-8c65-21230afc46da" providerId="ADAL" clId="{33C309E1-F10D-F54D-8D00-AE629F0AED39}" dt="2023-11-02T08:13:49.420" v="13" actId="20577"/>
          <ac:spMkLst>
            <pc:docMk/>
            <pc:sldMk cId="4004373610" sldId="260"/>
            <ac:spMk id="6" creationId="{DE300B98-EBB0-4EB7-A802-2D99A78FEFB9}"/>
          </ac:spMkLst>
        </pc:spChg>
      </pc:sldChg>
      <pc:sldChg chg="modSp mod">
        <pc:chgData name="Karyn Johnson" userId="5b537da3-8fe8-412d-8c65-21230afc46da" providerId="ADAL" clId="{33C309E1-F10D-F54D-8D00-AE629F0AED39}" dt="2023-11-02T08:16:39.275" v="58" actId="27636"/>
        <pc:sldMkLst>
          <pc:docMk/>
          <pc:sldMk cId="1052728174" sldId="378"/>
        </pc:sldMkLst>
        <pc:spChg chg="mod">
          <ac:chgData name="Karyn Johnson" userId="5b537da3-8fe8-412d-8c65-21230afc46da" providerId="ADAL" clId="{33C309E1-F10D-F54D-8D00-AE629F0AED39}" dt="2023-11-02T08:16:39.275" v="58" actId="27636"/>
          <ac:spMkLst>
            <pc:docMk/>
            <pc:sldMk cId="1052728174" sldId="378"/>
            <ac:spMk id="2" creationId="{0A11EDA3-0BF8-4B5E-85A9-9F30587B4E41}"/>
          </ac:spMkLst>
        </pc:spChg>
      </pc:sldChg>
      <pc:sldChg chg="modSp mod">
        <pc:chgData name="Karyn Johnson" userId="5b537da3-8fe8-412d-8c65-21230afc46da" providerId="ADAL" clId="{33C309E1-F10D-F54D-8D00-AE629F0AED39}" dt="2023-11-02T08:18:36.127" v="70" actId="255"/>
        <pc:sldMkLst>
          <pc:docMk/>
          <pc:sldMk cId="1169036940" sldId="379"/>
        </pc:sldMkLst>
        <pc:spChg chg="mod">
          <ac:chgData name="Karyn Johnson" userId="5b537da3-8fe8-412d-8c65-21230afc46da" providerId="ADAL" clId="{33C309E1-F10D-F54D-8D00-AE629F0AED39}" dt="2023-11-02T08:18:36.127" v="70" actId="255"/>
          <ac:spMkLst>
            <pc:docMk/>
            <pc:sldMk cId="1169036940" sldId="379"/>
            <ac:spMk id="2" creationId="{0A11EDA3-0BF8-4B5E-85A9-9F30587B4E4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F3F7DF1-D827-5548-9AE2-FF59F5C090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a:extLst>
              <a:ext uri="{FF2B5EF4-FFF2-40B4-BE49-F238E27FC236}">
                <a16:creationId xmlns:a16="http://schemas.microsoft.com/office/drawing/2014/main" id="{2A385F73-628F-D74B-A4DF-091A78717B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E771518-BF64-6242-88B8-190AEC9B30FB}" type="datetimeFigureOut">
              <a:rPr lang="en-US" smtClean="0"/>
              <a:t>4/15/2024</a:t>
            </a:fld>
            <a:endParaRPr lang="en-US"/>
          </a:p>
        </p:txBody>
      </p:sp>
      <p:sp>
        <p:nvSpPr>
          <p:cNvPr id="4" name="Footer Placeholder 3">
            <a:extLst>
              <a:ext uri="{FF2B5EF4-FFF2-40B4-BE49-F238E27FC236}">
                <a16:creationId xmlns:a16="http://schemas.microsoft.com/office/drawing/2014/main" id="{8F20BDCB-7A5B-344E-8082-6616F1006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a:extLst>
              <a:ext uri="{FF2B5EF4-FFF2-40B4-BE49-F238E27FC236}">
                <a16:creationId xmlns:a16="http://schemas.microsoft.com/office/drawing/2014/main" id="{3034396C-E4E0-754E-94EA-3963C9C26D7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09FC41F-DDF7-F142-B1DB-95FCD2D0FD65}" type="slidenum">
              <a:rPr lang="en-US" smtClean="0"/>
              <a:t>‹#›</a:t>
            </a:fld>
            <a:endParaRPr lang="en-US"/>
          </a:p>
        </p:txBody>
      </p:sp>
    </p:spTree>
    <p:extLst>
      <p:ext uri="{BB962C8B-B14F-4D97-AF65-F5344CB8AC3E}">
        <p14:creationId xmlns:p14="http://schemas.microsoft.com/office/powerpoint/2010/main" val="4064713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7455F80-4897-EB40-9966-2C9B3E6EB828}" type="datetimeFigureOut">
              <a:rPr lang="en-US" smtClean="0"/>
              <a:t>4/15/2024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B509F8D-AC7F-834B-A1E5-1861C09894EA}" type="slidenum">
              <a:rPr lang="en-US" smtClean="0"/>
              <a:t>‹#›</a:t>
            </a:fld>
            <a:endParaRPr lang="en-US"/>
          </a:p>
        </p:txBody>
      </p:sp>
    </p:spTree>
    <p:extLst>
      <p:ext uri="{BB962C8B-B14F-4D97-AF65-F5344CB8AC3E}">
        <p14:creationId xmlns:p14="http://schemas.microsoft.com/office/powerpoint/2010/main" val="270841829"/>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rtlCol="0"/>
          <a:lstStyle/>
          <a:p>
            <a:pPr rtl="0"/>
            <a:endParaRPr lang="en-US" dirty="0"/>
          </a:p>
        </p:txBody>
      </p:sp>
      <p:sp>
        <p:nvSpPr>
          <p:cNvPr id="4" name="Slide Number Placeholder 3"/>
          <p:cNvSpPr>
            <a:spLocks noGrp="1"/>
          </p:cNvSpPr>
          <p:nvPr>
            <p:ph type="sldNum" sz="quarter" idx="5"/>
          </p:nvPr>
        </p:nvSpPr>
        <p:spPr/>
        <p:txBody>
          <a:bodyPr rtlCol="0"/>
          <a:lstStyle/>
          <a:p>
            <a:pPr rtl="0"/>
            <a:fld id="{0B509F8D-AC7F-834B-A1E5-1861C09894EA}" type="slidenum">
              <a:rPr lang="en-US" smtClean="0"/>
              <a:t>2</a:t>
            </a:fld>
            <a:endParaRPr lang="en-US"/>
          </a:p>
        </p:txBody>
      </p:sp>
    </p:spTree>
    <p:extLst>
      <p:ext uri="{BB962C8B-B14F-4D97-AF65-F5344CB8AC3E}">
        <p14:creationId xmlns:p14="http://schemas.microsoft.com/office/powerpoint/2010/main" val="18273740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rtlCol="0">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pPr rtl="0"/>
            <a:r>
              <a:rPr lang="de-de"/>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rtlCol="0">
            <a:spAutoFit/>
          </a:bodyPr>
          <a:lstStyle>
            <a:lvl1pPr marL="0" indent="0">
              <a:buNone/>
              <a:defRPr sz="2800"/>
            </a:lvl1pPr>
          </a:lstStyle>
          <a:p>
            <a:pPr lvl="0" rtl="0"/>
            <a:r>
              <a:rPr lang="de-de"/>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rtlCol="0">
            <a:spAutoFit/>
          </a:bodyPr>
          <a:lstStyle>
            <a:lvl1pPr marL="0" indent="0">
              <a:buNone/>
              <a:defRPr sz="2200"/>
            </a:lvl1pPr>
          </a:lstStyle>
          <a:p>
            <a:pPr lvl="0" rtl="0"/>
            <a:r>
              <a:rPr lang="de-de"/>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rtlCol="0"/>
          <a:lstStyle/>
          <a:p>
            <a:pPr rtl="0"/>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65000"/>
                  </a:schemeClr>
                </a:solidFill>
              </a:rPr>
              <a:t>© </a:t>
            </a:r>
            <a:r>
              <a:rPr lang="en-US" sz="1200">
                <a:solidFill>
                  <a:schemeClr val="bg1">
                    <a:lumMod val="65000"/>
                  </a:schemeClr>
                </a:solidFill>
              </a:rPr>
              <a:t>2024</a:t>
            </a:r>
            <a:r>
              <a:rPr lang="de-de" sz="120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rtlCol="0" anchor="b"/>
          <a:lstStyle>
            <a:lvl1pPr>
              <a:defRPr sz="8000"/>
            </a:lvl1pPr>
          </a:lstStyle>
          <a:p>
            <a:pPr rtl="0"/>
            <a:r>
              <a:rPr lang="de-de"/>
              <a:t>Presentation title </a:t>
            </a:r>
            <a:br>
              <a:rPr lang="en-US" dirty="0"/>
            </a:br>
            <a:r>
              <a:rPr lang="de-de"/>
              <a:t>extends to two </a:t>
            </a:r>
            <a:br>
              <a:rPr lang="en-US" dirty="0"/>
            </a:br>
            <a:r>
              <a:rPr lang="de-de"/>
              <a:t>or more lines</a:t>
            </a:r>
          </a:p>
        </p:txBody>
      </p:sp>
    </p:spTree>
    <p:extLst>
      <p:ext uri="{BB962C8B-B14F-4D97-AF65-F5344CB8AC3E}">
        <p14:creationId xmlns:p14="http://schemas.microsoft.com/office/powerpoint/2010/main" val="6153410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rtlCol="0" anchor="ctr"/>
          <a:lstStyle>
            <a:lvl1pPr marL="0" indent="0" algn="ctr">
              <a:buNone/>
              <a:defRPr/>
            </a:lvl1pPr>
          </a:lstStyle>
          <a:p>
            <a:pPr rtl="0"/>
            <a:r>
              <a:rPr lang="de-de"/>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rtlCol="0" anchor="b">
            <a:spAutoFit/>
          </a:bodyPr>
          <a:lstStyle>
            <a:lvl1pPr marL="0" indent="0">
              <a:buNone/>
              <a:defRPr sz="1200">
                <a:solidFill>
                  <a:schemeClr val="bg1"/>
                </a:solidFill>
              </a:defRPr>
            </a:lvl1pPr>
            <a:lvl5pPr>
              <a:defRPr/>
            </a:lvl5pPr>
          </a:lstStyle>
          <a:p>
            <a:pPr lvl="0" rtl="0"/>
            <a:r>
              <a:rPr lang="de-de"/>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3252733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rtlCol="0"/>
          <a:lstStyle>
            <a:lvl1pPr>
              <a:defRPr b="1" i="0">
                <a:latin typeface="+mj-lt"/>
              </a:defRPr>
            </a:lvl1pPr>
          </a:lstStyle>
          <a:p>
            <a:pPr rtl="0"/>
            <a:r>
              <a:rPr lang="de-de"/>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rtlCol="0"/>
          <a:lstStyle>
            <a:lvl1pPr algn="r">
              <a:defRPr/>
            </a:lvl1pPr>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rtlCol="0" anchor="b">
            <a:spAutoFit/>
          </a:bodyPr>
          <a:lstStyle>
            <a:lvl1pPr marL="0" indent="0" algn="l">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30720868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rtlCol="0"/>
          <a:lstStyle>
            <a:lvl1pPr>
              <a:defRPr b="1" i="0">
                <a:latin typeface="+mj-lt"/>
              </a:defRPr>
            </a:lvl1pPr>
          </a:lstStyle>
          <a:p>
            <a:pPr rtl="0"/>
            <a:r>
              <a:rPr lang="de-de"/>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rtlCol="0"/>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rtlCol="0" anchor="b">
            <a:spAutoFit/>
          </a:bodyPr>
          <a:lstStyle>
            <a:lvl1pPr marL="0" indent="0">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955701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rtlCol="0"/>
          <a:lstStyle>
            <a:lvl1pPr>
              <a:defRPr b="1" i="0">
                <a:latin typeface="+mj-lt"/>
              </a:defRPr>
            </a:lvl1pPr>
          </a:lstStyle>
          <a:p>
            <a:pPr rtl="0"/>
            <a:r>
              <a:rPr lang="de-de"/>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rtlCol="0"/>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rtlCol="0" anchor="b">
            <a:spAutoFit/>
          </a:bodyPr>
          <a:lstStyle>
            <a:lvl1pPr marL="0" indent="0">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14876988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rtlCol="0"/>
          <a:lstStyle>
            <a:lvl1pPr>
              <a:defRPr b="1" i="0">
                <a:latin typeface="Artifakt LegendOfc" panose="020B0504020101020102" pitchFamily="34" charset="77"/>
              </a:defRPr>
            </a:lvl1pPr>
          </a:lstStyle>
          <a:p>
            <a:pPr rtl="0"/>
            <a:r>
              <a:rPr lang="de-de"/>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rtlCol="0"/>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rtlCol="0" anchor="b">
            <a:spAutoFit/>
          </a:bodyPr>
          <a:lstStyle>
            <a:lvl1pPr marL="0" indent="0">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1413242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3200" dirty="0"/>
          </a:p>
        </p:txBody>
      </p:sp>
      <p:sp>
        <p:nvSpPr>
          <p:cNvPr id="2" name="Title 1"/>
          <p:cNvSpPr>
            <a:spLocks noGrp="1"/>
          </p:cNvSpPr>
          <p:nvPr>
            <p:ph type="title"/>
          </p:nvPr>
        </p:nvSpPr>
        <p:spPr>
          <a:xfrm>
            <a:off x="736980" y="731521"/>
            <a:ext cx="7670420" cy="1218795"/>
          </a:xfrm>
        </p:spPr>
        <p:txBody>
          <a:bodyPr rtlCol="0"/>
          <a:lstStyle>
            <a:lvl1pPr>
              <a:defRPr sz="4400" b="1" i="0">
                <a:latin typeface="+mj-lt"/>
              </a:defRPr>
            </a:lvl1pPr>
          </a:lstStyle>
          <a:p>
            <a:pPr rtl="0"/>
            <a:r>
              <a:rPr lang="de-de"/>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rtl="0">
              <a:lnSpc>
                <a:spcPct val="90000"/>
              </a:lnSpc>
              <a:spcBef>
                <a:spcPct val="0"/>
              </a:spcBef>
            </a:pPr>
            <a:r>
              <a:rPr lang="de-de"/>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rtlCol="0"/>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rtlCol="0"/>
          <a:lstStyle/>
          <a:p>
            <a:pPr rtl="0"/>
            <a:endParaRPr lang="en-US" dirty="0"/>
          </a:p>
        </p:txBody>
      </p:sp>
    </p:spTree>
    <p:extLst>
      <p:ext uri="{BB962C8B-B14F-4D97-AF65-F5344CB8AC3E}">
        <p14:creationId xmlns:p14="http://schemas.microsoft.com/office/powerpoint/2010/main" val="3515521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974410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rtlCol="0">
            <a:spAutoFit/>
          </a:bodyPr>
          <a:lstStyle>
            <a:lvl1pPr marL="0" indent="0">
              <a:buNone/>
              <a:defRPr sz="3200" b="1"/>
            </a:lvl1pPr>
          </a:lstStyle>
          <a:p>
            <a:pPr lvl="0" rtl="0"/>
            <a:r>
              <a:rPr lang="de-de"/>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rtlCol="0"/>
          <a:lstStyle/>
          <a:p>
            <a:pPr rtl="0"/>
            <a:r>
              <a:rPr lang="de-de"/>
              <a:t>Click to edit Master title style</a:t>
            </a:r>
            <a:endParaRPr lang="en-US" dirty="0"/>
          </a:p>
        </p:txBody>
      </p:sp>
    </p:spTree>
    <p:extLst>
      <p:ext uri="{BB962C8B-B14F-4D97-AF65-F5344CB8AC3E}">
        <p14:creationId xmlns:p14="http://schemas.microsoft.com/office/powerpoint/2010/main" val="20625344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latin typeface="+mj-lt"/>
              </a:defRPr>
            </a:lvl1pPr>
          </a:lstStyle>
          <a:p>
            <a:pPr rtl="0"/>
            <a:r>
              <a:rPr lang="de-de"/>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1057849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solidFill>
                  <a:schemeClr val="bg1"/>
                </a:solidFill>
                <a:latin typeface="+mj-lt"/>
              </a:defRPr>
            </a:lvl1pPr>
          </a:lstStyle>
          <a:p>
            <a:pPr rtl="0"/>
            <a:r>
              <a:rPr lang="de-de"/>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1323183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pPr rtl="0"/>
            <a:endParaRPr lang="en-US" sz="7200" dirty="0"/>
          </a:p>
        </p:txBody>
      </p:sp>
      <p:sp>
        <p:nvSpPr>
          <p:cNvPr id="2" name="Title 1"/>
          <p:cNvSpPr>
            <a:spLocks noGrp="1"/>
          </p:cNvSpPr>
          <p:nvPr>
            <p:ph type="title"/>
          </p:nvPr>
        </p:nvSpPr>
        <p:spPr>
          <a:xfrm>
            <a:off x="6172200" y="3493008"/>
            <a:ext cx="11376200" cy="2217600"/>
          </a:xfrm>
        </p:spPr>
        <p:txBody>
          <a:bodyPr rtlCol="0" anchor="b"/>
          <a:lstStyle>
            <a:lvl1pPr>
              <a:lnSpc>
                <a:spcPct val="90000"/>
              </a:lnSpc>
              <a:defRPr sz="8000" b="1" i="0">
                <a:latin typeface="+mj-lt"/>
              </a:defRPr>
            </a:lvl1pPr>
          </a:lstStyle>
          <a:p>
            <a:pPr rtl="0"/>
            <a:r>
              <a:rPr lang="de-de"/>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rtlCol="0">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rtl="0"/>
            <a:r>
              <a:rPr lang="de-de"/>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189724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rtlCol="0"/>
          <a:lstStyle/>
          <a:p>
            <a:pPr rtl="0"/>
            <a:r>
              <a:rPr lang="de-de"/>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rtlCol="0" anchor="b">
            <a:spAutoFit/>
          </a:bodyPr>
          <a:lstStyle>
            <a:lvl1pPr marL="0" indent="0" algn="l">
              <a:buNone/>
              <a:defRPr sz="1200">
                <a:solidFill>
                  <a:schemeClr val="bg1">
                    <a:lumMod val="50000"/>
                  </a:schemeClr>
                </a:solidFill>
              </a:defRPr>
            </a:lvl1pPr>
            <a:lvl5pPr>
              <a:defRPr/>
            </a:lvl5pPr>
          </a:lstStyle>
          <a:p>
            <a:pPr lvl="0" rtl="0"/>
            <a:r>
              <a:rPr lang="de-de"/>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latin typeface="+mj-lt"/>
              </a:defRPr>
            </a:lvl1pPr>
          </a:lstStyle>
          <a:p>
            <a:pPr rtl="0"/>
            <a:r>
              <a:rPr lang="de-de"/>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Tree>
    <p:extLst>
      <p:ext uri="{BB962C8B-B14F-4D97-AF65-F5344CB8AC3E}">
        <p14:creationId xmlns:p14="http://schemas.microsoft.com/office/powerpoint/2010/main" val="1013929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latin typeface="+mj-lt"/>
              </a:defRPr>
            </a:lvl1pPr>
          </a:lstStyle>
          <a:p>
            <a:pPr rtl="0"/>
            <a:r>
              <a:rPr lang="de-de"/>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Tree>
    <p:extLst>
      <p:ext uri="{BB962C8B-B14F-4D97-AF65-F5344CB8AC3E}">
        <p14:creationId xmlns:p14="http://schemas.microsoft.com/office/powerpoint/2010/main" val="36210248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1190784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rtlCol="0"/>
          <a:lstStyle/>
          <a:p>
            <a:pPr rtl="0"/>
            <a:r>
              <a:rPr lang="de-de"/>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rtlCol="0" anchor="b">
            <a:spAutoFit/>
          </a:bodyPr>
          <a:lstStyle>
            <a:lvl1pPr marL="0" indent="0">
              <a:buNone/>
              <a:defRPr sz="1200">
                <a:solidFill>
                  <a:schemeClr val="bg1">
                    <a:lumMod val="50000"/>
                  </a:schemeClr>
                </a:solidFill>
              </a:defRPr>
            </a:lvl1pPr>
            <a:lvl5pPr>
              <a:defRPr/>
            </a:lvl5pPr>
          </a:lstStyle>
          <a:p>
            <a:pPr lvl="0" rtl="0"/>
            <a:r>
              <a:rPr lang="de-de"/>
              <a:t>Image credit </a:t>
            </a:r>
          </a:p>
        </p:txBody>
      </p:sp>
    </p:spTree>
    <p:extLst>
      <p:ext uri="{BB962C8B-B14F-4D97-AF65-F5344CB8AC3E}">
        <p14:creationId xmlns:p14="http://schemas.microsoft.com/office/powerpoint/2010/main" val="40179437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rtlCol="0" anchor="b">
            <a:noAutofit/>
          </a:bodyPr>
          <a:lstStyle>
            <a:lvl1pPr marL="0" indent="0">
              <a:buNone/>
              <a:defRPr lang="en-US" sz="1200" kern="1200" dirty="0">
                <a:solidFill>
                  <a:schemeClr val="bg1">
                    <a:lumMod val="65000"/>
                  </a:schemeClr>
                </a:solidFill>
                <a:latin typeface="+mn-lt"/>
                <a:ea typeface="+mn-ea"/>
                <a:cs typeface="+mn-cs"/>
              </a:defRPr>
            </a:lvl1pPr>
          </a:lstStyle>
          <a:p>
            <a:pPr lvl="0" rtl="0"/>
            <a:r>
              <a:rPr lang="de-de"/>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071561" cy="609600"/>
          </a:xfrm>
          <a:prstGeom prst="rect">
            <a:avLst/>
          </a:prstGeom>
          <a:noFill/>
        </p:spPr>
        <p:txBody>
          <a:bodyPr wrap="square" lIns="0" tIns="0" rIns="0" bIns="0" rtlCol="0" anchor="b">
            <a:noAutofit/>
          </a:bodyPr>
          <a:lstStyle/>
          <a:p>
            <a:pPr rtl="0">
              <a:lnSpc>
                <a:spcPct val="90000"/>
              </a:lnSpc>
              <a:spcBef>
                <a:spcPts val="600"/>
              </a:spcBef>
            </a:pPr>
            <a:r>
              <a:rPr lang="de-DE" sz="1200" dirty="0">
                <a:solidFill>
                  <a:schemeClr val="bg1">
                    <a:lumMod val="65000"/>
                  </a:schemeClr>
                </a:solidFill>
              </a:rPr>
              <a:t>Autodesk und das Autodesk-Logo sind in den USA und/oder anderen Ländern eingetragene Marken oder Marken von Autodesk, Inc. und/oder seiner Tochterunternehmen und/oder verbundenen Unternehmen. Alle anderen Marken, Produktnamen und Kennzeichen gehören ihren jeweiligen Inhabern. Autodesk behält sich vor, Produkt- und Service-Angebote sowie Spezifikationen und Preise jederzeit ohne Vorankündigung zu ändern. Alle Angaben ohne Gewähr.</a:t>
            </a:r>
            <a:endParaRPr lang="de-de" sz="1200" dirty="0">
              <a:solidFill>
                <a:schemeClr val="bg1">
                  <a:lumMod val="65000"/>
                </a:schemeClr>
              </a:solidFill>
            </a:endParaRPr>
          </a:p>
          <a:p>
            <a:pPr rtl="0">
              <a:lnSpc>
                <a:spcPct val="90000"/>
              </a:lnSpc>
              <a:spcBef>
                <a:spcPts val="600"/>
              </a:spcBef>
            </a:pPr>
            <a:r>
              <a:rPr lang="de-DE" sz="1200" dirty="0">
                <a:solidFill>
                  <a:schemeClr val="bg1">
                    <a:lumMod val="65000"/>
                  </a:schemeClr>
                </a:solidFill>
              </a:rPr>
              <a:t>© 2024 Autodesk. Alle Rechte vorbehalten.</a:t>
            </a:r>
          </a:p>
        </p:txBody>
      </p:sp>
    </p:spTree>
    <p:extLst>
      <p:ext uri="{BB962C8B-B14F-4D97-AF65-F5344CB8AC3E}">
        <p14:creationId xmlns:p14="http://schemas.microsoft.com/office/powerpoint/2010/main" val="1810440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4520" y="384051"/>
            <a:ext cx="16532352" cy="833685"/>
          </a:xfrm>
          <a:prstGeom prst="rect">
            <a:avLst/>
          </a:prstGeom>
        </p:spPr>
        <p:txBody>
          <a:bodyPr lIns="57528" tIns="28763" rIns="57528" bIns="28763" rtlCol="0"/>
          <a:lstStyle>
            <a:lvl1pPr>
              <a:defRPr/>
            </a:lvl1pPr>
          </a:lstStyle>
          <a:p>
            <a:pPr rtl="0"/>
            <a:r>
              <a:rPr lang="de-de"/>
              <a:t>Click to edit Master title style</a:t>
            </a:r>
            <a:endParaRPr lang="en-US" dirty="0"/>
          </a:p>
        </p:txBody>
      </p:sp>
      <p:sp>
        <p:nvSpPr>
          <p:cNvPr id="3" name="Content Placeholder 2"/>
          <p:cNvSpPr>
            <a:spLocks noGrp="1"/>
          </p:cNvSpPr>
          <p:nvPr>
            <p:ph idx="1"/>
          </p:nvPr>
        </p:nvSpPr>
        <p:spPr>
          <a:xfrm>
            <a:off x="834520" y="2263140"/>
            <a:ext cx="16532352" cy="7063740"/>
          </a:xfrm>
          <a:prstGeom prst="rect">
            <a:avLst/>
          </a:prstGeom>
        </p:spPr>
        <p:txBody>
          <a:bodyPr lIns="57528" tIns="28763" rIns="57528" bIns="28763"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4" name="Slide Number Placeholder 3"/>
          <p:cNvSpPr>
            <a:spLocks noGrp="1"/>
          </p:cNvSpPr>
          <p:nvPr>
            <p:ph type="sldNum" sz="quarter" idx="11"/>
          </p:nvPr>
        </p:nvSpPr>
        <p:spPr>
          <a:xfrm>
            <a:off x="8767208" y="9719084"/>
            <a:ext cx="753592" cy="546496"/>
          </a:xfrm>
          <a:prstGeom prst="rect">
            <a:avLst/>
          </a:prstGeom>
        </p:spPr>
        <p:txBody>
          <a:bodyPr rtlCol="0" anchor="ctr"/>
          <a:lstStyle>
            <a:lvl1pPr algn="ctr">
              <a:defRPr sz="2200">
                <a:latin typeface="Frutiger Next LT W1G" pitchFamily="34" charset="0"/>
              </a:defRPr>
            </a:lvl1pPr>
          </a:lstStyle>
          <a:p>
            <a:pPr defTabSz="1132050" rtl="0"/>
            <a:fld id="{F734506C-EF52-4FF2-9904-C2A4DBD83A4B}" type="slidenum">
              <a:rPr lang="en-US" smtClean="0">
                <a:solidFill>
                  <a:srgbClr val="000000"/>
                </a:solidFill>
              </a:rPr>
              <a:pPr defTabSz="1132050"/>
              <a:t>‹#›</a:t>
            </a:fld>
            <a:endParaRPr lang="en-US" dirty="0">
              <a:solidFill>
                <a:srgbClr val="000000"/>
              </a:solidFill>
            </a:endParaRPr>
          </a:p>
        </p:txBody>
      </p:sp>
    </p:spTree>
    <p:extLst>
      <p:ext uri="{BB962C8B-B14F-4D97-AF65-F5344CB8AC3E}">
        <p14:creationId xmlns:p14="http://schemas.microsoft.com/office/powerpoint/2010/main" val="45270351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rtlCol="0">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pPr rtl="0"/>
            <a:r>
              <a:rPr lang="de-de"/>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rtlCol="0">
            <a:spAutoFit/>
          </a:bodyPr>
          <a:lstStyle>
            <a:lvl1pPr marL="0" indent="0">
              <a:buNone/>
              <a:defRPr sz="2800"/>
            </a:lvl1pPr>
          </a:lstStyle>
          <a:p>
            <a:pPr lvl="0" rtl="0"/>
            <a:r>
              <a:rPr lang="de-de"/>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rtlCol="0">
            <a:spAutoFit/>
          </a:bodyPr>
          <a:lstStyle>
            <a:lvl1pPr marL="0" indent="0">
              <a:buNone/>
              <a:defRPr sz="2200"/>
            </a:lvl1pPr>
          </a:lstStyle>
          <a:p>
            <a:pPr lvl="0" rtl="0"/>
            <a:r>
              <a:rPr lang="de-de"/>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rtlCol="0"/>
          <a:lstStyle/>
          <a:p>
            <a:pPr rtl="0"/>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65000"/>
                  </a:schemeClr>
                </a:solidFill>
              </a:rPr>
              <a:t>© </a:t>
            </a:r>
            <a:r>
              <a:rPr lang="en-US" sz="1200">
                <a:solidFill>
                  <a:schemeClr val="bg1">
                    <a:lumMod val="65000"/>
                  </a:schemeClr>
                </a:solidFill>
              </a:rPr>
              <a:t>2024</a:t>
            </a:r>
            <a:r>
              <a:rPr lang="de-de" sz="120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rtlCol="0" anchor="b"/>
          <a:lstStyle>
            <a:lvl1pPr>
              <a:defRPr sz="8000"/>
            </a:lvl1pPr>
          </a:lstStyle>
          <a:p>
            <a:pPr rtl="0"/>
            <a:r>
              <a:rPr lang="de-de"/>
              <a:t>Presentation title </a:t>
            </a:r>
            <a:br>
              <a:rPr lang="en-US" dirty="0"/>
            </a:br>
            <a:r>
              <a:rPr lang="de-de"/>
              <a:t>extends to two </a:t>
            </a:r>
            <a:br>
              <a:rPr lang="en-US" dirty="0"/>
            </a:br>
            <a:r>
              <a:rPr lang="de-de"/>
              <a:t>or more lines</a:t>
            </a:r>
          </a:p>
        </p:txBody>
      </p:sp>
    </p:spTree>
    <p:extLst>
      <p:ext uri="{BB962C8B-B14F-4D97-AF65-F5344CB8AC3E}">
        <p14:creationId xmlns:p14="http://schemas.microsoft.com/office/powerpoint/2010/main" val="26996984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pPr rtl="0"/>
            <a:endParaRPr lang="en-US" sz="7200" dirty="0"/>
          </a:p>
        </p:txBody>
      </p:sp>
      <p:sp>
        <p:nvSpPr>
          <p:cNvPr id="2" name="Title 1"/>
          <p:cNvSpPr>
            <a:spLocks noGrp="1"/>
          </p:cNvSpPr>
          <p:nvPr>
            <p:ph type="title"/>
          </p:nvPr>
        </p:nvSpPr>
        <p:spPr>
          <a:xfrm>
            <a:off x="6172200" y="3493008"/>
            <a:ext cx="11376200" cy="2217600"/>
          </a:xfrm>
        </p:spPr>
        <p:txBody>
          <a:bodyPr rtlCol="0" anchor="b"/>
          <a:lstStyle>
            <a:lvl1pPr>
              <a:lnSpc>
                <a:spcPct val="90000"/>
              </a:lnSpc>
              <a:defRPr sz="8000" b="1" i="0">
                <a:latin typeface="+mj-lt"/>
              </a:defRPr>
            </a:lvl1pPr>
          </a:lstStyle>
          <a:p>
            <a:pPr rtl="0"/>
            <a:r>
              <a:rPr lang="de-de"/>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rtlCol="0">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rtl="0"/>
            <a:r>
              <a:rPr lang="de-de"/>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920331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rtlCol="0">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pPr rtl="0"/>
            <a:r>
              <a:rPr lang="de-de"/>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rtlCol="0">
            <a:spAutoFit/>
          </a:bodyPr>
          <a:lstStyle>
            <a:lvl1pPr marL="0" indent="0">
              <a:buNone/>
              <a:defRPr sz="2800">
                <a:solidFill>
                  <a:schemeClr val="bg1"/>
                </a:solidFill>
              </a:defRPr>
            </a:lvl1pPr>
          </a:lstStyle>
          <a:p>
            <a:pPr lvl="0" rtl="0"/>
            <a:r>
              <a:rPr lang="de-de"/>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rtlCol="0">
            <a:spAutoFit/>
          </a:bodyPr>
          <a:lstStyle>
            <a:lvl1pPr marL="0" indent="0">
              <a:buNone/>
              <a:defRPr sz="2200">
                <a:solidFill>
                  <a:schemeClr val="bg1"/>
                </a:solidFill>
              </a:defRPr>
            </a:lvl1pPr>
          </a:lstStyle>
          <a:p>
            <a:pPr lvl="0" rtl="0"/>
            <a:r>
              <a:rPr lang="de-de"/>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rtlCol="0"/>
          <a:lstStyle/>
          <a:p>
            <a:pPr rtl="0"/>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65000"/>
                  </a:schemeClr>
                </a:solidFill>
              </a:rPr>
              <a:t>© </a:t>
            </a:r>
            <a:r>
              <a:rPr lang="en-US" sz="1200">
                <a:solidFill>
                  <a:schemeClr val="bg1">
                    <a:lumMod val="65000"/>
                  </a:schemeClr>
                </a:solidFill>
              </a:rPr>
              <a:t>2024</a:t>
            </a:r>
            <a:r>
              <a:rPr lang="de-de" sz="120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rtlCol="0" anchor="b"/>
          <a:lstStyle>
            <a:lvl1pPr>
              <a:defRPr sz="8000">
                <a:solidFill>
                  <a:schemeClr val="bg1"/>
                </a:solidFill>
              </a:defRPr>
            </a:lvl1pPr>
          </a:lstStyle>
          <a:p>
            <a:pPr rtl="0"/>
            <a:r>
              <a:rPr lang="de-de"/>
              <a:t>Presentation title </a:t>
            </a:r>
            <a:br>
              <a:rPr lang="en-US" dirty="0"/>
            </a:br>
            <a:r>
              <a:rPr lang="de-de"/>
              <a:t>extends to two </a:t>
            </a:r>
            <a:br>
              <a:rPr lang="en-US" dirty="0"/>
            </a:br>
            <a:r>
              <a:rPr lang="de-de"/>
              <a:t>or more lines</a:t>
            </a:r>
          </a:p>
        </p:txBody>
      </p:sp>
    </p:spTree>
    <p:extLst>
      <p:ext uri="{BB962C8B-B14F-4D97-AF65-F5344CB8AC3E}">
        <p14:creationId xmlns:p14="http://schemas.microsoft.com/office/powerpoint/2010/main" val="187738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pPr rtl="0"/>
            <a:endParaRPr lang="en-US" sz="7200" dirty="0"/>
          </a:p>
        </p:txBody>
      </p:sp>
      <p:sp>
        <p:nvSpPr>
          <p:cNvPr id="2" name="Title 1"/>
          <p:cNvSpPr>
            <a:spLocks noGrp="1"/>
          </p:cNvSpPr>
          <p:nvPr>
            <p:ph type="title"/>
          </p:nvPr>
        </p:nvSpPr>
        <p:spPr>
          <a:xfrm>
            <a:off x="6172200" y="3493008"/>
            <a:ext cx="11376200" cy="2246768"/>
          </a:xfrm>
        </p:spPr>
        <p:txBody>
          <a:bodyPr rtlCol="0" anchor="b"/>
          <a:lstStyle>
            <a:lvl1pPr>
              <a:lnSpc>
                <a:spcPct val="90000"/>
              </a:lnSpc>
              <a:defRPr sz="8000" b="1" i="0">
                <a:solidFill>
                  <a:schemeClr val="bg1"/>
                </a:solidFill>
                <a:latin typeface="+mj-lt"/>
              </a:defRPr>
            </a:lvl1pPr>
          </a:lstStyle>
          <a:p>
            <a:pPr rtl="0"/>
            <a:r>
              <a:rPr lang="de-de"/>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rtlCol="0">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rtl="0"/>
            <a:r>
              <a:rPr lang="de-de"/>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4961013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rtlCol="0">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pPr rtl="0"/>
            <a:r>
              <a:rPr lang="de-de"/>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rtlCol="0">
            <a:spAutoFit/>
          </a:bodyPr>
          <a:lstStyle>
            <a:lvl1pPr marL="0" indent="0">
              <a:buNone/>
              <a:defRPr sz="2800">
                <a:solidFill>
                  <a:schemeClr val="bg1"/>
                </a:solidFill>
              </a:defRPr>
            </a:lvl1pPr>
          </a:lstStyle>
          <a:p>
            <a:pPr lvl="0" rtl="0"/>
            <a:r>
              <a:rPr lang="de-de"/>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rtlCol="0">
            <a:spAutoFit/>
          </a:bodyPr>
          <a:lstStyle>
            <a:lvl1pPr marL="0" indent="0">
              <a:buNone/>
              <a:defRPr sz="2200">
                <a:solidFill>
                  <a:schemeClr val="bg1"/>
                </a:solidFill>
              </a:defRPr>
            </a:lvl1pPr>
          </a:lstStyle>
          <a:p>
            <a:pPr lvl="0" rtl="0"/>
            <a:r>
              <a:rPr lang="de-de"/>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rtlCol="0"/>
          <a:lstStyle/>
          <a:p>
            <a:pPr rtl="0"/>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65000"/>
                  </a:schemeClr>
                </a:solidFill>
              </a:rPr>
              <a:t>© </a:t>
            </a:r>
            <a:r>
              <a:rPr lang="en-US" sz="1200">
                <a:solidFill>
                  <a:schemeClr val="bg1">
                    <a:lumMod val="65000"/>
                  </a:schemeClr>
                </a:solidFill>
              </a:rPr>
              <a:t>2024</a:t>
            </a:r>
            <a:r>
              <a:rPr lang="de-de" sz="120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rtlCol="0" anchor="b"/>
          <a:lstStyle>
            <a:lvl1pPr>
              <a:defRPr sz="8000">
                <a:solidFill>
                  <a:schemeClr val="bg1"/>
                </a:solidFill>
              </a:defRPr>
            </a:lvl1pPr>
          </a:lstStyle>
          <a:p>
            <a:pPr rtl="0"/>
            <a:r>
              <a:rPr lang="de-de"/>
              <a:t>Presentation title </a:t>
            </a:r>
            <a:br>
              <a:rPr lang="en-US" dirty="0"/>
            </a:br>
            <a:r>
              <a:rPr lang="de-de"/>
              <a:t>extends to two </a:t>
            </a:r>
            <a:br>
              <a:rPr lang="en-US" dirty="0"/>
            </a:br>
            <a:r>
              <a:rPr lang="de-de"/>
              <a:t>or more lines</a:t>
            </a:r>
          </a:p>
        </p:txBody>
      </p:sp>
    </p:spTree>
    <p:extLst>
      <p:ext uri="{BB962C8B-B14F-4D97-AF65-F5344CB8AC3E}">
        <p14:creationId xmlns:p14="http://schemas.microsoft.com/office/powerpoint/2010/main" val="10374137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rtlCol="0"/>
          <a:lstStyle>
            <a:lvl1pPr marL="0" indent="0">
              <a:buNone/>
              <a:defRPr/>
            </a:lvl1pPr>
          </a:lstStyle>
          <a:p>
            <a:pPr rtl="0"/>
            <a:r>
              <a:rPr lang="de-de"/>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pPr rtl="0"/>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rtlCol="0" anchor="b">
            <a:spAutoFit/>
          </a:bodyPr>
          <a:lstStyle>
            <a:lvl1pPr marL="0" indent="0" algn="r">
              <a:buNone/>
              <a:defRPr sz="1200">
                <a:solidFill>
                  <a:schemeClr val="bg1">
                    <a:lumMod val="50000"/>
                  </a:schemeClr>
                </a:solidFill>
              </a:defRPr>
            </a:lvl1pPr>
            <a:lvl5pPr>
              <a:defRPr/>
            </a:lvl5pPr>
          </a:lstStyle>
          <a:p>
            <a:pPr lvl="0" rtl="0"/>
            <a:r>
              <a:rPr lang="de-de"/>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de-de"/>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rtlCol="0">
            <a:spAutoFit/>
          </a:bodyPr>
          <a:lstStyle>
            <a:lvl1pPr marL="0" indent="0">
              <a:buNone/>
              <a:defRPr sz="2800"/>
            </a:lvl1pPr>
          </a:lstStyle>
          <a:p>
            <a:pPr lvl="0" rtl="0"/>
            <a:r>
              <a:rPr lang="de-de"/>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rtlCol="0">
            <a:spAutoFit/>
          </a:bodyPr>
          <a:lstStyle>
            <a:lvl1pPr marL="0" indent="0">
              <a:buNone/>
              <a:defRPr sz="2200"/>
            </a:lvl1pPr>
          </a:lstStyle>
          <a:p>
            <a:pPr lvl="0" rtl="0"/>
            <a:r>
              <a:rPr lang="de-de"/>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rtlCol="0"/>
          <a:lstStyle>
            <a:lvl1pPr algn="l">
              <a:defRPr>
                <a:solidFill>
                  <a:schemeClr val="bg1">
                    <a:lumMod val="50000"/>
                  </a:schemeClr>
                </a:solidFill>
              </a:defRPr>
            </a:lvl1pPr>
          </a:lstStyle>
          <a:p>
            <a:pPr rtl="0"/>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50000"/>
                  </a:schemeClr>
                </a:solidFill>
              </a:rPr>
              <a:t>© </a:t>
            </a:r>
            <a:r>
              <a:rPr lang="en-US" sz="1200">
                <a:solidFill>
                  <a:schemeClr val="bg1">
                    <a:lumMod val="50000"/>
                  </a:schemeClr>
                </a:solidFill>
              </a:rPr>
              <a:t>2024</a:t>
            </a:r>
            <a:r>
              <a:rPr lang="de-de" sz="120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rtlCol="0" anchor="b"/>
          <a:lstStyle>
            <a:lvl1pPr>
              <a:lnSpc>
                <a:spcPct val="90000"/>
              </a:lnSpc>
              <a:defRPr sz="8000" b="1" i="0">
                <a:latin typeface="+mj-lt"/>
              </a:defRPr>
            </a:lvl1pPr>
          </a:lstStyle>
          <a:p>
            <a:pPr rtl="0"/>
            <a:r>
              <a:rPr lang="de-de"/>
              <a:t>Presentation title can extend to two lines</a:t>
            </a:r>
          </a:p>
        </p:txBody>
      </p:sp>
    </p:spTree>
    <p:extLst>
      <p:ext uri="{BB962C8B-B14F-4D97-AF65-F5344CB8AC3E}">
        <p14:creationId xmlns:p14="http://schemas.microsoft.com/office/powerpoint/2010/main" val="16516660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rtlCol="0"/>
          <a:lstStyle>
            <a:lvl1pPr marL="0" indent="0">
              <a:buNone/>
              <a:defRPr/>
            </a:lvl1pPr>
          </a:lstStyle>
          <a:p>
            <a:pPr rtl="0"/>
            <a:r>
              <a:rPr lang="de-de"/>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pPr rtl="0"/>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rtlCol="0" anchor="b">
            <a:spAutoFit/>
          </a:bodyPr>
          <a:lstStyle>
            <a:lvl1pPr marL="0" indent="0" algn="l">
              <a:buNone/>
              <a:defRPr sz="1200">
                <a:solidFill>
                  <a:schemeClr val="bg1">
                    <a:lumMod val="50000"/>
                  </a:schemeClr>
                </a:solidFill>
              </a:defRPr>
            </a:lvl1pPr>
            <a:lvl5pPr>
              <a:defRPr/>
            </a:lvl5pPr>
          </a:lstStyle>
          <a:p>
            <a:pPr lvl="0" rtl="0"/>
            <a:r>
              <a:rPr lang="de-de"/>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rtlCol="0">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rtl="0"/>
            <a:r>
              <a:rPr lang="de-de"/>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rtlCol="0" anchor="b"/>
          <a:lstStyle>
            <a:lvl1pPr>
              <a:lnSpc>
                <a:spcPct val="90000"/>
              </a:lnSpc>
              <a:defRPr sz="8000" b="1" i="0">
                <a:latin typeface="+mj-lt"/>
              </a:defRPr>
            </a:lvl1pPr>
          </a:lstStyle>
          <a:p>
            <a:pPr rtl="0"/>
            <a:r>
              <a:rPr lang="de-de"/>
              <a:t>Divider title can</a:t>
            </a:r>
            <a:br>
              <a:rPr lang="en-US" dirty="0"/>
            </a:br>
            <a:r>
              <a:rPr lang="de-de"/>
              <a:t>extend to two lines</a:t>
            </a:r>
          </a:p>
        </p:txBody>
      </p:sp>
    </p:spTree>
    <p:extLst>
      <p:ext uri="{BB962C8B-B14F-4D97-AF65-F5344CB8AC3E}">
        <p14:creationId xmlns:p14="http://schemas.microsoft.com/office/powerpoint/2010/main" val="29429867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xam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rtlCol="0"/>
          <a:lstStyle>
            <a:lvl3pPr marL="1433513" indent="-284163">
              <a:defRPr/>
            </a:lvl3pPr>
          </a:lstStyle>
          <a:p>
            <a:pPr lvl="0" rtl="0"/>
            <a:r>
              <a:rPr lang="de-de"/>
              <a:t>Click to edit Master text styles</a:t>
            </a:r>
          </a:p>
          <a:p>
            <a:pPr lvl="1" rtl="0"/>
            <a:r>
              <a:rPr lang="de-de"/>
              <a:t>Second level</a:t>
            </a:r>
          </a:p>
          <a:p>
            <a:pPr lvl="2" rtl="0"/>
            <a:r>
              <a:rPr lang="de-de"/>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p:nvPr>
        </p:nvSpPr>
        <p:spPr/>
        <p:txBody>
          <a:bodyPr rtlCol="0"/>
          <a:lstStyle/>
          <a:p>
            <a:pPr rtl="0"/>
            <a:r>
              <a:rPr lang="de-de"/>
              <a:t>Click to edit Master title style</a:t>
            </a:r>
            <a:endParaRPr lang="en-US" dirty="0"/>
          </a:p>
        </p:txBody>
      </p:sp>
    </p:spTree>
    <p:extLst>
      <p:ext uri="{BB962C8B-B14F-4D97-AF65-F5344CB8AC3E}">
        <p14:creationId xmlns:p14="http://schemas.microsoft.com/office/powerpoint/2010/main" val="12021934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rtlCol="0">
            <a:spAutoFit/>
          </a:bodyPr>
          <a:lstStyle>
            <a:lvl1pPr marL="0" indent="0">
              <a:buNone/>
              <a:defRPr sz="3200" b="1"/>
            </a:lvl1pPr>
          </a:lstStyle>
          <a:p>
            <a:pPr lvl="0" rtl="0"/>
            <a:r>
              <a:rPr lang="de-de"/>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rtlCol="0"/>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rtl="0"/>
            <a:r>
              <a:rPr lang="de-de"/>
              <a:t>Click to edit Master text styles</a:t>
            </a:r>
          </a:p>
          <a:p>
            <a:pPr lvl="1" rtl="0"/>
            <a:r>
              <a:rPr lang="de-de"/>
              <a:t>Second level</a:t>
            </a:r>
          </a:p>
          <a:p>
            <a:pPr lvl="2" rtl="0"/>
            <a:r>
              <a:rPr lang="de-de"/>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2903247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4238442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rtlCol="0" anchor="ctr"/>
          <a:lstStyle>
            <a:lvl1pPr marL="0" indent="0" algn="ctr">
              <a:buNone/>
              <a:defRPr/>
            </a:lvl1pPr>
          </a:lstStyle>
          <a:p>
            <a:pPr rtl="0"/>
            <a:r>
              <a:rPr lang="de-de"/>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rtlCol="0" anchor="b">
            <a:spAutoFit/>
          </a:bodyPr>
          <a:lstStyle>
            <a:lvl1pPr marL="0" indent="0">
              <a:buNone/>
              <a:defRPr sz="1200">
                <a:solidFill>
                  <a:schemeClr val="bg1"/>
                </a:solidFill>
              </a:defRPr>
            </a:lvl1pPr>
            <a:lvl5pPr>
              <a:defRPr/>
            </a:lvl5pPr>
          </a:lstStyle>
          <a:p>
            <a:pPr lvl="0" rtl="0"/>
            <a:r>
              <a:rPr lang="de-de"/>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3206154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rtlCol="0"/>
          <a:lstStyle>
            <a:lvl1pPr>
              <a:defRPr b="1" i="0">
                <a:latin typeface="+mj-lt"/>
              </a:defRPr>
            </a:lvl1pPr>
          </a:lstStyle>
          <a:p>
            <a:pPr rtl="0"/>
            <a:r>
              <a:rPr lang="de-de"/>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rtlCol="0"/>
          <a:lstStyle>
            <a:lvl1pPr algn="r">
              <a:defRPr/>
            </a:lvl1pPr>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rtlCol="0" anchor="b">
            <a:spAutoFit/>
          </a:bodyPr>
          <a:lstStyle>
            <a:lvl1pPr marL="0" indent="0" algn="l">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15268579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rtlCol="0"/>
          <a:lstStyle>
            <a:lvl1pPr>
              <a:defRPr b="1" i="0">
                <a:latin typeface="+mj-lt"/>
              </a:defRPr>
            </a:lvl1pPr>
          </a:lstStyle>
          <a:p>
            <a:pPr rtl="0"/>
            <a:r>
              <a:rPr lang="de-de"/>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rtlCol="0"/>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rtlCol="0" anchor="b">
            <a:spAutoFit/>
          </a:bodyPr>
          <a:lstStyle>
            <a:lvl1pPr marL="0" indent="0">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22578682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rtlCol="0"/>
          <a:lstStyle>
            <a:lvl1pPr>
              <a:defRPr b="1" i="0">
                <a:latin typeface="+mj-lt"/>
              </a:defRPr>
            </a:lvl1pPr>
          </a:lstStyle>
          <a:p>
            <a:pPr rtl="0"/>
            <a:r>
              <a:rPr lang="de-de"/>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rtlCol="0"/>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rtlCol="0" anchor="b">
            <a:spAutoFit/>
          </a:bodyPr>
          <a:lstStyle>
            <a:lvl1pPr marL="0" indent="0">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2390895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rtlCol="0"/>
          <a:lstStyle>
            <a:lvl1pPr>
              <a:defRPr b="1" i="0">
                <a:latin typeface="Artifakt LegendOfc" panose="020B0504020101020102" pitchFamily="34" charset="77"/>
              </a:defRPr>
            </a:lvl1pPr>
          </a:lstStyle>
          <a:p>
            <a:pPr rtl="0"/>
            <a:r>
              <a:rPr lang="de-de"/>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rtlCol="0">
            <a:spAutoFit/>
          </a:bodyPr>
          <a:lstStyle>
            <a:lvl1pPr marL="0" indent="0">
              <a:buNone/>
              <a:defRPr sz="3200" b="1"/>
            </a:lvl1pPr>
          </a:lstStyle>
          <a:p>
            <a:pPr lvl="0" rtl="0"/>
            <a:r>
              <a:rPr lang="de-de"/>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rtlCol="0"/>
          <a:lstStyle/>
          <a:p>
            <a:pPr rtl="0"/>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rtlCol="0" anchor="ctr"/>
          <a:lstStyle>
            <a:lvl1pPr marL="0" indent="0" algn="ctr">
              <a:buNone/>
              <a:defRPr/>
            </a:lvl1pPr>
          </a:lstStyle>
          <a:p>
            <a:pPr rtl="0"/>
            <a:r>
              <a:rPr lang="de-de"/>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rtlCol="0" anchor="b">
            <a:spAutoFit/>
          </a:bodyPr>
          <a:lstStyle>
            <a:lvl1pPr marL="0" indent="0">
              <a:buNone/>
              <a:defRPr sz="1200">
                <a:solidFill>
                  <a:schemeClr val="bg1"/>
                </a:solidFill>
              </a:defRPr>
            </a:lvl1pPr>
            <a:lvl5pPr>
              <a:defRPr/>
            </a:lvl5pPr>
          </a:lstStyle>
          <a:p>
            <a:pPr lvl="0" rtl="0"/>
            <a:r>
              <a:rPr lang="de-de"/>
              <a:t>Image credit </a:t>
            </a:r>
          </a:p>
        </p:txBody>
      </p:sp>
    </p:spTree>
    <p:extLst>
      <p:ext uri="{BB962C8B-B14F-4D97-AF65-F5344CB8AC3E}">
        <p14:creationId xmlns:p14="http://schemas.microsoft.com/office/powerpoint/2010/main" val="5785512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pPr rtl="0"/>
            <a:endParaRPr lang="en-US" sz="7200" dirty="0"/>
          </a:p>
        </p:txBody>
      </p:sp>
      <p:sp>
        <p:nvSpPr>
          <p:cNvPr id="2" name="Title 1"/>
          <p:cNvSpPr>
            <a:spLocks noGrp="1"/>
          </p:cNvSpPr>
          <p:nvPr>
            <p:ph type="title"/>
          </p:nvPr>
        </p:nvSpPr>
        <p:spPr>
          <a:xfrm>
            <a:off x="6172200" y="3493008"/>
            <a:ext cx="11376200" cy="2246768"/>
          </a:xfrm>
        </p:spPr>
        <p:txBody>
          <a:bodyPr rtlCol="0" anchor="b"/>
          <a:lstStyle>
            <a:lvl1pPr>
              <a:lnSpc>
                <a:spcPct val="90000"/>
              </a:lnSpc>
              <a:defRPr sz="8000" b="1" i="0">
                <a:solidFill>
                  <a:schemeClr val="bg1"/>
                </a:solidFill>
                <a:latin typeface="+mj-lt"/>
              </a:defRPr>
            </a:lvl1pPr>
          </a:lstStyle>
          <a:p>
            <a:pPr rtl="0"/>
            <a:r>
              <a:rPr lang="de-de"/>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rtlCol="0">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rtl="0"/>
            <a:r>
              <a:rPr lang="de-de"/>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343085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3200" dirty="0"/>
          </a:p>
        </p:txBody>
      </p:sp>
      <p:sp>
        <p:nvSpPr>
          <p:cNvPr id="2" name="Title 1"/>
          <p:cNvSpPr>
            <a:spLocks noGrp="1"/>
          </p:cNvSpPr>
          <p:nvPr>
            <p:ph type="title"/>
          </p:nvPr>
        </p:nvSpPr>
        <p:spPr>
          <a:xfrm>
            <a:off x="736980" y="731521"/>
            <a:ext cx="7670420" cy="1218795"/>
          </a:xfrm>
        </p:spPr>
        <p:txBody>
          <a:bodyPr rtlCol="0"/>
          <a:lstStyle>
            <a:lvl1pPr>
              <a:defRPr sz="4400" b="1" i="0">
                <a:latin typeface="+mj-lt"/>
              </a:defRPr>
            </a:lvl1pPr>
          </a:lstStyle>
          <a:p>
            <a:pPr rtl="0"/>
            <a:r>
              <a:rPr lang="de-de"/>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rtl="0">
              <a:lnSpc>
                <a:spcPct val="90000"/>
              </a:lnSpc>
              <a:spcBef>
                <a:spcPct val="0"/>
              </a:spcBef>
            </a:pPr>
            <a:r>
              <a:rPr lang="de-de"/>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rtlCol="0"/>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rtlCol="0"/>
          <a:lstStyle/>
          <a:p>
            <a:pPr rtl="0"/>
            <a:endParaRPr lang="en-US" dirty="0"/>
          </a:p>
        </p:txBody>
      </p:sp>
    </p:spTree>
    <p:extLst>
      <p:ext uri="{BB962C8B-B14F-4D97-AF65-F5344CB8AC3E}">
        <p14:creationId xmlns:p14="http://schemas.microsoft.com/office/powerpoint/2010/main" val="1085715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1387184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rtlCol="0">
            <a:spAutoFit/>
          </a:bodyPr>
          <a:lstStyle>
            <a:lvl1pPr marL="0" indent="0">
              <a:buNone/>
              <a:defRPr sz="3200" b="1"/>
            </a:lvl1pPr>
          </a:lstStyle>
          <a:p>
            <a:pPr lvl="0" rtl="0"/>
            <a:r>
              <a:rPr lang="de-de"/>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rtlCol="0"/>
          <a:lstStyle/>
          <a:p>
            <a:pPr rtl="0"/>
            <a:r>
              <a:rPr lang="de-de"/>
              <a:t>Click to edit Master title style</a:t>
            </a:r>
            <a:endParaRPr lang="en-US" dirty="0"/>
          </a:p>
        </p:txBody>
      </p:sp>
    </p:spTree>
    <p:extLst>
      <p:ext uri="{BB962C8B-B14F-4D97-AF65-F5344CB8AC3E}">
        <p14:creationId xmlns:p14="http://schemas.microsoft.com/office/powerpoint/2010/main" val="97380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latin typeface="+mj-lt"/>
              </a:defRPr>
            </a:lvl1pPr>
          </a:lstStyle>
          <a:p>
            <a:pPr rtl="0"/>
            <a:r>
              <a:rPr lang="de-de"/>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2386371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solidFill>
                  <a:schemeClr val="bg1"/>
                </a:solidFill>
                <a:latin typeface="+mj-lt"/>
              </a:defRPr>
            </a:lvl1pPr>
          </a:lstStyle>
          <a:p>
            <a:pPr rtl="0"/>
            <a:r>
              <a:rPr lang="de-de"/>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957840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rtlCol="0"/>
          <a:lstStyle/>
          <a:p>
            <a:pPr rtl="0"/>
            <a:r>
              <a:rPr lang="de-de"/>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rtlCol="0" anchor="b">
            <a:spAutoFit/>
          </a:bodyPr>
          <a:lstStyle>
            <a:lvl1pPr marL="0" indent="0" algn="l">
              <a:buNone/>
              <a:defRPr sz="1200">
                <a:solidFill>
                  <a:schemeClr val="bg1">
                    <a:lumMod val="50000"/>
                  </a:schemeClr>
                </a:solidFill>
              </a:defRPr>
            </a:lvl1pPr>
            <a:lvl5pPr>
              <a:defRPr/>
            </a:lvl5pPr>
          </a:lstStyle>
          <a:p>
            <a:pPr lvl="0" rtl="0"/>
            <a:r>
              <a:rPr lang="de-de"/>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latin typeface="+mj-lt"/>
              </a:defRPr>
            </a:lvl1pPr>
          </a:lstStyle>
          <a:p>
            <a:pPr rtl="0"/>
            <a:r>
              <a:rPr lang="de-de"/>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Tree>
    <p:extLst>
      <p:ext uri="{BB962C8B-B14F-4D97-AF65-F5344CB8AC3E}">
        <p14:creationId xmlns:p14="http://schemas.microsoft.com/office/powerpoint/2010/main" val="26554176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rtlCol="0" anchor="ctr">
            <a:normAutofit/>
          </a:bodyPr>
          <a:lstStyle>
            <a:lvl1pPr algn="ctr">
              <a:defRPr sz="13200" b="1" i="0">
                <a:latin typeface="+mj-lt"/>
              </a:defRPr>
            </a:lvl1pPr>
          </a:lstStyle>
          <a:p>
            <a:pPr rtl="0"/>
            <a:r>
              <a:rPr lang="de-de"/>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Tree>
    <p:extLst>
      <p:ext uri="{BB962C8B-B14F-4D97-AF65-F5344CB8AC3E}">
        <p14:creationId xmlns:p14="http://schemas.microsoft.com/office/powerpoint/2010/main" val="19182281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Tree>
    <p:extLst>
      <p:ext uri="{BB962C8B-B14F-4D97-AF65-F5344CB8AC3E}">
        <p14:creationId xmlns:p14="http://schemas.microsoft.com/office/powerpoint/2010/main" val="38887566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rtlCol="0"/>
          <a:lstStyle/>
          <a:p>
            <a:pPr rtl="0"/>
            <a:r>
              <a:rPr lang="de-de"/>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rtlCol="0" anchor="b">
            <a:spAutoFit/>
          </a:bodyPr>
          <a:lstStyle>
            <a:lvl1pPr marL="0" indent="0">
              <a:buNone/>
              <a:defRPr sz="1200">
                <a:solidFill>
                  <a:schemeClr val="bg1">
                    <a:lumMod val="50000"/>
                  </a:schemeClr>
                </a:solidFill>
              </a:defRPr>
            </a:lvl1pPr>
            <a:lvl5pPr>
              <a:defRPr/>
            </a:lvl5pPr>
          </a:lstStyle>
          <a:p>
            <a:pPr lvl="0" rtl="0"/>
            <a:r>
              <a:rPr lang="de-de"/>
              <a:t>Image credit </a:t>
            </a:r>
          </a:p>
        </p:txBody>
      </p:sp>
    </p:spTree>
    <p:extLst>
      <p:ext uri="{BB962C8B-B14F-4D97-AF65-F5344CB8AC3E}">
        <p14:creationId xmlns:p14="http://schemas.microsoft.com/office/powerpoint/2010/main" val="235720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rtlCol="0" anchor="b">
            <a:noAutofit/>
          </a:bodyPr>
          <a:lstStyle>
            <a:lvl1pPr marL="0" indent="0">
              <a:buNone/>
              <a:defRPr lang="en-US" sz="1200" kern="1200" dirty="0">
                <a:solidFill>
                  <a:schemeClr val="bg1">
                    <a:lumMod val="65000"/>
                  </a:schemeClr>
                </a:solidFill>
                <a:latin typeface="+mn-lt"/>
                <a:ea typeface="+mn-ea"/>
                <a:cs typeface="+mn-cs"/>
              </a:defRPr>
            </a:lvl1pPr>
          </a:lstStyle>
          <a:p>
            <a:pPr lvl="0" rtl="0"/>
            <a:r>
              <a:rPr lang="de-de"/>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rtl="0">
              <a:lnSpc>
                <a:spcPct val="90000"/>
              </a:lnSpc>
              <a:spcBef>
                <a:spcPts val="600"/>
              </a:spcBef>
            </a:pPr>
            <a:r>
              <a:rPr lang="de-de" sz="1200">
                <a:solidFill>
                  <a:schemeClr val="bg1">
                    <a:lumMod val="65000"/>
                  </a:schemeClr>
                </a:solidFill>
              </a:rPr>
              <a:t>© </a:t>
            </a:r>
            <a:r>
              <a:rPr lang="en-US" sz="1200">
                <a:solidFill>
                  <a:schemeClr val="bg1">
                    <a:lumMod val="65000"/>
                  </a:schemeClr>
                </a:solidFill>
              </a:rPr>
              <a:t>2024</a:t>
            </a:r>
            <a:r>
              <a:rPr lang="de-de" sz="1200">
                <a:solidFill>
                  <a:schemeClr val="bg1">
                    <a:lumMod val="65000"/>
                  </a:schemeClr>
                </a:solidFill>
              </a:rPr>
              <a:t> Autodesk. All rights reserved.</a:t>
            </a:r>
          </a:p>
        </p:txBody>
      </p:sp>
    </p:spTree>
    <p:extLst>
      <p:ext uri="{BB962C8B-B14F-4D97-AF65-F5344CB8AC3E}">
        <p14:creationId xmlns:p14="http://schemas.microsoft.com/office/powerpoint/2010/main" val="1043427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rtlCol="0"/>
          <a:lstStyle>
            <a:lvl1pPr marL="0" indent="0">
              <a:buNone/>
              <a:defRPr/>
            </a:lvl1pPr>
          </a:lstStyle>
          <a:p>
            <a:pPr rtl="0"/>
            <a:r>
              <a:rPr lang="de-de"/>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pPr rtl="0"/>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rtlCol="0" anchor="b">
            <a:spAutoFit/>
          </a:bodyPr>
          <a:lstStyle>
            <a:lvl1pPr marL="0" indent="0" algn="r">
              <a:buNone/>
              <a:defRPr sz="1200">
                <a:solidFill>
                  <a:schemeClr val="bg1">
                    <a:lumMod val="50000"/>
                  </a:schemeClr>
                </a:solidFill>
              </a:defRPr>
            </a:lvl1pPr>
            <a:lvl5pPr>
              <a:defRPr/>
            </a:lvl5pPr>
          </a:lstStyle>
          <a:p>
            <a:pPr lvl="0" rtl="0"/>
            <a:r>
              <a:rPr lang="de-de"/>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de-de"/>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rtlCol="0">
            <a:spAutoFit/>
          </a:bodyPr>
          <a:lstStyle>
            <a:lvl1pPr marL="0" indent="0">
              <a:buNone/>
              <a:defRPr sz="2800"/>
            </a:lvl1pPr>
          </a:lstStyle>
          <a:p>
            <a:pPr lvl="0" rtl="0"/>
            <a:r>
              <a:rPr lang="de-de"/>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rtlCol="0">
            <a:spAutoFit/>
          </a:bodyPr>
          <a:lstStyle>
            <a:lvl1pPr marL="0" indent="0">
              <a:buNone/>
              <a:defRPr sz="2200"/>
            </a:lvl1pPr>
          </a:lstStyle>
          <a:p>
            <a:pPr lvl="0" rtl="0"/>
            <a:r>
              <a:rPr lang="de-de"/>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rtlCol="0"/>
          <a:lstStyle>
            <a:lvl1pPr algn="l">
              <a:defRPr>
                <a:solidFill>
                  <a:schemeClr val="bg1">
                    <a:lumMod val="50000"/>
                  </a:schemeClr>
                </a:solidFill>
              </a:defRPr>
            </a:lvl1pPr>
          </a:lstStyle>
          <a:p>
            <a:pPr rtl="0"/>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rtl="0">
              <a:lnSpc>
                <a:spcPct val="90000"/>
              </a:lnSpc>
              <a:spcBef>
                <a:spcPts val="600"/>
              </a:spcBef>
            </a:pPr>
            <a:r>
              <a:rPr lang="de-de" sz="1200">
                <a:solidFill>
                  <a:schemeClr val="bg1">
                    <a:lumMod val="50000"/>
                  </a:schemeClr>
                </a:solidFill>
              </a:rPr>
              <a:t>© </a:t>
            </a:r>
            <a:r>
              <a:rPr lang="en-US" sz="1200">
                <a:solidFill>
                  <a:schemeClr val="bg1">
                    <a:lumMod val="50000"/>
                  </a:schemeClr>
                </a:solidFill>
              </a:rPr>
              <a:t>2024</a:t>
            </a:r>
            <a:r>
              <a:rPr lang="de-de" sz="120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rtlCol="0" anchor="b"/>
          <a:lstStyle>
            <a:lvl1pPr>
              <a:lnSpc>
                <a:spcPct val="90000"/>
              </a:lnSpc>
              <a:defRPr sz="8000" b="1" i="0">
                <a:latin typeface="+mj-lt"/>
              </a:defRPr>
            </a:lvl1pPr>
          </a:lstStyle>
          <a:p>
            <a:pPr rtl="0"/>
            <a:r>
              <a:rPr lang="de-de"/>
              <a:t>Presentation title can extend to two lines</a:t>
            </a:r>
          </a:p>
        </p:txBody>
      </p:sp>
    </p:spTree>
    <p:extLst>
      <p:ext uri="{BB962C8B-B14F-4D97-AF65-F5344CB8AC3E}">
        <p14:creationId xmlns:p14="http://schemas.microsoft.com/office/powerpoint/2010/main" val="1506084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rtlCol="0"/>
          <a:lstStyle>
            <a:lvl1pPr marL="0" indent="0">
              <a:buNone/>
              <a:defRPr/>
            </a:lvl1pPr>
          </a:lstStyle>
          <a:p>
            <a:pPr rtl="0"/>
            <a:r>
              <a:rPr lang="de-de"/>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pPr rtl="0"/>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rtlCol="0" anchor="b">
            <a:spAutoFit/>
          </a:bodyPr>
          <a:lstStyle>
            <a:lvl1pPr marL="0" indent="0" algn="l">
              <a:buNone/>
              <a:defRPr sz="1200">
                <a:solidFill>
                  <a:schemeClr val="bg1">
                    <a:lumMod val="50000"/>
                  </a:schemeClr>
                </a:solidFill>
              </a:defRPr>
            </a:lvl1pPr>
            <a:lvl5pPr>
              <a:defRPr/>
            </a:lvl5pPr>
          </a:lstStyle>
          <a:p>
            <a:pPr lvl="0" rtl="0"/>
            <a:r>
              <a:rPr lang="de-de"/>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rtlCol="0">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rtl="0"/>
            <a:r>
              <a:rPr lang="de-de"/>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rtlCol="0"/>
          <a:lstStyle>
            <a:lvl1pPr>
              <a:defRPr>
                <a:solidFill>
                  <a:schemeClr val="bg1">
                    <a:lumMod val="50000"/>
                  </a:schemeClr>
                </a:solidFill>
              </a:defRPr>
            </a:lvl1pPr>
          </a:lstStyle>
          <a:p>
            <a:pPr rtl="0"/>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rtlCol="0" anchor="b"/>
          <a:lstStyle>
            <a:lvl1pPr>
              <a:lnSpc>
                <a:spcPct val="90000"/>
              </a:lnSpc>
              <a:defRPr sz="8000" b="1" i="0">
                <a:latin typeface="+mj-lt"/>
              </a:defRPr>
            </a:lvl1pPr>
          </a:lstStyle>
          <a:p>
            <a:pPr rtl="0"/>
            <a:r>
              <a:rPr lang="de-de"/>
              <a:t>Divider title can</a:t>
            </a:r>
            <a:br>
              <a:rPr lang="en-US" dirty="0"/>
            </a:br>
            <a:r>
              <a:rPr lang="de-de"/>
              <a:t>extend to two lines</a:t>
            </a:r>
          </a:p>
        </p:txBody>
      </p:sp>
    </p:spTree>
    <p:extLst>
      <p:ext uri="{BB962C8B-B14F-4D97-AF65-F5344CB8AC3E}">
        <p14:creationId xmlns:p14="http://schemas.microsoft.com/office/powerpoint/2010/main" val="1330751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rtlCol="0"/>
          <a:lstStyle>
            <a:lvl1pPr>
              <a:defRPr/>
            </a:lvl1pPr>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hasCustomPrompt="1"/>
          </p:nvPr>
        </p:nvSpPr>
        <p:spPr/>
        <p:txBody>
          <a:bodyPr rtlCol="0"/>
          <a:lstStyle>
            <a:lvl1pPr>
              <a:defRPr/>
            </a:lvl1pPr>
          </a:lstStyle>
          <a:p>
            <a:pPr rtl="0"/>
            <a:r>
              <a:rPr lang="de-de"/>
              <a:t>Learning Objectives</a:t>
            </a:r>
          </a:p>
        </p:txBody>
      </p:sp>
    </p:spTree>
    <p:extLst>
      <p:ext uri="{BB962C8B-B14F-4D97-AF65-F5344CB8AC3E}">
        <p14:creationId xmlns:p14="http://schemas.microsoft.com/office/powerpoint/2010/main" val="114857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rtlCol="0">
            <a:spAutoFit/>
          </a:bodyPr>
          <a:lstStyle>
            <a:lvl1pPr marL="0" indent="0">
              <a:buNone/>
              <a:defRPr sz="3200" b="1"/>
            </a:lvl1pPr>
          </a:lstStyle>
          <a:p>
            <a:pPr lvl="0" rtl="0"/>
            <a:r>
              <a:rPr lang="de-de"/>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rtlCol="0"/>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rtl="0"/>
            <a:r>
              <a:rPr lang="de-de"/>
              <a:t>Click to edit Master text styles</a:t>
            </a:r>
          </a:p>
          <a:p>
            <a:pPr lvl="1" rtl="0"/>
            <a:r>
              <a:rPr lang="de-de"/>
              <a:t>Second level</a:t>
            </a:r>
          </a:p>
          <a:p>
            <a:pPr lvl="2" rtl="0"/>
            <a:r>
              <a:rPr lang="de-de"/>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3246005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rtlCol="0"/>
          <a:lstStyle/>
          <a:p>
            <a:pPr lvl="0" rtl="0"/>
            <a:r>
              <a:rPr lang="de-de"/>
              <a:t>Click to edit Master text styles</a:t>
            </a:r>
          </a:p>
          <a:p>
            <a:pPr lvl="1" rtl="0"/>
            <a:r>
              <a:rPr lang="de-de"/>
              <a:t>Second level</a:t>
            </a:r>
          </a:p>
          <a:p>
            <a:pPr lvl="2" rtl="0"/>
            <a:r>
              <a:rPr lang="de-de"/>
              <a:t>Third level</a:t>
            </a:r>
          </a:p>
          <a:p>
            <a:pPr lvl="3" rtl="0"/>
            <a:r>
              <a:rPr lang="de-de"/>
              <a:t>Fourth level</a:t>
            </a:r>
          </a:p>
          <a:p>
            <a:pPr lvl="4" rtl="0"/>
            <a:r>
              <a:rPr lang="de-de"/>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rtlCol="0"/>
          <a:lstStyle/>
          <a:p>
            <a:pPr rtl="0"/>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rtlCol="0"/>
          <a:lstStyle/>
          <a:p>
            <a:pPr rtl="0"/>
            <a:r>
              <a:rPr lang="de-de"/>
              <a:t>Click to edit Master title style</a:t>
            </a:r>
          </a:p>
        </p:txBody>
      </p:sp>
    </p:spTree>
    <p:extLst>
      <p:ext uri="{BB962C8B-B14F-4D97-AF65-F5344CB8AC3E}">
        <p14:creationId xmlns:p14="http://schemas.microsoft.com/office/powerpoint/2010/main" val="3537126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theme" Target="../theme/theme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75597"/>
          </a:xfrm>
          <a:prstGeom prst="rect">
            <a:avLst/>
          </a:prstGeom>
        </p:spPr>
        <p:txBody>
          <a:bodyPr vert="horz" wrap="square" lIns="0" tIns="0" rIns="0" bIns="0" rtlCol="0" anchor="t" anchorCtr="0">
            <a:spAutoFit/>
          </a:bodyPr>
          <a:lstStyle/>
          <a:p>
            <a:pPr rtl="0"/>
            <a:r>
              <a:rPr lang="de-de"/>
              <a:t>Lernziele</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rtl="0"/>
            <a:r>
              <a:rPr lang="de-de"/>
              <a:t>Zum Bearbeiten der Master-Textstile klicken</a:t>
            </a:r>
          </a:p>
          <a:p>
            <a:pPr lvl="1" rtl="0"/>
            <a:r>
              <a:rPr lang="de-de"/>
              <a:t>Zweite Ebene</a:t>
            </a:r>
          </a:p>
          <a:p>
            <a:pPr lvl="2" rtl="0"/>
            <a:r>
              <a:rPr lang="de-de"/>
              <a:t>Dritte Ebene</a:t>
            </a:r>
          </a:p>
          <a:p>
            <a:pPr lvl="3" rtl="0"/>
            <a:r>
              <a:rPr lang="de-de"/>
              <a:t>Vierte Ebene</a:t>
            </a:r>
          </a:p>
          <a:p>
            <a:pPr lvl="4" rtl="0"/>
            <a:r>
              <a:rPr lang="de-de"/>
              <a:t>Fünfte Ebene</a:t>
            </a:r>
            <a:endParaRPr lang="en-US" dirty="0"/>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pPr rtl="0"/>
            <a:endParaRPr lang="en-US" dirty="0"/>
          </a:p>
        </p:txBody>
      </p:sp>
    </p:spTree>
    <p:extLst>
      <p:ext uri="{BB962C8B-B14F-4D97-AF65-F5344CB8AC3E}">
        <p14:creationId xmlns:p14="http://schemas.microsoft.com/office/powerpoint/2010/main" val="1519946592"/>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90" r:id="rId3"/>
    <p:sldLayoutId id="2147483691" r:id="rId4"/>
    <p:sldLayoutId id="2147483675" r:id="rId5"/>
    <p:sldLayoutId id="2147483676" r:id="rId6"/>
    <p:sldLayoutId id="2147483680" r:id="rId7"/>
    <p:sldLayoutId id="2147483681" r:id="rId8"/>
    <p:sldLayoutId id="2147483685" r:id="rId9"/>
    <p:sldLayoutId id="2147483686" r:id="rId10"/>
    <p:sldLayoutId id="2147483682" r:id="rId11"/>
    <p:sldLayoutId id="2147483692" r:id="rId12"/>
    <p:sldLayoutId id="2147483683" r:id="rId13"/>
    <p:sldLayoutId id="2147483684" r:id="rId14"/>
    <p:sldLayoutId id="2147483694" r:id="rId15"/>
    <p:sldLayoutId id="2147483667" r:id="rId16"/>
    <p:sldLayoutId id="2147483673" r:id="rId17"/>
    <p:sldLayoutId id="2147483659" r:id="rId18"/>
    <p:sldLayoutId id="2147483693" r:id="rId19"/>
    <p:sldLayoutId id="2147483688" r:id="rId20"/>
    <p:sldLayoutId id="2147483689" r:id="rId21"/>
    <p:sldLayoutId id="2147483674" r:id="rId22"/>
    <p:sldLayoutId id="2147483687" r:id="rId23"/>
    <p:sldLayoutId id="2147483669" r:id="rId24"/>
    <p:sldLayoutId id="2147483720" r:id="rId2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00000"/>
        </a:lnSpc>
        <a:spcBef>
          <a:spcPts val="4000"/>
        </a:spcBef>
        <a:buClr>
          <a:schemeClr val="tx2"/>
        </a:buClr>
        <a:buFont typeface="Wingdings 2" panose="05020102010507070707" pitchFamily="18" charset="2"/>
        <a:buChar char=""/>
        <a:defRPr sz="3200" kern="1200">
          <a:solidFill>
            <a:schemeClr val="tx1"/>
          </a:solidFill>
          <a:latin typeface="+mn-lt"/>
          <a:ea typeface="+mn-ea"/>
          <a:cs typeface="+mn-cs"/>
        </a:defRPr>
      </a:lvl1pPr>
      <a:lvl2pPr marL="920750" indent="-463550" algn="l" defTabSz="1371600" rtl="0" eaLnBrk="1" latinLnBrk="0" hangingPunct="1">
        <a:lnSpc>
          <a:spcPct val="100000"/>
        </a:lnSpc>
        <a:spcBef>
          <a:spcPts val="1600"/>
        </a:spcBef>
        <a:buClr>
          <a:schemeClr val="tx2"/>
        </a:buClr>
        <a:buFont typeface="Courier New" panose="02070309020205020404" pitchFamily="49" charset="0"/>
        <a:buChar char="o"/>
        <a:defRPr sz="2800" kern="1200">
          <a:solidFill>
            <a:schemeClr val="tx1"/>
          </a:solidFill>
          <a:latin typeface="+mn-lt"/>
          <a:ea typeface="+mn-ea"/>
          <a:cs typeface="+mn-cs"/>
        </a:defRPr>
      </a:lvl2pPr>
      <a:lvl3pPr marL="1257300" indent="-342900" algn="l" defTabSz="1371600" rtl="0" eaLnBrk="1" latinLnBrk="0" hangingPunct="1">
        <a:lnSpc>
          <a:spcPct val="100000"/>
        </a:lnSpc>
        <a:spcBef>
          <a:spcPts val="1200"/>
        </a:spcBef>
        <a:buClr>
          <a:schemeClr val="tx2"/>
        </a:buClr>
        <a:buFont typeface="Arial" panose="020B0604020202020204" pitchFamily="34" charset="0"/>
        <a:buChar char="•"/>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ial" panose="020B0604020202020204" pitchFamily="34" charset="0"/>
        <a:buChar char="•"/>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ial" panose="020B0604020202020204" pitchFamily="34" charset="0"/>
        <a:buChar char="•"/>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97142"/>
          </a:xfrm>
          <a:prstGeom prst="rect">
            <a:avLst/>
          </a:prstGeom>
        </p:spPr>
        <p:txBody>
          <a:bodyPr vert="horz" wrap="square" lIns="0" tIns="0" rIns="0" bIns="0" rtlCol="0" anchor="t" anchorCtr="0">
            <a:spAutoFit/>
          </a:bodyPr>
          <a:lstStyle/>
          <a:p>
            <a:pPr rtl="0"/>
            <a:r>
              <a:rPr lang="de-de"/>
              <a:t>Zum Bearbeiten des Master-Titelstils klicken</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rtl="0"/>
            <a:r>
              <a:rPr lang="de-de"/>
              <a:t>Zum Bearbeiten der Master-Textstile klicken</a:t>
            </a:r>
          </a:p>
          <a:p>
            <a:pPr lvl="1" rtl="0"/>
            <a:r>
              <a:rPr lang="de-de"/>
              <a:t>Zweite Ebene</a:t>
            </a:r>
          </a:p>
          <a:p>
            <a:pPr lvl="2" rtl="0"/>
            <a:r>
              <a:rPr lang="de-de"/>
              <a:t>Dritte Ebene</a:t>
            </a:r>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pPr rtl="0"/>
            <a:endParaRPr lang="en-US" dirty="0"/>
          </a:p>
        </p:txBody>
      </p:sp>
    </p:spTree>
    <p:extLst>
      <p:ext uri="{BB962C8B-B14F-4D97-AF65-F5344CB8AC3E}">
        <p14:creationId xmlns:p14="http://schemas.microsoft.com/office/powerpoint/2010/main" val="362089695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50000"/>
        </a:lnSpc>
        <a:spcBef>
          <a:spcPts val="4000"/>
        </a:spcBef>
        <a:buClr>
          <a:schemeClr val="tx2"/>
        </a:buClr>
        <a:buFont typeface="Artifakt ElementOfc" panose="020B0504010101010104" pitchFamily="34" charset="0"/>
        <a:buChar char=" "/>
        <a:defRPr sz="3200" b="1" kern="1200">
          <a:solidFill>
            <a:schemeClr val="tx1"/>
          </a:solidFill>
          <a:latin typeface="+mn-lt"/>
          <a:ea typeface="+mn-ea"/>
          <a:cs typeface="+mn-cs"/>
        </a:defRPr>
      </a:lvl1pPr>
      <a:lvl2pPr marL="920750" indent="-463550" algn="l" defTabSz="1371600" rtl="0" eaLnBrk="1" latinLnBrk="0" hangingPunct="1">
        <a:lnSpc>
          <a:spcPct val="150000"/>
        </a:lnSpc>
        <a:spcBef>
          <a:spcPts val="1600"/>
        </a:spcBef>
        <a:buClr>
          <a:schemeClr val="tx2"/>
        </a:buClr>
        <a:buFont typeface="Artifakt ElementOfc" panose="020B0504010101010104" pitchFamily="34" charset="0"/>
        <a:buChar char=" "/>
        <a:defRPr sz="2800" kern="1200">
          <a:solidFill>
            <a:schemeClr val="tx1"/>
          </a:solidFill>
          <a:latin typeface="+mn-lt"/>
          <a:ea typeface="+mn-ea"/>
          <a:cs typeface="+mn-cs"/>
        </a:defRPr>
      </a:lvl2pPr>
      <a:lvl3pPr marL="1433513" indent="-519113" algn="l" defTabSz="1371600" rtl="0" eaLnBrk="1" latinLnBrk="0" hangingPunct="1">
        <a:lnSpc>
          <a:spcPct val="150000"/>
        </a:lnSpc>
        <a:spcBef>
          <a:spcPts val="1200"/>
        </a:spcBef>
        <a:buClr>
          <a:schemeClr val="tx2"/>
        </a:buClr>
        <a:buFont typeface="+mj-lt"/>
        <a:buAutoNum type="romanLcPeriod"/>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tifakt ElementOfc" panose="020B0504010101010104" pitchFamily="34" charset="0"/>
        <a:buChar char=" "/>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tifakt ElementOfc" panose="020B0504010101010104" pitchFamily="34" charset="0"/>
        <a:buChar char=" "/>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0A2D4E-8AE8-4E40-953E-EF679CEACA2A}"/>
              </a:ext>
            </a:extLst>
          </p:cNvPr>
          <p:cNvSpPr>
            <a:spLocks noGrp="1"/>
          </p:cNvSpPr>
          <p:nvPr>
            <p:ph type="title"/>
          </p:nvPr>
        </p:nvSpPr>
        <p:spPr>
          <a:xfrm>
            <a:off x="6129867" y="5385976"/>
            <a:ext cx="11466659" cy="2217600"/>
          </a:xfrm>
        </p:spPr>
        <p:txBody>
          <a:bodyPr rtlCol="0">
            <a:noAutofit/>
          </a:bodyPr>
          <a:lstStyle/>
          <a:p>
            <a:pPr rtl="0"/>
            <a:r>
              <a:rPr lang="de-de">
                <a:latin typeface="Arial" panose="020B0604020202020204" pitchFamily="34" charset="0"/>
                <a:cs typeface="Arial" panose="020B0604020202020204" pitchFamily="34" charset="0"/>
              </a:rPr>
              <a:t>Vortrag</a:t>
            </a:r>
            <a:br>
              <a:rPr lang="en-US"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CNC-Schnittdaten</a:t>
            </a:r>
          </a:p>
        </p:txBody>
      </p:sp>
    </p:spTree>
    <p:extLst>
      <p:ext uri="{BB962C8B-B14F-4D97-AF65-F5344CB8AC3E}">
        <p14:creationId xmlns:p14="http://schemas.microsoft.com/office/powerpoint/2010/main" val="27711909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6930" y="457200"/>
            <a:ext cx="8382000" cy="2372400"/>
          </a:xfrm>
        </p:spPr>
        <p:txBody>
          <a:bodyPr tIns="57600" bIns="57600" rtlCol="0">
            <a:noAutofit/>
          </a:bodyPr>
          <a:lstStyle/>
          <a:p>
            <a:pPr algn="ctr" rtl="0">
              <a:lnSpc>
                <a:spcPct val="100000"/>
              </a:lnSpc>
            </a:pPr>
            <a:r>
              <a:rPr lang="de-de" dirty="0">
                <a:latin typeface="Arial" panose="020B0604020202020204" pitchFamily="34" charset="0"/>
                <a:cs typeface="Arial" panose="020B0604020202020204" pitchFamily="34" charset="0"/>
              </a:rPr>
              <a:t>Sehr effizientes</a:t>
            </a:r>
            <a:br>
              <a:rPr lang="en-US"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Schruppen</a:t>
            </a:r>
          </a:p>
        </p:txBody>
      </p:sp>
      <p:sp>
        <p:nvSpPr>
          <p:cNvPr id="13" name="Title 1"/>
          <p:cNvSpPr txBox="1">
            <a:spLocks/>
          </p:cNvSpPr>
          <p:nvPr/>
        </p:nvSpPr>
        <p:spPr>
          <a:xfrm>
            <a:off x="618266" y="457200"/>
            <a:ext cx="8382000" cy="2372400"/>
          </a:xfrm>
          <a:prstGeom prst="rect">
            <a:avLst/>
          </a:prstGeom>
        </p:spPr>
        <p:txBody>
          <a:bodyPr lIns="115056" tIns="57526" rIns="115056" bIns="57526" rtlCol="0"/>
          <a:lstStyle>
            <a:lvl1pPr algn="l" defTabSz="568662" rtl="0" eaLnBrk="1" latinLnBrk="0" hangingPunct="1">
              <a:spcBef>
                <a:spcPct val="0"/>
              </a:spcBef>
              <a:buNone/>
              <a:defRPr sz="3100" b="1" i="0" kern="1200" baseline="0">
                <a:solidFill>
                  <a:srgbClr val="1B58A8"/>
                </a:solidFill>
                <a:latin typeface="Frutiger Next LT W1G"/>
                <a:ea typeface="+mj-ea"/>
                <a:cs typeface="Frutiger Next LT W1G"/>
              </a:defRPr>
            </a:lvl1pPr>
          </a:lstStyle>
          <a:p>
            <a:pPr algn="ctr" rtl="0"/>
            <a:r>
              <a:rPr lang="de-de" sz="5600" dirty="0">
                <a:latin typeface="Arial" panose="020B0604020202020204" pitchFamily="34" charset="0"/>
                <a:cs typeface="Arial" panose="020B0604020202020204" pitchFamily="34" charset="0"/>
              </a:rPr>
              <a:t>Herkömmliches </a:t>
            </a:r>
          </a:p>
          <a:p>
            <a:pPr algn="ctr" rtl="0"/>
            <a:r>
              <a:rPr lang="de-de" sz="5600" dirty="0">
                <a:latin typeface="Arial" panose="020B0604020202020204" pitchFamily="34" charset="0"/>
                <a:cs typeface="Arial" panose="020B0604020202020204" pitchFamily="34" charset="0"/>
              </a:rPr>
              <a:t>Schruppen</a:t>
            </a:r>
          </a:p>
        </p:txBody>
      </p:sp>
      <p:pic>
        <p:nvPicPr>
          <p:cNvPr id="7" name="Picture 2" descr="C:\Users\AWHATM~1\AppData\Local\Temp\SNAGHTML660c6f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522334" y="2803384"/>
            <a:ext cx="8573864" cy="589453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AWHATM~1\AppData\Local\Temp\SNAGHTML64b02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9192131" y="2598751"/>
            <a:ext cx="8991598" cy="6214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57491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374932" y="-1562099"/>
            <a:ext cx="8382000" cy="2370646"/>
          </a:xfrm>
          <a:prstGeom prst="rect">
            <a:avLst/>
          </a:prstGeom>
        </p:spPr>
        <p:txBody>
          <a:bodyPr lIns="115056" tIns="57526" rIns="115056" bIns="57526" rtlCol="0"/>
          <a:lstStyle>
            <a:lvl1pPr algn="l" defTabSz="568662" rtl="0" eaLnBrk="1" latinLnBrk="0" hangingPunct="1">
              <a:spcBef>
                <a:spcPct val="0"/>
              </a:spcBef>
              <a:buNone/>
              <a:defRPr sz="3100" b="1" i="0" kern="1200" baseline="0">
                <a:solidFill>
                  <a:srgbClr val="1B58A8"/>
                </a:solidFill>
                <a:latin typeface="Frutiger Next LT W1G"/>
                <a:ea typeface="+mj-ea"/>
                <a:cs typeface="Frutiger Next LT W1G"/>
              </a:defRPr>
            </a:lvl1pPr>
          </a:lstStyle>
          <a:p>
            <a:pPr algn="ctr" rtl="0"/>
            <a:endParaRPr lang="en-US" sz="6200" dirty="0"/>
          </a:p>
        </p:txBody>
      </p:sp>
      <p:pic>
        <p:nvPicPr>
          <p:cNvPr id="9" name="Picture 6" descr="C:\Users\AWHATM~1\AppData\Local\Temp\SNAGHTML1d5657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551" y="2389254"/>
            <a:ext cx="4721258" cy="738400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877824" y="618674"/>
            <a:ext cx="7195659" cy="1609282"/>
          </a:xfrm>
        </p:spPr>
        <p:txBody>
          <a:bodyPr rtlCol="0"/>
          <a:lstStyle/>
          <a:p>
            <a:pPr algn="ctr" rtl="0"/>
            <a:r>
              <a:rPr lang="de-de" dirty="0">
                <a:latin typeface="Arial" panose="020B0604020202020204" pitchFamily="34" charset="0"/>
                <a:cs typeface="Arial" panose="020B0604020202020204" pitchFamily="34" charset="0"/>
              </a:rPr>
              <a:t>Herkömmliches Schruppen</a:t>
            </a:r>
            <a:endParaRPr lang="en-US" dirty="0"/>
          </a:p>
        </p:txBody>
      </p:sp>
      <p:sp>
        <p:nvSpPr>
          <p:cNvPr id="14" name="Content Placeholder 2"/>
          <p:cNvSpPr>
            <a:spLocks noGrp="1"/>
          </p:cNvSpPr>
          <p:nvPr>
            <p:ph idx="1"/>
          </p:nvPr>
        </p:nvSpPr>
        <p:spPr>
          <a:xfrm>
            <a:off x="5833309" y="2473850"/>
            <a:ext cx="3099555" cy="6897582"/>
          </a:xfrm>
        </p:spPr>
        <p:txBody>
          <a:bodyPr rtlCol="0">
            <a:normAutofit fontScale="92500" lnSpcReduction="10000"/>
          </a:bodyPr>
          <a:lstStyle/>
          <a:p>
            <a:pPr rtl="0"/>
            <a:r>
              <a:rPr lang="de-de" dirty="0">
                <a:latin typeface="Arial" panose="020B0604020202020204" pitchFamily="34" charset="0"/>
                <a:cs typeface="Arial" panose="020B0604020202020204" pitchFamily="34" charset="0"/>
              </a:rPr>
              <a:t>Lastspitzen in inneren Ecken</a:t>
            </a:r>
          </a:p>
          <a:p>
            <a:pPr rtl="0"/>
            <a:r>
              <a:rPr lang="de-de" dirty="0">
                <a:latin typeface="Arial" panose="020B0604020202020204" pitchFamily="34" charset="0"/>
                <a:cs typeface="Arial" panose="020B0604020202020204" pitchFamily="34" charset="0"/>
              </a:rPr>
              <a:t>Axiale Schnitttiefe ist der einzige ständig gesteuerte Parameter.</a:t>
            </a:r>
          </a:p>
          <a:p>
            <a:pPr rtl="0"/>
            <a:r>
              <a:rPr lang="de-de" dirty="0">
                <a:latin typeface="Arial" panose="020B0604020202020204" pitchFamily="34" charset="0"/>
                <a:cs typeface="Arial" panose="020B0604020202020204" pitchFamily="34" charset="0"/>
              </a:rPr>
              <a:t>Verkürzte Werkzeug-lebensdauer ist eine kostspielige Folge.</a:t>
            </a:r>
          </a:p>
          <a:p>
            <a:pPr rtl="0"/>
            <a:endParaRPr lang="en-US" dirty="0"/>
          </a:p>
        </p:txBody>
      </p:sp>
      <p:sp>
        <p:nvSpPr>
          <p:cNvPr id="2" name="Title 4">
            <a:extLst>
              <a:ext uri="{FF2B5EF4-FFF2-40B4-BE49-F238E27FC236}">
                <a16:creationId xmlns:a16="http://schemas.microsoft.com/office/drawing/2014/main" id="{CF22F09E-0B6D-83ED-9B29-618F74A84CF6}"/>
              </a:ext>
            </a:extLst>
          </p:cNvPr>
          <p:cNvSpPr txBox="1">
            <a:spLocks/>
          </p:cNvSpPr>
          <p:nvPr/>
        </p:nvSpPr>
        <p:spPr>
          <a:xfrm>
            <a:off x="8631671" y="663890"/>
            <a:ext cx="8778506" cy="1609282"/>
          </a:xfrm>
          <a:prstGeom prst="rect">
            <a:avLst/>
          </a:prstGeom>
        </p:spPr>
        <p:txBody>
          <a:bodyPr vert="horz" wrap="square" lIns="57528" tIns="28763" rIns="57528" bIns="28763" rtlCol="0" anchor="t" anchorCtr="0">
            <a:spAutoFit/>
          </a:bodyPr>
          <a:lst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a:lstStyle>
          <a:p>
            <a:pPr algn="ctr" rtl="0"/>
            <a:r>
              <a:rPr lang="de-de" dirty="0">
                <a:latin typeface="Arial" panose="020B0604020202020204" pitchFamily="34" charset="0"/>
                <a:cs typeface="Arial" panose="020B0604020202020204" pitchFamily="34" charset="0"/>
              </a:rPr>
              <a:t>Sehr effizientes Schruppen</a:t>
            </a:r>
            <a:endParaRPr lang="en-US" dirty="0"/>
          </a:p>
        </p:txBody>
      </p:sp>
      <p:pic>
        <p:nvPicPr>
          <p:cNvPr id="3" name="Picture 4" descr="C:\Users\AWHATM~1\AppData\Local\Temp\SNAGHTML1d3487d.PNG">
            <a:extLst>
              <a:ext uri="{FF2B5EF4-FFF2-40B4-BE49-F238E27FC236}">
                <a16:creationId xmlns:a16="http://schemas.microsoft.com/office/drawing/2014/main" id="{CDCE78E9-8549-B8F5-C6F2-6ADD4E13E4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7769" y="2389254"/>
            <a:ext cx="4471642" cy="7418392"/>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051A1006-CD0C-BB35-7AF2-3DDDF887EA95}"/>
              </a:ext>
            </a:extLst>
          </p:cNvPr>
          <p:cNvSpPr txBox="1">
            <a:spLocks/>
          </p:cNvSpPr>
          <p:nvPr/>
        </p:nvSpPr>
        <p:spPr>
          <a:xfrm>
            <a:off x="14155774" y="2389254"/>
            <a:ext cx="2917675" cy="6897582"/>
          </a:xfrm>
          <a:prstGeom prst="rect">
            <a:avLst/>
          </a:prstGeom>
        </p:spPr>
        <p:txBody>
          <a:bodyPr vert="horz" lIns="57528" tIns="28763" rIns="57528" bIns="28763" rtlCol="0">
            <a:normAutofit/>
          </a:bodyPr>
          <a:lstStyle>
            <a:lvl1pPr marL="457200" indent="-457200" algn="l" defTabSz="1371600" rtl="0" eaLnBrk="1" latinLnBrk="0" hangingPunct="1">
              <a:lnSpc>
                <a:spcPct val="100000"/>
              </a:lnSpc>
              <a:spcBef>
                <a:spcPts val="4000"/>
              </a:spcBef>
              <a:buClr>
                <a:schemeClr val="tx2"/>
              </a:buClr>
              <a:buFont typeface="Wingdings 2" panose="05020102010507070707" pitchFamily="18" charset="2"/>
              <a:buChar char=""/>
              <a:defRPr sz="3200" kern="1200">
                <a:solidFill>
                  <a:schemeClr val="tx1"/>
                </a:solidFill>
                <a:latin typeface="+mn-lt"/>
                <a:ea typeface="+mn-ea"/>
                <a:cs typeface="+mn-cs"/>
              </a:defRPr>
            </a:lvl1pPr>
            <a:lvl2pPr marL="920750" indent="-463550" algn="l" defTabSz="1371600" rtl="0" eaLnBrk="1" latinLnBrk="0" hangingPunct="1">
              <a:lnSpc>
                <a:spcPct val="100000"/>
              </a:lnSpc>
              <a:spcBef>
                <a:spcPts val="1600"/>
              </a:spcBef>
              <a:buClr>
                <a:schemeClr val="tx2"/>
              </a:buClr>
              <a:buFont typeface="Courier New" panose="02070309020205020404" pitchFamily="49" charset="0"/>
              <a:buChar char="o"/>
              <a:defRPr sz="2800" kern="1200">
                <a:solidFill>
                  <a:schemeClr val="tx1"/>
                </a:solidFill>
                <a:latin typeface="+mn-lt"/>
                <a:ea typeface="+mn-ea"/>
                <a:cs typeface="+mn-cs"/>
              </a:defRPr>
            </a:lvl2pPr>
            <a:lvl3pPr marL="1257300" indent="-342900" algn="l" defTabSz="1371600" rtl="0" eaLnBrk="1" latinLnBrk="0" hangingPunct="1">
              <a:lnSpc>
                <a:spcPct val="100000"/>
              </a:lnSpc>
              <a:spcBef>
                <a:spcPts val="1200"/>
              </a:spcBef>
              <a:buClr>
                <a:schemeClr val="tx2"/>
              </a:buClr>
              <a:buFont typeface="Arial" panose="020B0604020202020204" pitchFamily="34" charset="0"/>
              <a:buChar char="•"/>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ial" panose="020B0604020202020204" pitchFamily="34" charset="0"/>
              <a:buChar char="•"/>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ial" panose="020B0604020202020204" pitchFamily="34" charset="0"/>
              <a:buChar char="•"/>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rtl="0"/>
            <a:r>
              <a:rPr lang="de-de" dirty="0">
                <a:latin typeface="Arial" panose="020B0604020202020204" pitchFamily="34" charset="0"/>
                <a:cs typeface="Arial" panose="020B0604020202020204" pitchFamily="34" charset="0"/>
              </a:rPr>
              <a:t>Verwenden Sie das gesamte Werkzeug.</a:t>
            </a:r>
          </a:p>
          <a:p>
            <a:pPr rtl="0"/>
            <a:r>
              <a:rPr lang="de-de" dirty="0">
                <a:latin typeface="Arial" panose="020B0604020202020204" pitchFamily="34" charset="0"/>
                <a:cs typeface="Arial" panose="020B0604020202020204" pitchFamily="34" charset="0"/>
              </a:rPr>
              <a:t>Vollständige Kontrolle über radiale und axiale Schnitttiefe</a:t>
            </a:r>
          </a:p>
        </p:txBody>
      </p:sp>
    </p:spTree>
    <p:extLst>
      <p:ext uri="{BB962C8B-B14F-4D97-AF65-F5344CB8AC3E}">
        <p14:creationId xmlns:p14="http://schemas.microsoft.com/office/powerpoint/2010/main" val="70168871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de-de" dirty="0">
                <a:latin typeface="Arial" panose="020B0604020202020204" pitchFamily="34" charset="0"/>
                <a:cs typeface="Arial" panose="020B0604020202020204" pitchFamily="34" charset="0"/>
              </a:rPr>
              <a:t>TEA im Vergleich zu optimaler Last</a:t>
            </a:r>
          </a:p>
        </p:txBody>
      </p:sp>
      <p:sp>
        <p:nvSpPr>
          <p:cNvPr id="3" name="TextBox 2"/>
          <p:cNvSpPr txBox="1"/>
          <p:nvPr/>
        </p:nvSpPr>
        <p:spPr>
          <a:xfrm>
            <a:off x="914400" y="1223487"/>
            <a:ext cx="13206500" cy="2308324"/>
          </a:xfrm>
          <a:prstGeom prst="rect">
            <a:avLst/>
          </a:prstGeom>
          <a:noFill/>
        </p:spPr>
        <p:txBody>
          <a:bodyPr wrap="none" rtlCol="0">
            <a:spAutoFit/>
          </a:bodyPr>
          <a:lstStyle/>
          <a:p>
            <a:pPr rtl="0"/>
            <a:r>
              <a:rPr lang="de-de" sz="7200" dirty="0">
                <a:latin typeface="Arial" panose="020B0604020202020204" pitchFamily="34" charset="0"/>
                <a:cs typeface="Arial" panose="020B0604020202020204" pitchFamily="34" charset="0"/>
              </a:rPr>
              <a:t>TEA = Werkzeugeingriff-Winkel </a:t>
            </a:r>
            <a:br>
              <a:rPr lang="de-de" sz="7200" dirty="0">
                <a:latin typeface="Arial" panose="020B0604020202020204" pitchFamily="34" charset="0"/>
                <a:cs typeface="Arial" panose="020B0604020202020204" pitchFamily="34" charset="0"/>
              </a:rPr>
            </a:br>
            <a:r>
              <a:rPr lang="de-de" sz="7200" dirty="0">
                <a:latin typeface="Arial" panose="020B0604020202020204" pitchFamily="34" charset="0"/>
                <a:cs typeface="Arial" panose="020B0604020202020204" pitchFamily="34" charset="0"/>
              </a:rPr>
              <a:t>(</a:t>
            </a:r>
            <a:r>
              <a:rPr lang="de-de" sz="7200" b="1" dirty="0">
                <a:latin typeface="Arial" panose="020B0604020202020204" pitchFamily="34" charset="0"/>
                <a:cs typeface="Arial" panose="020B0604020202020204" pitchFamily="34" charset="0"/>
              </a:rPr>
              <a:t>T</a:t>
            </a:r>
            <a:r>
              <a:rPr lang="de-de" sz="7200" dirty="0">
                <a:latin typeface="Arial" panose="020B0604020202020204" pitchFamily="34" charset="0"/>
                <a:cs typeface="Arial" panose="020B0604020202020204" pitchFamily="34" charset="0"/>
              </a:rPr>
              <a:t>ool </a:t>
            </a:r>
            <a:r>
              <a:rPr lang="de-de" sz="7200" b="1" dirty="0">
                <a:latin typeface="Arial" panose="020B0604020202020204" pitchFamily="34" charset="0"/>
                <a:cs typeface="Arial" panose="020B0604020202020204" pitchFamily="34" charset="0"/>
              </a:rPr>
              <a:t>E</a:t>
            </a:r>
            <a:r>
              <a:rPr lang="de-de" sz="7200" dirty="0">
                <a:latin typeface="Arial" panose="020B0604020202020204" pitchFamily="34" charset="0"/>
                <a:cs typeface="Arial" panose="020B0604020202020204" pitchFamily="34" charset="0"/>
              </a:rPr>
              <a:t>ngagement </a:t>
            </a:r>
            <a:r>
              <a:rPr lang="de-de" sz="7200" b="1" dirty="0">
                <a:latin typeface="Arial" panose="020B0604020202020204" pitchFamily="34" charset="0"/>
                <a:cs typeface="Arial" panose="020B0604020202020204" pitchFamily="34" charset="0"/>
              </a:rPr>
              <a:t>A</a:t>
            </a:r>
            <a:r>
              <a:rPr lang="de-de" sz="7200" dirty="0">
                <a:latin typeface="Arial" panose="020B0604020202020204" pitchFamily="34" charset="0"/>
                <a:cs typeface="Arial" panose="020B0604020202020204" pitchFamily="34" charset="0"/>
              </a:rPr>
              <a:t>ngle)</a:t>
            </a:r>
          </a:p>
        </p:txBody>
      </p:sp>
      <p:sp>
        <p:nvSpPr>
          <p:cNvPr id="4" name="Rectangle 3">
            <a:extLst>
              <a:ext uri="{FF2B5EF4-FFF2-40B4-BE49-F238E27FC236}">
                <a16:creationId xmlns:a16="http://schemas.microsoft.com/office/drawing/2014/main" id="{53C984BF-4D3D-0428-34DF-34AC485E6E2E}"/>
              </a:ext>
            </a:extLst>
          </p:cNvPr>
          <p:cNvSpPr/>
          <p:nvPr/>
        </p:nvSpPr>
        <p:spPr>
          <a:xfrm>
            <a:off x="1081377" y="3865328"/>
            <a:ext cx="3021496" cy="421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00" dirty="0" err="1"/>
          </a:p>
        </p:txBody>
      </p:sp>
      <p:pic>
        <p:nvPicPr>
          <p:cNvPr id="7" name="Picture 6">
            <a:extLst>
              <a:ext uri="{FF2B5EF4-FFF2-40B4-BE49-F238E27FC236}">
                <a16:creationId xmlns:a16="http://schemas.microsoft.com/office/drawing/2014/main" id="{69B0F6DB-ED89-F0E2-EDD5-C08B153FBB6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00100" y="3425072"/>
            <a:ext cx="16777832" cy="5345547"/>
          </a:xfrm>
          <a:prstGeom prst="rect">
            <a:avLst/>
          </a:prstGeom>
        </p:spPr>
      </p:pic>
    </p:spTree>
    <p:extLst>
      <p:ext uri="{BB962C8B-B14F-4D97-AF65-F5344CB8AC3E}">
        <p14:creationId xmlns:p14="http://schemas.microsoft.com/office/powerpoint/2010/main" val="326391980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2734" y="467789"/>
            <a:ext cx="16532352" cy="1609282"/>
          </a:xfrm>
        </p:spPr>
        <p:txBody>
          <a:bodyPr rtlCol="0"/>
          <a:lstStyle/>
          <a:p>
            <a:pPr rtl="0"/>
            <a:r>
              <a:rPr lang="de-de">
                <a:latin typeface="Arial" panose="020B0604020202020204" pitchFamily="34" charset="0"/>
                <a:cs typeface="Arial" panose="020B0604020202020204" pitchFamily="34" charset="0"/>
              </a:rPr>
              <a:t>Radiale Spanausdünnung</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10" name="Content Placeholder 2"/>
          <p:cNvSpPr>
            <a:spLocks noGrp="1"/>
          </p:cNvSpPr>
          <p:nvPr>
            <p:ph idx="1"/>
          </p:nvPr>
        </p:nvSpPr>
        <p:spPr>
          <a:xfrm>
            <a:off x="941710" y="1910817"/>
            <a:ext cx="16154400" cy="2743200"/>
          </a:xfrm>
        </p:spPr>
        <p:txBody>
          <a:bodyPr rtlCol="0"/>
          <a:lstStyle/>
          <a:p>
            <a:pPr marL="0" indent="0" rtl="0">
              <a:buNone/>
            </a:pPr>
            <a:r>
              <a:rPr lang="de-de" dirty="0">
                <a:latin typeface="Arial" panose="020B0604020202020204" pitchFamily="34" charset="0"/>
                <a:cs typeface="Arial" panose="020B0604020202020204" pitchFamily="34" charset="0"/>
              </a:rPr>
              <a:t>Radiale Schnitttiefe bei leichtem Abtrag reduziert die effektive Spandicke.</a:t>
            </a:r>
          </a:p>
        </p:txBody>
      </p:sp>
      <p:pic>
        <p:nvPicPr>
          <p:cNvPr id="11" name="Picture 10">
            <a:extLst>
              <a:ext uri="{FF2B5EF4-FFF2-40B4-BE49-F238E27FC236}">
                <a16:creationId xmlns:a16="http://schemas.microsoft.com/office/drawing/2014/main" id="{FC9DE5A2-5B24-D435-5954-F50AB9FFF35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61902" y="3315690"/>
            <a:ext cx="16206183" cy="5946593"/>
          </a:xfrm>
          <a:prstGeom prst="rect">
            <a:avLst/>
          </a:prstGeom>
        </p:spPr>
      </p:pic>
    </p:spTree>
    <p:extLst>
      <p:ext uri="{BB962C8B-B14F-4D97-AF65-F5344CB8AC3E}">
        <p14:creationId xmlns:p14="http://schemas.microsoft.com/office/powerpoint/2010/main" val="134337667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818224-DCCC-64B4-2955-17EA13147AC4}"/>
              </a:ext>
            </a:extLst>
          </p:cNvPr>
          <p:cNvSpPr>
            <a:spLocks noGrp="1"/>
          </p:cNvSpPr>
          <p:nvPr>
            <p:ph idx="1"/>
          </p:nvPr>
        </p:nvSpPr>
        <p:spPr>
          <a:xfrm>
            <a:off x="736980" y="2377440"/>
            <a:ext cx="16814040" cy="7338060"/>
          </a:xfrm>
        </p:spPr>
        <p:txBody>
          <a:bodyPr rtlCol="0">
            <a:noAutofit/>
          </a:bodyPr>
          <a:lstStyle/>
          <a:p>
            <a:pPr rtl="0">
              <a:spcBef>
                <a:spcPts val="2000"/>
              </a:spcBef>
            </a:pPr>
            <a:r>
              <a:rPr lang="de-de" sz="2600" dirty="0">
                <a:latin typeface="Arial" panose="020B0604020202020204" pitchFamily="34" charset="0"/>
                <a:cs typeface="Arial" panose="020B0604020202020204" pitchFamily="34" charset="0"/>
              </a:rPr>
              <a:t>Verwenden Sie niemals Maschinen, für deren Betrieb Sie nicht durch eine qualifizierte Person geschult wurden.</a:t>
            </a:r>
          </a:p>
          <a:p>
            <a:pPr rtl="0">
              <a:spcBef>
                <a:spcPts val="2000"/>
              </a:spcBef>
            </a:pPr>
            <a:r>
              <a:rPr lang="de-de" sz="2600" dirty="0">
                <a:latin typeface="Arial" panose="020B0604020202020204" pitchFamily="34" charset="0"/>
                <a:cs typeface="Arial" panose="020B0604020202020204" pitchFamily="34" charset="0"/>
              </a:rPr>
              <a:t>Nach ANSI/ISO zugelassene Schutzbrille bzw. nach ANSI/ISO zugelassene Schutzbrille mit Seitenschildern tragen. Sie müssen in der Werkstatt immer eine Schutzbrille tragen, nicht nur an der Maschine.</a:t>
            </a:r>
          </a:p>
          <a:p>
            <a:pPr rtl="0">
              <a:spcBef>
                <a:spcPts val="2000"/>
              </a:spcBef>
            </a:pPr>
            <a:r>
              <a:rPr lang="de-de" sz="2600" dirty="0">
                <a:latin typeface="Arial" panose="020B0604020202020204" pitchFamily="34" charset="0"/>
                <a:cs typeface="Arial" panose="020B0604020202020204" pitchFamily="34" charset="0"/>
              </a:rPr>
              <a:t>Tragen Sie keine langärmligen Hemden, da diese von der Maschine erfasst werden können. Tragen Sie kurze Ärmel oder T-Shirts. Legen Sie Ringe und Uhren an der Maschine ab.</a:t>
            </a:r>
          </a:p>
          <a:p>
            <a:pPr rtl="0">
              <a:spcBef>
                <a:spcPts val="2000"/>
              </a:spcBef>
            </a:pPr>
            <a:r>
              <a:rPr lang="de-de" sz="2600" dirty="0">
                <a:latin typeface="Arial" panose="020B0604020202020204" pitchFamily="34" charset="0"/>
                <a:cs typeface="Arial" panose="020B0604020202020204" pitchFamily="34" charset="0"/>
              </a:rPr>
              <a:t>Tragen Sie niemals Handschuhe, da sie von der Maschine erfasst werden können. Latex-Handschuhe sind akzeptabel.</a:t>
            </a:r>
          </a:p>
          <a:p>
            <a:pPr rtl="0">
              <a:spcBef>
                <a:spcPts val="2000"/>
              </a:spcBef>
            </a:pPr>
            <a:r>
              <a:rPr lang="de-de" sz="2600" dirty="0">
                <a:latin typeface="Arial" panose="020B0604020202020204" pitchFamily="34" charset="0"/>
                <a:cs typeface="Arial" panose="020B0604020202020204" pitchFamily="34" charset="0"/>
              </a:rPr>
              <a:t>Lange Haare sollten zurückgebunden oder unter einem Hut getragen werden, damit sie nicht von der Maschinenspindel erfasst werden.</a:t>
            </a:r>
          </a:p>
          <a:p>
            <a:pPr rtl="0">
              <a:spcBef>
                <a:spcPts val="2000"/>
              </a:spcBef>
            </a:pPr>
            <a:r>
              <a:rPr lang="de-de" sz="2600" dirty="0">
                <a:latin typeface="Arial" panose="020B0604020202020204" pitchFamily="34" charset="0"/>
                <a:cs typeface="Arial" panose="020B0604020202020204" pitchFamily="34" charset="0"/>
              </a:rPr>
              <a:t>Achten Sie stets darauf, wo Sie Ihre Hände halten. </a:t>
            </a:r>
          </a:p>
          <a:p>
            <a:pPr rtl="0">
              <a:spcBef>
                <a:spcPts val="2000"/>
              </a:spcBef>
            </a:pPr>
            <a:r>
              <a:rPr lang="de-de" sz="2600" dirty="0">
                <a:latin typeface="Arial" panose="020B0604020202020204" pitchFamily="34" charset="0"/>
                <a:cs typeface="Arial" panose="020B0604020202020204" pitchFamily="34" charset="0"/>
              </a:rPr>
              <a:t>Seien Sie sich stets bewusst, was im Falle eines Abrutschens der Hand passieren kann. Denken Sie beispielsweise beim Anziehen einer Schraube daran, was passiert, wenn der Schraubenschlüssel abrutscht. Kann Ihre Hand oder Ihr Arm mit dem Werkzeug in Kontakt kommen? Oder mit scharfen Spänen?</a:t>
            </a:r>
          </a:p>
          <a:p>
            <a:pPr rtl="0">
              <a:spcBef>
                <a:spcPts val="2000"/>
              </a:spcBef>
            </a:pPr>
            <a:r>
              <a:rPr lang="de-de" sz="2600" dirty="0">
                <a:latin typeface="Arial" panose="020B0604020202020204" pitchFamily="34" charset="0"/>
                <a:cs typeface="Arial" panose="020B0604020202020204" pitchFamily="34" charset="0"/>
              </a:rPr>
              <a:t>In den Arbeitsbereichen sind Unfug oder Streiche untersagt.</a:t>
            </a:r>
            <a:endParaRPr lang="en-US" sz="26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59A1F1D9-4A24-15E5-A6FF-CA6F34F2CED2}"/>
              </a:ext>
            </a:extLst>
          </p:cNvPr>
          <p:cNvSpPr>
            <a:spLocks noGrp="1"/>
          </p:cNvSpPr>
          <p:nvPr>
            <p:ph type="title"/>
          </p:nvPr>
        </p:nvSpPr>
        <p:spPr/>
        <p:txBody>
          <a:bodyPr rtlCol="0"/>
          <a:lstStyle/>
          <a:p>
            <a:pPr rtl="0"/>
            <a:r>
              <a:rPr lang="de-de">
                <a:latin typeface="Arial" panose="020B0604020202020204" pitchFamily="34" charset="0"/>
                <a:cs typeface="Arial" panose="020B0604020202020204" pitchFamily="34" charset="0"/>
              </a:rPr>
              <a:t>Sicherheitsregeln und -praktiken</a:t>
            </a:r>
          </a:p>
        </p:txBody>
      </p:sp>
    </p:spTree>
    <p:extLst>
      <p:ext uri="{BB962C8B-B14F-4D97-AF65-F5344CB8AC3E}">
        <p14:creationId xmlns:p14="http://schemas.microsoft.com/office/powerpoint/2010/main" val="3668879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4105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E300B98-EBB0-4EB7-A802-2D99A78FEFB9}"/>
              </a:ext>
            </a:extLst>
          </p:cNvPr>
          <p:cNvSpPr>
            <a:spLocks noGrp="1"/>
          </p:cNvSpPr>
          <p:nvPr>
            <p:ph idx="1"/>
          </p:nvPr>
        </p:nvSpPr>
        <p:spPr>
          <a:xfrm>
            <a:off x="736980" y="1751799"/>
            <a:ext cx="16814040" cy="7451195"/>
          </a:xfrm>
        </p:spPr>
        <p:txBody>
          <a:bodyPr rtlCol="0">
            <a:normAutofit fontScale="25000" lnSpcReduction="20000"/>
          </a:bodyPr>
          <a:lstStyle/>
          <a:p>
            <a:pPr marL="0" indent="0" rtl="0">
              <a:buNone/>
            </a:pPr>
            <a:r>
              <a:rPr lang="de-de" sz="12800" dirty="0">
                <a:latin typeface="Arial" panose="020B0604020202020204" pitchFamily="34" charset="0"/>
                <a:cs typeface="Arial" panose="020B0604020202020204" pitchFamily="34" charset="0"/>
              </a:rPr>
              <a:t>Nach Abschluss dieses Projekts können Sie Folgendes tun:</a:t>
            </a:r>
          </a:p>
          <a:p>
            <a:pPr rtl="0"/>
            <a:r>
              <a:rPr lang="de-de" sz="12800" dirty="0">
                <a:latin typeface="Arial" panose="020B0604020202020204" pitchFamily="34" charset="0"/>
                <a:cs typeface="Arial" panose="020B0604020202020204" pitchFamily="34" charset="0"/>
              </a:rPr>
              <a:t>Werkzeuge identifizieren, die zur Bearbeitung des Bauteils verwendet werden</a:t>
            </a:r>
          </a:p>
          <a:p>
            <a:pPr rtl="0"/>
            <a:r>
              <a:rPr lang="de-de" sz="12800" dirty="0">
                <a:latin typeface="Arial" panose="020B0604020202020204" pitchFamily="34" charset="0"/>
                <a:cs typeface="Arial" panose="020B0604020202020204" pitchFamily="34" charset="0"/>
              </a:rPr>
              <a:t>Schnittdaten für Bearbeitungsanwendungen ermitteln</a:t>
            </a:r>
          </a:p>
          <a:p>
            <a:pPr rtl="0"/>
            <a:r>
              <a:rPr lang="de-de" sz="12800" dirty="0">
                <a:latin typeface="Arial" panose="020B0604020202020204" pitchFamily="34" charset="0"/>
                <a:cs typeface="Arial" panose="020B0604020202020204" pitchFamily="34" charset="0"/>
              </a:rPr>
              <a:t>Gebräuchliche Schnittdatenbegriffe definieren</a:t>
            </a:r>
          </a:p>
          <a:p>
            <a:pPr rtl="0"/>
            <a:r>
              <a:rPr lang="de-de" sz="12800" dirty="0">
                <a:latin typeface="Arial" panose="020B0604020202020204" pitchFamily="34" charset="0"/>
                <a:cs typeface="Arial" panose="020B0604020202020204" pitchFamily="34" charset="0"/>
              </a:rPr>
              <a:t>Spandicke und Spanbelastung berechnen</a:t>
            </a:r>
          </a:p>
          <a:p>
            <a:pPr rtl="0"/>
            <a:r>
              <a:rPr lang="de-de" sz="12800" dirty="0">
                <a:latin typeface="Arial" panose="020B0604020202020204" pitchFamily="34" charset="0"/>
                <a:cs typeface="Arial" panose="020B0604020202020204" pitchFamily="34" charset="0"/>
              </a:rPr>
              <a:t>Vorschub und Drehzahl für ein Werkzeug berechnen</a:t>
            </a:r>
          </a:p>
          <a:p>
            <a:pPr rtl="0"/>
            <a:r>
              <a:rPr lang="de-de" sz="12800" dirty="0">
                <a:latin typeface="Arial" panose="020B0604020202020204" pitchFamily="34" charset="0"/>
                <a:cs typeface="Arial" panose="020B0604020202020204" pitchFamily="34" charset="0"/>
              </a:rPr>
              <a:t>Oberflächenvorschub beschreiben</a:t>
            </a:r>
          </a:p>
          <a:p>
            <a:pPr rtl="0"/>
            <a:r>
              <a:rPr lang="de-de" sz="12800" dirty="0">
                <a:latin typeface="Arial" panose="020B0604020202020204" pitchFamily="34" charset="0"/>
                <a:cs typeface="Arial" panose="020B0604020202020204" pitchFamily="34" charset="0"/>
              </a:rPr>
              <a:t>Schnittkräfte und den Werkzeugeingriff beschreiben</a:t>
            </a:r>
            <a:endParaRPr lang="en-US" sz="12800" dirty="0">
              <a:latin typeface="Arial" panose="020B0604020202020204" pitchFamily="34" charset="0"/>
              <a:cs typeface="Arial" panose="020B0604020202020204" pitchFamily="34" charset="0"/>
            </a:endParaRPr>
          </a:p>
          <a:p>
            <a:pPr rtl="0"/>
            <a:endParaRPr lang="en-US" sz="12800" dirty="0">
              <a:latin typeface="Arial" panose="020B0604020202020204" pitchFamily="34" charset="0"/>
              <a:cs typeface="Arial" panose="020B0604020202020204" pitchFamily="34" charset="0"/>
            </a:endParaRPr>
          </a:p>
          <a:p>
            <a:pPr rtl="0"/>
            <a:endParaRPr lang="en-US" sz="12800" dirty="0">
              <a:latin typeface="Arial" panose="020B0604020202020204" pitchFamily="34" charset="0"/>
              <a:cs typeface="Arial" panose="020B0604020202020204" pitchFamily="34" charset="0"/>
            </a:endParaRPr>
          </a:p>
          <a:p>
            <a:pPr marL="0" indent="0" rtl="0">
              <a:buNone/>
            </a:pPr>
            <a:endParaRPr lang="en-US"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C7D6C0B1-804C-4A03-AB84-246C06F94174}"/>
              </a:ext>
            </a:extLst>
          </p:cNvPr>
          <p:cNvSpPr>
            <a:spLocks noGrp="1"/>
          </p:cNvSpPr>
          <p:nvPr>
            <p:ph type="title"/>
          </p:nvPr>
        </p:nvSpPr>
        <p:spPr/>
        <p:txBody>
          <a:bodyPr rtlCol="0"/>
          <a:lstStyle/>
          <a:p>
            <a:pPr rtl="0"/>
            <a:r>
              <a:rPr lang="de-de">
                <a:latin typeface="Arial" panose="020B0604020202020204" pitchFamily="34" charset="0"/>
                <a:cs typeface="Arial" panose="020B0604020202020204" pitchFamily="34" charset="0"/>
              </a:rPr>
              <a:t>Lernziele</a:t>
            </a:r>
          </a:p>
        </p:txBody>
      </p:sp>
    </p:spTree>
    <p:extLst>
      <p:ext uri="{BB962C8B-B14F-4D97-AF65-F5344CB8AC3E}">
        <p14:creationId xmlns:p14="http://schemas.microsoft.com/office/powerpoint/2010/main" val="4004373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60F4D5-2DD7-4365-865E-2D00D05426A6}"/>
              </a:ext>
            </a:extLst>
          </p:cNvPr>
          <p:cNvSpPr>
            <a:spLocks noGrp="1"/>
          </p:cNvSpPr>
          <p:nvPr>
            <p:ph idx="1"/>
          </p:nvPr>
        </p:nvSpPr>
        <p:spPr>
          <a:xfrm>
            <a:off x="736980" y="2377440"/>
            <a:ext cx="7180200" cy="7295949"/>
          </a:xfrm>
        </p:spPr>
        <p:txBody>
          <a:bodyPr rtlCol="0">
            <a:normAutofit lnSpcReduction="10000"/>
          </a:bodyPr>
          <a:lstStyle/>
          <a:p>
            <a:pPr marL="0" indent="0" rtl="0">
              <a:buNone/>
            </a:pPr>
            <a:r>
              <a:rPr lang="de-de" dirty="0">
                <a:latin typeface="Arial" panose="020B0604020202020204" pitchFamily="34" charset="0"/>
                <a:cs typeface="Arial" panose="020B0604020202020204" pitchFamily="34" charset="0"/>
              </a:rPr>
              <a:t>Die folgenden Werkzeuge werden verwendet, um das Bauteil auf einer 3-Achsen-CNC-Maschine fertigzustellen. </a:t>
            </a:r>
          </a:p>
          <a:p>
            <a:pPr rtl="0"/>
            <a:r>
              <a:rPr lang="de-de" dirty="0">
                <a:latin typeface="Arial" panose="020B0604020202020204" pitchFamily="34" charset="0"/>
                <a:cs typeface="Arial" panose="020B0604020202020204" pitchFamily="34" charset="0"/>
              </a:rPr>
              <a:t>T1 – 12-mm-Schaftfräser</a:t>
            </a:r>
          </a:p>
          <a:p>
            <a:pPr rtl="0"/>
            <a:r>
              <a:rPr lang="de-de" dirty="0">
                <a:latin typeface="Arial" panose="020B0604020202020204" pitchFamily="34" charset="0"/>
                <a:cs typeface="Arial" panose="020B0604020202020204" pitchFamily="34" charset="0"/>
              </a:rPr>
              <a:t>T3 – Taster</a:t>
            </a:r>
          </a:p>
          <a:p>
            <a:pPr rtl="0"/>
            <a:r>
              <a:rPr lang="de-de" dirty="0">
                <a:latin typeface="Arial" panose="020B0604020202020204" pitchFamily="34" charset="0"/>
                <a:cs typeface="Arial" panose="020B0604020202020204" pitchFamily="34" charset="0"/>
              </a:rPr>
              <a:t>T4 – 10-mm-Radienfräser </a:t>
            </a:r>
          </a:p>
          <a:p>
            <a:pPr rtl="0"/>
            <a:r>
              <a:rPr lang="de-de" dirty="0">
                <a:latin typeface="Arial" panose="020B0604020202020204" pitchFamily="34" charset="0"/>
                <a:cs typeface="Arial" panose="020B0604020202020204" pitchFamily="34" charset="0"/>
              </a:rPr>
              <a:t>T6 – 6-mm-Kugelfräser</a:t>
            </a:r>
          </a:p>
          <a:p>
            <a:pPr rtl="0"/>
            <a:r>
              <a:rPr lang="de-de" dirty="0">
                <a:latin typeface="Arial" panose="020B0604020202020204" pitchFamily="34" charset="0"/>
                <a:cs typeface="Arial" panose="020B0604020202020204" pitchFamily="34" charset="0"/>
              </a:rPr>
              <a:t>T8 – 2-mm-Schaftfräser </a:t>
            </a:r>
          </a:p>
          <a:p>
            <a:pPr rtl="0"/>
            <a:r>
              <a:rPr lang="de-de" dirty="0">
                <a:latin typeface="Arial" panose="020B0604020202020204" pitchFamily="34" charset="0"/>
                <a:cs typeface="Arial" panose="020B0604020202020204" pitchFamily="34" charset="0"/>
              </a:rPr>
              <a:t>T10 – 6-mm-60-Grad-Gravur</a:t>
            </a:r>
          </a:p>
          <a:p>
            <a:pPr rtl="0"/>
            <a:endParaRPr lang="en-US" dirty="0">
              <a:latin typeface="Arial" panose="020B0604020202020204" pitchFamily="34" charset="0"/>
              <a:cs typeface="Arial" panose="020B0604020202020204" pitchFamily="34" charset="0"/>
            </a:endParaRPr>
          </a:p>
          <a:p>
            <a:pPr rtl="0"/>
            <a:endParaRPr lang="en-US" dirty="0">
              <a:latin typeface="Arial" panose="020B0604020202020204" pitchFamily="34" charset="0"/>
              <a:cs typeface="Arial" panose="020B0604020202020204" pitchFamily="34" charset="0"/>
            </a:endParaRPr>
          </a:p>
          <a:p>
            <a:pPr rtl="0"/>
            <a:endParaRPr lang="en-US"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C4ADC5CB-BF11-40E9-B8FD-ACB0AEA5AAF2}"/>
              </a:ext>
            </a:extLst>
          </p:cNvPr>
          <p:cNvSpPr>
            <a:spLocks noGrp="1"/>
          </p:cNvSpPr>
          <p:nvPr>
            <p:ph type="title"/>
          </p:nvPr>
        </p:nvSpPr>
        <p:spPr>
          <a:xfrm>
            <a:off x="736980" y="731521"/>
            <a:ext cx="16814040" cy="775597"/>
          </a:xfrm>
        </p:spPr>
        <p:txBody>
          <a:bodyPr rtlCol="0"/>
          <a:lstStyle/>
          <a:p>
            <a:pPr rtl="0"/>
            <a:r>
              <a:rPr lang="de-de" dirty="0">
                <a:latin typeface="Arial" panose="020B0604020202020204" pitchFamily="34" charset="0"/>
                <a:cs typeface="Arial" panose="020B0604020202020204" pitchFamily="34" charset="0"/>
              </a:rPr>
              <a:t>Welche Werkzeuge wurden zur Bearbeitung der Brieftasche verwendet?</a:t>
            </a:r>
          </a:p>
        </p:txBody>
      </p:sp>
      <p:pic>
        <p:nvPicPr>
          <p:cNvPr id="6" name="Picture 5">
            <a:extLst>
              <a:ext uri="{FF2B5EF4-FFF2-40B4-BE49-F238E27FC236}">
                <a16:creationId xmlns:a16="http://schemas.microsoft.com/office/drawing/2014/main" id="{F239C0D3-3B81-BBFA-CC01-D1AF69D14968}"/>
              </a:ext>
            </a:extLst>
          </p:cNvPr>
          <p:cNvPicPr>
            <a:picLocks noChangeAspect="1"/>
          </p:cNvPicPr>
          <p:nvPr/>
        </p:nvPicPr>
        <p:blipFill>
          <a:blip r:embed="rId2"/>
          <a:stretch>
            <a:fillRect/>
          </a:stretch>
        </p:blipFill>
        <p:spPr>
          <a:xfrm>
            <a:off x="10050780" y="2008947"/>
            <a:ext cx="6061824" cy="7546532"/>
          </a:xfrm>
          <a:prstGeom prst="rect">
            <a:avLst/>
          </a:prstGeom>
        </p:spPr>
      </p:pic>
      <p:pic>
        <p:nvPicPr>
          <p:cNvPr id="8" name="Picture 7">
            <a:extLst>
              <a:ext uri="{FF2B5EF4-FFF2-40B4-BE49-F238E27FC236}">
                <a16:creationId xmlns:a16="http://schemas.microsoft.com/office/drawing/2014/main" id="{55508094-E16C-C014-EAD7-A08FCCCC9847}"/>
              </a:ext>
            </a:extLst>
          </p:cNvPr>
          <p:cNvPicPr>
            <a:picLocks noChangeAspect="1"/>
          </p:cNvPicPr>
          <p:nvPr/>
        </p:nvPicPr>
        <p:blipFill>
          <a:blip r:embed="rId3"/>
          <a:stretch>
            <a:fillRect/>
          </a:stretch>
        </p:blipFill>
        <p:spPr>
          <a:xfrm>
            <a:off x="10050780" y="2008947"/>
            <a:ext cx="6126480" cy="7614714"/>
          </a:xfrm>
          <a:prstGeom prst="rect">
            <a:avLst/>
          </a:prstGeom>
        </p:spPr>
      </p:pic>
    </p:spTree>
    <p:extLst>
      <p:ext uri="{BB962C8B-B14F-4D97-AF65-F5344CB8AC3E}">
        <p14:creationId xmlns:p14="http://schemas.microsoft.com/office/powerpoint/2010/main" val="29081720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472285" y="2064618"/>
            <a:ext cx="16814040" cy="7744399"/>
          </a:xfrm>
        </p:spPr>
        <p:txBody>
          <a:bodyPr rtlCol="0">
            <a:noAutofit/>
          </a:bodyPr>
          <a:lstStyle/>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Spindeldrehzahl (U/min):</a:t>
            </a:r>
            <a:r>
              <a:rPr lang="de-de" sz="2500" dirty="0">
                <a:latin typeface="Arial" panose="020B0604020202020204" pitchFamily="34" charset="0"/>
                <a:cs typeface="Arial" panose="020B0604020202020204" pitchFamily="34" charset="0"/>
              </a:rPr>
              <a:t> Umdrehungen pro Minute oder die Geschwindigkeit, mit der sich das Werkzeug dreht.</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Schnittvorschub (m/min):</a:t>
            </a:r>
            <a:r>
              <a:rPr lang="de-de" sz="2500" dirty="0">
                <a:latin typeface="Arial" panose="020B0604020202020204" pitchFamily="34" charset="0"/>
                <a:cs typeface="Arial" panose="020B0604020202020204" pitchFamily="34" charset="0"/>
              </a:rPr>
              <a:t> Die lineare Rate, mit der sich ein Werkzeug durch ein Material bewegt.</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Oberflächen-Footage:</a:t>
            </a:r>
            <a:r>
              <a:rPr lang="de-de" sz="2500" dirty="0">
                <a:latin typeface="Arial" panose="020B0604020202020204" pitchFamily="34" charset="0"/>
                <a:cs typeface="Arial" panose="020B0604020202020204" pitchFamily="34" charset="0"/>
              </a:rPr>
              <a:t> Linearer Vorschub, mit der sich ein rotierender Fräser in einer Minute mit einer bestimmten Drehzahl bewegt.</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Schneidkraft:</a:t>
            </a:r>
            <a:r>
              <a:rPr lang="de-de" sz="2500" dirty="0">
                <a:latin typeface="Arial" panose="020B0604020202020204" pitchFamily="34" charset="0"/>
                <a:cs typeface="Arial" panose="020B0604020202020204" pitchFamily="34" charset="0"/>
              </a:rPr>
              <a:t> Der Widerstand des Materials gegen das Eindringen des Schnittwerkzeugs. </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CWE (Cutter-Workpiece Engagement): </a:t>
            </a:r>
            <a:r>
              <a:rPr lang="de-de" sz="2500" dirty="0">
                <a:latin typeface="Arial" panose="020B0604020202020204" pitchFamily="34" charset="0"/>
                <a:cs typeface="Arial" panose="020B0604020202020204" pitchFamily="34" charset="0"/>
              </a:rPr>
              <a:t>Die unmittelbare Kontaktgeometrie zwischen dem Schneidwerkzeug und dem prozessinternen Werkstück während der Bearbeitung. Dieses spielt eine wichtige Rolle bei der Simulation des Bearbeitungsprozesses und wirkt sich direkt auf die Berechnung der prognostizierten Schnittkräfte und Drehmomente aus.</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Eintauchen/Einfahrt/Ausfahrt/Rampe:</a:t>
            </a:r>
            <a:r>
              <a:rPr lang="de-de" sz="2500" dirty="0">
                <a:latin typeface="Arial" panose="020B0604020202020204" pitchFamily="34" charset="0"/>
                <a:cs typeface="Arial" panose="020B0604020202020204" pitchFamily="34" charset="0"/>
              </a:rPr>
              <a:t> Verschiedene Arten von Werkzeugbewegungen, die häufig eine Variation des Schnittrate erfordern.</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Vorschub pro Zahn (mmpt):</a:t>
            </a:r>
            <a:r>
              <a:rPr lang="de-de" sz="2500" dirty="0">
                <a:latin typeface="Arial" panose="020B0604020202020204" pitchFamily="34" charset="0"/>
                <a:cs typeface="Arial" panose="020B0604020202020204" pitchFamily="34" charset="0"/>
              </a:rPr>
              <a:t> Die Materialmenge, die von jedem Zahn auf einem Werkzeug pro Umdrehung abgetragen wird. Auch als „Chip Load“ bezeichnet.</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Z-Zustellung:</a:t>
            </a:r>
            <a:r>
              <a:rPr lang="de-de" sz="2500" dirty="0">
                <a:latin typeface="Arial" panose="020B0604020202020204" pitchFamily="34" charset="0"/>
                <a:cs typeface="Arial" panose="020B0604020202020204" pitchFamily="34" charset="0"/>
              </a:rPr>
              <a:t> Die Höhe, in der ein Werkzeug vertikal in das Material eingreift. Dies ist in der Regel ein Verhältnis des Werkzeugdurchmessers basierend auf bestimmten Werkzeugbewegungen.</a:t>
            </a:r>
          </a:p>
          <a:p>
            <a:pPr lvl="1" rtl="0">
              <a:spcBef>
                <a:spcPts val="1200"/>
              </a:spcBef>
              <a:buFont typeface="Arial" panose="020B0604020202020204" pitchFamily="34" charset="0"/>
              <a:buChar char="•"/>
            </a:pPr>
            <a:r>
              <a:rPr lang="de-de" sz="2500" b="1" dirty="0">
                <a:latin typeface="Arial" panose="020B0604020202020204" pitchFamily="34" charset="0"/>
                <a:cs typeface="Arial" panose="020B0604020202020204" pitchFamily="34" charset="0"/>
              </a:rPr>
              <a:t>Bahnabstand:</a:t>
            </a:r>
            <a:r>
              <a:rPr lang="de-de" sz="2500" dirty="0">
                <a:latin typeface="Arial" panose="020B0604020202020204" pitchFamily="34" charset="0"/>
                <a:cs typeface="Arial" panose="020B0604020202020204" pitchFamily="34" charset="0"/>
              </a:rPr>
              <a:t> Der horizontale Materialeingriff eines Werkzeugs variiert stark je nach ausgewählter Bearbeitungsstrategie und gewünschter Oberflächenqualität.</a:t>
            </a:r>
            <a:endParaRPr lang="en-US" sz="25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p:txBody>
          <a:bodyPr rtlCol="0"/>
          <a:lstStyle/>
          <a:p>
            <a:pPr rtl="0"/>
            <a:r>
              <a:rPr lang="de-de">
                <a:latin typeface="Arial" panose="020B0604020202020204" pitchFamily="34" charset="0"/>
                <a:cs typeface="Arial" panose="020B0604020202020204" pitchFamily="34" charset="0"/>
              </a:rPr>
              <a:t>Allgemeine Begriffe</a:t>
            </a:r>
          </a:p>
        </p:txBody>
      </p:sp>
    </p:spTree>
    <p:extLst>
      <p:ext uri="{BB962C8B-B14F-4D97-AF65-F5344CB8AC3E}">
        <p14:creationId xmlns:p14="http://schemas.microsoft.com/office/powerpoint/2010/main" val="1052728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201086" y="3040202"/>
            <a:ext cx="9445834" cy="7035799"/>
          </a:xfrm>
        </p:spPr>
        <p:txBody>
          <a:bodyPr rtlCol="0">
            <a:normAutofit/>
          </a:bodyPr>
          <a:lstStyle/>
          <a:p>
            <a:pPr lvl="1" rtl="0">
              <a:buFont typeface="Arial" panose="020B0604020202020204" pitchFamily="34" charset="0"/>
              <a:buChar char="•"/>
            </a:pPr>
            <a:r>
              <a:rPr lang="de-de" sz="2200" dirty="0">
                <a:latin typeface="Arial" panose="020B0604020202020204" pitchFamily="34" charset="0"/>
                <a:cs typeface="Arial" panose="020B0604020202020204" pitchFamily="34" charset="0"/>
              </a:rPr>
              <a:t>Allgemeine Formeln</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SMM: (U/min x Werkzeugdurchmesser) / 318</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U/min: (318 / SMM) / Werkzeugdurchmesser</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mm/min: Anzahl der Zähne x Vorschub pro Zahn x U/min</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mm/Zahn: (mm/min) / U/min x Anzahl der Zähne</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Zoll (in) bis Millimeter (mm): Zoll x 25,4</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Millimeter (mm): bis Zoll (in) : mm/25,4 oder mm x 0,03937</a:t>
            </a:r>
          </a:p>
          <a:p>
            <a:pPr lvl="1" rtl="0">
              <a:buFont typeface="Arial" panose="020B0604020202020204" pitchFamily="34" charset="0"/>
              <a:buChar char="•"/>
            </a:pPr>
            <a:r>
              <a:rPr lang="de-de" sz="2200" dirty="0">
                <a:latin typeface="Arial" panose="020B0604020202020204" pitchFamily="34" charset="0"/>
                <a:cs typeface="Arial" panose="020B0604020202020204" pitchFamily="34" charset="0"/>
              </a:rPr>
              <a:t>Ein Stirnfräser mit 10 mm Durchmesser 2 kann mehrere Werte ergeben.</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Schnitttiefe = 2,0 x Durchmesser</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Kontur-Schnitt = 0,1 x Durchmesser</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Schnittgeschwindigkeit = 150–200 SMM (Oberflächenmeter pro Minute) für Nichteisenmaterialien</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Vorschub pro Zahn für Seitenfräsen = 0,8 (mm/Min)</a:t>
            </a:r>
          </a:p>
          <a:p>
            <a:pPr lvl="2" rtl="0">
              <a:buFont typeface="Courier New" panose="02070309020205020404" pitchFamily="49" charset="0"/>
              <a:buChar char="o"/>
            </a:pPr>
            <a:r>
              <a:rPr lang="de-de" sz="2200" dirty="0">
                <a:latin typeface="Arial" panose="020B0604020202020204" pitchFamily="34" charset="0"/>
                <a:cs typeface="Arial" panose="020B0604020202020204" pitchFamily="34" charset="0"/>
              </a:rPr>
              <a:t>Vorschub pro Zahn für Langloch = 0,8 * 0,2 = 0,16 (mm/Min)</a:t>
            </a:r>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p:txBody>
          <a:bodyPr rtlCol="0"/>
          <a:lstStyle/>
          <a:p>
            <a:pPr rtl="0"/>
            <a:r>
              <a:rPr lang="de-de">
                <a:latin typeface="Arial" panose="020B0604020202020204" pitchFamily="34" charset="0"/>
                <a:cs typeface="Arial" panose="020B0604020202020204" pitchFamily="34" charset="0"/>
              </a:rPr>
              <a:t>Berechnen von Vorschüben und Drehzahlen</a:t>
            </a:r>
          </a:p>
        </p:txBody>
      </p:sp>
      <p:sp>
        <p:nvSpPr>
          <p:cNvPr id="4" name="TextBox 3">
            <a:extLst>
              <a:ext uri="{FF2B5EF4-FFF2-40B4-BE49-F238E27FC236}">
                <a16:creationId xmlns:a16="http://schemas.microsoft.com/office/drawing/2014/main" id="{4DEAA456-847E-C67D-735B-8E40B1FB0CC7}"/>
              </a:ext>
            </a:extLst>
          </p:cNvPr>
          <p:cNvSpPr txBox="1"/>
          <p:nvPr/>
        </p:nvSpPr>
        <p:spPr>
          <a:xfrm>
            <a:off x="6653068" y="3191657"/>
            <a:ext cx="6867727" cy="1107996"/>
          </a:xfrm>
          <a:prstGeom prst="rect">
            <a:avLst/>
          </a:prstGeom>
          <a:noFill/>
        </p:spPr>
        <p:txBody>
          <a:bodyPr wrap="square" lIns="0" tIns="0" rIns="0" bIns="0" rtlCol="0" anchor="t">
            <a:spAutoFit/>
          </a:bodyPr>
          <a:lstStyle/>
          <a:p>
            <a:pPr rtl="0"/>
            <a:endParaRPr lang="en-US" sz="2400" dirty="0">
              <a:effectLst/>
            </a:endParaRPr>
          </a:p>
          <a:p>
            <a:pPr rtl="0"/>
            <a:endParaRPr lang="en-US" sz="2400" dirty="0">
              <a:effectLst/>
            </a:endParaRPr>
          </a:p>
          <a:p>
            <a:pPr algn="l" rtl="0"/>
            <a:endParaRPr lang="en-US" sz="2400" dirty="0">
              <a:solidFill>
                <a:srgbClr val="FF0000"/>
              </a:solidFill>
            </a:endParaRPr>
          </a:p>
        </p:txBody>
      </p:sp>
      <p:sp>
        <p:nvSpPr>
          <p:cNvPr id="5" name="Content Placeholder 1">
            <a:extLst>
              <a:ext uri="{FF2B5EF4-FFF2-40B4-BE49-F238E27FC236}">
                <a16:creationId xmlns:a16="http://schemas.microsoft.com/office/drawing/2014/main" id="{B9409ED5-7593-3FE4-AFE5-8FBF14856628}"/>
              </a:ext>
            </a:extLst>
          </p:cNvPr>
          <p:cNvSpPr txBox="1">
            <a:spLocks/>
          </p:cNvSpPr>
          <p:nvPr/>
        </p:nvSpPr>
        <p:spPr>
          <a:xfrm>
            <a:off x="753230" y="1600919"/>
            <a:ext cx="16814040" cy="1345482"/>
          </a:xfrm>
          <a:prstGeom prst="rect">
            <a:avLst/>
          </a:prstGeom>
        </p:spPr>
        <p:txBody>
          <a:bodyPr vert="horz" lIns="0" tIns="0" rIns="0" bIns="0" rtlCol="0">
            <a:noAutofit/>
          </a:bodyPr>
          <a:lstStyle>
            <a:lvl1pPr marL="457200" indent="-457200" algn="l" defTabSz="1371600" rtl="0" eaLnBrk="1" latinLnBrk="0" hangingPunct="1">
              <a:lnSpc>
                <a:spcPct val="100000"/>
              </a:lnSpc>
              <a:spcBef>
                <a:spcPts val="4000"/>
              </a:spcBef>
              <a:buClr>
                <a:schemeClr val="tx2"/>
              </a:buClr>
              <a:buFont typeface="Wingdings 2" panose="05020102010507070707" pitchFamily="18" charset="2"/>
              <a:buChar char=""/>
              <a:defRPr sz="3200" kern="1200">
                <a:solidFill>
                  <a:schemeClr val="tx1"/>
                </a:solidFill>
                <a:latin typeface="+mn-lt"/>
                <a:ea typeface="+mn-ea"/>
                <a:cs typeface="+mn-cs"/>
              </a:defRPr>
            </a:lvl1pPr>
            <a:lvl2pPr marL="920750" indent="-463550" algn="l" defTabSz="1371600" rtl="0" eaLnBrk="1" latinLnBrk="0" hangingPunct="1">
              <a:lnSpc>
                <a:spcPct val="100000"/>
              </a:lnSpc>
              <a:spcBef>
                <a:spcPts val="1600"/>
              </a:spcBef>
              <a:buClr>
                <a:schemeClr val="tx2"/>
              </a:buClr>
              <a:buFont typeface="Courier New" panose="02070309020205020404" pitchFamily="49" charset="0"/>
              <a:buChar char="o"/>
              <a:defRPr sz="2800" kern="1200">
                <a:solidFill>
                  <a:schemeClr val="tx1"/>
                </a:solidFill>
                <a:latin typeface="+mn-lt"/>
                <a:ea typeface="+mn-ea"/>
                <a:cs typeface="+mn-cs"/>
              </a:defRPr>
            </a:lvl2pPr>
            <a:lvl3pPr marL="1257300" indent="-342900" algn="l" defTabSz="1371600" rtl="0" eaLnBrk="1" latinLnBrk="0" hangingPunct="1">
              <a:lnSpc>
                <a:spcPct val="100000"/>
              </a:lnSpc>
              <a:spcBef>
                <a:spcPts val="1200"/>
              </a:spcBef>
              <a:buClr>
                <a:schemeClr val="tx2"/>
              </a:buClr>
              <a:buFont typeface="Arial" panose="020B0604020202020204" pitchFamily="34" charset="0"/>
              <a:buChar char="•"/>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ial" panose="020B0604020202020204" pitchFamily="34" charset="0"/>
              <a:buChar char="•"/>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ial" panose="020B0604020202020204" pitchFamily="34" charset="0"/>
              <a:buChar char="•"/>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rtl="0">
              <a:buNone/>
            </a:pPr>
            <a:r>
              <a:rPr lang="de-DE" sz="2600" dirty="0">
                <a:latin typeface="Arial" panose="020B0604020202020204" pitchFamily="34" charset="0"/>
                <a:cs typeface="Arial" panose="020B0604020202020204" pitchFamily="34" charset="0"/>
              </a:rPr>
              <a:t>Einen grundlegenden Vorschub und die Drehzahl erhält man oft vom Werkzeughersteller.</a:t>
            </a:r>
            <a:r>
              <a:rPr lang="de-de" sz="2600" dirty="0">
                <a:latin typeface="Arial" panose="020B0604020202020204" pitchFamily="34" charset="0"/>
                <a:cs typeface="Arial" panose="020B0604020202020204" pitchFamily="34" charset="0"/>
              </a:rPr>
              <a:t> Dieser Wert basiert auf dem Werkzeugdurchmesser, der Anzahl der Schneiden und deren Geometrie, den Werkzeugbeschichtungen, dem zu schneidenden Material, der Steifheit der Spannvorrichtung und dem Typ des geschnittenen Materials.  </a:t>
            </a:r>
          </a:p>
        </p:txBody>
      </p:sp>
      <p:pic>
        <p:nvPicPr>
          <p:cNvPr id="8" name="Picture 7">
            <a:extLst>
              <a:ext uri="{FF2B5EF4-FFF2-40B4-BE49-F238E27FC236}">
                <a16:creationId xmlns:a16="http://schemas.microsoft.com/office/drawing/2014/main" id="{76D65DF1-8A7C-08FC-0BCE-664F57923E7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537880" y="5143500"/>
            <a:ext cx="4770094" cy="3667936"/>
          </a:xfrm>
          <a:prstGeom prst="rect">
            <a:avLst/>
          </a:prstGeom>
        </p:spPr>
      </p:pic>
    </p:spTree>
    <p:extLst>
      <p:ext uri="{BB962C8B-B14F-4D97-AF65-F5344CB8AC3E}">
        <p14:creationId xmlns:p14="http://schemas.microsoft.com/office/powerpoint/2010/main" val="25302728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736980" y="2072639"/>
            <a:ext cx="16814040" cy="7947661"/>
          </a:xfrm>
        </p:spPr>
        <p:txBody>
          <a:bodyPr rtlCol="0">
            <a:normAutofit/>
          </a:bodyPr>
          <a:lstStyle/>
          <a:p>
            <a:pPr rtl="0"/>
            <a:r>
              <a:rPr lang="de-de" dirty="0">
                <a:latin typeface="Arial" panose="020B0604020202020204" pitchFamily="34" charset="0"/>
                <a:cs typeface="Arial" panose="020B0604020202020204" pitchFamily="34" charset="0"/>
              </a:rPr>
              <a:t>Basiswerte in Kombination mit einer bestimmten Maschine sollten als Ausgangspunkt verwendet und an der Maschinensteuerung nach oben/unten angepasst werden, um zukünftige Programme zu beeinflussen.</a:t>
            </a:r>
          </a:p>
          <a:p>
            <a:pPr rtl="0"/>
            <a:r>
              <a:rPr lang="de-de" dirty="0">
                <a:latin typeface="Arial" panose="020B0604020202020204" pitchFamily="34" charset="0"/>
                <a:cs typeface="Arial" panose="020B0604020202020204" pitchFamily="34" charset="0"/>
              </a:rPr>
              <a:t>Testschnitte im selben Material tragen dazu bei, effiziente Schneidverfahren zu gewährleisten.</a:t>
            </a:r>
          </a:p>
          <a:p>
            <a:pPr rtl="0"/>
            <a:r>
              <a:rPr lang="de-de" dirty="0">
                <a:latin typeface="Arial" panose="020B0604020202020204" pitchFamily="34" charset="0"/>
                <a:cs typeface="Arial" panose="020B0604020202020204" pitchFamily="34" charset="0"/>
              </a:rPr>
              <a:t>Beispiel: Berechnung des Vorschubs, der mit 7.500 U/min ausgeführt werden soll:</a:t>
            </a:r>
          </a:p>
          <a:p>
            <a:pPr lvl="1" rtl="0"/>
            <a:r>
              <a:rPr lang="de-de" dirty="0">
                <a:latin typeface="Arial" panose="020B0604020202020204" pitchFamily="34" charset="0"/>
                <a:cs typeface="Arial" panose="020B0604020202020204" pitchFamily="34" charset="0"/>
              </a:rPr>
              <a:t>SMM = Anzahl der Zähne x mm/Zahn x U/min</a:t>
            </a:r>
          </a:p>
          <a:p>
            <a:pPr lvl="1" rtl="0"/>
            <a:r>
              <a:rPr lang="de-de" dirty="0">
                <a:latin typeface="Arial" panose="020B0604020202020204" pitchFamily="34" charset="0"/>
                <a:cs typeface="Arial" panose="020B0604020202020204" pitchFamily="34" charset="0"/>
              </a:rPr>
              <a:t>SMM = 2 x 0,02 x 7.500</a:t>
            </a:r>
          </a:p>
          <a:p>
            <a:pPr lvl="1" rtl="0"/>
            <a:r>
              <a:rPr lang="de-de" dirty="0">
                <a:latin typeface="Arial" panose="020B0604020202020204" pitchFamily="34" charset="0"/>
                <a:cs typeface="Arial" panose="020B0604020202020204" pitchFamily="34" charset="0"/>
              </a:rPr>
              <a:t>SMM = Vorschub von 300 Metern pro Minute</a:t>
            </a:r>
            <a:endParaRPr lang="en-US" dirty="0">
              <a:latin typeface="Arial" panose="020B0604020202020204" pitchFamily="34" charset="0"/>
              <a:cs typeface="Arial" panose="020B0604020202020204" pitchFamily="34" charset="0"/>
            </a:endParaRPr>
          </a:p>
          <a:p>
            <a:pPr marL="457200" lvl="1" indent="0" rtl="0">
              <a:buNone/>
            </a:pPr>
            <a:br>
              <a:rPr lang="en-US" b="1" dirty="0">
                <a:latin typeface="Arial" panose="020B0604020202020204" pitchFamily="34" charset="0"/>
                <a:cs typeface="Arial" panose="020B0604020202020204" pitchFamily="34" charset="0"/>
              </a:rPr>
            </a:br>
            <a:r>
              <a:rPr lang="de-de" b="1" dirty="0">
                <a:latin typeface="Arial" panose="020B0604020202020204" pitchFamily="34" charset="0"/>
                <a:cs typeface="Arial" panose="020B0604020202020204" pitchFamily="34" charset="0"/>
              </a:rPr>
              <a:t>Anmerkung: </a:t>
            </a:r>
            <a:r>
              <a:rPr lang="de-de" dirty="0">
                <a:latin typeface="Arial" panose="020B0604020202020204" pitchFamily="34" charset="0"/>
                <a:cs typeface="Arial" panose="020B0604020202020204" pitchFamily="34" charset="0"/>
              </a:rPr>
              <a:t>Die Beispiele für Vorschübe und Drehzahlen und Berechnungen für diese Anleitung sind für Aluminium ausgelegt. Wenn andere Materialien wie Stahl verwendet werden, müssen die Geschwindigkeits- und Vorschubberechnungen angepasst werden. </a:t>
            </a:r>
          </a:p>
          <a:p>
            <a:pPr lvl="1" rtl="0"/>
            <a:endParaRPr lang="en-US" dirty="0"/>
          </a:p>
          <a:p>
            <a:pPr rtl="0"/>
            <a:endParaRPr lang="en-US" dirty="0"/>
          </a:p>
          <a:p>
            <a:pPr rtl="0"/>
            <a:endParaRPr lang="en-US" dirty="0"/>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a:xfrm>
            <a:off x="736980" y="731521"/>
            <a:ext cx="17179545" cy="775597"/>
          </a:xfrm>
        </p:spPr>
        <p:txBody>
          <a:bodyPr rtlCol="0"/>
          <a:lstStyle/>
          <a:p>
            <a:pPr rtl="0"/>
            <a:r>
              <a:rPr lang="de-de" dirty="0">
                <a:latin typeface="Arial" panose="020B0604020202020204" pitchFamily="34" charset="0"/>
                <a:cs typeface="Arial" panose="020B0604020202020204" pitchFamily="34" charset="0"/>
              </a:rPr>
              <a:t>Vorschub- und Drehzahlberechnung (Fortsetzung)</a:t>
            </a:r>
          </a:p>
        </p:txBody>
      </p:sp>
    </p:spTree>
    <p:extLst>
      <p:ext uri="{BB962C8B-B14F-4D97-AF65-F5344CB8AC3E}">
        <p14:creationId xmlns:p14="http://schemas.microsoft.com/office/powerpoint/2010/main" val="26437135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736980" y="2382353"/>
            <a:ext cx="10007220" cy="7482839"/>
          </a:xfrm>
        </p:spPr>
        <p:txBody>
          <a:bodyPr rtlCol="0">
            <a:normAutofit fontScale="92500" lnSpcReduction="10000"/>
          </a:bodyPr>
          <a:lstStyle/>
          <a:p>
            <a:pPr marL="0" indent="0" rtl="0">
              <a:buNone/>
            </a:pPr>
            <a:r>
              <a:rPr lang="de-de" sz="3000" dirty="0">
                <a:latin typeface="Arial" panose="020B0604020202020204" pitchFamily="34" charset="0"/>
                <a:cs typeface="Arial" panose="020B0604020202020204" pitchFamily="34" charset="0"/>
              </a:rPr>
              <a:t>Grundwerte werden manchmal über die Fähigkeiten einer Maschine hinaus berechnet und müssen erheblich angepasst werden, um die maximalen Spindeldrehzahlen und Eilgangsgeschwindigkeiten einer Maschine zu erreichen.</a:t>
            </a:r>
          </a:p>
          <a:p>
            <a:pPr marL="0" indent="0" rtl="0">
              <a:buNone/>
            </a:pPr>
            <a:r>
              <a:rPr lang="de-de" sz="3000" dirty="0">
                <a:latin typeface="Arial" panose="020B0604020202020204" pitchFamily="34" charset="0"/>
                <a:cs typeface="Arial" panose="020B0604020202020204" pitchFamily="34" charset="0"/>
              </a:rPr>
              <a:t>Beispiel für Fälle, in denen die Spindeldrehzahl angepasst werden muss:</a:t>
            </a:r>
          </a:p>
          <a:p>
            <a:pPr lvl="1" rtl="0"/>
            <a:r>
              <a:rPr lang="de-de" dirty="0">
                <a:latin typeface="Arial" panose="020B0604020202020204" pitchFamily="34" charset="0"/>
                <a:cs typeface="Arial" panose="020B0604020202020204" pitchFamily="34" charset="0"/>
              </a:rPr>
              <a:t>Beispiel: 2 mm" Durchmesser, 2-Schneiden-Fräse</a:t>
            </a:r>
          </a:p>
          <a:p>
            <a:pPr lvl="2" rtl="0"/>
            <a:r>
              <a:rPr lang="de-de" dirty="0">
                <a:latin typeface="Arial" panose="020B0604020202020204" pitchFamily="34" charset="0"/>
                <a:cs typeface="Arial" panose="020B0604020202020204" pitchFamily="34" charset="0"/>
              </a:rPr>
              <a:t>Schnittgeschwindigkeit = 150–200 SMM (Oberflächenmeter pro Minute) für Nichteisenmaterialien</a:t>
            </a:r>
          </a:p>
          <a:p>
            <a:pPr lvl="2" rtl="0"/>
            <a:r>
              <a:rPr lang="de-de" dirty="0">
                <a:latin typeface="Arial" panose="020B0604020202020204" pitchFamily="34" charset="0"/>
                <a:cs typeface="Arial" panose="020B0604020202020204" pitchFamily="34" charset="0"/>
              </a:rPr>
              <a:t>Vorschub pro Zahn zum Seitenfräsen = 0,04–0,1 (mm/U)</a:t>
            </a:r>
          </a:p>
          <a:p>
            <a:pPr lvl="1" rtl="0"/>
            <a:r>
              <a:rPr lang="de-de" dirty="0">
                <a:latin typeface="Arial" panose="020B0604020202020204" pitchFamily="34" charset="0"/>
                <a:cs typeface="Arial" panose="020B0604020202020204" pitchFamily="34" charset="0"/>
              </a:rPr>
              <a:t>Spindeldrehzahl berechnet mehr als 20.000 U/min, aber Ihre Maschine darf nicht mehr als 15.000 U/min betragen!</a:t>
            </a:r>
          </a:p>
          <a:p>
            <a:pPr lvl="1" rtl="0"/>
            <a:r>
              <a:rPr lang="de-de" dirty="0">
                <a:latin typeface="Arial" panose="020B0604020202020204" pitchFamily="34" charset="0"/>
                <a:cs typeface="Arial" panose="020B0604020202020204" pitchFamily="34" charset="0"/>
              </a:rPr>
              <a:t>Geben Sie einen Wert nahe der maximalen U/min ein, um die Berechnung zu überschreiben.</a:t>
            </a:r>
          </a:p>
          <a:p>
            <a:pPr lvl="1" rtl="0"/>
            <a:r>
              <a:rPr lang="de-de" dirty="0">
                <a:latin typeface="Arial" panose="020B0604020202020204" pitchFamily="34" charset="0"/>
                <a:cs typeface="Arial" panose="020B0604020202020204" pitchFamily="34" charset="0"/>
              </a:rPr>
              <a:t>Anmerkung: Beachten Sie, dass die Schnittgeschwindigkeit bereits vorsichtig gewählt ist.</a:t>
            </a:r>
            <a:endParaRPr lang="en-US"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a:xfrm>
            <a:off x="736980" y="731521"/>
            <a:ext cx="15383007" cy="775597"/>
          </a:xfrm>
        </p:spPr>
        <p:txBody>
          <a:bodyPr rtlCol="0"/>
          <a:lstStyle/>
          <a:p>
            <a:pPr rtl="0"/>
            <a:r>
              <a:rPr lang="de-de" dirty="0">
                <a:latin typeface="Arial" panose="020B0604020202020204" pitchFamily="34" charset="0"/>
                <a:cs typeface="Arial" panose="020B0604020202020204" pitchFamily="34" charset="0"/>
              </a:rPr>
              <a:t>Anpassen der Geschwindigkeiten basierend auf Maschinenbeschränkungen</a:t>
            </a:r>
          </a:p>
        </p:txBody>
      </p:sp>
      <p:pic>
        <p:nvPicPr>
          <p:cNvPr id="5" name="Picture 4">
            <a:extLst>
              <a:ext uri="{FF2B5EF4-FFF2-40B4-BE49-F238E27FC236}">
                <a16:creationId xmlns:a16="http://schemas.microsoft.com/office/drawing/2014/main" id="{86F9C3D4-5DE4-A4C2-D8D8-22FACA5CCD3E}"/>
              </a:ext>
            </a:extLst>
          </p:cNvPr>
          <p:cNvPicPr>
            <a:picLocks noChangeAspect="1"/>
          </p:cNvPicPr>
          <p:nvPr/>
        </p:nvPicPr>
        <p:blipFill>
          <a:blip r:embed="rId2"/>
          <a:stretch>
            <a:fillRect/>
          </a:stretch>
        </p:blipFill>
        <p:spPr>
          <a:xfrm>
            <a:off x="11490960" y="2072639"/>
            <a:ext cx="5280719" cy="7149734"/>
          </a:xfrm>
          <a:prstGeom prst="rect">
            <a:avLst/>
          </a:prstGeom>
        </p:spPr>
      </p:pic>
      <p:pic>
        <p:nvPicPr>
          <p:cNvPr id="8" name="Picture 7">
            <a:extLst>
              <a:ext uri="{FF2B5EF4-FFF2-40B4-BE49-F238E27FC236}">
                <a16:creationId xmlns:a16="http://schemas.microsoft.com/office/drawing/2014/main" id="{1431A696-C31D-41BD-2911-238CF2B3AE9E}"/>
              </a:ext>
            </a:extLst>
          </p:cNvPr>
          <p:cNvPicPr>
            <a:picLocks noChangeAspect="1"/>
          </p:cNvPicPr>
          <p:nvPr/>
        </p:nvPicPr>
        <p:blipFill>
          <a:blip r:embed="rId3"/>
          <a:stretch>
            <a:fillRect/>
          </a:stretch>
        </p:blipFill>
        <p:spPr>
          <a:xfrm>
            <a:off x="11490960" y="2771594"/>
            <a:ext cx="5447456" cy="6450779"/>
          </a:xfrm>
          <a:prstGeom prst="rect">
            <a:avLst/>
          </a:prstGeom>
        </p:spPr>
      </p:pic>
    </p:spTree>
    <p:extLst>
      <p:ext uri="{BB962C8B-B14F-4D97-AF65-F5344CB8AC3E}">
        <p14:creationId xmlns:p14="http://schemas.microsoft.com/office/powerpoint/2010/main" val="23127228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736980" y="2374900"/>
            <a:ext cx="10007220" cy="7180578"/>
          </a:xfrm>
        </p:spPr>
        <p:txBody>
          <a:bodyPr rtlCol="0">
            <a:normAutofit fontScale="85000" lnSpcReduction="20000"/>
          </a:bodyPr>
          <a:lstStyle/>
          <a:p>
            <a:pPr marL="0" indent="0" rtl="0">
              <a:lnSpc>
                <a:spcPct val="110000"/>
              </a:lnSpc>
              <a:buNone/>
            </a:pPr>
            <a:r>
              <a:rPr lang="de-de" sz="3000" dirty="0">
                <a:latin typeface="Arial" panose="020B0604020202020204" pitchFamily="34" charset="0"/>
                <a:cs typeface="Arial" panose="020B0604020202020204" pitchFamily="34" charset="0"/>
              </a:rPr>
              <a:t>Grundwerte werden manchmal über die Fähigkeiten einer Maschine hinaus berechnet und müssen erheblich angepasst werden, um die maximalen Spindeldrehzahlen und Eilgangsgeschwindigkeiten einer Maschine zu erreichen.</a:t>
            </a:r>
          </a:p>
          <a:p>
            <a:pPr marL="0" indent="0" rtl="0">
              <a:lnSpc>
                <a:spcPct val="110000"/>
              </a:lnSpc>
              <a:buNone/>
            </a:pPr>
            <a:r>
              <a:rPr lang="de-de" sz="3000" dirty="0">
                <a:latin typeface="Arial" panose="020B0604020202020204" pitchFamily="34" charset="0"/>
                <a:cs typeface="Arial" panose="020B0604020202020204" pitchFamily="34" charset="0"/>
              </a:rPr>
              <a:t>Beispiel für Anpassung der Vorschubgeschwindigkeit</a:t>
            </a:r>
          </a:p>
          <a:p>
            <a:pPr lvl="1" rtl="0">
              <a:lnSpc>
                <a:spcPct val="110000"/>
              </a:lnSpc>
            </a:pPr>
            <a:r>
              <a:rPr lang="de-de" dirty="0">
                <a:latin typeface="Arial" panose="020B0604020202020204" pitchFamily="34" charset="0"/>
                <a:cs typeface="Arial" panose="020B0604020202020204" pitchFamily="34" charset="0"/>
              </a:rPr>
              <a:t>Beispiel: 2 mm Durchmesser, 2-Schneiden-Fräser</a:t>
            </a:r>
          </a:p>
          <a:p>
            <a:pPr lvl="2" rtl="0">
              <a:lnSpc>
                <a:spcPct val="110000"/>
              </a:lnSpc>
            </a:pPr>
            <a:r>
              <a:rPr lang="de-de" dirty="0">
                <a:latin typeface="Arial" panose="020B0604020202020204" pitchFamily="34" charset="0"/>
                <a:cs typeface="Arial" panose="020B0604020202020204" pitchFamily="34" charset="0"/>
              </a:rPr>
              <a:t>m/min = Anzahl der Zähne x mm/Zahn x U/min</a:t>
            </a:r>
          </a:p>
          <a:p>
            <a:pPr lvl="2" rtl="0">
              <a:lnSpc>
                <a:spcPct val="110000"/>
              </a:lnSpc>
            </a:pPr>
            <a:r>
              <a:rPr lang="de-de" dirty="0">
                <a:latin typeface="Arial" panose="020B0604020202020204" pitchFamily="34" charset="0"/>
                <a:cs typeface="Arial" panose="020B0604020202020204" pitchFamily="34" charset="0"/>
              </a:rPr>
              <a:t>m/min = 2 x 0,1 x 15.000</a:t>
            </a:r>
          </a:p>
          <a:p>
            <a:pPr lvl="2" rtl="0">
              <a:lnSpc>
                <a:spcPct val="110000"/>
              </a:lnSpc>
            </a:pPr>
            <a:r>
              <a:rPr lang="de-de" dirty="0">
                <a:latin typeface="Arial" panose="020B0604020202020204" pitchFamily="34" charset="0"/>
                <a:cs typeface="Arial" panose="020B0604020202020204" pitchFamily="34" charset="0"/>
              </a:rPr>
              <a:t>m/min = 3.000 mm pro Minute </a:t>
            </a:r>
          </a:p>
          <a:p>
            <a:pPr lvl="1" rtl="0">
              <a:lnSpc>
                <a:spcPct val="110000"/>
              </a:lnSpc>
            </a:pPr>
            <a:r>
              <a:rPr lang="de-de" dirty="0">
                <a:latin typeface="Arial" panose="020B0604020202020204" pitchFamily="34" charset="0"/>
                <a:cs typeface="Arial" panose="020B0604020202020204" pitchFamily="34" charset="0"/>
              </a:rPr>
              <a:t>Vorschub wird mit 300 m/min berechnet, aber Ihre Maschine kann nur mit 100 m/min schneiden! Möglicherweise erzwingen Erhebungsgrenzen weniger.</a:t>
            </a:r>
          </a:p>
          <a:p>
            <a:pPr lvl="1" rtl="0">
              <a:lnSpc>
                <a:spcPct val="110000"/>
              </a:lnSpc>
            </a:pPr>
            <a:r>
              <a:rPr lang="de-de" dirty="0">
                <a:latin typeface="Arial" panose="020B0604020202020204" pitchFamily="34" charset="0"/>
                <a:cs typeface="Arial" panose="020B0604020202020204" pitchFamily="34" charset="0"/>
              </a:rPr>
              <a:t>Geben Sie einen Wert nahe der max. Schnittgeschwindigkeit ein, um die Berechnung zu überschreiben.</a:t>
            </a:r>
          </a:p>
          <a:p>
            <a:pPr lvl="1" rtl="0">
              <a:lnSpc>
                <a:spcPct val="110000"/>
              </a:lnSpc>
            </a:pPr>
            <a:r>
              <a:rPr lang="de-de" dirty="0">
                <a:latin typeface="Arial" panose="020B0604020202020204" pitchFamily="34" charset="0"/>
                <a:cs typeface="Arial" panose="020B0604020202020204" pitchFamily="34" charset="0"/>
              </a:rPr>
              <a:t>ANMERKUNG: Eine weitere Möglichkeit besteht darin, einen kleineren Vorschub pro Zahn festzulegen.</a:t>
            </a:r>
            <a:endParaRPr lang="en-US"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a:xfrm>
            <a:off x="736980" y="731521"/>
            <a:ext cx="13303485" cy="775597"/>
          </a:xfrm>
        </p:spPr>
        <p:txBody>
          <a:bodyPr rtlCol="0"/>
          <a:lstStyle/>
          <a:p>
            <a:pPr rtl="0"/>
            <a:r>
              <a:rPr lang="de-de" dirty="0">
                <a:latin typeface="Arial" panose="020B0604020202020204" pitchFamily="34" charset="0"/>
                <a:cs typeface="Arial" panose="020B0604020202020204" pitchFamily="34" charset="0"/>
              </a:rPr>
              <a:t>Anpassen des Vorschubs basierend auf Maschinenbeschränkungen</a:t>
            </a:r>
          </a:p>
        </p:txBody>
      </p:sp>
      <p:pic>
        <p:nvPicPr>
          <p:cNvPr id="11" name="Picture 10">
            <a:extLst>
              <a:ext uri="{FF2B5EF4-FFF2-40B4-BE49-F238E27FC236}">
                <a16:creationId xmlns:a16="http://schemas.microsoft.com/office/drawing/2014/main" id="{1E7A8A48-6B5D-778F-917A-BD27B2F03B6C}"/>
              </a:ext>
            </a:extLst>
          </p:cNvPr>
          <p:cNvPicPr>
            <a:picLocks noChangeAspect="1"/>
          </p:cNvPicPr>
          <p:nvPr/>
        </p:nvPicPr>
        <p:blipFill>
          <a:blip r:embed="rId2"/>
          <a:stretch>
            <a:fillRect/>
          </a:stretch>
        </p:blipFill>
        <p:spPr>
          <a:xfrm>
            <a:off x="11513820" y="2099056"/>
            <a:ext cx="5323754" cy="7216643"/>
          </a:xfrm>
          <a:prstGeom prst="rect">
            <a:avLst/>
          </a:prstGeom>
        </p:spPr>
      </p:pic>
      <p:pic>
        <p:nvPicPr>
          <p:cNvPr id="5" name="Picture 4">
            <a:extLst>
              <a:ext uri="{FF2B5EF4-FFF2-40B4-BE49-F238E27FC236}">
                <a16:creationId xmlns:a16="http://schemas.microsoft.com/office/drawing/2014/main" id="{B8F1B77B-D1AA-7986-A5B9-DF53B2889137}"/>
              </a:ext>
            </a:extLst>
          </p:cNvPr>
          <p:cNvPicPr>
            <a:picLocks noChangeAspect="1"/>
          </p:cNvPicPr>
          <p:nvPr/>
        </p:nvPicPr>
        <p:blipFill>
          <a:blip r:embed="rId3"/>
          <a:stretch>
            <a:fillRect/>
          </a:stretch>
        </p:blipFill>
        <p:spPr>
          <a:xfrm>
            <a:off x="11430000" y="2781120"/>
            <a:ext cx="5505716" cy="6461940"/>
          </a:xfrm>
          <a:prstGeom prst="rect">
            <a:avLst/>
          </a:prstGeom>
        </p:spPr>
      </p:pic>
    </p:spTree>
    <p:extLst>
      <p:ext uri="{BB962C8B-B14F-4D97-AF65-F5344CB8AC3E}">
        <p14:creationId xmlns:p14="http://schemas.microsoft.com/office/powerpoint/2010/main" val="33909267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81558" y="456373"/>
            <a:ext cx="8382000" cy="2372400"/>
          </a:xfrm>
        </p:spPr>
        <p:txBody>
          <a:bodyPr tIns="57600" bIns="57600" rtlCol="0">
            <a:noAutofit/>
          </a:bodyPr>
          <a:lstStyle/>
          <a:p>
            <a:pPr algn="ctr" rtl="0">
              <a:lnSpc>
                <a:spcPct val="100000"/>
              </a:lnSpc>
            </a:pPr>
            <a:r>
              <a:rPr lang="de-de" dirty="0">
                <a:latin typeface="Arial" panose="020B0604020202020204" pitchFamily="34" charset="0"/>
                <a:cs typeface="Arial" panose="020B0604020202020204" pitchFamily="34" charset="0"/>
              </a:rPr>
              <a:t>Sehr effizientes</a:t>
            </a:r>
            <a:br>
              <a:rPr lang="en-US"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 Schruppen</a:t>
            </a:r>
          </a:p>
        </p:txBody>
      </p:sp>
      <p:sp>
        <p:nvSpPr>
          <p:cNvPr id="13" name="Title 1"/>
          <p:cNvSpPr txBox="1">
            <a:spLocks/>
          </p:cNvSpPr>
          <p:nvPr/>
        </p:nvSpPr>
        <p:spPr>
          <a:xfrm>
            <a:off x="618266" y="458127"/>
            <a:ext cx="8382000" cy="2370646"/>
          </a:xfrm>
          <a:prstGeom prst="rect">
            <a:avLst/>
          </a:prstGeom>
        </p:spPr>
        <p:txBody>
          <a:bodyPr lIns="115056" tIns="57526" rIns="115056" bIns="57526" rtlCol="0"/>
          <a:lstStyle>
            <a:lvl1pPr algn="l" defTabSz="568662" rtl="0" eaLnBrk="1" latinLnBrk="0" hangingPunct="1">
              <a:spcBef>
                <a:spcPct val="0"/>
              </a:spcBef>
              <a:buNone/>
              <a:defRPr sz="3100" b="1" i="0" kern="1200" baseline="0">
                <a:solidFill>
                  <a:srgbClr val="1B58A8"/>
                </a:solidFill>
                <a:latin typeface="Frutiger Next LT W1G"/>
                <a:ea typeface="+mj-ea"/>
                <a:cs typeface="Frutiger Next LT W1G"/>
              </a:defRPr>
            </a:lvl1pPr>
          </a:lstStyle>
          <a:p>
            <a:pPr algn="ctr" rtl="0"/>
            <a:r>
              <a:rPr lang="de-de" sz="5600" dirty="0">
                <a:latin typeface="Arial" panose="020B0604020202020204" pitchFamily="34" charset="0"/>
                <a:cs typeface="Arial" panose="020B0604020202020204" pitchFamily="34" charset="0"/>
              </a:rPr>
              <a:t>Herkömmliches </a:t>
            </a:r>
          </a:p>
          <a:p>
            <a:pPr algn="ctr" rtl="0"/>
            <a:r>
              <a:rPr lang="de-de" sz="5600" dirty="0">
                <a:latin typeface="Arial" panose="020B0604020202020204" pitchFamily="34" charset="0"/>
                <a:cs typeface="Arial" panose="020B0604020202020204" pitchFamily="34" charset="0"/>
              </a:rPr>
              <a:t>Schruppen</a:t>
            </a:r>
          </a:p>
        </p:txBody>
      </p:sp>
      <p:pic>
        <p:nvPicPr>
          <p:cNvPr id="8199" name="Picture 7" descr="C:\Users\ALWHAT~1\AppData\Local\Temp\SNAGHTML14bf6fcf.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00267" y="2539999"/>
            <a:ext cx="9344582" cy="6692898"/>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Users\ALWHAT~1\AppData\Local\Temp\SNAGHTML14c1c2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1402" y="2926392"/>
            <a:ext cx="7615728" cy="5920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051703"/>
      </p:ext>
    </p:extLst>
  </p:cSld>
  <p:clrMapOvr>
    <a:masterClrMapping/>
  </p:clrMapOvr>
  <p:transition/>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2.xml><?xml version="1.0" encoding="utf-8"?>
<a:theme xmlns:a="http://schemas.openxmlformats.org/drawingml/2006/main" name="1_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A4174E10FDA24F9C305B5244B23143" ma:contentTypeVersion="18" ma:contentTypeDescription="Create a new document." ma:contentTypeScope="" ma:versionID="b4910006c338fcd5424ba31511463165">
  <xsd:schema xmlns:xsd="http://www.w3.org/2001/XMLSchema" xmlns:xs="http://www.w3.org/2001/XMLSchema" xmlns:p="http://schemas.microsoft.com/office/2006/metadata/properties" xmlns:ns2="c02696df-bcf5-4142-af25-83b9d74d70cd" xmlns:ns3="e6b2a2e5-a9b0-4482-a0a7-7dca2e41141f" targetNamespace="http://schemas.microsoft.com/office/2006/metadata/properties" ma:root="true" ma:fieldsID="0c4cbcbfcaeda04524bebce46f16fc22" ns2:_="" ns3:_="">
    <xsd:import namespace="c02696df-bcf5-4142-af25-83b9d74d70cd"/>
    <xsd:import namespace="e6b2a2e5-a9b0-4482-a0a7-7dca2e41141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2696df-bcf5-4142-af25-83b9d74d70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3486984-7067-43be-b043-3c90f94ef9b2"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b2a2e5-a9b0-4482-a0a7-7dca2e41141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74bd73e-52fb-4b01-9c00-8d084d6b1c12}" ma:internalName="TaxCatchAll" ma:showField="CatchAllData" ma:web="e6b2a2e5-a9b0-4482-a0a7-7dca2e41141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2a2e5-a9b0-4482-a0a7-7dca2e41141f" xsi:nil="true"/>
    <lcf76f155ced4ddcb4097134ff3c332f xmlns="c02696df-bcf5-4142-af25-83b9d74d70c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D9C584-BBAD-4335-874E-2FF5BF7DDC12}"/>
</file>

<file path=customXml/itemProps2.xml><?xml version="1.0" encoding="utf-8"?>
<ds:datastoreItem xmlns:ds="http://schemas.openxmlformats.org/officeDocument/2006/customXml" ds:itemID="{55E74987-E5FC-4851-84D4-ADC002EEED36}">
  <ds:schemaRefs>
    <ds:schemaRef ds:uri="http://schemas.microsoft.com/sharepoint/v3/contenttype/forms"/>
  </ds:schemaRefs>
</ds:datastoreItem>
</file>

<file path=customXml/itemProps3.xml><?xml version="1.0" encoding="utf-8"?>
<ds:datastoreItem xmlns:ds="http://schemas.openxmlformats.org/officeDocument/2006/customXml" ds:itemID="{08DF93B8-F028-4061-B309-0FACED06A4E1}">
  <ds:schemaRefs>
    <ds:schemaRef ds:uri="http://purl.org/dc/elements/1.1/"/>
    <ds:schemaRef ds:uri="http://www.w3.org/XML/1998/namespace"/>
    <ds:schemaRef ds:uri="http://purl.org/dc/terms/"/>
    <ds:schemaRef ds:uri="http://purl.org/dc/dcmitype/"/>
    <ds:schemaRef ds:uri="http://schemas.microsoft.com/office/2006/documentManagement/types"/>
    <ds:schemaRef ds:uri="2e8ff36c-4418-45af-8fb4-acccd15a2a4a"/>
    <ds:schemaRef ds:uri="2b88f647-3f76-4029-a2f5-f62b6b1a1042"/>
    <ds:schemaRef ds:uri="http://schemas.microsoft.com/office/2006/metadata/properti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video-slate template (Final)11_15</Template>
  <TotalTime>7994</TotalTime>
  <Words>1166</Words>
  <Application>Microsoft Office PowerPoint</Application>
  <PresentationFormat>自定义</PresentationFormat>
  <Paragraphs>101</Paragraphs>
  <Slides>15</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15</vt:i4>
      </vt:variant>
    </vt:vector>
  </HeadingPairs>
  <TitlesOfParts>
    <vt:vector size="24" baseType="lpstr">
      <vt:lpstr>Frutiger Next LT W1G</vt:lpstr>
      <vt:lpstr>Arial</vt:lpstr>
      <vt:lpstr>Artifakt ElementOfc</vt:lpstr>
      <vt:lpstr>Artifakt LegendOfc</vt:lpstr>
      <vt:lpstr>Calibri</vt:lpstr>
      <vt:lpstr>Courier New</vt:lpstr>
      <vt:lpstr>Wingdings 2</vt:lpstr>
      <vt:lpstr>Autodesk Theme</vt:lpstr>
      <vt:lpstr>1_Autodesk Theme</vt:lpstr>
      <vt:lpstr>Vortrag CNC-Schnittdaten</vt:lpstr>
      <vt:lpstr>Lernziele</vt:lpstr>
      <vt:lpstr>Welche Werkzeuge wurden zur Bearbeitung der Brieftasche verwendet?</vt:lpstr>
      <vt:lpstr>Allgemeine Begriffe</vt:lpstr>
      <vt:lpstr>Berechnen von Vorschüben und Drehzahlen</vt:lpstr>
      <vt:lpstr>Vorschub- und Drehzahlberechnung (Fortsetzung)</vt:lpstr>
      <vt:lpstr>Anpassen der Geschwindigkeiten basierend auf Maschinenbeschränkungen</vt:lpstr>
      <vt:lpstr>Anpassen des Vorschubs basierend auf Maschinenbeschränkungen</vt:lpstr>
      <vt:lpstr>Sehr effizientes  Schruppen</vt:lpstr>
      <vt:lpstr>Sehr effizientes  Schruppen</vt:lpstr>
      <vt:lpstr>Herkömmliches Schruppen</vt:lpstr>
      <vt:lpstr>TEA im Vergleich zu optimaler Last</vt:lpstr>
      <vt:lpstr>Radiale Spanausdünnung </vt:lpstr>
      <vt:lpstr>Sicherheitsregeln und -praktiken</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Perez</dc:creator>
  <cp:lastModifiedBy>Linda Jiang</cp:lastModifiedBy>
  <cp:revision>62</cp:revision>
  <dcterms:created xsi:type="dcterms:W3CDTF">2021-11-15T20:13:18Z</dcterms:created>
  <dcterms:modified xsi:type="dcterms:W3CDTF">2024-04-15T01:51:51Z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0x01010008A4174E10FDA24F9C305B5244B23143</vt:lpwstr>
  </property>
  <property fmtid="{D5CDD505-2E9C-101B-9397-08002B2CF9AE}" pid="3" name="MediaServiceImageTags">
    <vt:lpwstr/>
  </property>
</Properties>
</file>