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1"/>
  </p:sldMasterIdLst>
  <p:notesMasterIdLst>
    <p:notesMasterId r:id="rId47"/>
  </p:notesMasterIdLst>
  <p:sldIdLst>
    <p:sldId id="370" r:id="rId12"/>
    <p:sldId id="373" r:id="rId13"/>
    <p:sldId id="372" r:id="rId14"/>
    <p:sldId id="374" r:id="rId15"/>
    <p:sldId id="413" r:id="rId16"/>
    <p:sldId id="376" r:id="rId17"/>
    <p:sldId id="377" r:id="rId18"/>
    <p:sldId id="378" r:id="rId19"/>
    <p:sldId id="379" r:id="rId20"/>
    <p:sldId id="380" r:id="rId21"/>
    <p:sldId id="381" r:id="rId22"/>
    <p:sldId id="382" r:id="rId23"/>
    <p:sldId id="383" r:id="rId24"/>
    <p:sldId id="384" r:id="rId25"/>
    <p:sldId id="385" r:id="rId26"/>
    <p:sldId id="386" r:id="rId27"/>
    <p:sldId id="387" r:id="rId28"/>
    <p:sldId id="388" r:id="rId29"/>
    <p:sldId id="390" r:id="rId30"/>
    <p:sldId id="391" r:id="rId31"/>
    <p:sldId id="411" r:id="rId32"/>
    <p:sldId id="393" r:id="rId33"/>
    <p:sldId id="395" r:id="rId34"/>
    <p:sldId id="396" r:id="rId35"/>
    <p:sldId id="397" r:id="rId36"/>
    <p:sldId id="399" r:id="rId37"/>
    <p:sldId id="400" r:id="rId38"/>
    <p:sldId id="401" r:id="rId39"/>
    <p:sldId id="402" r:id="rId40"/>
    <p:sldId id="403" r:id="rId41"/>
    <p:sldId id="405" r:id="rId42"/>
    <p:sldId id="406" r:id="rId43"/>
    <p:sldId id="407" r:id="rId44"/>
    <p:sldId id="410" r:id="rId45"/>
    <p:sldId id="409" r:id="rId46"/>
  </p:sldIdLst>
  <p:sldSz cx="9144000" cy="5143500" type="screen16x9"/>
  <p:notesSz cx="6858000" cy="9144000"/>
  <p:custDataLst>
    <p:custData r:id="rId7"/>
    <p:custData r:id="rId6"/>
    <p:custData r:id="rId8"/>
    <p:custData r:id="rId10"/>
    <p:custData r:id="rId1"/>
    <p:custData r:id="rId3"/>
    <p:custData r:id="rId4"/>
  </p:custDataLst>
  <p:defaultTextStyle>
    <a:defPPr rtl="0">
      <a:defRPr lang="ja-JP"/>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3"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CEE916-163E-2429-0EE7-58942D52CAAF}" name="Judy Wakayama" initials="JW" userId="S::judy.wakayama@autodesk.com::70a22389-9f4a-4c31-89d7-c74f94e45bca" providerId="AD"/>
  <p188:author id="{5F42B69A-2385-5A08-FB33-EE27B48B25BE}" name="Dianne Abdurasid" initials="DA" userId="S::dianne.abdurasid@slidegenius.com::43be369c-64d8-44df-a87d-7248774f930f" providerId="AD"/>
  <p188:author id="{425A12AE-DBDF-1DDF-9064-2197112AFA47}" name="Christina Batelli" initials="CB" userId="S::christina.batelli@autodesk.com::656bc7cd-cbf1-42b9-ae51-648781249f06" providerId="AD"/>
  <p188:author id="{346012AF-65FE-D967-4D8D-BAD4C1DEEB75}" name="singhp@asme.org" initials="si" userId="S::urn:spo:guest#singhp@asme.org::"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4422D5-A80C-3388-97F8-0857EF2B6272}" v="7" dt="2024-01-03T20:44:43.385"/>
    <p1510:client id="{6D1D9596-8E73-E375-D48A-06F073582A96}" v="126" dt="2023-12-12T18:55:30.1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86" autoAdjust="0"/>
    <p:restoredTop sz="88739" autoAdjust="0"/>
  </p:normalViewPr>
  <p:slideViewPr>
    <p:cSldViewPr snapToGrid="0" showGuides="1">
      <p:cViewPr varScale="1">
        <p:scale>
          <a:sx n="134" d="100"/>
          <a:sy n="134" d="100"/>
        </p:scale>
        <p:origin x="164" y="80"/>
      </p:cViewPr>
      <p:guideLst>
        <p:guide orient="horz" pos="1393"/>
        <p:guide pos="2880"/>
      </p:guideLst>
    </p:cSldViewPr>
  </p:slideViewPr>
  <p:notesTextViewPr>
    <p:cViewPr>
      <p:scale>
        <a:sx n="1" d="1"/>
        <a:sy n="1" d="1"/>
      </p:scale>
      <p:origin x="0" y="0"/>
    </p:cViewPr>
  </p:notesTextViewPr>
  <p:notesViewPr>
    <p:cSldViewPr snapToGrid="0">
      <p:cViewPr varScale="1">
        <p:scale>
          <a:sx n="81" d="100"/>
          <a:sy n="81" d="100"/>
        </p:scale>
        <p:origin x="3894"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microsoft.com/office/2016/11/relationships/changesInfo" Target="changesInfos/changesInfo1.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commentAuthors" Target="commentAuthors.xml"/><Relationship Id="rId8" Type="http://schemas.openxmlformats.org/officeDocument/2006/relationships/customXml" Target="../customXml/item8.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ra Pothier" userId="S::debra.pothier@autodesk.com::9126e818-c2d3-42e0-bf2c-385e733efa39" providerId="AD" clId="Web-{12C813AB-8420-8B2F-652D-1D5141FE659F}"/>
    <pc:docChg chg="modSld">
      <pc:chgData name="Debra Pothier" userId="S::debra.pothier@autodesk.com::9126e818-c2d3-42e0-bf2c-385e733efa39" providerId="AD" clId="Web-{12C813AB-8420-8B2F-652D-1D5141FE659F}" dt="2023-12-08T19:32:58.087" v="0" actId="20577"/>
      <pc:docMkLst>
        <pc:docMk/>
      </pc:docMkLst>
      <pc:sldChg chg="modSp">
        <pc:chgData name="Debra Pothier" userId="S::debra.pothier@autodesk.com::9126e818-c2d3-42e0-bf2c-385e733efa39" providerId="AD" clId="Web-{12C813AB-8420-8B2F-652D-1D5141FE659F}" dt="2023-12-08T19:32:58.087" v="0" actId="20577"/>
        <pc:sldMkLst>
          <pc:docMk/>
          <pc:sldMk cId="3590752140" sldId="380"/>
        </pc:sldMkLst>
        <pc:spChg chg="mod">
          <ac:chgData name="Debra Pothier" userId="S::debra.pothier@autodesk.com::9126e818-c2d3-42e0-bf2c-385e733efa39" providerId="AD" clId="Web-{12C813AB-8420-8B2F-652D-1D5141FE659F}" dt="2023-12-08T19:32:58.087" v="0" actId="20577"/>
          <ac:spMkLst>
            <pc:docMk/>
            <pc:sldMk cId="3590752140" sldId="380"/>
            <ac:spMk id="19" creationId="{2B01076E-C322-E335-5896-743466B8263E}"/>
          </ac:spMkLst>
        </pc:spChg>
      </pc:sldChg>
    </pc:docChg>
  </pc:docChgLst>
  <pc:docChgLst>
    <pc:chgData name="singhp@asme.org" userId="S::urn:spo:guest#singhp@asme.org::" providerId="AD" clId="Web-{9748CC9A-2F11-052A-7F8C-C02320B5579B}"/>
    <pc:docChg chg="modSld">
      <pc:chgData name="singhp@asme.org" userId="S::urn:spo:guest#singhp@asme.org::" providerId="AD" clId="Web-{9748CC9A-2F11-052A-7F8C-C02320B5579B}" dt="2023-12-09T01:53:59.342" v="137"/>
      <pc:docMkLst>
        <pc:docMk/>
      </pc:docMkLst>
      <pc:sldChg chg="addSp delSp modSp modCm modNotes">
        <pc:chgData name="singhp@asme.org" userId="S::urn:spo:guest#singhp@asme.org::" providerId="AD" clId="Web-{9748CC9A-2F11-052A-7F8C-C02320B5579B}" dt="2023-12-09T01:47:42.518" v="70" actId="20577"/>
        <pc:sldMkLst>
          <pc:docMk/>
          <pc:sldMk cId="3073461390" sldId="387"/>
        </pc:sldMkLst>
        <pc:spChg chg="mod">
          <ac:chgData name="singhp@asme.org" userId="S::urn:spo:guest#singhp@asme.org::" providerId="AD" clId="Web-{9748CC9A-2F11-052A-7F8C-C02320B5579B}" dt="2023-12-09T00:59:49.708" v="20" actId="14100"/>
          <ac:spMkLst>
            <pc:docMk/>
            <pc:sldMk cId="3073461390" sldId="387"/>
            <ac:spMk id="3" creationId="{CD834E79-80FD-C227-9A7A-CDB341FC1491}"/>
          </ac:spMkLst>
        </pc:spChg>
        <pc:spChg chg="add del mod">
          <ac:chgData name="singhp@asme.org" userId="S::urn:spo:guest#singhp@asme.org::" providerId="AD" clId="Web-{9748CC9A-2F11-052A-7F8C-C02320B5579B}" dt="2023-12-09T00:58:19.299" v="3"/>
          <ac:spMkLst>
            <pc:docMk/>
            <pc:sldMk cId="3073461390" sldId="387"/>
            <ac:spMk id="4" creationId="{7004B1A8-4927-6523-7622-4E23E2B0FA8C}"/>
          </ac:spMkLst>
        </pc:spChg>
        <pc:spChg chg="add mod">
          <ac:chgData name="singhp@asme.org" userId="S::urn:spo:guest#singhp@asme.org::" providerId="AD" clId="Web-{9748CC9A-2F11-052A-7F8C-C02320B5579B}" dt="2023-12-09T01:47:42.518" v="70" actId="20577"/>
          <ac:spMkLst>
            <pc:docMk/>
            <pc:sldMk cId="3073461390" sldId="387"/>
            <ac:spMk id="5" creationId="{034F3B5B-E3E3-007C-EA84-C9D35710F41B}"/>
          </ac:spMkLst>
        </pc:spChg>
        <pc:spChg chg="mod">
          <ac:chgData name="singhp@asme.org" userId="S::urn:spo:guest#singhp@asme.org::" providerId="AD" clId="Web-{9748CC9A-2F11-052A-7F8C-C02320B5579B}" dt="2023-12-09T01:47:32.236" v="66" actId="20577"/>
          <ac:spMkLst>
            <pc:docMk/>
            <pc:sldMk cId="3073461390" sldId="387"/>
            <ac:spMk id="8" creationId="{9C0737CD-F7D3-76E2-9D5F-F5F7D1523E97}"/>
          </ac:spMkLst>
        </pc:spChg>
        <pc:grpChg chg="mod">
          <ac:chgData name="singhp@asme.org" userId="S::urn:spo:guest#singhp@asme.org::" providerId="AD" clId="Web-{9748CC9A-2F11-052A-7F8C-C02320B5579B}" dt="2023-12-09T00:59:27.082" v="12" actId="1076"/>
          <ac:grpSpMkLst>
            <pc:docMk/>
            <pc:sldMk cId="3073461390" sldId="387"/>
            <ac:grpSpMk id="47" creationId="{A4CCA939-A4B9-1CCF-F9D5-854DF1BC2116}"/>
          </ac:grpSpMkLst>
        </pc:grpChg>
        <pc:picChg chg="mod">
          <ac:chgData name="singhp@asme.org" userId="S::urn:spo:guest#singhp@asme.org::" providerId="AD" clId="Web-{9748CC9A-2F11-052A-7F8C-C02320B5579B}" dt="2023-12-09T00:59:39.677" v="19" actId="1076"/>
          <ac:picMkLst>
            <pc:docMk/>
            <pc:sldMk cId="3073461390" sldId="387"/>
            <ac:picMk id="27" creationId="{4B125E87-DF0A-831A-85F6-DBB35DA23A04}"/>
          </ac:picMkLst>
        </pc:picChg>
        <pc:extLst>
          <p:ext xmlns:p="http://schemas.openxmlformats.org/presentationml/2006/main" uri="{D6D511B9-2390-475A-947B-AFAB55BFBCF1}">
            <pc226:cmChg xmlns:pc226="http://schemas.microsoft.com/office/powerpoint/2022/06/main/command" chg="mod">
              <pc226:chgData name="singhp@asme.org" userId="S::urn:spo:guest#singhp@asme.org::" providerId="AD" clId="Web-{9748CC9A-2F11-052A-7F8C-C02320B5579B}" dt="2023-12-09T01:47:19.017" v="63" actId="20577"/>
              <pc2:cmMkLst xmlns:pc2="http://schemas.microsoft.com/office/powerpoint/2019/9/main/command">
                <pc:docMk/>
                <pc:sldMk cId="3073461390" sldId="387"/>
                <pc2:cmMk id="{92309481-2B6A-44BA-9445-5AD2F9808563}"/>
              </pc2:cmMkLst>
              <pc226:cmRplyChg chg="add">
                <pc226:chgData name="singhp@asme.org" userId="S::urn:spo:guest#singhp@asme.org::" providerId="AD" clId="Web-{9748CC9A-2F11-052A-7F8C-C02320B5579B}" dt="2023-12-09T01:02:47.776" v="46"/>
                <pc2:cmRplyMkLst xmlns:pc2="http://schemas.microsoft.com/office/powerpoint/2019/9/main/command">
                  <pc:docMk/>
                  <pc:sldMk cId="3073461390" sldId="387"/>
                  <pc2:cmMk id="{92309481-2B6A-44BA-9445-5AD2F9808563}"/>
                  <pc2:cmRplyMk id="{2CE408DD-FE86-428F-AF37-1E9E14B72868}"/>
                </pc2:cmRplyMkLst>
              </pc226:cmRplyChg>
            </pc226:cmChg>
          </p:ext>
        </pc:extLst>
      </pc:sldChg>
      <pc:sldChg chg="addSp delSp modSp modCm modNotes">
        <pc:chgData name="singhp@asme.org" userId="S::urn:spo:guest#singhp@asme.org::" providerId="AD" clId="Web-{9748CC9A-2F11-052A-7F8C-C02320B5579B}" dt="2023-12-09T01:53:59.342" v="137"/>
        <pc:sldMkLst>
          <pc:docMk/>
          <pc:sldMk cId="2131151378" sldId="399"/>
        </pc:sldMkLst>
        <pc:spChg chg="add del mod">
          <ac:chgData name="singhp@asme.org" userId="S::urn:spo:guest#singhp@asme.org::" providerId="AD" clId="Web-{9748CC9A-2F11-052A-7F8C-C02320B5579B}" dt="2023-12-09T01:52:10.714" v="111"/>
          <ac:spMkLst>
            <pc:docMk/>
            <pc:sldMk cId="2131151378" sldId="399"/>
            <ac:spMk id="7" creationId="{4680BE20-69EC-3062-C6DD-4415D9966EA0}"/>
          </ac:spMkLst>
        </pc:spChg>
        <pc:extLst>
          <p:ext xmlns:p="http://schemas.openxmlformats.org/presentationml/2006/main" uri="{D6D511B9-2390-475A-947B-AFAB55BFBCF1}">
            <pc226:cmChg xmlns:pc226="http://schemas.microsoft.com/office/powerpoint/2022/06/main/command" chg="">
              <pc226:chgData name="singhp@asme.org" userId="S::urn:spo:guest#singhp@asme.org::" providerId="AD" clId="Web-{9748CC9A-2F11-052A-7F8C-C02320B5579B}" dt="2023-12-09T01:04:36.170" v="47"/>
              <pc2:cmMkLst xmlns:pc2="http://schemas.microsoft.com/office/powerpoint/2019/9/main/command">
                <pc:docMk/>
                <pc:sldMk cId="2131151378" sldId="399"/>
                <pc2:cmMk id="{3802D81A-1CCD-43AD-8546-CCDC3FEDEBAC}"/>
              </pc2:cmMkLst>
              <pc226:cmRplyChg chg="add">
                <pc226:chgData name="singhp@asme.org" userId="S::urn:spo:guest#singhp@asme.org::" providerId="AD" clId="Web-{9748CC9A-2F11-052A-7F8C-C02320B5579B}" dt="2023-12-09T01:04:36.170" v="47"/>
                <pc2:cmRplyMkLst xmlns:pc2="http://schemas.microsoft.com/office/powerpoint/2019/9/main/command">
                  <pc:docMk/>
                  <pc:sldMk cId="2131151378" sldId="399"/>
                  <pc2:cmMk id="{3802D81A-1CCD-43AD-8546-CCDC3FEDEBAC}"/>
                  <pc2:cmRplyMk id="{EA95B217-C286-4DAF-802C-8FAA5A308D38}"/>
                </pc2:cmRplyMkLst>
              </pc226:cmRplyChg>
            </pc226:cmChg>
          </p:ext>
        </pc:extLst>
      </pc:sldChg>
    </pc:docChg>
  </pc:docChgLst>
  <pc:docChgLst>
    <pc:chgData name="singhp@asme.org" userId="S::urn:spo:guest#singhp@asme.org::" providerId="AD" clId="Web-{8051D181-7A9D-D893-87D2-CEB0DA0E40C3}"/>
    <pc:docChg chg="mod addSld delSld modSld">
      <pc:chgData name="singhp@asme.org" userId="S::urn:spo:guest#singhp@asme.org::" providerId="AD" clId="Web-{8051D181-7A9D-D893-87D2-CEB0DA0E40C3}" dt="2023-12-08T20:00:01.997" v="540"/>
      <pc:docMkLst>
        <pc:docMk/>
      </pc:docMkLst>
      <pc:sldChg chg="addSp delSp modSp addCm delCm">
        <pc:chgData name="singhp@asme.org" userId="S::urn:spo:guest#singhp@asme.org::" providerId="AD" clId="Web-{8051D181-7A9D-D893-87D2-CEB0DA0E40C3}" dt="2023-12-08T19:52:49.296" v="464"/>
        <pc:sldMkLst>
          <pc:docMk/>
          <pc:sldMk cId="2933231808" sldId="386"/>
        </pc:sldMkLst>
        <pc:spChg chg="mod">
          <ac:chgData name="singhp@asme.org" userId="S::urn:spo:guest#singhp@asme.org::" providerId="AD" clId="Web-{8051D181-7A9D-D893-87D2-CEB0DA0E40C3}" dt="2023-12-08T19:28:51.299" v="62" actId="20577"/>
          <ac:spMkLst>
            <pc:docMk/>
            <pc:sldMk cId="2933231808" sldId="386"/>
            <ac:spMk id="2" creationId="{15E68C58-1DBE-3FF9-756F-F6DDACC2803C}"/>
          </ac:spMkLst>
        </pc:spChg>
        <pc:spChg chg="mod">
          <ac:chgData name="singhp@asme.org" userId="S::urn:spo:guest#singhp@asme.org::" providerId="AD" clId="Web-{8051D181-7A9D-D893-87D2-CEB0DA0E40C3}" dt="2023-12-08T19:27:51.657" v="20" actId="20577"/>
          <ac:spMkLst>
            <pc:docMk/>
            <pc:sldMk cId="2933231808" sldId="386"/>
            <ac:spMk id="33" creationId="{DA4D5587-779F-FA5D-E2B7-835F619BABFA}"/>
          </ac:spMkLst>
        </pc:spChg>
        <pc:grpChg chg="mod">
          <ac:chgData name="singhp@asme.org" userId="S::urn:spo:guest#singhp@asme.org::" providerId="AD" clId="Web-{8051D181-7A9D-D893-87D2-CEB0DA0E40C3}" dt="2023-12-08T19:52:00.279" v="454" actId="1076"/>
          <ac:grpSpMkLst>
            <pc:docMk/>
            <pc:sldMk cId="2933231808" sldId="386"/>
            <ac:grpSpMk id="10" creationId="{1234EAD7-B871-C61E-F092-A19DE0A27B5A}"/>
          </ac:grpSpMkLst>
        </pc:grpChg>
        <pc:grpChg chg="mod">
          <ac:chgData name="singhp@asme.org" userId="S::urn:spo:guest#singhp@asme.org::" providerId="AD" clId="Web-{8051D181-7A9D-D893-87D2-CEB0DA0E40C3}" dt="2023-12-08T19:52:00.248" v="453" actId="1076"/>
          <ac:grpSpMkLst>
            <pc:docMk/>
            <pc:sldMk cId="2933231808" sldId="386"/>
            <ac:grpSpMk id="11" creationId="{1B931AC5-759D-69B3-15EE-B2795725531A}"/>
          </ac:grpSpMkLst>
        </pc:grpChg>
        <pc:grpChg chg="mod">
          <ac:chgData name="singhp@asme.org" userId="S::urn:spo:guest#singhp@asme.org::" providerId="AD" clId="Web-{8051D181-7A9D-D893-87D2-CEB0DA0E40C3}" dt="2023-12-08T19:52:00.217" v="452" actId="1076"/>
          <ac:grpSpMkLst>
            <pc:docMk/>
            <pc:sldMk cId="2933231808" sldId="386"/>
            <ac:grpSpMk id="14" creationId="{EDA67A4D-1A80-58EF-BA49-D743814AE0D5}"/>
          </ac:grpSpMkLst>
        </pc:grpChg>
        <pc:grpChg chg="mod">
          <ac:chgData name="singhp@asme.org" userId="S::urn:spo:guest#singhp@asme.org::" providerId="AD" clId="Web-{8051D181-7A9D-D893-87D2-CEB0DA0E40C3}" dt="2023-12-08T19:52:00.201" v="451" actId="1076"/>
          <ac:grpSpMkLst>
            <pc:docMk/>
            <pc:sldMk cId="2933231808" sldId="386"/>
            <ac:grpSpMk id="17" creationId="{BDD27ED5-59F5-B95D-715B-2DF8AC06190E}"/>
          </ac:grpSpMkLst>
        </pc:grpChg>
        <pc:picChg chg="add del mod">
          <ac:chgData name="singhp@asme.org" userId="S::urn:spo:guest#singhp@asme.org::" providerId="AD" clId="Web-{8051D181-7A9D-D893-87D2-CEB0DA0E40C3}" dt="2023-12-08T19:47:18.677" v="234"/>
          <ac:picMkLst>
            <pc:docMk/>
            <pc:sldMk cId="2933231808" sldId="386"/>
            <ac:picMk id="3" creationId="{5211A5DA-3C26-27AE-D786-3107E78795C1}"/>
          </ac:picMkLst>
        </pc:picChg>
        <pc:picChg chg="add mod">
          <ac:chgData name="singhp@asme.org" userId="S::urn:spo:guest#singhp@asme.org::" providerId="AD" clId="Web-{8051D181-7A9D-D893-87D2-CEB0DA0E40C3}" dt="2023-12-08T19:52:19.108" v="462" actId="1076"/>
          <ac:picMkLst>
            <pc:docMk/>
            <pc:sldMk cId="2933231808" sldId="386"/>
            <ac:picMk id="4" creationId="{0BDDB18C-69A3-A03F-37E0-23085F4EE437}"/>
          </ac:picMkLst>
        </pc:picChg>
        <pc:picChg chg="del">
          <ac:chgData name="singhp@asme.org" userId="S::urn:spo:guest#singhp@asme.org::" providerId="AD" clId="Web-{8051D181-7A9D-D893-87D2-CEB0DA0E40C3}" dt="2023-12-08T19:28:01.079" v="21"/>
          <ac:picMkLst>
            <pc:docMk/>
            <pc:sldMk cId="2933231808" sldId="386"/>
            <ac:picMk id="15" creationId="{155AB6F2-FC8F-42F1-0D28-5DCB3273FB0B}"/>
          </ac:picMkLst>
        </pc:picChg>
        <pc:cxnChg chg="mod">
          <ac:chgData name="singhp@asme.org" userId="S::urn:spo:guest#singhp@asme.org::" providerId="AD" clId="Web-{8051D181-7A9D-D893-87D2-CEB0DA0E40C3}" dt="2023-12-08T19:52:00.279" v="454" actId="1076"/>
          <ac:cxnSpMkLst>
            <pc:docMk/>
            <pc:sldMk cId="2933231808" sldId="386"/>
            <ac:cxnSpMk id="39" creationId="{0679BD21-201F-0497-58D1-19A36FB8BB03}"/>
          </ac:cxnSpMkLst>
        </pc:cxnChg>
        <pc:extLst>
          <p:ext xmlns:p="http://schemas.openxmlformats.org/presentationml/2006/main" uri="{D6D511B9-2390-475A-947B-AFAB55BFBCF1}">
            <pc226:cmChg xmlns:pc226="http://schemas.microsoft.com/office/powerpoint/2022/06/main/command" chg="add del">
              <pc226:chgData name="singhp@asme.org" userId="S::urn:spo:guest#singhp@asme.org::" providerId="AD" clId="Web-{8051D181-7A9D-D893-87D2-CEB0DA0E40C3}" dt="2023-12-08T19:47:03.864" v="229"/>
              <pc2:cmMkLst xmlns:pc2="http://schemas.microsoft.com/office/powerpoint/2019/9/main/command">
                <pc:docMk/>
                <pc:sldMk cId="2933231808" sldId="386"/>
                <pc2:cmMk id="{24706F1E-61BD-4840-82BC-676F1CEC6E87}"/>
              </pc2:cmMkLst>
            </pc226:cmChg>
            <pc226:cmChg xmlns:pc226="http://schemas.microsoft.com/office/powerpoint/2022/06/main/command" chg="add">
              <pc226:chgData name="singhp@asme.org" userId="S::urn:spo:guest#singhp@asme.org::" providerId="AD" clId="Web-{8051D181-7A9D-D893-87D2-CEB0DA0E40C3}" dt="2023-12-08T19:52:49.296" v="464"/>
              <pc2:cmMkLst xmlns:pc2="http://schemas.microsoft.com/office/powerpoint/2019/9/main/command">
                <pc:docMk/>
                <pc:sldMk cId="2933231808" sldId="386"/>
                <pc2:cmMk id="{554CAA3E-E82C-4190-B67F-E23595CED8D8}"/>
              </pc2:cmMkLst>
            </pc226:cmChg>
          </p:ext>
        </pc:extLst>
      </pc:sldChg>
      <pc:sldChg chg="addCm">
        <pc:chgData name="singhp@asme.org" userId="S::urn:spo:guest#singhp@asme.org::" providerId="AD" clId="Web-{8051D181-7A9D-D893-87D2-CEB0DA0E40C3}" dt="2023-12-08T20:00:01.997" v="540"/>
        <pc:sldMkLst>
          <pc:docMk/>
          <pc:sldMk cId="3073461390" sldId="387"/>
        </pc:sldMkLst>
        <pc:extLst>
          <p:ext xmlns:p="http://schemas.openxmlformats.org/presentationml/2006/main" uri="{D6D511B9-2390-475A-947B-AFAB55BFBCF1}">
            <pc226:cmChg xmlns:pc226="http://schemas.microsoft.com/office/powerpoint/2022/06/main/command" chg="add">
              <pc226:chgData name="singhp@asme.org" userId="S::urn:spo:guest#singhp@asme.org::" providerId="AD" clId="Web-{8051D181-7A9D-D893-87D2-CEB0DA0E40C3}" dt="2023-12-08T20:00:01.997" v="540"/>
              <pc2:cmMkLst xmlns:pc2="http://schemas.microsoft.com/office/powerpoint/2019/9/main/command">
                <pc:docMk/>
                <pc:sldMk cId="3073461390" sldId="387"/>
                <pc2:cmMk id="{92309481-2B6A-44BA-9445-5AD2F9808563}"/>
              </pc2:cmMkLst>
            </pc226:cmChg>
          </p:ext>
        </pc:extLst>
      </pc:sldChg>
      <pc:sldChg chg="add del">
        <pc:chgData name="singhp@asme.org" userId="S::urn:spo:guest#singhp@asme.org::" providerId="AD" clId="Web-{8051D181-7A9D-D893-87D2-CEB0DA0E40C3}" dt="2023-12-08T19:53:38.657" v="465"/>
        <pc:sldMkLst>
          <pc:docMk/>
          <pc:sldMk cId="3734271113" sldId="389"/>
        </pc:sldMkLst>
      </pc:sldChg>
      <pc:sldChg chg="modSp modNotes">
        <pc:chgData name="singhp@asme.org" userId="S::urn:spo:guest#singhp@asme.org::" providerId="AD" clId="Web-{8051D181-7A9D-D893-87D2-CEB0DA0E40C3}" dt="2023-12-08T19:54:37.097" v="479" actId="20577"/>
        <pc:sldMkLst>
          <pc:docMk/>
          <pc:sldMk cId="2186734370" sldId="393"/>
        </pc:sldMkLst>
        <pc:spChg chg="mod">
          <ac:chgData name="singhp@asme.org" userId="S::urn:spo:guest#singhp@asme.org::" providerId="AD" clId="Web-{8051D181-7A9D-D893-87D2-CEB0DA0E40C3}" dt="2023-12-08T19:54:10.752" v="470" actId="20577"/>
          <ac:spMkLst>
            <pc:docMk/>
            <pc:sldMk cId="2186734370" sldId="393"/>
            <ac:spMk id="10" creationId="{17AE35B4-212F-AF1B-F19D-8A647A1223C0}"/>
          </ac:spMkLst>
        </pc:spChg>
        <pc:spChg chg="mod">
          <ac:chgData name="singhp@asme.org" userId="S::urn:spo:guest#singhp@asme.org::" providerId="AD" clId="Web-{8051D181-7A9D-D893-87D2-CEB0DA0E40C3}" dt="2023-12-08T19:54:37.097" v="479" actId="20577"/>
          <ac:spMkLst>
            <pc:docMk/>
            <pc:sldMk cId="2186734370" sldId="393"/>
            <ac:spMk id="12" creationId="{F23AF430-E888-995A-5BDF-DEE68A55DF4A}"/>
          </ac:spMkLst>
        </pc:spChg>
      </pc:sldChg>
      <pc:sldChg chg="add del">
        <pc:chgData name="singhp@asme.org" userId="S::urn:spo:guest#singhp@asme.org::" providerId="AD" clId="Web-{8051D181-7A9D-D893-87D2-CEB0DA0E40C3}" dt="2023-12-08T19:54:50.691" v="480"/>
        <pc:sldMkLst>
          <pc:docMk/>
          <pc:sldMk cId="1585521197" sldId="394"/>
        </pc:sldMkLst>
      </pc:sldChg>
      <pc:sldChg chg="modSp addCm delCm modCm modNotes">
        <pc:chgData name="singhp@asme.org" userId="S::urn:spo:guest#singhp@asme.org::" providerId="AD" clId="Web-{8051D181-7A9D-D893-87D2-CEB0DA0E40C3}" dt="2023-12-08T19:56:49.851" v="536"/>
        <pc:sldMkLst>
          <pc:docMk/>
          <pc:sldMk cId="1757466734" sldId="397"/>
        </pc:sldMkLst>
        <pc:spChg chg="mod">
          <ac:chgData name="singhp@asme.org" userId="S::urn:spo:guest#singhp@asme.org::" providerId="AD" clId="Web-{8051D181-7A9D-D893-87D2-CEB0DA0E40C3}" dt="2023-12-08T19:55:18.660" v="486" actId="20577"/>
          <ac:spMkLst>
            <pc:docMk/>
            <pc:sldMk cId="1757466734" sldId="397"/>
            <ac:spMk id="12" creationId="{8E6E1BD6-A818-EA1D-8A67-51287AC122C2}"/>
          </ac:spMkLst>
        </pc:spChg>
        <pc:spChg chg="mod">
          <ac:chgData name="singhp@asme.org" userId="S::urn:spo:guest#singhp@asme.org::" providerId="AD" clId="Web-{8051D181-7A9D-D893-87D2-CEB0DA0E40C3}" dt="2023-12-08T19:55:30.317" v="490" actId="20577"/>
          <ac:spMkLst>
            <pc:docMk/>
            <pc:sldMk cId="1757466734" sldId="397"/>
            <ac:spMk id="19" creationId="{3E44139B-C955-4890-101D-C5B2F712F3E7}"/>
          </ac:spMkLst>
        </pc:spChg>
        <pc:extLst>
          <p:ext xmlns:p="http://schemas.openxmlformats.org/presentationml/2006/main" uri="{D6D511B9-2390-475A-947B-AFAB55BFBCF1}">
            <pc226:cmChg xmlns:pc226="http://schemas.microsoft.com/office/powerpoint/2022/06/main/command" chg="add del">
              <pc226:chgData name="singhp@asme.org" userId="S::urn:spo:guest#singhp@asme.org::" providerId="AD" clId="Web-{8051D181-7A9D-D893-87D2-CEB0DA0E40C3}" dt="2023-12-08T19:46:23.738" v="197"/>
              <pc2:cmMkLst xmlns:pc2="http://schemas.microsoft.com/office/powerpoint/2019/9/main/command">
                <pc:docMk/>
                <pc:sldMk cId="1757466734" sldId="397"/>
                <pc2:cmMk id="{0AFAC074-85D3-4BB7-9091-B52B64002709}"/>
              </pc2:cmMkLst>
              <pc226:cmRplyChg chg="add del">
                <pc226:chgData name="singhp@asme.org" userId="S::urn:spo:guest#singhp@asme.org::" providerId="AD" clId="Web-{8051D181-7A9D-D893-87D2-CEB0DA0E40C3}" dt="2023-12-08T19:46:17.441" v="190"/>
                <pc2:cmRplyMkLst xmlns:pc2="http://schemas.microsoft.com/office/powerpoint/2019/9/main/command">
                  <pc:docMk/>
                  <pc:sldMk cId="1757466734" sldId="397"/>
                  <pc2:cmMk id="{0AFAC074-85D3-4BB7-9091-B52B64002709}"/>
                  <pc2:cmRplyMk id="{28143CA8-881A-4104-AC10-FC65883611E7}"/>
                </pc2:cmRplyMkLst>
              </pc226:cmRplyChg>
            </pc226:cmChg>
          </p:ext>
        </pc:extLst>
      </pc:sldChg>
      <pc:sldChg chg="add del">
        <pc:chgData name="singhp@asme.org" userId="S::urn:spo:guest#singhp@asme.org::" providerId="AD" clId="Web-{8051D181-7A9D-D893-87D2-CEB0DA0E40C3}" dt="2023-12-08T19:57:11.305" v="537"/>
        <pc:sldMkLst>
          <pc:docMk/>
          <pc:sldMk cId="3820256517" sldId="398"/>
        </pc:sldMkLst>
      </pc:sldChg>
      <pc:sldChg chg="addCm delCm">
        <pc:chgData name="singhp@asme.org" userId="S::urn:spo:guest#singhp@asme.org::" providerId="AD" clId="Web-{8051D181-7A9D-D893-87D2-CEB0DA0E40C3}" dt="2023-12-08T19:57:30.399" v="538"/>
        <pc:sldMkLst>
          <pc:docMk/>
          <pc:sldMk cId="2131151378" sldId="399"/>
        </pc:sldMkLst>
        <pc:extLst>
          <p:ext xmlns:p="http://schemas.openxmlformats.org/presentationml/2006/main" uri="{D6D511B9-2390-475A-947B-AFAB55BFBCF1}">
            <pc226:cmChg xmlns:pc226="http://schemas.microsoft.com/office/powerpoint/2022/06/main/command" chg="add">
              <pc226:chgData name="singhp@asme.org" userId="S::urn:spo:guest#singhp@asme.org::" providerId="AD" clId="Web-{8051D181-7A9D-D893-87D2-CEB0DA0E40C3}" dt="2023-12-08T19:57:30.399" v="538"/>
              <pc2:cmMkLst xmlns:pc2="http://schemas.microsoft.com/office/powerpoint/2019/9/main/command">
                <pc:docMk/>
                <pc:sldMk cId="2131151378" sldId="399"/>
                <pc2:cmMk id="{3802D81A-1CCD-43AD-8546-CCDC3FEDEBAC}"/>
              </pc2:cmMkLst>
            </pc226:cmChg>
            <pc226:cmChg xmlns:pc226="http://schemas.microsoft.com/office/powerpoint/2022/06/main/command" chg="add del">
              <pc226:chgData name="singhp@asme.org" userId="S::urn:spo:guest#singhp@asme.org::" providerId="AD" clId="Web-{8051D181-7A9D-D893-87D2-CEB0DA0E40C3}" dt="2023-12-08T19:46:26.941" v="198"/>
              <pc2:cmMkLst xmlns:pc2="http://schemas.microsoft.com/office/powerpoint/2019/9/main/command">
                <pc:docMk/>
                <pc:sldMk cId="2131151378" sldId="399"/>
                <pc2:cmMk id="{AEDB4998-3FA5-48E3-80CC-5DEFCABCC30E}"/>
              </pc2:cmMkLst>
            </pc226:cmChg>
          </p:ext>
        </pc:extLst>
      </pc:sldChg>
      <pc:sldChg chg="modSp modNotes">
        <pc:chgData name="singhp@asme.org" userId="S::urn:spo:guest#singhp@asme.org::" providerId="AD" clId="Web-{8051D181-7A9D-D893-87D2-CEB0DA0E40C3}" dt="2023-12-08T19:50:55.090" v="450"/>
        <pc:sldMkLst>
          <pc:docMk/>
          <pc:sldMk cId="2300457196" sldId="400"/>
        </pc:sldMkLst>
        <pc:spChg chg="mod">
          <ac:chgData name="singhp@asme.org" userId="S::urn:spo:guest#singhp@asme.org::" providerId="AD" clId="Web-{8051D181-7A9D-D893-87D2-CEB0DA0E40C3}" dt="2023-12-08T19:48:12.757" v="239" actId="20577"/>
          <ac:spMkLst>
            <pc:docMk/>
            <pc:sldMk cId="2300457196" sldId="400"/>
            <ac:spMk id="4" creationId="{8593BD64-AB24-C984-C46E-E11D2BDB457A}"/>
          </ac:spMkLst>
        </pc:spChg>
        <pc:spChg chg="mod">
          <ac:chgData name="singhp@asme.org" userId="S::urn:spo:guest#singhp@asme.org::" providerId="AD" clId="Web-{8051D181-7A9D-D893-87D2-CEB0DA0E40C3}" dt="2023-12-08T19:50:12.276" v="445" actId="20577"/>
          <ac:spMkLst>
            <pc:docMk/>
            <pc:sldMk cId="2300457196" sldId="400"/>
            <ac:spMk id="14" creationId="{9A96BEE2-CDE1-D063-A34F-DD094DE95716}"/>
          </ac:spMkLst>
        </pc:spChg>
      </pc:sldChg>
      <pc:sldChg chg="add del">
        <pc:chgData name="singhp@asme.org" userId="S::urn:spo:guest#singhp@asme.org::" providerId="AD" clId="Web-{8051D181-7A9D-D893-87D2-CEB0DA0E40C3}" dt="2023-12-08T19:57:50.868" v="539"/>
        <pc:sldMkLst>
          <pc:docMk/>
          <pc:sldMk cId="55459027" sldId="404"/>
        </pc:sldMkLst>
      </pc:sldChg>
    </pc:docChg>
  </pc:docChgLst>
  <pc:docChgLst>
    <pc:chgData name="Pooja Singh" userId="S::singhp@asme.org::b74bb2c6-5b65-453f-af52-478e018a6e9f" providerId="AD" clId="Web-{5B4422D5-A80C-3388-97F8-0857EF2B6272}"/>
    <pc:docChg chg="modSld">
      <pc:chgData name="Pooja Singh" userId="S::singhp@asme.org::b74bb2c6-5b65-453f-af52-478e018a6e9f" providerId="AD" clId="Web-{5B4422D5-A80C-3388-97F8-0857EF2B6272}" dt="2024-01-03T20:45:04.948" v="39"/>
      <pc:docMkLst>
        <pc:docMk/>
      </pc:docMkLst>
      <pc:sldChg chg="modNotes">
        <pc:chgData name="Pooja Singh" userId="S::singhp@asme.org::b74bb2c6-5b65-453f-af52-478e018a6e9f" providerId="AD" clId="Web-{5B4422D5-A80C-3388-97F8-0857EF2B6272}" dt="2024-01-03T20:43:29.789" v="7"/>
        <pc:sldMkLst>
          <pc:docMk/>
          <pc:sldMk cId="2005828319" sldId="377"/>
        </pc:sldMkLst>
      </pc:sldChg>
      <pc:sldChg chg="modNotes">
        <pc:chgData name="Pooja Singh" userId="S::singhp@asme.org::b74bb2c6-5b65-453f-af52-478e018a6e9f" providerId="AD" clId="Web-{5B4422D5-A80C-3388-97F8-0857EF2B6272}" dt="2024-01-03T20:43:30.524" v="11"/>
        <pc:sldMkLst>
          <pc:docMk/>
          <pc:sldMk cId="1609176294" sldId="378"/>
        </pc:sldMkLst>
      </pc:sldChg>
      <pc:sldChg chg="modNotes">
        <pc:chgData name="Pooja Singh" userId="S::singhp@asme.org::b74bb2c6-5b65-453f-af52-478e018a6e9f" providerId="AD" clId="Web-{5B4422D5-A80C-3388-97F8-0857EF2B6272}" dt="2024-01-03T20:43:30.867" v="16"/>
        <pc:sldMkLst>
          <pc:docMk/>
          <pc:sldMk cId="3636078263" sldId="382"/>
        </pc:sldMkLst>
      </pc:sldChg>
      <pc:sldChg chg="modNotes">
        <pc:chgData name="Pooja Singh" userId="S::singhp@asme.org::b74bb2c6-5b65-453f-af52-478e018a6e9f" providerId="AD" clId="Web-{5B4422D5-A80C-3388-97F8-0857EF2B6272}" dt="2024-01-03T20:44:12.556" v="27"/>
        <pc:sldMkLst>
          <pc:docMk/>
          <pc:sldMk cId="3020484557" sldId="391"/>
        </pc:sldMkLst>
      </pc:sldChg>
      <pc:sldChg chg="modNotes">
        <pc:chgData name="Pooja Singh" userId="S::singhp@asme.org::b74bb2c6-5b65-453f-af52-478e018a6e9f" providerId="AD" clId="Web-{5B4422D5-A80C-3388-97F8-0857EF2B6272}" dt="2024-01-03T20:44:41.854" v="37"/>
        <pc:sldMkLst>
          <pc:docMk/>
          <pc:sldMk cId="1060536248" sldId="395"/>
        </pc:sldMkLst>
      </pc:sldChg>
      <pc:sldChg chg="modNotes">
        <pc:chgData name="Pooja Singh" userId="S::singhp@asme.org::b74bb2c6-5b65-453f-af52-478e018a6e9f" providerId="AD" clId="Web-{5B4422D5-A80C-3388-97F8-0857EF2B6272}" dt="2024-01-03T20:45:04.948" v="39"/>
        <pc:sldMkLst>
          <pc:docMk/>
          <pc:sldMk cId="2079773934" sldId="405"/>
        </pc:sldMkLst>
      </pc:sldChg>
    </pc:docChg>
  </pc:docChgLst>
  <pc:docChgLst>
    <pc:chgData name="Judy Wakayama" userId="70a22389-9f4a-4c31-89d7-c74f94e45bca" providerId="ADAL" clId="{91C07A96-0AE0-4BEF-A854-042FE4D7DE96}"/>
    <pc:docChg chg="modSld">
      <pc:chgData name="Judy Wakayama" userId="70a22389-9f4a-4c31-89d7-c74f94e45bca" providerId="ADAL" clId="{91C07A96-0AE0-4BEF-A854-042FE4D7DE96}" dt="2023-12-12T17:44:44.182" v="3" actId="1076"/>
      <pc:docMkLst>
        <pc:docMk/>
      </pc:docMkLst>
      <pc:sldChg chg="modSp mod">
        <pc:chgData name="Judy Wakayama" userId="70a22389-9f4a-4c31-89d7-c74f94e45bca" providerId="ADAL" clId="{91C07A96-0AE0-4BEF-A854-042FE4D7DE96}" dt="2023-12-12T17:44:44.182" v="3" actId="1076"/>
        <pc:sldMkLst>
          <pc:docMk/>
          <pc:sldMk cId="2933231808" sldId="386"/>
        </pc:sldMkLst>
        <pc:picChg chg="mod">
          <ac:chgData name="Judy Wakayama" userId="70a22389-9f4a-4c31-89d7-c74f94e45bca" providerId="ADAL" clId="{91C07A96-0AE0-4BEF-A854-042FE4D7DE96}" dt="2023-12-12T17:44:44.182" v="3" actId="1076"/>
          <ac:picMkLst>
            <pc:docMk/>
            <pc:sldMk cId="2933231808" sldId="386"/>
            <ac:picMk id="4" creationId="{0BDDB18C-69A3-A03F-37E0-23085F4EE437}"/>
          </ac:picMkLst>
        </pc:picChg>
      </pc:sldChg>
      <pc:sldChg chg="delCm modCm">
        <pc:chgData name="Judy Wakayama" userId="70a22389-9f4a-4c31-89d7-c74f94e45bca" providerId="ADAL" clId="{91C07A96-0AE0-4BEF-A854-042FE4D7DE96}" dt="2023-12-12T17:43:28.137" v="2"/>
        <pc:sldMkLst>
          <pc:docMk/>
          <pc:sldMk cId="3073461390" sldId="387"/>
        </pc:sldMkLst>
        <pc:extLst>
          <p:ext xmlns:p="http://schemas.openxmlformats.org/presentationml/2006/main" uri="{D6D511B9-2390-475A-947B-AFAB55BFBCF1}">
            <pc226:cmChg xmlns:pc226="http://schemas.microsoft.com/office/powerpoint/2022/06/main/command" chg="del">
              <pc226:chgData name="Judy Wakayama" userId="70a22389-9f4a-4c31-89d7-c74f94e45bca" providerId="ADAL" clId="{91C07A96-0AE0-4BEF-A854-042FE4D7DE96}" dt="2023-12-12T17:43:28.137" v="2"/>
              <pc2:cmMkLst xmlns:pc2="http://schemas.microsoft.com/office/powerpoint/2019/9/main/command">
                <pc:docMk/>
                <pc:sldMk cId="3073461390" sldId="387"/>
                <pc2:cmMk id="{92309481-2B6A-44BA-9445-5AD2F9808563}"/>
              </pc2:cmMkLst>
              <pc226:cmRplyChg chg="add">
                <pc226:chgData name="Judy Wakayama" userId="70a22389-9f4a-4c31-89d7-c74f94e45bca" providerId="ADAL" clId="{91C07A96-0AE0-4BEF-A854-042FE4D7DE96}" dt="2023-12-08T22:21:16.697" v="0"/>
                <pc2:cmRplyMkLst xmlns:pc2="http://schemas.microsoft.com/office/powerpoint/2019/9/main/command">
                  <pc:docMk/>
                  <pc:sldMk cId="3073461390" sldId="387"/>
                  <pc2:cmMk id="{92309481-2B6A-44BA-9445-5AD2F9808563}"/>
                  <pc2:cmRplyMk id="{7FA2A445-3CAD-4E6B-8E4D-0D6D6B87708B}"/>
                </pc2:cmRplyMkLst>
              </pc226:cmRplyChg>
            </pc226:cmChg>
          </p:ext>
        </pc:extLst>
      </pc:sldChg>
      <pc:sldChg chg="modCm">
        <pc:chgData name="Judy Wakayama" userId="70a22389-9f4a-4c31-89d7-c74f94e45bca" providerId="ADAL" clId="{91C07A96-0AE0-4BEF-A854-042FE4D7DE96}" dt="2023-12-08T22:23:08.519" v="1"/>
        <pc:sldMkLst>
          <pc:docMk/>
          <pc:sldMk cId="2131151378" sldId="399"/>
        </pc:sldMkLst>
        <pc:extLst>
          <p:ext xmlns:p="http://schemas.openxmlformats.org/presentationml/2006/main" uri="{D6D511B9-2390-475A-947B-AFAB55BFBCF1}">
            <pc226:cmChg xmlns:pc226="http://schemas.microsoft.com/office/powerpoint/2022/06/main/command" chg="">
              <pc226:chgData name="Judy Wakayama" userId="70a22389-9f4a-4c31-89d7-c74f94e45bca" providerId="ADAL" clId="{91C07A96-0AE0-4BEF-A854-042FE4D7DE96}" dt="2023-12-08T22:23:08.519" v="1"/>
              <pc2:cmMkLst xmlns:pc2="http://schemas.microsoft.com/office/powerpoint/2019/9/main/command">
                <pc:docMk/>
                <pc:sldMk cId="2131151378" sldId="399"/>
                <pc2:cmMk id="{3802D81A-1CCD-43AD-8546-CCDC3FEDEBAC}"/>
              </pc2:cmMkLst>
              <pc226:cmRplyChg chg="add">
                <pc226:chgData name="Judy Wakayama" userId="70a22389-9f4a-4c31-89d7-c74f94e45bca" providerId="ADAL" clId="{91C07A96-0AE0-4BEF-A854-042FE4D7DE96}" dt="2023-12-08T22:23:08.519" v="1"/>
                <pc2:cmRplyMkLst xmlns:pc2="http://schemas.microsoft.com/office/powerpoint/2019/9/main/command">
                  <pc:docMk/>
                  <pc:sldMk cId="2131151378" sldId="399"/>
                  <pc2:cmMk id="{3802D81A-1CCD-43AD-8546-CCDC3FEDEBAC}"/>
                  <pc2:cmRplyMk id="{48BD0DD7-F131-4A05-A66B-058EAB6A13A9}"/>
                </pc2:cmRplyMkLst>
              </pc226:cmRplyChg>
            </pc226:cmChg>
          </p:ext>
        </pc:extLst>
      </pc:sldChg>
    </pc:docChg>
  </pc:docChgLst>
  <pc:docChgLst>
    <pc:chgData name="singhp@asme.org" userId="S::urn:spo:guest#singhp@asme.org::" providerId="AD" clId="Web-{6D1D9596-8E73-E375-D48A-06F073582A96}"/>
    <pc:docChg chg="modSld">
      <pc:chgData name="singhp@asme.org" userId="S::urn:spo:guest#singhp@asme.org::" providerId="AD" clId="Web-{6D1D9596-8E73-E375-D48A-06F073582A96}" dt="2023-12-12T18:55:30.127" v="98"/>
      <pc:docMkLst>
        <pc:docMk/>
      </pc:docMkLst>
      <pc:sldChg chg="addSp delSp modSp delCm">
        <pc:chgData name="singhp@asme.org" userId="S::urn:spo:guest#singhp@asme.org::" providerId="AD" clId="Web-{6D1D9596-8E73-E375-D48A-06F073582A96}" dt="2023-12-12T18:01:57.650" v="9"/>
        <pc:sldMkLst>
          <pc:docMk/>
          <pc:sldMk cId="2933231808" sldId="386"/>
        </pc:sldMkLst>
        <pc:spChg chg="mod">
          <ac:chgData name="singhp@asme.org" userId="S::urn:spo:guest#singhp@asme.org::" providerId="AD" clId="Web-{6D1D9596-8E73-E375-D48A-06F073582A96}" dt="2023-12-12T18:01:49.915" v="6" actId="1076"/>
          <ac:spMkLst>
            <pc:docMk/>
            <pc:sldMk cId="2933231808" sldId="386"/>
            <ac:spMk id="8" creationId="{3FEC305D-7A59-B430-5D12-E296993BF7C9}"/>
          </ac:spMkLst>
        </pc:spChg>
        <pc:picChg chg="add mod">
          <ac:chgData name="singhp@asme.org" userId="S::urn:spo:guest#singhp@asme.org::" providerId="AD" clId="Web-{6D1D9596-8E73-E375-D48A-06F073582A96}" dt="2023-12-12T18:01:52.946" v="8" actId="1076"/>
          <ac:picMkLst>
            <pc:docMk/>
            <pc:sldMk cId="2933231808" sldId="386"/>
            <ac:picMk id="3" creationId="{6668B727-53FD-B867-B64B-E96870A58970}"/>
          </ac:picMkLst>
        </pc:picChg>
        <pc:picChg chg="del">
          <ac:chgData name="singhp@asme.org" userId="S::urn:spo:guest#singhp@asme.org::" providerId="AD" clId="Web-{6D1D9596-8E73-E375-D48A-06F073582A96}" dt="2023-12-12T17:55:38.414" v="0"/>
          <ac:picMkLst>
            <pc:docMk/>
            <pc:sldMk cId="2933231808" sldId="386"/>
            <ac:picMk id="16" creationId="{3E1D4204-8F76-7B10-0957-F8C7F9C355D7}"/>
          </ac:picMkLst>
        </pc:picChg>
        <pc:extLst>
          <p:ext xmlns:p="http://schemas.openxmlformats.org/presentationml/2006/main" uri="{D6D511B9-2390-475A-947B-AFAB55BFBCF1}">
            <pc226:cmChg xmlns:pc226="http://schemas.microsoft.com/office/powerpoint/2022/06/main/command" chg="del">
              <pc226:chgData name="singhp@asme.org" userId="S::urn:spo:guest#singhp@asme.org::" providerId="AD" clId="Web-{6D1D9596-8E73-E375-D48A-06F073582A96}" dt="2023-12-12T18:01:57.650" v="9"/>
              <pc2:cmMkLst xmlns:pc2="http://schemas.microsoft.com/office/powerpoint/2019/9/main/command">
                <pc:docMk/>
                <pc:sldMk cId="2933231808" sldId="386"/>
                <pc2:cmMk id="{554CAA3E-E82C-4190-B67F-E23595CED8D8}"/>
              </pc2:cmMkLst>
            </pc226:cmChg>
          </p:ext>
        </pc:extLst>
      </pc:sldChg>
      <pc:sldChg chg="addSp modSp delCm modCm">
        <pc:chgData name="singhp@asme.org" userId="S::urn:spo:guest#singhp@asme.org::" providerId="AD" clId="Web-{6D1D9596-8E73-E375-D48A-06F073582A96}" dt="2023-12-12T18:55:30.127" v="98"/>
        <pc:sldMkLst>
          <pc:docMk/>
          <pc:sldMk cId="2131151378" sldId="399"/>
        </pc:sldMkLst>
        <pc:spChg chg="add mod">
          <ac:chgData name="singhp@asme.org" userId="S::urn:spo:guest#singhp@asme.org::" providerId="AD" clId="Web-{6D1D9596-8E73-E375-D48A-06F073582A96}" dt="2023-12-12T18:06:34.506" v="96" actId="1076"/>
          <ac:spMkLst>
            <pc:docMk/>
            <pc:sldMk cId="2131151378" sldId="399"/>
            <ac:spMk id="7" creationId="{BAD4FFE3-E6C2-1CE6-A32E-E002E100759D}"/>
          </ac:spMkLst>
        </pc:spChg>
        <pc:spChg chg="mod">
          <ac:chgData name="singhp@asme.org" userId="S::urn:spo:guest#singhp@asme.org::" providerId="AD" clId="Web-{6D1D9596-8E73-E375-D48A-06F073582A96}" dt="2023-12-12T18:03:56.405" v="53" actId="20577"/>
          <ac:spMkLst>
            <pc:docMk/>
            <pc:sldMk cId="2131151378" sldId="399"/>
            <ac:spMk id="16" creationId="{5204B808-82F4-7D3A-BB65-86479DC8246A}"/>
          </ac:spMkLst>
        </pc:spChg>
        <pc:grpChg chg="mod">
          <ac:chgData name="singhp@asme.org" userId="S::urn:spo:guest#singhp@asme.org::" providerId="AD" clId="Web-{6D1D9596-8E73-E375-D48A-06F073582A96}" dt="2023-12-12T18:06:19.771" v="94" actId="1076"/>
          <ac:grpSpMkLst>
            <pc:docMk/>
            <pc:sldMk cId="2131151378" sldId="399"/>
            <ac:grpSpMk id="17" creationId="{44AE1F02-7BF7-C407-1D2D-7B0C3F0FC81C}"/>
          </ac:grpSpMkLst>
        </pc:grpChg>
        <pc:grpChg chg="mod">
          <ac:chgData name="singhp@asme.org" userId="S::urn:spo:guest#singhp@asme.org::" providerId="AD" clId="Web-{6D1D9596-8E73-E375-D48A-06F073582A96}" dt="2023-12-12T18:04:54.001" v="83" actId="1076"/>
          <ac:grpSpMkLst>
            <pc:docMk/>
            <pc:sldMk cId="2131151378" sldId="399"/>
            <ac:grpSpMk id="21" creationId="{BEED49B0-DC31-3837-0F7B-22BF48E88986}"/>
          </ac:grpSpMkLst>
        </pc:grpChg>
        <pc:extLst>
          <p:ext xmlns:p="http://schemas.openxmlformats.org/presentationml/2006/main" uri="{D6D511B9-2390-475A-947B-AFAB55BFBCF1}">
            <pc226:cmChg xmlns:pc226="http://schemas.microsoft.com/office/powerpoint/2022/06/main/command" chg="del mod">
              <pc226:chgData name="singhp@asme.org" userId="S::urn:spo:guest#singhp@asme.org::" providerId="AD" clId="Web-{6D1D9596-8E73-E375-D48A-06F073582A96}" dt="2023-12-12T18:55:30.127" v="98"/>
              <pc2:cmMkLst xmlns:pc2="http://schemas.microsoft.com/office/powerpoint/2019/9/main/command">
                <pc:docMk/>
                <pc:sldMk cId="2131151378" sldId="399"/>
                <pc2:cmMk id="{3802D81A-1CCD-43AD-8546-CCDC3FEDEBAC}"/>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DAC606-D3F9-4FC9-9AE9-2FE6A1B7A37A}" type="datetimeFigureOut">
              <a:rPr lang="en-US" smtClean="0"/>
              <a:t>8/7/2024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C99A32-E00F-47A9-9FFD-930640ADB7F9}" type="slidenum">
              <a:rPr lang="en-US" smtClean="0"/>
              <a:t>‹#›</a:t>
            </a:fld>
            <a:endParaRPr lang="en-US"/>
          </a:p>
        </p:txBody>
      </p:sp>
    </p:spTree>
    <p:extLst>
      <p:ext uri="{BB962C8B-B14F-4D97-AF65-F5344CB8AC3E}">
        <p14:creationId xmlns:p14="http://schemas.microsoft.com/office/powerpoint/2010/main" val="103742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log.google/technology/ai/ai-airlines-contrails-climate-chang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ecnoneo.com/2021/07/razer-colabora-con-clearbot-en-el.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creativecommons.org/licenses/by/3.0/" TargetMode="External"/><Relationship Id="rId5" Type="http://schemas.openxmlformats.org/officeDocument/2006/relationships/hyperlink" Target="https://globalmagazin.com/zusammenarbeit-von-the-ocean-cleanup-und-coca-cola/" TargetMode="External"/><Relationship Id="rId4" Type="http://schemas.openxmlformats.org/officeDocument/2006/relationships/hyperlink" Target="https://creativecommons.org/licenses/by-nc/3.0/"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globalmagazin.com/zusammenarbeit-von-the-ocean-cleanup-und-coca-cola/"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etwork-king.net/volvo-adopts-iot-to-monitor-autonomous-vehicles-on-the-production-line/"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imaginovation.net/blog/iot-in-manufacturing/" TargetMode="External"/><Relationship Id="rId4" Type="http://schemas.openxmlformats.org/officeDocument/2006/relationships/hyperlink" Target="https://transformainsights.com/blog/sustainability#:~:text=The%20classic%20IoT%20use%20case,consumption%20by%2010%2D15%25"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utodesk.com/products/fusion-360/blog/acwa-robotic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Article:https:/www.autodesk.com/design-make/articles/automotive-desig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ap.nationalacademies.org/read/5576/chapter/9" TargetMode="External"/><Relationship Id="rId7" Type="http://schemas.openxmlformats.org/officeDocument/2006/relationships/hyperlink" Target="https://wear-studio.com/virtual-reality-in-construction/"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ieeexplore.ieee.org/document/9741777" TargetMode="External"/><Relationship Id="rId5" Type="http://schemas.openxmlformats.org/officeDocument/2006/relationships/hyperlink" Target="https://hondanews.com/en-US/honda-automobiles/releases/release-4e58b4e0fcd795affa5685a66a034025-immersive-virtual-reality-technology-further-advances-hondas-ev-design-capabilities" TargetMode="External"/><Relationship Id="rId4" Type="http://schemas.openxmlformats.org/officeDocument/2006/relationships/hyperlink" Target="https://www.caranddriver.com/news/a32035282/ford-turns-to-at-home-vr-to-keep-vehicle-development-on-track/"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XokIn5I8bPY"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asnimnews.com/en/news/2018/10/06/1845984/robots-with-perfect-human-face-both-disturbing-fascinating"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cs typeface="Calibri"/>
              </a:rPr>
              <a:t>講師</a:t>
            </a:r>
            <a:r>
              <a:rPr lang="en-US" altLang="ja-JP" b="1" dirty="0">
                <a:ea typeface="Meiryo" panose="020B0604030504040204" pitchFamily="34" charset="-128"/>
                <a:cs typeface="Calibri"/>
              </a:rPr>
              <a:t>/</a:t>
            </a:r>
            <a:r>
              <a:rPr lang="ja-JP" altLang="en-US" b="1" dirty="0">
                <a:ea typeface="Meiryo" panose="020B0604030504040204" pitchFamily="34" charset="-128"/>
                <a:cs typeface="Calibri"/>
              </a:rPr>
              <a:t>ナレーションの注記</a:t>
            </a:r>
            <a:r>
              <a:rPr lang="en-US" altLang="ja-JP" b="1" dirty="0">
                <a:ea typeface="Meiryo" panose="020B0604030504040204" pitchFamily="34" charset="-128"/>
                <a:cs typeface="Calibri"/>
              </a:rPr>
              <a:t>: </a:t>
            </a:r>
          </a:p>
          <a:p>
            <a:pPr rtl="0"/>
            <a:r>
              <a:rPr lang="ja-JP" altLang="en-US" dirty="0">
                <a:ea typeface="Meiryo" panose="020B0604030504040204" pitchFamily="34" charset="-128"/>
              </a:rPr>
              <a:t>みなさん、こんにちは。インダストリー </a:t>
            </a:r>
            <a:r>
              <a:rPr lang="en-US" altLang="ja-JP" dirty="0">
                <a:ea typeface="Meiryo" panose="020B0604030504040204" pitchFamily="34" charset="-128"/>
              </a:rPr>
              <a:t>4.0 </a:t>
            </a:r>
            <a:r>
              <a:rPr lang="ja-JP" altLang="en-US" dirty="0">
                <a:ea typeface="Meiryo" panose="020B0604030504040204" pitchFamily="34" charset="-128"/>
              </a:rPr>
              <a:t>とテクノロジーを紹介するモジュール </a:t>
            </a:r>
            <a:r>
              <a:rPr lang="en-US" altLang="ja-JP" dirty="0">
                <a:ea typeface="Meiryo" panose="020B0604030504040204" pitchFamily="34" charset="-128"/>
              </a:rPr>
              <a:t>2 </a:t>
            </a:r>
            <a:r>
              <a:rPr lang="ja-JP" altLang="en-US" dirty="0">
                <a:ea typeface="Meiryo" panose="020B0604030504040204" pitchFamily="34" charset="-128"/>
              </a:rPr>
              <a:t>にご参加いただき、ありがとうございます。エンジニア、医師、店舗、製造業など、業種にかかわらず、インダストリー </a:t>
            </a:r>
            <a:r>
              <a:rPr lang="en-US" altLang="ja-JP" dirty="0">
                <a:ea typeface="Meiryo" panose="020B0604030504040204" pitchFamily="34" charset="-128"/>
              </a:rPr>
              <a:t>4.0 </a:t>
            </a:r>
            <a:r>
              <a:rPr lang="ja-JP" altLang="en-US" dirty="0">
                <a:ea typeface="Meiryo" panose="020B0604030504040204" pitchFamily="34" charset="-128"/>
              </a:rPr>
              <a:t>があなたに何らかの影響を与える可能性は高いでしょう。このセッションでは、この急速な変化を可能にする原動力について、くまなく解説します。 </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a:t>
            </a:fld>
            <a:endParaRPr lang="ja-JP" altLang="en-US" dirty="0">
              <a:ea typeface="Meiryo" panose="020B0604030504040204" pitchFamily="34" charset="-128"/>
            </a:endParaRPr>
          </a:p>
        </p:txBody>
      </p:sp>
    </p:spTree>
    <p:extLst>
      <p:ext uri="{BB962C8B-B14F-4D97-AF65-F5344CB8AC3E}">
        <p14:creationId xmlns:p14="http://schemas.microsoft.com/office/powerpoint/2010/main" val="50539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p>
          <a:p>
            <a:pPr rtl="0"/>
            <a:r>
              <a:rPr lang="ja-JP" altLang="en-US" dirty="0">
                <a:ea typeface="Meiryo" panose="020B0604030504040204" pitchFamily="34" charset="-128"/>
                <a:cs typeface="Calibri"/>
              </a:rPr>
              <a:t>インダストリー </a:t>
            </a:r>
            <a:r>
              <a:rPr lang="en-US" altLang="ja-JP" dirty="0">
                <a:ea typeface="Meiryo" panose="020B0604030504040204" pitchFamily="34" charset="-128"/>
                <a:cs typeface="Calibri"/>
              </a:rPr>
              <a:t>4.0 </a:t>
            </a:r>
            <a:r>
              <a:rPr lang="ja-JP" altLang="en-US" dirty="0">
                <a:ea typeface="Meiryo" panose="020B0604030504040204" pitchFamily="34" charset="-128"/>
                <a:cs typeface="Calibri"/>
              </a:rPr>
              <a:t>テクノロジーは、さまざまな方法でサステナブルな設計をサポートします。モノのインターネット センサーとコンピュータ ビジョンにより、エネルギー消費を削減し、エネルギー効率を改善する機会を特定することができます。人工知能は、材料の軽量化、耐久性の向上、製品のエネルギー消費の最適化、環境負荷の低減に活用できます。機械学習は、予防保守に使用されることが非常に一般的で、ダウンタイムや無駄を防ぐことができます。また、積層造形</a:t>
            </a:r>
            <a:r>
              <a:rPr lang="en-US" altLang="ja-JP" dirty="0">
                <a:ea typeface="Meiryo" panose="020B0604030504040204" pitchFamily="34" charset="-128"/>
                <a:cs typeface="Calibri"/>
              </a:rPr>
              <a:t>(3D </a:t>
            </a:r>
            <a:r>
              <a:rPr lang="ja-JP" altLang="en-US" dirty="0">
                <a:ea typeface="Meiryo" panose="020B0604030504040204" pitchFamily="34" charset="-128"/>
                <a:cs typeface="Calibri"/>
              </a:rPr>
              <a:t>プリントとも呼ばれる</a:t>
            </a:r>
            <a:r>
              <a:rPr lang="en-US" altLang="ja-JP" dirty="0">
                <a:ea typeface="Meiryo" panose="020B0604030504040204" pitchFamily="34" charset="-128"/>
                <a:cs typeface="Calibri"/>
              </a:rPr>
              <a:t>)</a:t>
            </a:r>
            <a:r>
              <a:rPr lang="ja-JP" altLang="en-US" dirty="0">
                <a:ea typeface="Meiryo" panose="020B0604030504040204" pitchFamily="34" charset="-128"/>
                <a:cs typeface="Calibri"/>
              </a:rPr>
              <a:t>は、新しい革新的なアイデアのプロトタイプを高価な設備やインフラに投資することなく、必要に応じて作成するのに役立ちます。 </a:t>
            </a:r>
            <a:endParaRPr lang="ja-JP" altLang="en-US" b="1"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10</a:t>
            </a:fld>
            <a:endParaRPr lang="ja-JP" altLang="en-US" dirty="0">
              <a:ea typeface="Meiryo" panose="020B0604030504040204" pitchFamily="34" charset="-128"/>
            </a:endParaRPr>
          </a:p>
        </p:txBody>
      </p:sp>
    </p:spTree>
    <p:extLst>
      <p:ext uri="{BB962C8B-B14F-4D97-AF65-F5344CB8AC3E}">
        <p14:creationId xmlns:p14="http://schemas.microsoft.com/office/powerpoint/2010/main" val="3475421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cs typeface="Calibri"/>
              </a:rPr>
              <a:t>講師</a:t>
            </a:r>
            <a:r>
              <a:rPr lang="en-US" altLang="ja-JP" b="1" dirty="0">
                <a:ea typeface="Meiryo" panose="020B0604030504040204" pitchFamily="34" charset="-128"/>
                <a:cs typeface="Calibri"/>
              </a:rPr>
              <a:t>/</a:t>
            </a:r>
            <a:r>
              <a:rPr lang="ja-JP" altLang="en-US" b="1" dirty="0">
                <a:ea typeface="Meiryo" panose="020B0604030504040204" pitchFamily="34" charset="-128"/>
                <a:cs typeface="Calibri"/>
              </a:rPr>
              <a:t>ナレーションの注記</a:t>
            </a:r>
            <a:r>
              <a:rPr lang="en-US" altLang="ja-JP" b="1" dirty="0">
                <a:ea typeface="Meiryo" panose="020B0604030504040204" pitchFamily="34" charset="-128"/>
                <a:cs typeface="Calibri"/>
              </a:rPr>
              <a:t>: </a:t>
            </a:r>
            <a:endParaRPr lang="ja-JP" altLang="en-US" b="1" dirty="0">
              <a:ea typeface="Meiryo" panose="020B0604030504040204" pitchFamily="34" charset="-128"/>
            </a:endParaRPr>
          </a:p>
          <a:p>
            <a:pPr rtl="0"/>
            <a:r>
              <a:rPr lang="ja-JP" altLang="en-US" dirty="0">
                <a:ea typeface="Meiryo" panose="020B0604030504040204" pitchFamily="34" charset="-128"/>
                <a:cs typeface="Calibri"/>
              </a:rPr>
              <a:t>インダストリー </a:t>
            </a:r>
            <a:r>
              <a:rPr lang="en-US" altLang="ja-JP" dirty="0">
                <a:ea typeface="Meiryo" panose="020B0604030504040204" pitchFamily="34" charset="-128"/>
                <a:cs typeface="Calibri"/>
              </a:rPr>
              <a:t>4.0 </a:t>
            </a:r>
            <a:r>
              <a:rPr lang="ja-JP" altLang="en-US" dirty="0">
                <a:ea typeface="Meiryo" panose="020B0604030504040204" pitchFamily="34" charset="-128"/>
                <a:cs typeface="Calibri"/>
              </a:rPr>
              <a:t>を推進する主要なテクノロジーには、人工知能と機械学習、デジタル製造、サイバーセキュリティ、クラウドとビジュアル コンピューティング、バーチャル リアリティ、モノのインターネットなどがあります。このモジュール全体を通して、これらのテクノロジーについて詳しく説明し、各テクノロジーの仕組みと使用方法について、実践的な例を説明します。 </a:t>
            </a:r>
          </a:p>
          <a:p>
            <a:pPr rtl="0"/>
            <a:endParaRPr lang="ja-JP" altLang="en-US" b="1" dirty="0">
              <a:ea typeface="Meiryo" panose="020B0604030504040204" pitchFamily="34" charset="-128"/>
            </a:endParaRPr>
          </a:p>
          <a:p>
            <a:pPr rtl="0"/>
            <a:r>
              <a:rPr lang="ja-JP" altLang="en-US" dirty="0">
                <a:ea typeface="Meiryo" panose="020B0604030504040204" pitchFamily="34" charset="-128"/>
              </a:rPr>
              <a:t>注</a:t>
            </a:r>
            <a:r>
              <a:rPr lang="en-US" altLang="ja-JP" dirty="0">
                <a:ea typeface="Meiryo" panose="020B0604030504040204" pitchFamily="34" charset="-128"/>
              </a:rPr>
              <a:t>: </a:t>
            </a:r>
            <a:r>
              <a:rPr lang="ja-JP" altLang="en-US" dirty="0">
                <a:ea typeface="Meiryo" panose="020B0604030504040204" pitchFamily="34" charset="-128"/>
              </a:rPr>
              <a:t>積層造形</a:t>
            </a:r>
            <a:r>
              <a:rPr lang="en-US" altLang="ja-JP" dirty="0">
                <a:ea typeface="Meiryo" panose="020B0604030504040204" pitchFamily="34" charset="-128"/>
              </a:rPr>
              <a:t>(3D </a:t>
            </a:r>
            <a:r>
              <a:rPr lang="ja-JP" altLang="en-US" dirty="0">
                <a:ea typeface="Meiryo" panose="020B0604030504040204" pitchFamily="34" charset="-128"/>
              </a:rPr>
              <a:t>プリントとも呼ばれる</a:t>
            </a:r>
            <a:r>
              <a:rPr lang="en-US" altLang="ja-JP" dirty="0">
                <a:ea typeface="Meiryo" panose="020B0604030504040204" pitchFamily="34" charset="-128"/>
              </a:rPr>
              <a:t>)</a:t>
            </a:r>
            <a:r>
              <a:rPr lang="ja-JP" altLang="en-US" dirty="0">
                <a:ea typeface="Meiryo" panose="020B0604030504040204" pitchFamily="34" charset="-128"/>
              </a:rPr>
              <a:t>は、追加のツールを使用せずにデジタル モデルから </a:t>
            </a:r>
            <a:r>
              <a:rPr lang="en-US" altLang="ja-JP" dirty="0">
                <a:ea typeface="Meiryo" panose="020B0604030504040204" pitchFamily="34" charset="-128"/>
              </a:rPr>
              <a:t>3D </a:t>
            </a:r>
            <a:r>
              <a:rPr lang="ja-JP" altLang="en-US" dirty="0">
                <a:ea typeface="Meiryo" panose="020B0604030504040204" pitchFamily="34" charset="-128"/>
              </a:rPr>
              <a:t>オブジェクトを作成するプロセスです。 </a:t>
            </a: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11</a:t>
            </a:fld>
            <a:endParaRPr lang="ja-JP" altLang="en-US" dirty="0">
              <a:ea typeface="Meiryo" panose="020B0604030504040204" pitchFamily="34" charset="-128"/>
            </a:endParaRPr>
          </a:p>
        </p:txBody>
      </p:sp>
    </p:spTree>
    <p:extLst>
      <p:ext uri="{BB962C8B-B14F-4D97-AF65-F5344CB8AC3E}">
        <p14:creationId xmlns:p14="http://schemas.microsoft.com/office/powerpoint/2010/main" val="2071805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ea typeface="Meiryo" panose="020B0604030504040204" pitchFamily="34" charset="-128"/>
                <a:cs typeface="Calibri"/>
              </a:rPr>
              <a:t>正解</a:t>
            </a:r>
            <a:r>
              <a:rPr lang="en-US" altLang="ja-JP" dirty="0">
                <a:ea typeface="Meiryo" panose="020B0604030504040204" pitchFamily="34" charset="-128"/>
                <a:cs typeface="Calibri"/>
              </a:rPr>
              <a:t>: D</a:t>
            </a:r>
          </a:p>
          <a:p>
            <a:pPr rtl="0"/>
            <a:r>
              <a:rPr lang="ja-JP" altLang="en-US" dirty="0">
                <a:ea typeface="Meiryo" panose="020B0604030504040204" pitchFamily="34" charset="-128"/>
              </a:rPr>
              <a:t>サステナブルな慣行、オンデマンド製造、シェアリング エコノミーは、すべてインダストリー </a:t>
            </a:r>
            <a:r>
              <a:rPr lang="en-US" altLang="ja-JP" dirty="0">
                <a:ea typeface="Meiryo" panose="020B0604030504040204" pitchFamily="34" charset="-128"/>
              </a:rPr>
              <a:t>4.0 </a:t>
            </a:r>
            <a:r>
              <a:rPr lang="ja-JP" altLang="en-US" dirty="0">
                <a:ea typeface="Meiryo" panose="020B0604030504040204" pitchFamily="34" charset="-128"/>
              </a:rPr>
              <a:t>時代に企業が実施している新しいビジネスモデルです。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12</a:t>
            </a:fld>
            <a:endParaRPr lang="ja-JP" altLang="en-US" dirty="0">
              <a:ea typeface="Meiryo" panose="020B0604030504040204" pitchFamily="34" charset="-128"/>
            </a:endParaRPr>
          </a:p>
        </p:txBody>
      </p:sp>
    </p:spTree>
    <p:extLst>
      <p:ext uri="{BB962C8B-B14F-4D97-AF65-F5344CB8AC3E}">
        <p14:creationId xmlns:p14="http://schemas.microsoft.com/office/powerpoint/2010/main" val="531732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cs typeface="Calibri"/>
              </a:rPr>
              <a:t>講師</a:t>
            </a:r>
            <a:r>
              <a:rPr lang="en-US" altLang="ja-JP" b="1" dirty="0">
                <a:ea typeface="Meiryo" panose="020B0604030504040204" pitchFamily="34" charset="-128"/>
                <a:cs typeface="Calibri"/>
              </a:rPr>
              <a:t>/</a:t>
            </a:r>
            <a:r>
              <a:rPr lang="ja-JP" altLang="en-US" b="1" dirty="0">
                <a:ea typeface="Meiryo" panose="020B0604030504040204" pitchFamily="34" charset="-128"/>
                <a:cs typeface="Calibri"/>
              </a:rPr>
              <a:t>ナレーションの注記</a:t>
            </a:r>
            <a:r>
              <a:rPr lang="en-US" altLang="ja-JP" b="1" dirty="0">
                <a:ea typeface="Meiryo" panose="020B0604030504040204" pitchFamily="34" charset="-128"/>
                <a:cs typeface="Calibri"/>
              </a:rPr>
              <a:t>:</a:t>
            </a:r>
            <a:endParaRPr lang="ja-JP" altLang="en-US" b="1" dirty="0">
              <a:ea typeface="Meiryo" panose="020B0604030504040204" pitchFamily="34" charset="-128"/>
            </a:endParaRPr>
          </a:p>
          <a:p>
            <a:pPr rtl="0"/>
            <a:r>
              <a:rPr lang="ja-JP" altLang="en-US" dirty="0">
                <a:ea typeface="Meiryo" panose="020B0604030504040204" pitchFamily="34" charset="-128"/>
              </a:rPr>
              <a:t>人工知能</a:t>
            </a:r>
            <a:r>
              <a:rPr lang="en-US" altLang="ja-JP" dirty="0">
                <a:ea typeface="Meiryo" panose="020B0604030504040204" pitchFamily="34" charset="-128"/>
              </a:rPr>
              <a:t>(AI)</a:t>
            </a:r>
            <a:r>
              <a:rPr lang="ja-JP" altLang="en-US" dirty="0">
                <a:ea typeface="Meiryo" panose="020B0604030504040204" pitchFamily="34" charset="-128"/>
              </a:rPr>
              <a:t>はエンジニアリング分野で急速な変革を起こしています。</a:t>
            </a:r>
            <a:r>
              <a:rPr lang="en-US" altLang="ja-JP" dirty="0">
                <a:ea typeface="Meiryo" panose="020B0604030504040204" pitchFamily="34" charset="-128"/>
              </a:rPr>
              <a:t>AI </a:t>
            </a:r>
            <a:r>
              <a:rPr lang="ja-JP" altLang="en-US" dirty="0">
                <a:ea typeface="Meiryo" panose="020B0604030504040204" pitchFamily="34" charset="-128"/>
              </a:rPr>
              <a:t>を搭載したツールとテクノロジーにより、エンジニアが新しい製品やプロセスを以前よりも効率的かつ効果的に設計、開発、テストするのに役立っています。</a:t>
            </a:r>
            <a:r>
              <a:rPr lang="en-US" altLang="ja-JP" dirty="0">
                <a:ea typeface="Meiryo" panose="020B0604030504040204" pitchFamily="34" charset="-128"/>
              </a:rPr>
              <a:t>AI </a:t>
            </a:r>
            <a:r>
              <a:rPr lang="ja-JP" altLang="en-US" dirty="0">
                <a:ea typeface="Meiryo" panose="020B0604030504040204" pitchFamily="34" charset="-128"/>
              </a:rPr>
              <a:t>は統合された </a:t>
            </a:r>
            <a:r>
              <a:rPr lang="en-US" altLang="ja-JP" dirty="0">
                <a:ea typeface="Meiryo" panose="020B0604030504040204" pitchFamily="34" charset="-128"/>
              </a:rPr>
              <a:t>CAD </a:t>
            </a:r>
            <a:r>
              <a:rPr lang="ja-JP" altLang="en-US" dirty="0">
                <a:ea typeface="Meiryo" panose="020B0604030504040204" pitchFamily="34" charset="-128"/>
              </a:rPr>
              <a:t>と </a:t>
            </a:r>
            <a:r>
              <a:rPr lang="en-US" altLang="ja-JP" dirty="0">
                <a:ea typeface="Meiryo" panose="020B0604030504040204" pitchFamily="34" charset="-128"/>
              </a:rPr>
              <a:t>CAM </a:t>
            </a:r>
            <a:r>
              <a:rPr lang="ja-JP" altLang="en-US" dirty="0">
                <a:ea typeface="Meiryo" panose="020B0604030504040204" pitchFamily="34" charset="-128"/>
              </a:rPr>
              <a:t>を通じて設計段階で使用され、単一のアイデアから高いパフォーマンスの設計案を生成しています。この例として </a:t>
            </a:r>
            <a:r>
              <a:rPr lang="en-US" altLang="ja-JP" dirty="0" err="1">
                <a:ea typeface="Meiryo" panose="020B0604030504040204" pitchFamily="34" charset="-128"/>
              </a:rPr>
              <a:t>CityBot</a:t>
            </a:r>
            <a:r>
              <a:rPr lang="en-US" altLang="ja-JP" dirty="0">
                <a:ea typeface="Meiryo" panose="020B0604030504040204" pitchFamily="34" charset="-128"/>
              </a:rPr>
              <a:t> </a:t>
            </a:r>
            <a:r>
              <a:rPr lang="ja-JP" altLang="en-US" dirty="0">
                <a:ea typeface="Meiryo" panose="020B0604030504040204" pitchFamily="34" charset="-128"/>
              </a:rPr>
              <a:t>が挙げられます。これは、用途に応じて異なる形態に再構成できる適応型のモビリティ ロボットです。ある時はフォークリフトになり、次の瞬間には公園でゴミ収集車になることができます。</a:t>
            </a:r>
            <a:r>
              <a:rPr lang="en-US" altLang="ja-JP" dirty="0">
                <a:ea typeface="Meiryo" panose="020B0604030504040204" pitchFamily="34" charset="-128"/>
              </a:rPr>
              <a:t>AI </a:t>
            </a:r>
            <a:r>
              <a:rPr lang="ja-JP" altLang="en-US" dirty="0">
                <a:ea typeface="Meiryo" panose="020B0604030504040204" pitchFamily="34" charset="-128"/>
              </a:rPr>
              <a:t>はシミュレーションにも使用され、地震やその他の自然災害に対してより抵抗の高い建物を作成するために使用されています。</a:t>
            </a:r>
            <a:r>
              <a:rPr lang="en-US" altLang="ja-JP" dirty="0">
                <a:ea typeface="Meiryo" panose="020B0604030504040204" pitchFamily="34" charset="-128"/>
              </a:rPr>
              <a:t>AI </a:t>
            </a:r>
            <a:r>
              <a:rPr lang="ja-JP" altLang="en-US" dirty="0">
                <a:ea typeface="Meiryo" panose="020B0604030504040204" pitchFamily="34" charset="-128"/>
              </a:rPr>
              <a:t>はまた、特性、強度、耐久性を向上させた新素材の開発にも使用できます。もしかしたら、まだ発見されていない新しい元素を周期表に載せる能力まで持つ日が来るかもしれません。  </a:t>
            </a:r>
            <a:endParaRPr lang="ja-JP" altLang="en-US" dirty="0">
              <a:ea typeface="Meiryo" panose="020B0604030504040204" pitchFamily="34" charset="-128"/>
              <a:cs typeface="Calibri"/>
            </a:endParaRPr>
          </a:p>
          <a:p>
            <a:pPr rtl="0"/>
            <a:endParaRPr lang="ja-JP" altLang="en-US" b="1" dirty="0">
              <a:ea typeface="Meiryo" panose="020B0604030504040204" pitchFamily="34" charset="-128"/>
            </a:endParaRPr>
          </a:p>
          <a:p>
            <a:pPr rtl="0"/>
            <a:r>
              <a:rPr lang="en-US" altLang="ja-JP" b="1" dirty="0">
                <a:ea typeface="Meiryo" panose="020B0604030504040204" pitchFamily="34" charset="-128"/>
              </a:rPr>
              <a:t>DOODLY </a:t>
            </a:r>
            <a:r>
              <a:rPr lang="ja-JP" altLang="en-US" b="1" dirty="0">
                <a:ea typeface="Meiryo" panose="020B0604030504040204" pitchFamily="34" charset="-128"/>
              </a:rPr>
              <a:t>ビデオ</a:t>
            </a:r>
            <a:r>
              <a:rPr lang="en-US" altLang="ja-JP" b="1" dirty="0">
                <a:ea typeface="Meiryo" panose="020B0604030504040204" pitchFamily="34" charset="-128"/>
              </a:rPr>
              <a:t>(AI/ML </a:t>
            </a:r>
            <a:r>
              <a:rPr lang="ja-JP" altLang="en-US" b="1" dirty="0">
                <a:ea typeface="Meiryo" panose="020B0604030504040204" pitchFamily="34" charset="-128"/>
              </a:rPr>
              <a:t>を </a:t>
            </a:r>
            <a:r>
              <a:rPr lang="en-US" altLang="ja-JP" b="1" dirty="0">
                <a:ea typeface="Meiryo" panose="020B0604030504040204" pitchFamily="34" charset="-128"/>
              </a:rPr>
              <a:t>1 </a:t>
            </a:r>
            <a:r>
              <a:rPr lang="ja-JP" altLang="en-US" b="1" dirty="0">
                <a:ea typeface="Meiryo" panose="020B0604030504040204" pitchFamily="34" charset="-128"/>
              </a:rPr>
              <a:t>つのビデオに統合し、航空宇宙と航空の </a:t>
            </a:r>
            <a:r>
              <a:rPr lang="en-US" altLang="ja-JP" b="1" dirty="0">
                <a:ea typeface="Meiryo" panose="020B0604030504040204" pitchFamily="34" charset="-128"/>
              </a:rPr>
              <a:t>1 </a:t>
            </a:r>
            <a:r>
              <a:rPr lang="ja-JP" altLang="en-US" b="1" dirty="0">
                <a:ea typeface="Meiryo" panose="020B0604030504040204" pitchFamily="34" charset="-128"/>
              </a:rPr>
              <a:t>つの例のみを示します。講師向けのスライドを維持します</a:t>
            </a:r>
            <a:r>
              <a:rPr lang="en-US" altLang="ja-JP" b="1" dirty="0">
                <a:ea typeface="Meiryo" panose="020B0604030504040204" pitchFamily="34" charset="-128"/>
              </a:rPr>
              <a:t>) </a:t>
            </a:r>
            <a:endParaRPr lang="ja-JP" altLang="en-US" dirty="0">
              <a:ea typeface="Meiryo" panose="020B0604030504040204" pitchFamily="34" charset="-128"/>
              <a:cs typeface="Calibri"/>
            </a:endParaRPr>
          </a:p>
          <a:p>
            <a:pPr rtl="0"/>
            <a:r>
              <a:rPr lang="ja-JP" altLang="en-US" dirty="0">
                <a:ea typeface="Meiryo" panose="020B0604030504040204" pitchFamily="34" charset="-128"/>
                <a:cs typeface="Calibri"/>
              </a:rPr>
              <a:t>飛行機雲 </a:t>
            </a:r>
            <a:r>
              <a:rPr lang="en-US" altLang="ja-JP" dirty="0">
                <a:ea typeface="Meiryo" panose="020B0604030504040204" pitchFamily="34" charset="-128"/>
                <a:cs typeface="Calibri"/>
              </a:rPr>
              <a:t>= </a:t>
            </a:r>
            <a:r>
              <a:rPr lang="ja-JP" altLang="en-US" dirty="0">
                <a:ea typeface="Meiryo" panose="020B0604030504040204" pitchFamily="34" charset="-128"/>
              </a:rPr>
              <a:t>飛行機の背後に白い細い線が見られることがあります。飛行機雲が作り出す雲は、航空分野での地球温暖化インパクトの約 </a:t>
            </a:r>
            <a:r>
              <a:rPr lang="en-US" altLang="ja-JP" dirty="0">
                <a:ea typeface="Meiryo" panose="020B0604030504040204" pitchFamily="34" charset="-128"/>
              </a:rPr>
              <a:t>35% </a:t>
            </a:r>
            <a:r>
              <a:rPr lang="ja-JP" altLang="en-US" dirty="0">
                <a:ea typeface="Meiryo" panose="020B0604030504040204" pitchFamily="34" charset="-128"/>
              </a:rPr>
              <a:t>を占めています</a:t>
            </a:r>
            <a:r>
              <a:rPr lang="en-US" altLang="ja-JP" dirty="0">
                <a:ea typeface="Meiryo" panose="020B0604030504040204" pitchFamily="34" charset="-128"/>
              </a:rPr>
              <a:t>(</a:t>
            </a:r>
            <a:r>
              <a:rPr lang="en-US" altLang="ja-JP" dirty="0">
                <a:ea typeface="Meiryo" panose="020B0604030504040204" pitchFamily="34" charset="-128"/>
                <a:hlinkClick r:id="rId3"/>
              </a:rPr>
              <a:t>https://blog.google/technology/ai/ai-airlines-contrails-climate-change/</a:t>
            </a:r>
            <a:r>
              <a:rPr lang="en-US" altLang="ja-JP" dirty="0">
                <a:ea typeface="Meiryo" panose="020B0604030504040204" pitchFamily="34" charset="-128"/>
              </a:rPr>
              <a:t>)</a:t>
            </a:r>
            <a:r>
              <a:rPr lang="ja-JP" altLang="en-US" dirty="0">
                <a:ea typeface="Meiryo" panose="020B0604030504040204" pitchFamily="34" charset="-128"/>
              </a:rPr>
              <a:t>。</a:t>
            </a: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13</a:t>
            </a:fld>
            <a:endParaRPr lang="ja-JP" altLang="en-US" dirty="0">
              <a:ea typeface="Meiryo" panose="020B0604030504040204" pitchFamily="34" charset="-128"/>
            </a:endParaRPr>
          </a:p>
        </p:txBody>
      </p:sp>
    </p:spTree>
    <p:extLst>
      <p:ext uri="{BB962C8B-B14F-4D97-AF65-F5344CB8AC3E}">
        <p14:creationId xmlns:p14="http://schemas.microsoft.com/office/powerpoint/2010/main" val="788480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cs typeface="Calibri"/>
              </a:rPr>
              <a:t>講師</a:t>
            </a:r>
            <a:r>
              <a:rPr lang="en-US" altLang="ja-JP" b="1" dirty="0">
                <a:ea typeface="Meiryo" panose="020B0604030504040204" pitchFamily="34" charset="-128"/>
                <a:cs typeface="Calibri"/>
              </a:rPr>
              <a:t>/</a:t>
            </a:r>
            <a:r>
              <a:rPr lang="ja-JP" altLang="en-US" b="1" dirty="0">
                <a:ea typeface="Meiryo" panose="020B0604030504040204" pitchFamily="34" charset="-128"/>
                <a:cs typeface="Calibri"/>
              </a:rPr>
              <a:t>ナレーションの注記</a:t>
            </a:r>
            <a:r>
              <a:rPr lang="en-US" altLang="ja-JP" b="1" dirty="0">
                <a:ea typeface="Meiryo" panose="020B0604030504040204" pitchFamily="34" charset="-128"/>
                <a:cs typeface="Calibri"/>
              </a:rPr>
              <a:t>: </a:t>
            </a:r>
          </a:p>
          <a:p>
            <a:pPr rtl="0"/>
            <a:r>
              <a:rPr lang="ja-JP" altLang="en-US" dirty="0">
                <a:ea typeface="Meiryo" panose="020B0604030504040204" pitchFamily="34" charset="-128"/>
                <a:cs typeface="Calibri"/>
              </a:rPr>
              <a:t>これから再生するビデオでは、</a:t>
            </a:r>
            <a:r>
              <a:rPr lang="en-US" altLang="ja-JP" dirty="0" err="1">
                <a:ea typeface="Meiryo" panose="020B0604030504040204" pitchFamily="34" charset="-128"/>
                <a:cs typeface="Calibri"/>
              </a:rPr>
              <a:t>CityBot</a:t>
            </a:r>
            <a:r>
              <a:rPr lang="en-US" altLang="ja-JP" dirty="0">
                <a:ea typeface="Meiryo" panose="020B0604030504040204" pitchFamily="34" charset="-128"/>
                <a:cs typeface="Calibri"/>
              </a:rPr>
              <a:t> </a:t>
            </a:r>
            <a:r>
              <a:rPr lang="ja-JP" altLang="en-US" dirty="0">
                <a:ea typeface="Meiryo" panose="020B0604030504040204" pitchFamily="34" charset="-128"/>
                <a:cs typeface="Calibri"/>
              </a:rPr>
              <a:t>の内容と開発の方法について、もう少し詳しく説明します。 </a:t>
            </a:r>
            <a:endParaRPr lang="ja-JP" altLang="en-US" b="1"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14</a:t>
            </a:fld>
            <a:endParaRPr lang="ja-JP" altLang="en-US" dirty="0">
              <a:ea typeface="Meiryo" panose="020B0604030504040204" pitchFamily="34" charset="-128"/>
            </a:endParaRPr>
          </a:p>
        </p:txBody>
      </p:sp>
    </p:spTree>
    <p:extLst>
      <p:ext uri="{BB962C8B-B14F-4D97-AF65-F5344CB8AC3E}">
        <p14:creationId xmlns:p14="http://schemas.microsoft.com/office/powerpoint/2010/main" val="3390006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cs typeface="Calibri"/>
              </a:rPr>
              <a:t>講師</a:t>
            </a:r>
            <a:r>
              <a:rPr lang="en-US" altLang="ja-JP" b="1" dirty="0">
                <a:ea typeface="Meiryo" panose="020B0604030504040204" pitchFamily="34" charset="-128"/>
                <a:cs typeface="Calibri"/>
              </a:rPr>
              <a:t>/</a:t>
            </a:r>
            <a:r>
              <a:rPr lang="ja-JP" altLang="en-US" b="1" dirty="0">
                <a:ea typeface="Meiryo" panose="020B0604030504040204" pitchFamily="34" charset="-128"/>
                <a:cs typeface="Calibri"/>
              </a:rPr>
              <a:t>ナレーションの注記</a:t>
            </a:r>
            <a:r>
              <a:rPr lang="en-US" altLang="ja-JP" b="1" dirty="0">
                <a:ea typeface="Meiryo" panose="020B0604030504040204" pitchFamily="34" charset="-128"/>
                <a:cs typeface="Calibri"/>
              </a:rPr>
              <a:t>: </a:t>
            </a:r>
            <a:endParaRPr lang="ja-JP" altLang="en-US" b="1" dirty="0">
              <a:ea typeface="Meiryo" panose="020B0604030504040204" pitchFamily="34" charset="-128"/>
              <a:cs typeface="Calibri"/>
            </a:endParaRPr>
          </a:p>
          <a:p>
            <a:pPr rtl="0"/>
            <a:r>
              <a:rPr lang="en-US" altLang="ja-JP" dirty="0">
                <a:ea typeface="Meiryo" panose="020B0604030504040204" pitchFamily="34" charset="-128"/>
                <a:cs typeface="Calibri"/>
              </a:rPr>
              <a:t>AI </a:t>
            </a:r>
            <a:r>
              <a:rPr lang="ja-JP" altLang="en-US" dirty="0">
                <a:ea typeface="Meiryo" panose="020B0604030504040204" pitchFamily="34" charset="-128"/>
                <a:cs typeface="Calibri"/>
              </a:rPr>
              <a:t>をロボット設計に統合する方法を考えている場合は、このスライドでいくつかの例を示します。</a:t>
            </a:r>
            <a:r>
              <a:rPr lang="en-US" altLang="ja-JP" dirty="0">
                <a:ea typeface="Meiryo" panose="020B0604030504040204" pitchFamily="34" charset="-128"/>
                <a:cs typeface="Calibri"/>
              </a:rPr>
              <a:t>AI </a:t>
            </a:r>
            <a:r>
              <a:rPr lang="ja-JP" altLang="en-US" dirty="0">
                <a:ea typeface="Meiryo" panose="020B0604030504040204" pitchFamily="34" charset="-128"/>
                <a:cs typeface="Calibri"/>
              </a:rPr>
              <a:t>を使用して、さまざまなタイプのゴミを分類し、障害を回避し、意思決定を行うことができます。たとえば、ゴミが堆積しやすいエリアに向かう水流や風を追いかけるようにロボットをプログラムします。 </a:t>
            </a:r>
            <a:endParaRPr lang="ja-JP" altLang="en-US" dirty="0">
              <a:ea typeface="Meiryo" panose="020B0604030504040204" pitchFamily="34" charset="-128"/>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15</a:t>
            </a:fld>
            <a:endParaRPr lang="ja-JP" altLang="en-US" dirty="0">
              <a:ea typeface="Meiryo" panose="020B0604030504040204" pitchFamily="34" charset="-128"/>
            </a:endParaRPr>
          </a:p>
        </p:txBody>
      </p:sp>
    </p:spTree>
    <p:extLst>
      <p:ext uri="{BB962C8B-B14F-4D97-AF65-F5344CB8AC3E}">
        <p14:creationId xmlns:p14="http://schemas.microsoft.com/office/powerpoint/2010/main" val="2235394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altLang="en-US" b="1" dirty="0">
                <a:ea typeface="Meiryo" panose="020B0604030504040204" pitchFamily="34" charset="-128"/>
                <a:cs typeface="Calibri"/>
              </a:rPr>
              <a:t>講師</a:t>
            </a:r>
            <a:r>
              <a:rPr lang="en-US" altLang="ja-JP" b="1" dirty="0">
                <a:ea typeface="Meiryo" panose="020B0604030504040204" pitchFamily="34" charset="-128"/>
                <a:cs typeface="Calibri"/>
              </a:rPr>
              <a:t>/</a:t>
            </a:r>
            <a:r>
              <a:rPr lang="ja-JP" altLang="en-US" b="1" dirty="0">
                <a:ea typeface="Meiryo" panose="020B0604030504040204" pitchFamily="34" charset="-128"/>
                <a:cs typeface="Calibri"/>
              </a:rPr>
              <a:t>ナレーションの注記</a:t>
            </a:r>
            <a:r>
              <a:rPr lang="en-US" altLang="ja-JP" b="1" dirty="0">
                <a:ea typeface="Meiryo" panose="020B0604030504040204" pitchFamily="34" charset="-128"/>
                <a:cs typeface="Calibri"/>
              </a:rPr>
              <a:t>:</a:t>
            </a:r>
            <a:r>
              <a:rPr lang="ja-JP" altLang="en-US" dirty="0">
                <a:ea typeface="Meiryo" panose="020B0604030504040204" pitchFamily="34" charset="-128"/>
                <a:cs typeface="Calibri"/>
              </a:rPr>
              <a:t> </a:t>
            </a:r>
            <a:endParaRPr lang="ja-JP" altLang="en-US" dirty="0">
              <a:ea typeface="Meiryo" panose="020B0604030504040204" pitchFamily="34" charset="-128"/>
            </a:endParaRPr>
          </a:p>
          <a:p>
            <a:pPr rtl="0">
              <a:defRPr/>
            </a:pPr>
            <a:r>
              <a:rPr lang="ja-JP" altLang="en-US" dirty="0">
                <a:ea typeface="Meiryo" panose="020B0604030504040204" pitchFamily="34" charset="-128"/>
                <a:cs typeface="Calibri"/>
              </a:rPr>
              <a:t>ここでは、異なるインダストリー </a:t>
            </a:r>
            <a:r>
              <a:rPr lang="en-US" altLang="ja-JP" dirty="0">
                <a:ea typeface="Meiryo" panose="020B0604030504040204" pitchFamily="34" charset="-128"/>
                <a:cs typeface="Calibri"/>
              </a:rPr>
              <a:t>4.0 </a:t>
            </a:r>
            <a:r>
              <a:rPr lang="ja-JP" altLang="en-US" dirty="0">
                <a:ea typeface="Meiryo" panose="020B0604030504040204" pitchFamily="34" charset="-128"/>
                <a:cs typeface="Calibri"/>
              </a:rPr>
              <a:t>テクノロジーを設計に使用した海洋ロボットの </a:t>
            </a:r>
            <a:r>
              <a:rPr lang="en-US" altLang="ja-JP" dirty="0">
                <a:ea typeface="Meiryo" panose="020B0604030504040204" pitchFamily="34" charset="-128"/>
                <a:cs typeface="Calibri"/>
              </a:rPr>
              <a:t>2 </a:t>
            </a:r>
            <a:r>
              <a:rPr lang="ja-JP" altLang="en-US" dirty="0">
                <a:ea typeface="Meiryo" panose="020B0604030504040204" pitchFamily="34" charset="-128"/>
                <a:cs typeface="Calibri"/>
              </a:rPr>
              <a:t>つの具体例と、それぞれのテクノロジーが実行に役立っているタスクを紹介します。 </a:t>
            </a:r>
            <a:r>
              <a:rPr lang="en-US" altLang="ja-JP" dirty="0" err="1">
                <a:ea typeface="Meiryo" panose="020B0604030504040204" pitchFamily="34" charset="-128"/>
              </a:rPr>
              <a:t>Clearbot</a:t>
            </a:r>
            <a:r>
              <a:rPr lang="en-US" altLang="ja-JP" dirty="0">
                <a:ea typeface="Meiryo" panose="020B0604030504040204" pitchFamily="34" charset="-128"/>
              </a:rPr>
              <a:t> </a:t>
            </a:r>
            <a:r>
              <a:rPr lang="ja-JP" altLang="en-US" dirty="0">
                <a:ea typeface="Meiryo" panose="020B0604030504040204" pitchFamily="34" charset="-128"/>
              </a:rPr>
              <a:t>は、世界の水路を浄化し、監視するために設計された自律型海洋ロボットです。</a:t>
            </a:r>
            <a:r>
              <a:rPr lang="en-US" altLang="ja-JP" dirty="0" err="1">
                <a:ea typeface="Meiryo" panose="020B0604030504040204" pitchFamily="34" charset="-128"/>
              </a:rPr>
              <a:t>Clearbot</a:t>
            </a:r>
            <a:r>
              <a:rPr lang="en-US" altLang="ja-JP" dirty="0">
                <a:ea typeface="Meiryo" panose="020B0604030504040204" pitchFamily="34" charset="-128"/>
              </a:rPr>
              <a:t> </a:t>
            </a:r>
            <a:r>
              <a:rPr lang="ja-JP" altLang="en-US" dirty="0">
                <a:ea typeface="Meiryo" panose="020B0604030504040204" pitchFamily="34" charset="-128"/>
              </a:rPr>
              <a:t>は電気を動力とし、さまざまなセンサーを使用して障害物を回避します。</a:t>
            </a:r>
            <a:r>
              <a:rPr lang="en-US" altLang="ja-JP" dirty="0" err="1">
                <a:ea typeface="Meiryo" panose="020B0604030504040204" pitchFamily="34" charset="-128"/>
              </a:rPr>
              <a:t>Clearbot</a:t>
            </a:r>
            <a:r>
              <a:rPr lang="en-US" altLang="ja-JP" dirty="0">
                <a:ea typeface="Meiryo" panose="020B0604030504040204" pitchFamily="34" charset="-128"/>
              </a:rPr>
              <a:t> </a:t>
            </a:r>
            <a:r>
              <a:rPr lang="ja-JP" altLang="en-US" dirty="0">
                <a:ea typeface="Meiryo" panose="020B0604030504040204" pitchFamily="34" charset="-128"/>
              </a:rPr>
              <a:t>には、水からゴミや残骸を収集できるベルトコンベアが備えられています。</a:t>
            </a:r>
            <a:r>
              <a:rPr lang="en-US" altLang="ja-JP" dirty="0">
                <a:ea typeface="Meiryo" panose="020B0604030504040204" pitchFamily="34" charset="-128"/>
              </a:rPr>
              <a:t>AI </a:t>
            </a:r>
            <a:r>
              <a:rPr lang="ja-JP" altLang="en-US" dirty="0">
                <a:ea typeface="Meiryo" panose="020B0604030504040204" pitchFamily="34" charset="-128"/>
              </a:rPr>
              <a:t>を使用して、さまざまな種類のゴミを検出して識別し、収集したゴミを機械学習で記録・分類し、積層造形で船体を作り、</a:t>
            </a:r>
            <a:r>
              <a:rPr lang="en-US" altLang="ja-JP" dirty="0">
                <a:ea typeface="Meiryo" panose="020B0604030504040204" pitchFamily="34" charset="-128"/>
              </a:rPr>
              <a:t>IoT </a:t>
            </a:r>
            <a:r>
              <a:rPr lang="ja-JP" altLang="en-US" dirty="0">
                <a:ea typeface="Meiryo" panose="020B0604030504040204" pitchFamily="34" charset="-128"/>
              </a:rPr>
              <a:t>で人間のオペレーターと通信します。海洋クリーンアップは、前述の </a:t>
            </a:r>
            <a:r>
              <a:rPr lang="en-US" altLang="ja-JP" dirty="0" err="1">
                <a:ea typeface="Meiryo" panose="020B0604030504040204" pitchFamily="34" charset="-128"/>
              </a:rPr>
              <a:t>Clearbot</a:t>
            </a:r>
            <a:r>
              <a:rPr lang="en-US" altLang="ja-JP" dirty="0">
                <a:ea typeface="Meiryo" panose="020B0604030504040204" pitchFamily="34" charset="-128"/>
              </a:rPr>
              <a:t> </a:t>
            </a:r>
            <a:r>
              <a:rPr lang="ja-JP" altLang="en-US" dirty="0">
                <a:ea typeface="Meiryo" panose="020B0604030504040204" pitchFamily="34" charset="-128"/>
              </a:rPr>
              <a:t>で紹介した </a:t>
            </a:r>
            <a:r>
              <a:rPr lang="en-US" altLang="ja-JP" dirty="0">
                <a:ea typeface="Meiryo" panose="020B0604030504040204" pitchFamily="34" charset="-128"/>
              </a:rPr>
              <a:t>4 </a:t>
            </a:r>
            <a:r>
              <a:rPr lang="ja-JP" altLang="en-US" dirty="0">
                <a:ea typeface="Meiryo" panose="020B0604030504040204" pitchFamily="34" charset="-128"/>
              </a:rPr>
              <a:t>つの技術をすべて統合している点で似ていますが、バリアからゴミを収集したり、データを収集したり、</a:t>
            </a:r>
            <a:r>
              <a:rPr lang="en-US" altLang="ja-JP" dirty="0">
                <a:ea typeface="Meiryo" panose="020B0604030504040204" pitchFamily="34" charset="-128"/>
              </a:rPr>
              <a:t>3D </a:t>
            </a:r>
            <a:r>
              <a:rPr lang="ja-JP" altLang="en-US" dirty="0">
                <a:ea typeface="Meiryo" panose="020B0604030504040204" pitchFamily="34" charset="-128"/>
              </a:rPr>
              <a:t>プリントを使用してグリッパーやセンサーを作成するなど、さまざまな方法で使用されています。 </a:t>
            </a:r>
          </a:p>
          <a:p>
            <a:pPr rtl="0">
              <a:defRPr/>
            </a:pPr>
            <a:endParaRPr lang="ja-JP" altLang="en-US" dirty="0">
              <a:ea typeface="Meiryo" panose="020B0604030504040204" pitchFamily="34" charset="-128"/>
            </a:endParaRPr>
          </a:p>
          <a:p>
            <a:pPr marL="0" marR="0" lvl="0" indent="0" algn="l" defTabSz="914400" rtl="0">
              <a:lnSpc>
                <a:spcPct val="100000"/>
              </a:lnSpc>
              <a:spcBef>
                <a:spcPts val="0"/>
              </a:spcBef>
              <a:spcAft>
                <a:spcPts val="0"/>
              </a:spcAft>
              <a:buClrTx/>
              <a:buSzTx/>
              <a:buFontTx/>
              <a:buNone/>
              <a:tabLst/>
              <a:defRPr/>
            </a:pPr>
            <a:r>
              <a:rPr lang="ja-JP" altLang="en-US" sz="1200" dirty="0">
                <a:ea typeface="Meiryo" panose="020B0604030504040204" pitchFamily="34" charset="-128"/>
                <a:hlinkClick r:id="rId3" tooltip="https://www.tecnoneo.com/2021/07/razer-colabora-con-clearbot-en-el.html"/>
              </a:rPr>
              <a:t>作者不明の </a:t>
            </a:r>
            <a:r>
              <a:rPr lang="en-US" altLang="ja-JP" sz="1200" dirty="0" err="1">
                <a:ea typeface="Meiryo" panose="020B0604030504040204" pitchFamily="34" charset="-128"/>
                <a:hlinkClick r:id="rId3" tooltip="https://www.tecnoneo.com/2021/07/razer-colabora-con-clearbot-en-el.html"/>
              </a:rPr>
              <a:t>Clearbot</a:t>
            </a:r>
            <a:r>
              <a:rPr lang="en-US" altLang="ja-JP" sz="1200" dirty="0">
                <a:ea typeface="Meiryo" panose="020B0604030504040204" pitchFamily="34" charset="-128"/>
                <a:hlinkClick r:id="rId3" tooltip="https://www.tecnoneo.com/2021/07/razer-colabora-con-clearbot-en-el.html"/>
              </a:rPr>
              <a:t> </a:t>
            </a:r>
            <a:r>
              <a:rPr lang="ja-JP" altLang="en-US" sz="1200" dirty="0">
                <a:ea typeface="Meiryo" panose="020B0604030504040204" pitchFamily="34" charset="-128"/>
                <a:hlinkClick r:id="rId3" tooltip="https://www.tecnoneo.com/2021/07/razer-colabora-con-clearbot-en-el.html"/>
              </a:rPr>
              <a:t>写真</a:t>
            </a:r>
            <a:r>
              <a:rPr lang="ja-JP" altLang="en-US" sz="1200" dirty="0">
                <a:ea typeface="Meiryo" panose="020B0604030504040204" pitchFamily="34" charset="-128"/>
              </a:rPr>
              <a:t>は </a:t>
            </a:r>
            <a:r>
              <a:rPr lang="en-US" altLang="ja-JP" sz="1200" dirty="0">
                <a:ea typeface="Meiryo" panose="020B0604030504040204" pitchFamily="34" charset="-128"/>
                <a:hlinkClick r:id="rId4" tooltip="https://creativecommons.org/licenses/by-nc/3.0/"/>
              </a:rPr>
              <a:t>CC BY-NC</a:t>
            </a:r>
            <a:r>
              <a:rPr lang="ja-JP" altLang="en-US" sz="1200" dirty="0">
                <a:ea typeface="Meiryo" panose="020B0604030504040204" pitchFamily="34" charset="-128"/>
                <a:hlinkClick r:id="rId3" tooltip="https://www.tecnoneo.com/2021/07/razer-colabora-con-clearbot-en-el.html"/>
              </a:rPr>
              <a:t> の下でライセンスを取得しています</a:t>
            </a:r>
            <a:endParaRPr lang="ja-JP" altLang="en-US" sz="1200" dirty="0">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dirty="0">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a typeface="Meiryo" panose="020B0604030504040204" pitchFamily="34" charset="-128"/>
                <a:hlinkClick r:id="rId5" tooltip="https://globalmagazin.com/zusammenarbeit-von-the-ocean-cleanup-und-coca-cola/"/>
              </a:rPr>
              <a:t>作者不明の 海洋クリーンアップ写真</a:t>
            </a:r>
            <a:r>
              <a:rPr lang="ja-JP" altLang="en-US" sz="1200" dirty="0">
                <a:ea typeface="Meiryo" panose="020B0604030504040204" pitchFamily="34" charset="-128"/>
              </a:rPr>
              <a:t>は </a:t>
            </a:r>
            <a:r>
              <a:rPr lang="en-US" altLang="ja-JP" sz="1200" dirty="0">
                <a:ea typeface="Meiryo" panose="020B0604030504040204" pitchFamily="34" charset="-128"/>
                <a:hlinkClick r:id="rId6" tooltip="https://creativecommons.org/licenses/by/3.0/"/>
              </a:rPr>
              <a:t>CC BY</a:t>
            </a:r>
            <a:r>
              <a:rPr lang="ja-JP" altLang="en-US" sz="1200" dirty="0">
                <a:ea typeface="Meiryo" panose="020B0604030504040204" pitchFamily="34" charset="-128"/>
                <a:hlinkClick r:id="rId5" tooltip="https://globalmagazin.com/zusammenarbeit-von-the-ocean-cleanup-und-coca-cola/"/>
              </a:rPr>
              <a:t> の下でライセンスを取得しています</a:t>
            </a:r>
            <a:endParaRPr lang="ja-JP" altLang="en-US" sz="1200" dirty="0">
              <a:ea typeface="Meiryo" panose="020B0604030504040204" pitchFamily="34" charset="-128"/>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16</a:t>
            </a:fld>
            <a:endParaRPr lang="ja-JP" altLang="en-US" dirty="0">
              <a:ea typeface="Meiryo" panose="020B0604030504040204" pitchFamily="34" charset="-128"/>
            </a:endParaRPr>
          </a:p>
        </p:txBody>
      </p:sp>
    </p:spTree>
    <p:extLst>
      <p:ext uri="{BB962C8B-B14F-4D97-AF65-F5344CB8AC3E}">
        <p14:creationId xmlns:p14="http://schemas.microsoft.com/office/powerpoint/2010/main" val="2732997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endParaRPr lang="ja-JP" altLang="en-US" dirty="0">
              <a:ea typeface="Meiryo" panose="020B0604030504040204" pitchFamily="34" charset="-128"/>
            </a:endParaRPr>
          </a:p>
          <a:p>
            <a:pPr rtl="0"/>
            <a:r>
              <a:rPr lang="ja-JP" altLang="en-US" dirty="0">
                <a:ea typeface="Meiryo" panose="020B0604030504040204" pitchFamily="34" charset="-128"/>
              </a:rPr>
              <a:t>マサチューセッツ州のウースター工科大学の研究者たちは、現在、海洋に蓄積するプラスチックの問題に着想を得て、海洋クリーンアップ活動を改善するプロジェクトに取り組んでいます。彼らは、船に搭載した専用のリアクター内で海洋プラスチックを「ブルー ディーゼル」と呼ばれるものに変える、自家発電式海洋浄化システムを設計しています。研究者たちは、プラスチックの化学結合が燃料の化学結合と似ているということを発見し、適度な熱と高圧を使って湿ったバイオマスを原油のようなオイルに変える、水熱液化法</a:t>
            </a:r>
            <a:r>
              <a:rPr lang="en-US" altLang="ja-JP" dirty="0">
                <a:ea typeface="Meiryo" panose="020B0604030504040204" pitchFamily="34" charset="-128"/>
              </a:rPr>
              <a:t>(HTL)</a:t>
            </a:r>
            <a:r>
              <a:rPr lang="ja-JP" altLang="en-US" dirty="0">
                <a:ea typeface="Meiryo" panose="020B0604030504040204" pitchFamily="34" charset="-128"/>
              </a:rPr>
              <a:t>でプラスチックを分解することを可能にしました。このプロジェクトにより、船は自らが集めたプラスチックで燃料を補給し、化石燃料の排出を減らすことができます。</a:t>
            </a: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a:p>
            <a:pPr rtl="0"/>
            <a:r>
              <a:rPr lang="ja-JP" altLang="en-US" dirty="0">
                <a:ea typeface="Meiryo" panose="020B0604030504040204" pitchFamily="34" charset="-128"/>
              </a:rPr>
              <a:t>記事</a:t>
            </a:r>
            <a:r>
              <a:rPr lang="en-US" altLang="ja-JP" dirty="0">
                <a:ea typeface="Meiryo" panose="020B0604030504040204" pitchFamily="34" charset="-128"/>
              </a:rPr>
              <a:t>: </a:t>
            </a:r>
            <a:endParaRPr lang="ja-JP" altLang="en-US" dirty="0">
              <a:ea typeface="Meiryo" panose="020B0604030504040204" pitchFamily="34" charset="-128"/>
              <a:cs typeface="Calibri"/>
            </a:endParaRPr>
          </a:p>
          <a:p>
            <a:pPr rtl="0"/>
            <a:r>
              <a:rPr lang="en-US" altLang="ja-JP" dirty="0">
                <a:ea typeface="Meiryo" panose="020B0604030504040204" pitchFamily="34" charset="-128"/>
              </a:rPr>
              <a:t>https://www.nbcboston.com/news/local/local-researchers-devise-way-to-turn-plastic-into-fuel/3153753/ </a:t>
            </a: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a:p>
            <a:pPr rtl="0"/>
            <a:r>
              <a:rPr lang="en-US" altLang="ja-JP" dirty="0">
                <a:ea typeface="Meiryo" panose="020B0604030504040204" pitchFamily="34" charset="-128"/>
              </a:rPr>
              <a:t>https://wp.wpi.edu/journal/articles/chemical-engineers-take-aim-at-waste/ </a:t>
            </a: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ea typeface="Meiryo" panose="020B0604030504040204" pitchFamily="34" charset="-128"/>
                <a:hlinkClick r:id="rId3" tooltip="https://globalmagazin.com/zusammenarbeit-von-the-ocean-cleanup-und-coca-cola/"/>
              </a:rPr>
              <a:t>作者不明のこの写真</a:t>
            </a:r>
            <a:r>
              <a:rPr lang="ja-JP" altLang="en-US" sz="1200" dirty="0">
                <a:ea typeface="Meiryo" panose="020B0604030504040204" pitchFamily="34" charset="-128"/>
              </a:rPr>
              <a:t>は </a:t>
            </a:r>
            <a:r>
              <a:rPr lang="en-US" altLang="ja-JP" sz="1200" dirty="0">
                <a:ea typeface="Meiryo" panose="020B0604030504040204" pitchFamily="34" charset="-128"/>
                <a:hlinkClick r:id="rId4" tooltip="https://creativecommons.org/licenses/by/3.0/"/>
              </a:rPr>
              <a:t>CC BY</a:t>
            </a:r>
            <a:r>
              <a:rPr lang="ja-JP" altLang="en-US" sz="1200" dirty="0">
                <a:ea typeface="Meiryo" panose="020B0604030504040204" pitchFamily="34" charset="-128"/>
                <a:hlinkClick r:id="rId3" tooltip="https://globalmagazin.com/zusammenarbeit-von-the-ocean-cleanup-und-coca-cola/"/>
              </a:rPr>
              <a:t> の下でライセンスを取得しています</a:t>
            </a:r>
            <a:endParaRPr lang="ja-JP" altLang="en-US" sz="1200" dirty="0">
              <a:ea typeface="Meiryo" panose="020B0604030504040204" pitchFamily="34" charset="-128"/>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17</a:t>
            </a:fld>
            <a:endParaRPr lang="ja-JP" altLang="en-US" dirty="0">
              <a:ea typeface="Meiryo" panose="020B0604030504040204" pitchFamily="34" charset="-128"/>
            </a:endParaRPr>
          </a:p>
        </p:txBody>
      </p:sp>
    </p:spTree>
    <p:extLst>
      <p:ext uri="{BB962C8B-B14F-4D97-AF65-F5344CB8AC3E}">
        <p14:creationId xmlns:p14="http://schemas.microsoft.com/office/powerpoint/2010/main" val="4286330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ja-JP" altLang="en-US" sz="1200" dirty="0">
                <a:solidFill>
                  <a:schemeClr val="tx1"/>
                </a:solidFill>
                <a:effectLst/>
                <a:latin typeface="Meiryo" panose="020B0604030504040204" pitchFamily="34" charset="-128"/>
                <a:ea typeface="Meiryo" panose="020B0604030504040204" pitchFamily="34" charset="-128"/>
                <a:cs typeface="Calibri"/>
              </a:rPr>
              <a:t>お客様からのフィードバックを常に収集していると、企業の顧客に関連する大量のデータが取得されます。このデータを分類して理解を深め、顧客の行動に関する情報に基づいた予測を行うために、機械学習アルゴリズムを使用することができます。</a:t>
            </a:r>
            <a:r>
              <a:rPr lang="ja-JP" altLang="en-US" sz="1200" dirty="0">
                <a:latin typeface="Meiryo" panose="020B0604030504040204" pitchFamily="34" charset="-128"/>
                <a:ea typeface="Meiryo" panose="020B0604030504040204" pitchFamily="34" charset="-128"/>
                <a:cs typeface="Calibri"/>
              </a:rPr>
              <a:t> </a:t>
            </a:r>
            <a:endParaRPr lang="ja-JP" alt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rtl="0"/>
            <a:r>
              <a:rPr lang="ja-JP" altLang="en-US" sz="1200" dirty="0">
                <a:solidFill>
                  <a:schemeClr val="tx1"/>
                </a:solidFill>
                <a:effectLst/>
                <a:latin typeface="Meiryo" panose="020B0604030504040204" pitchFamily="34" charset="-128"/>
                <a:ea typeface="Meiryo" panose="020B0604030504040204" pitchFamily="34" charset="-128"/>
                <a:cs typeface="Calibri"/>
              </a:rPr>
              <a:t>大量の顧客データを収集した後、特徴エンジニアリングを使用して、年齢、場所、閲覧行動などの特定の変数を選択します。</a:t>
            </a:r>
            <a:r>
              <a:rPr lang="ja-JP" altLang="en-US" sz="1200" dirty="0">
                <a:latin typeface="Meiryo" panose="020B0604030504040204" pitchFamily="34" charset="-128"/>
                <a:ea typeface="Meiryo" panose="020B0604030504040204" pitchFamily="34" charset="-128"/>
                <a:cs typeface="Calibri"/>
              </a:rPr>
              <a:t> </a:t>
            </a:r>
            <a:endParaRPr lang="ja-JP" alt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rtl="0"/>
            <a:r>
              <a:rPr lang="ja-JP" altLang="en-US" sz="1200" dirty="0">
                <a:solidFill>
                  <a:schemeClr val="tx1"/>
                </a:solidFill>
                <a:effectLst/>
                <a:latin typeface="Meiryo" panose="020B0604030504040204" pitchFamily="34" charset="-128"/>
                <a:ea typeface="Meiryo" panose="020B0604030504040204" pitchFamily="34" charset="-128"/>
                <a:cs typeface="Calibri"/>
              </a:rPr>
              <a:t>その後、機械学習アルゴリズムを適用して、顧客の行動を予測します。このために最も一般的に使用されるアルゴリズムのタイプは、分類アルゴリズムと回帰アルゴリズムの </a:t>
            </a:r>
            <a:r>
              <a:rPr lang="en-US" altLang="ja-JP" sz="1200" dirty="0">
                <a:solidFill>
                  <a:schemeClr val="tx1"/>
                </a:solidFill>
                <a:effectLst/>
                <a:latin typeface="Meiryo" panose="020B0604030504040204" pitchFamily="34" charset="-128"/>
                <a:ea typeface="Meiryo" panose="020B0604030504040204" pitchFamily="34" charset="-128"/>
                <a:cs typeface="Calibri"/>
              </a:rPr>
              <a:t>2 </a:t>
            </a:r>
            <a:r>
              <a:rPr lang="ja-JP" altLang="en-US" sz="1200" dirty="0">
                <a:solidFill>
                  <a:schemeClr val="tx1"/>
                </a:solidFill>
                <a:effectLst/>
                <a:latin typeface="Meiryo" panose="020B0604030504040204" pitchFamily="34" charset="-128"/>
                <a:ea typeface="Meiryo" panose="020B0604030504040204" pitchFamily="34" charset="-128"/>
                <a:cs typeface="Calibri"/>
              </a:rPr>
              <a:t>つです。</a:t>
            </a:r>
            <a:r>
              <a:rPr lang="ja-JP" altLang="en-US" sz="1200" dirty="0">
                <a:latin typeface="Meiryo" panose="020B0604030504040204" pitchFamily="34" charset="-128"/>
                <a:ea typeface="Meiryo" panose="020B0604030504040204" pitchFamily="34" charset="-128"/>
                <a:cs typeface="Calibri"/>
              </a:rPr>
              <a:t> </a:t>
            </a:r>
            <a:endParaRPr lang="ja-JP" alt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altLang="en-US"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分類アルゴリズムは、データ ポイントをあらかじめ定義したカテゴリに分類し、その特徴に基づいてラベルを入力に割り当てます。</a:t>
            </a:r>
            <a:endParaRPr lang="ja-JP" alt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altLang="en-US"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回帰アルゴリズムは、顧客が支出しそうな金額など、数値の結果を予測します。</a:t>
            </a:r>
            <a:endParaRPr lang="ja-JP" alt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altLang="en-US"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機械学習モデルは履歴データに関してトレーニングを受けており、モデルは顧客の特徴とその行動との間のパターンや関係を学習します。 </a:t>
            </a:r>
            <a:endParaRPr lang="ja-JP" alt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rtl="0">
              <a:spcBef>
                <a:spcPts val="0"/>
              </a:spcBef>
              <a:spcAft>
                <a:spcPts val="0"/>
              </a:spcAft>
            </a:pPr>
            <a:r>
              <a:rPr lang="ja-JP" altLang="en-US"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モデルのトレーニングと検証が完了したら、本番環境に配置してリアルタイムで予測を行うことができます。</a:t>
            </a:r>
            <a:endParaRPr lang="ja-JP" altLang="en-US" sz="12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18</a:t>
            </a:fld>
            <a:endParaRPr lang="ja-JP" altLang="en-US" dirty="0">
              <a:ea typeface="Meiryo" panose="020B0604030504040204" pitchFamily="34" charset="-128"/>
            </a:endParaRPr>
          </a:p>
        </p:txBody>
      </p:sp>
    </p:spTree>
    <p:extLst>
      <p:ext uri="{BB962C8B-B14F-4D97-AF65-F5344CB8AC3E}">
        <p14:creationId xmlns:p14="http://schemas.microsoft.com/office/powerpoint/2010/main" val="2503746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ea typeface="Meiryo" panose="020B0604030504040204" pitchFamily="34" charset="-128"/>
                <a:cs typeface="Calibri"/>
              </a:rPr>
              <a:t>正解</a:t>
            </a:r>
            <a:r>
              <a:rPr lang="en-US" altLang="ja-JP" dirty="0">
                <a:ea typeface="Meiryo" panose="020B0604030504040204" pitchFamily="34" charset="-128"/>
                <a:cs typeface="Calibri"/>
              </a:rPr>
              <a:t>: C</a:t>
            </a:r>
          </a:p>
          <a:p>
            <a:pPr marL="342900" indent="-342900" rtl="0">
              <a:lnSpc>
                <a:spcPct val="90000"/>
              </a:lnSpc>
              <a:spcBef>
                <a:spcPts val="1333"/>
              </a:spcBef>
              <a:buFont typeface="Arial,Sans-Serif"/>
              <a:buChar char="•"/>
            </a:pPr>
            <a:r>
              <a:rPr lang="ja-JP" altLang="en-US" dirty="0">
                <a:ea typeface="Meiryo" panose="020B0604030504040204" pitchFamily="34" charset="-128"/>
                <a:cs typeface="Calibri"/>
              </a:rPr>
              <a:t>機械学習モデルは履歴データに基づいてトレーニングされ、学習パターンと関係を学習してユーザの行動を予測します。 </a:t>
            </a:r>
            <a:r>
              <a:rPr lang="ja-JP" altLang="en-US" dirty="0">
                <a:ea typeface="Meiryo" panose="020B0604030504040204" pitchFamily="34" charset="-128"/>
              </a:rPr>
              <a:t>モデルのトレーニングと検証が完了したら、本番環境に配置してリアルタイムで予測を行うことができます。</a:t>
            </a: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19</a:t>
            </a:fld>
            <a:endParaRPr lang="ja-JP" altLang="en-US" dirty="0">
              <a:ea typeface="Meiryo" panose="020B0604030504040204" pitchFamily="34" charset="-128"/>
            </a:endParaRPr>
          </a:p>
        </p:txBody>
      </p:sp>
    </p:spTree>
    <p:extLst>
      <p:ext uri="{BB962C8B-B14F-4D97-AF65-F5344CB8AC3E}">
        <p14:creationId xmlns:p14="http://schemas.microsoft.com/office/powerpoint/2010/main" val="3481553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cs typeface="Calibri"/>
              </a:rPr>
              <a:t>講師</a:t>
            </a:r>
            <a:r>
              <a:rPr lang="en-US" altLang="ja-JP" b="1" dirty="0">
                <a:ea typeface="Meiryo" panose="020B0604030504040204" pitchFamily="34" charset="-128"/>
                <a:cs typeface="Calibri"/>
              </a:rPr>
              <a:t>/</a:t>
            </a:r>
            <a:r>
              <a:rPr lang="ja-JP" altLang="en-US" b="1" dirty="0">
                <a:ea typeface="Meiryo" panose="020B0604030504040204" pitchFamily="34" charset="-128"/>
                <a:cs typeface="Calibri"/>
              </a:rPr>
              <a:t>ナレーションの注記</a:t>
            </a:r>
            <a:r>
              <a:rPr lang="en-US" altLang="ja-JP" b="1" dirty="0">
                <a:ea typeface="Meiryo" panose="020B0604030504040204" pitchFamily="34" charset="-128"/>
                <a:cs typeface="Calibri"/>
              </a:rPr>
              <a:t>: </a:t>
            </a:r>
          </a:p>
          <a:p>
            <a:pPr rtl="0"/>
            <a:r>
              <a:rPr lang="ja-JP" altLang="en-US" dirty="0">
                <a:ea typeface="Meiryo" panose="020B0604030504040204" pitchFamily="34" charset="-128"/>
              </a:rPr>
              <a:t>このセッション全体を通じて取り上げるトピックは次のとおりです。まず、主要な産業革命の歴史を見ていきす。インダストリー </a:t>
            </a:r>
            <a:r>
              <a:rPr lang="en-US" altLang="ja-JP" dirty="0">
                <a:ea typeface="Meiryo" panose="020B0604030504040204" pitchFamily="34" charset="-128"/>
              </a:rPr>
              <a:t>4.0 </a:t>
            </a:r>
            <a:r>
              <a:rPr lang="ja-JP" altLang="en-US" dirty="0">
                <a:ea typeface="Meiryo" panose="020B0604030504040204" pitchFamily="34" charset="-128"/>
              </a:rPr>
              <a:t>の定義と、インダストリー </a:t>
            </a:r>
            <a:r>
              <a:rPr lang="en-US" altLang="ja-JP" dirty="0">
                <a:ea typeface="Meiryo" panose="020B0604030504040204" pitchFamily="34" charset="-128"/>
              </a:rPr>
              <a:t>3.0 </a:t>
            </a:r>
            <a:r>
              <a:rPr lang="ja-JP" altLang="en-US" dirty="0">
                <a:ea typeface="Meiryo" panose="020B0604030504040204" pitchFamily="34" charset="-128"/>
              </a:rPr>
              <a:t>から残された課題、製造とインダストリー </a:t>
            </a:r>
            <a:r>
              <a:rPr lang="en-US" altLang="ja-JP" dirty="0">
                <a:ea typeface="Meiryo" panose="020B0604030504040204" pitchFamily="34" charset="-128"/>
              </a:rPr>
              <a:t>4.0 </a:t>
            </a:r>
            <a:r>
              <a:rPr lang="ja-JP" altLang="en-US" dirty="0">
                <a:ea typeface="Meiryo" panose="020B0604030504040204" pitchFamily="34" charset="-128"/>
              </a:rPr>
              <a:t>における特定の役割に必要なスキル、インダストリー </a:t>
            </a:r>
            <a:r>
              <a:rPr lang="en-US" altLang="ja-JP" dirty="0">
                <a:ea typeface="Meiryo" panose="020B0604030504040204" pitchFamily="34" charset="-128"/>
              </a:rPr>
              <a:t>4.0 </a:t>
            </a:r>
            <a:r>
              <a:rPr lang="ja-JP" altLang="en-US" dirty="0">
                <a:ea typeface="Meiryo" panose="020B0604030504040204" pitchFamily="34" charset="-128"/>
              </a:rPr>
              <a:t>のトップ テクノロジー、各段階におけるインダストリー </a:t>
            </a:r>
            <a:r>
              <a:rPr lang="en-US" altLang="ja-JP" dirty="0">
                <a:ea typeface="Meiryo" panose="020B0604030504040204" pitchFamily="34" charset="-128"/>
              </a:rPr>
              <a:t>4.0 </a:t>
            </a:r>
            <a:r>
              <a:rPr lang="ja-JP" altLang="en-US" dirty="0">
                <a:ea typeface="Meiryo" panose="020B0604030504040204" pitchFamily="34" charset="-128"/>
              </a:rPr>
              <a:t>の変化のペース、そして次世代の変革の実現に向けたスキルを定義します。  </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a:t>
            </a:fld>
            <a:endParaRPr lang="ja-JP" altLang="en-US" dirty="0">
              <a:ea typeface="Meiryo" panose="020B0604030504040204" pitchFamily="34" charset="-128"/>
            </a:endParaRPr>
          </a:p>
        </p:txBody>
      </p:sp>
    </p:spTree>
    <p:extLst>
      <p:ext uri="{BB962C8B-B14F-4D97-AF65-F5344CB8AC3E}">
        <p14:creationId xmlns:p14="http://schemas.microsoft.com/office/powerpoint/2010/main" val="2183643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ea typeface="Meiryo" panose="020B0604030504040204" pitchFamily="34" charset="-128"/>
                <a:cs typeface="Calibri"/>
              </a:rPr>
              <a:t>正解</a:t>
            </a:r>
            <a:r>
              <a:rPr lang="en-US" altLang="ja-JP" dirty="0">
                <a:ea typeface="Meiryo" panose="020B0604030504040204" pitchFamily="34" charset="-128"/>
                <a:cs typeface="Calibri"/>
              </a:rPr>
              <a:t>: B</a:t>
            </a:r>
          </a:p>
          <a:p>
            <a:pPr rtl="0"/>
            <a:r>
              <a:rPr lang="ja-JP" altLang="en-US" dirty="0">
                <a:ea typeface="Meiryo" panose="020B0604030504040204" pitchFamily="34" charset="-128"/>
              </a:rPr>
              <a:t>機械学習は戦争に行くかどうかの決定や、裁判で犯人に評決を下すなどの道徳的判断には使えません。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20</a:t>
            </a:fld>
            <a:endParaRPr lang="ja-JP" altLang="en-US" dirty="0">
              <a:ea typeface="Meiryo" panose="020B0604030504040204" pitchFamily="34" charset="-128"/>
            </a:endParaRPr>
          </a:p>
        </p:txBody>
      </p:sp>
    </p:spTree>
    <p:extLst>
      <p:ext uri="{BB962C8B-B14F-4D97-AF65-F5344CB8AC3E}">
        <p14:creationId xmlns:p14="http://schemas.microsoft.com/office/powerpoint/2010/main" val="2197356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US" altLang="ja-JP" b="1" dirty="0">
                <a:ea typeface="Meiryo" panose="020B0604030504040204" pitchFamily="34" charset="-128"/>
              </a:rPr>
              <a:t>DOODLY </a:t>
            </a:r>
            <a:r>
              <a:rPr lang="ja-JP" altLang="en-US" b="1" dirty="0">
                <a:ea typeface="Meiryo" panose="020B0604030504040204" pitchFamily="34" charset="-128"/>
              </a:rPr>
              <a:t>ビデオ </a:t>
            </a:r>
          </a:p>
          <a:p>
            <a:pPr rtl="0"/>
            <a:r>
              <a:rPr lang="en-US" altLang="ja-JP" dirty="0">
                <a:ea typeface="Meiryo" panose="020B0604030504040204" pitchFamily="34" charset="-128"/>
                <a:cs typeface="Calibri"/>
              </a:rPr>
              <a:t>(</a:t>
            </a:r>
            <a:r>
              <a:rPr lang="ja-JP" altLang="en-US" dirty="0">
                <a:ea typeface="Meiryo" panose="020B0604030504040204" pitchFamily="34" charset="-128"/>
                <a:cs typeface="Calibri"/>
              </a:rPr>
              <a:t>ビデオを短くするために、説明する例は </a:t>
            </a:r>
            <a:r>
              <a:rPr lang="en-US" altLang="ja-JP" dirty="0">
                <a:ea typeface="Meiryo" panose="020B0604030504040204" pitchFamily="34" charset="-128"/>
                <a:cs typeface="Calibri"/>
              </a:rPr>
              <a:t>Ring </a:t>
            </a:r>
            <a:r>
              <a:rPr lang="ja-JP" altLang="en-US" dirty="0">
                <a:ea typeface="Meiryo" panose="020B0604030504040204" pitchFamily="34" charset="-128"/>
                <a:cs typeface="Calibri"/>
              </a:rPr>
              <a:t>ドアベルの </a:t>
            </a:r>
            <a:r>
              <a:rPr lang="en-US" altLang="ja-JP" dirty="0">
                <a:ea typeface="Meiryo" panose="020B0604030504040204" pitchFamily="34" charset="-128"/>
                <a:cs typeface="Calibri"/>
              </a:rPr>
              <a:t>1 </a:t>
            </a:r>
            <a:r>
              <a:rPr lang="ja-JP" altLang="en-US" dirty="0">
                <a:ea typeface="Meiryo" panose="020B0604030504040204" pitchFamily="34" charset="-128"/>
                <a:cs typeface="Calibri"/>
              </a:rPr>
              <a:t>つだけです。講師向けのスライドを維持します</a:t>
            </a:r>
            <a:r>
              <a:rPr lang="en-US" altLang="ja-JP" dirty="0">
                <a:ea typeface="Meiryo" panose="020B0604030504040204" pitchFamily="34" charset="-128"/>
                <a:cs typeface="Calibri"/>
              </a:rPr>
              <a:t>) </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rtl="0"/>
            <a:r>
              <a:rPr lang="ja-JP" altLang="en-US" b="1" dirty="0">
                <a:ea typeface="Meiryo" panose="020B0604030504040204" pitchFamily="34" charset="-128"/>
                <a:cs typeface="Calibri"/>
              </a:rPr>
              <a:t>講師</a:t>
            </a:r>
            <a:r>
              <a:rPr lang="en-US" altLang="ja-JP" b="1" dirty="0">
                <a:ea typeface="Meiryo" panose="020B0604030504040204" pitchFamily="34" charset="-128"/>
                <a:cs typeface="Calibri"/>
              </a:rPr>
              <a:t>/</a:t>
            </a:r>
            <a:r>
              <a:rPr lang="ja-JP" altLang="en-US" b="1" dirty="0">
                <a:ea typeface="Meiryo" panose="020B0604030504040204" pitchFamily="34" charset="-128"/>
                <a:cs typeface="Calibri"/>
              </a:rPr>
              <a:t>ナレーションの注記</a:t>
            </a:r>
            <a:r>
              <a:rPr lang="en-US" altLang="ja-JP" b="1" dirty="0">
                <a:ea typeface="Meiryo" panose="020B0604030504040204" pitchFamily="34" charset="-128"/>
                <a:cs typeface="Calibri"/>
              </a:rPr>
              <a:t>: </a:t>
            </a:r>
            <a:endParaRPr lang="ja-JP" altLang="en-US" b="1" dirty="0">
              <a:ea typeface="Meiryo" panose="020B0604030504040204" pitchFamily="34" charset="-128"/>
              <a:cs typeface="Calibri"/>
            </a:endParaRPr>
          </a:p>
          <a:p>
            <a:pPr rtl="0"/>
            <a:r>
              <a:rPr lang="ja-JP" altLang="en-US" dirty="0">
                <a:ea typeface="Meiryo" panose="020B0604030504040204" pitchFamily="34" charset="-128"/>
              </a:rPr>
              <a:t>モノのインターネット</a:t>
            </a:r>
            <a:r>
              <a:rPr lang="en-US" altLang="ja-JP" dirty="0">
                <a:ea typeface="Meiryo" panose="020B0604030504040204" pitchFamily="34" charset="-128"/>
              </a:rPr>
              <a:t>(IoT)</a:t>
            </a:r>
            <a:r>
              <a:rPr lang="ja-JP" altLang="en-US" dirty="0">
                <a:ea typeface="Meiryo" panose="020B0604030504040204" pitchFamily="34" charset="-128"/>
              </a:rPr>
              <a:t>は、センサーやソフトウェアなどのテクノロジーに組み込まれた物理オブジェクトのネットワークで、インターネットを介して他のデバイスやシステムと接続し、データを交換することを目的としています。これらの装置は、サーモスタットや電球のような単純で日常的なものから、より複雑な工業機械や農業用機器にまで及びます。</a:t>
            </a: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a:p>
            <a:pPr rtl="0"/>
            <a:r>
              <a:rPr lang="en-US" altLang="ja-JP" dirty="0">
                <a:ea typeface="Meiryo" panose="020B0604030504040204" pitchFamily="34" charset="-128"/>
              </a:rPr>
              <a:t>IoT </a:t>
            </a:r>
            <a:r>
              <a:rPr lang="ja-JP" altLang="en-US" dirty="0">
                <a:ea typeface="Meiryo" panose="020B0604030504040204" pitchFamily="34" charset="-128"/>
              </a:rPr>
              <a:t>は、生活や仕事の仕方から、周りの世界との接し方に至るまで、私たちの生活の多くの面に革命をもたらす可能性を持っています。たとえば、</a:t>
            </a:r>
            <a:r>
              <a:rPr lang="en-US" altLang="ja-JP" dirty="0">
                <a:ea typeface="Meiryo" panose="020B0604030504040204" pitchFamily="34" charset="-128"/>
              </a:rPr>
              <a:t>IoT </a:t>
            </a:r>
            <a:r>
              <a:rPr lang="ja-JP" altLang="en-US" dirty="0">
                <a:ea typeface="Meiryo" panose="020B0604030504040204" pitchFamily="34" charset="-128"/>
              </a:rPr>
              <a:t>対応デバイスは次のような場合に使用できます。</a:t>
            </a:r>
          </a:p>
          <a:p>
            <a:pPr marL="171450" indent="-171450" rtl="0">
              <a:buFont typeface="Arial"/>
              <a:buChar char="•"/>
            </a:pPr>
            <a:r>
              <a:rPr lang="ja-JP" altLang="en-US" dirty="0">
                <a:ea typeface="Meiryo" panose="020B0604030504040204" pitchFamily="34" charset="-128"/>
              </a:rPr>
              <a:t>自宅や職場での作業を自動化</a:t>
            </a:r>
          </a:p>
          <a:p>
            <a:pPr marL="171450" indent="-171450" rtl="0">
              <a:buFont typeface="Arial"/>
              <a:buChar char="•"/>
            </a:pPr>
            <a:r>
              <a:rPr lang="ja-JP" altLang="en-US" dirty="0">
                <a:ea typeface="Meiryo" panose="020B0604030504040204" pitchFamily="34" charset="-128"/>
              </a:rPr>
              <a:t>産業プロセスの効率を向上させる</a:t>
            </a:r>
          </a:p>
          <a:p>
            <a:pPr marL="171450" indent="-171450" rtl="0">
              <a:buFont typeface="Arial"/>
              <a:buChar char="•"/>
            </a:pPr>
            <a:r>
              <a:rPr lang="ja-JP" altLang="en-US" dirty="0">
                <a:ea typeface="Meiryo" panose="020B0604030504040204" pitchFamily="34" charset="-128"/>
              </a:rPr>
              <a:t>環境条件を監視およびコントロールする</a:t>
            </a:r>
          </a:p>
          <a:p>
            <a:pPr marL="171450" indent="-171450" rtl="0">
              <a:buFont typeface="Arial"/>
              <a:buChar char="•"/>
            </a:pPr>
            <a:r>
              <a:rPr lang="ja-JP" altLang="en-US" dirty="0">
                <a:ea typeface="Meiryo" panose="020B0604030504040204" pitchFamily="34" charset="-128"/>
              </a:rPr>
              <a:t>アセットを追跡および管理する</a:t>
            </a:r>
          </a:p>
          <a:p>
            <a:pPr marL="171450" indent="-171450" rtl="0">
              <a:buFont typeface="Arial"/>
              <a:buChar char="•"/>
            </a:pPr>
            <a:r>
              <a:rPr lang="ja-JP" altLang="en-US" dirty="0">
                <a:ea typeface="Meiryo" panose="020B0604030504040204" pitchFamily="34" charset="-128"/>
              </a:rPr>
              <a:t>意思決定のためのリアルタイム データと洞察を提供する</a:t>
            </a: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21</a:t>
            </a:fld>
            <a:endParaRPr lang="ja-JP" altLang="en-US" dirty="0">
              <a:ea typeface="Meiryo" panose="020B0604030504040204" pitchFamily="34" charset="-128"/>
            </a:endParaRPr>
          </a:p>
        </p:txBody>
      </p:sp>
    </p:spTree>
    <p:extLst>
      <p:ext uri="{BB962C8B-B14F-4D97-AF65-F5344CB8AC3E}">
        <p14:creationId xmlns:p14="http://schemas.microsoft.com/office/powerpoint/2010/main" val="2281503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en-US" altLang="ja-JP" dirty="0">
                <a:ea typeface="Meiryo" panose="020B0604030504040204" pitchFamily="34" charset="-128"/>
              </a:rPr>
              <a:t>IoT </a:t>
            </a:r>
            <a:r>
              <a:rPr lang="ja-JP" altLang="en-US" dirty="0">
                <a:ea typeface="Meiryo" panose="020B0604030504040204" pitchFamily="34" charset="-128"/>
              </a:rPr>
              <a:t>はサステナビリティを改善する上で重要な役割を果たす可能性があります。</a:t>
            </a:r>
            <a:r>
              <a:rPr lang="en-US" altLang="ja-JP" dirty="0">
                <a:ea typeface="Meiryo" panose="020B0604030504040204" pitchFamily="34" charset="-128"/>
              </a:rPr>
              <a:t>IoT </a:t>
            </a:r>
            <a:r>
              <a:rPr lang="ja-JP" altLang="en-US" dirty="0">
                <a:ea typeface="Meiryo" panose="020B0604030504040204" pitchFamily="34" charset="-128"/>
              </a:rPr>
              <a:t>デバイスからデータを収集して解析することで、エネルギー消費量、水資源、その他の環境資源をより深く理解し、管理することができます。たとえば、</a:t>
            </a:r>
            <a:r>
              <a:rPr lang="en-US" altLang="ja-JP" dirty="0">
                <a:ea typeface="Meiryo" panose="020B0604030504040204" pitchFamily="34" charset="-128"/>
              </a:rPr>
              <a:t>Volvo </a:t>
            </a:r>
            <a:r>
              <a:rPr lang="ja-JP" altLang="en-US" dirty="0">
                <a:ea typeface="Meiryo" panose="020B0604030504040204" pitchFamily="34" charset="-128"/>
              </a:rPr>
              <a:t>社はサプライ チェーン内に </a:t>
            </a:r>
            <a:r>
              <a:rPr lang="en-US" altLang="ja-JP" dirty="0">
                <a:ea typeface="Meiryo" panose="020B0604030504040204" pitchFamily="34" charset="-128"/>
              </a:rPr>
              <a:t>IoT </a:t>
            </a:r>
            <a:r>
              <a:rPr lang="ja-JP" altLang="en-US" dirty="0">
                <a:ea typeface="Meiryo" panose="020B0604030504040204" pitchFamily="34" charset="-128"/>
              </a:rPr>
              <a:t>センサーを統合し、車両部品の国から国への移動を追跡できるようにしています。この方法で在庫を追跡できるだけでなく、移動中の非効率やボトルネックを特定し、搬送による排出量を減らすことができます。エネルギー網への負荷を減らすため、スマート街灯システムはセンサーを使用してデータを収集し、自動的な照明のタイミングと強度を通知し、消費電力を最大 </a:t>
            </a:r>
            <a:r>
              <a:rPr lang="en-US" altLang="ja-JP" dirty="0">
                <a:ea typeface="Meiryo" panose="020B0604030504040204" pitchFamily="34" charset="-128"/>
              </a:rPr>
              <a:t>40% </a:t>
            </a:r>
            <a:r>
              <a:rPr lang="ja-JP" altLang="en-US" dirty="0">
                <a:ea typeface="Meiryo" panose="020B0604030504040204" pitchFamily="34" charset="-128"/>
              </a:rPr>
              <a:t>削減します。また、</a:t>
            </a:r>
            <a:r>
              <a:rPr lang="en-US" altLang="ja-JP" dirty="0">
                <a:ea typeface="Meiryo" panose="020B0604030504040204" pitchFamily="34" charset="-128"/>
              </a:rPr>
              <a:t>IoT </a:t>
            </a:r>
            <a:r>
              <a:rPr lang="ja-JP" altLang="en-US" dirty="0">
                <a:ea typeface="Meiryo" panose="020B0604030504040204" pitchFamily="34" charset="-128"/>
              </a:rPr>
              <a:t>を製造に統合して、生産を増やし、エネルギー システムを最適化することもできます。ポータブル トイレの主要メーカーである </a:t>
            </a:r>
            <a:r>
              <a:rPr lang="en-US" altLang="ja-JP" dirty="0" err="1">
                <a:ea typeface="Meiryo" panose="020B0604030504040204" pitchFamily="34" charset="-128"/>
              </a:rPr>
              <a:t>Armal</a:t>
            </a:r>
            <a:r>
              <a:rPr lang="en-US" altLang="ja-JP" dirty="0">
                <a:ea typeface="Meiryo" panose="020B0604030504040204" pitchFamily="34" charset="-128"/>
              </a:rPr>
              <a:t> </a:t>
            </a:r>
            <a:r>
              <a:rPr lang="ja-JP" altLang="en-US" dirty="0">
                <a:ea typeface="Meiryo" panose="020B0604030504040204" pitchFamily="34" charset="-128"/>
              </a:rPr>
              <a:t>社は、</a:t>
            </a:r>
            <a:r>
              <a:rPr lang="en-US" altLang="ja-JP" dirty="0">
                <a:ea typeface="Meiryo" panose="020B0604030504040204" pitchFamily="34" charset="-128"/>
              </a:rPr>
              <a:t>IoT</a:t>
            </a:r>
            <a:r>
              <a:rPr lang="ja-JP" altLang="en-US" dirty="0">
                <a:ea typeface="Meiryo" panose="020B0604030504040204" pitchFamily="34" charset="-128"/>
                <a:cs typeface="Calibri"/>
              </a:rPr>
              <a:t> システムを使用して、製造時に使用される各機械のリアルタイムの消費電力を監視しています。 </a:t>
            </a:r>
            <a:endParaRPr lang="ja-JP" altLang="en-US" dirty="0">
              <a:ea typeface="Meiryo" panose="020B0604030504040204" pitchFamily="34" charset="-128"/>
              <a:cs typeface="+mn-lt"/>
            </a:endParaRPr>
          </a:p>
          <a:p>
            <a:pPr rtl="0"/>
            <a:endParaRPr lang="ja-JP" altLang="en-US" dirty="0">
              <a:ea typeface="Meiryo" panose="020B0604030504040204" pitchFamily="34" charset="-128"/>
              <a:cs typeface="Calibri"/>
            </a:endParaRPr>
          </a:p>
          <a:p>
            <a:pPr rtl="0"/>
            <a:r>
              <a:rPr lang="en-US" altLang="ja-JP" dirty="0">
                <a:ea typeface="Meiryo" panose="020B0604030504040204" pitchFamily="34" charset="-128"/>
                <a:cs typeface="Calibri"/>
              </a:rPr>
              <a:t>1 </a:t>
            </a:r>
            <a:r>
              <a:rPr lang="en-US" altLang="ja-JP" dirty="0">
                <a:ea typeface="Meiryo" panose="020B0604030504040204" pitchFamily="34" charset="-128"/>
                <a:hlinkClick r:id="rId3"/>
              </a:rPr>
              <a:t>https://network-king.net/volvo-adopts-iot-to-monitor-autonomous-vehicles-on-the-production-line/</a:t>
            </a:r>
            <a:r>
              <a:rPr lang="ja-JP" altLang="en-US" dirty="0">
                <a:ea typeface="Meiryo" panose="020B0604030504040204" pitchFamily="34" charset="-128"/>
              </a:rPr>
              <a:t> </a:t>
            </a:r>
            <a:endParaRPr lang="ja-JP" altLang="en-US" dirty="0">
              <a:ea typeface="Meiryo" panose="020B0604030504040204" pitchFamily="34" charset="-128"/>
              <a:cs typeface="Calibri"/>
            </a:endParaRPr>
          </a:p>
          <a:p>
            <a:pPr rtl="0"/>
            <a:r>
              <a:rPr lang="en-US" altLang="ja-JP" dirty="0">
                <a:ea typeface="Meiryo" panose="020B0604030504040204" pitchFamily="34" charset="-128"/>
                <a:cs typeface="Calibri"/>
              </a:rPr>
              <a:t>2 </a:t>
            </a:r>
            <a:r>
              <a:rPr lang="en-US" altLang="ja-JP" dirty="0">
                <a:ea typeface="Meiryo" panose="020B0604030504040204" pitchFamily="34" charset="-128"/>
                <a:hlinkClick r:id="rId4"/>
              </a:rPr>
              <a:t>https://transformainsights.com/blog/sustainability#:~:text=The%20classic%20IoT%20use%20case,consumption%20by%2010%2D15%25</a:t>
            </a:r>
            <a:r>
              <a:rPr lang="ja-JP" altLang="en-US" dirty="0">
                <a:ea typeface="Meiryo" panose="020B0604030504040204" pitchFamily="34" charset="-128"/>
              </a:rPr>
              <a:t> </a:t>
            </a:r>
          </a:p>
          <a:p>
            <a:pPr rtl="0"/>
            <a:r>
              <a:rPr lang="en-US" altLang="ja-JP" dirty="0">
                <a:ea typeface="Meiryo" panose="020B0604030504040204" pitchFamily="34" charset="-128"/>
                <a:cs typeface="Calibri"/>
              </a:rPr>
              <a:t>3 </a:t>
            </a:r>
            <a:r>
              <a:rPr lang="en-US" altLang="ja-JP" dirty="0">
                <a:ea typeface="Meiryo" panose="020B0604030504040204" pitchFamily="34" charset="-128"/>
                <a:hlinkClick r:id="rId5"/>
              </a:rPr>
              <a:t>https://imaginovation.net/blog/iot-in-manufacturing/</a:t>
            </a:r>
            <a:r>
              <a:rPr lang="ja-JP" altLang="en-US" dirty="0">
                <a:ea typeface="Meiryo" panose="020B0604030504040204" pitchFamily="34" charset="-128"/>
              </a:rPr>
              <a:t> </a:t>
            </a: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22</a:t>
            </a:fld>
            <a:endParaRPr lang="ja-JP" altLang="en-US" dirty="0">
              <a:ea typeface="Meiryo" panose="020B0604030504040204" pitchFamily="34" charset="-128"/>
            </a:endParaRPr>
          </a:p>
        </p:txBody>
      </p:sp>
    </p:spTree>
    <p:extLst>
      <p:ext uri="{BB962C8B-B14F-4D97-AF65-F5344CB8AC3E}">
        <p14:creationId xmlns:p14="http://schemas.microsoft.com/office/powerpoint/2010/main" val="1575272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ea typeface="Meiryo" panose="020B0604030504040204" pitchFamily="34" charset="-128"/>
                <a:cs typeface="Calibri"/>
              </a:rPr>
              <a:t>正解</a:t>
            </a:r>
            <a:r>
              <a:rPr lang="en-US" altLang="ja-JP" dirty="0">
                <a:ea typeface="Meiryo" panose="020B0604030504040204" pitchFamily="34" charset="-128"/>
                <a:cs typeface="Calibri"/>
              </a:rPr>
              <a:t>: B</a:t>
            </a:r>
            <a:endParaRPr lang="ja-JP" altLang="en-US" dirty="0">
              <a:ea typeface="Meiryo" panose="020B0604030504040204" pitchFamily="34" charset="-128"/>
            </a:endParaRPr>
          </a:p>
          <a:p>
            <a:pPr rtl="0"/>
            <a:r>
              <a:rPr lang="en-US" altLang="ja-JP" dirty="0">
                <a:ea typeface="Meiryo" panose="020B0604030504040204" pitchFamily="34" charset="-128"/>
              </a:rPr>
              <a:t>IoT </a:t>
            </a:r>
            <a:r>
              <a:rPr lang="ja-JP" altLang="en-US" dirty="0">
                <a:ea typeface="Meiryo" panose="020B0604030504040204" pitchFamily="34" charset="-128"/>
              </a:rPr>
              <a:t>は、センサー、データ解析、通信テクノロジーを使用してデータを収集および交換し、産業プロセスの効率改善、監視、制御を可能にするデバイスおよび機器のネットワークです。 </a:t>
            </a:r>
            <a:r>
              <a:rPr lang="ja-JP" altLang="en-US" dirty="0">
                <a:ea typeface="Meiryo" panose="020B0604030504040204" pitchFamily="34" charset="-128"/>
                <a:cs typeface="Calibri"/>
              </a:rPr>
              <a:t> </a:t>
            </a:r>
          </a:p>
          <a:p>
            <a:pPr rtl="0"/>
            <a:endParaRPr lang="ja-JP" alt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23</a:t>
            </a:fld>
            <a:endParaRPr lang="ja-JP" altLang="en-US" dirty="0">
              <a:ea typeface="Meiryo" panose="020B0604030504040204" pitchFamily="34" charset="-128"/>
            </a:endParaRPr>
          </a:p>
        </p:txBody>
      </p:sp>
    </p:spTree>
    <p:extLst>
      <p:ext uri="{BB962C8B-B14F-4D97-AF65-F5344CB8AC3E}">
        <p14:creationId xmlns:p14="http://schemas.microsoft.com/office/powerpoint/2010/main" val="2533358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solidFill>
                  <a:srgbClr val="001946"/>
                </a:solidFill>
                <a:latin typeface="Google Sans"/>
                <a:ea typeface="Meiryo" panose="020B0604030504040204" pitchFamily="34" charset="-128"/>
              </a:rPr>
              <a:t>画像提供</a:t>
            </a:r>
            <a:r>
              <a:rPr lang="en-US" altLang="ja-JP" dirty="0">
                <a:solidFill>
                  <a:srgbClr val="001946"/>
                </a:solidFill>
                <a:latin typeface="Google Sans"/>
                <a:ea typeface="Meiryo" panose="020B0604030504040204" pitchFamily="34" charset="-128"/>
              </a:rPr>
              <a:t>: Autodesk </a:t>
            </a:r>
            <a:r>
              <a:rPr lang="ja-JP" altLang="en-US" dirty="0">
                <a:solidFill>
                  <a:srgbClr val="001946"/>
                </a:solidFill>
                <a:latin typeface="Google Sans"/>
                <a:ea typeface="Meiryo" panose="020B0604030504040204" pitchFamily="34" charset="-128"/>
              </a:rPr>
              <a:t>および </a:t>
            </a:r>
            <a:r>
              <a:rPr lang="en-US" altLang="ja-JP" dirty="0">
                <a:solidFill>
                  <a:srgbClr val="001946"/>
                </a:solidFill>
                <a:latin typeface="Google Sans"/>
                <a:ea typeface="Meiryo" panose="020B0604030504040204" pitchFamily="34" charset="-128"/>
              </a:rPr>
              <a:t>ACWA Robotics</a:t>
            </a:r>
          </a:p>
          <a:p>
            <a:pPr rtl="0"/>
            <a:endParaRPr lang="ja-JP" altLang="en-US" b="1" dirty="0">
              <a:solidFill>
                <a:srgbClr val="001946"/>
              </a:solidFill>
              <a:latin typeface="Google Sans"/>
              <a:ea typeface="Meiryo" panose="020B0604030504040204" pitchFamily="34" charset="-128"/>
            </a:endParaRPr>
          </a:p>
          <a:p>
            <a:pPr rtl="0"/>
            <a:r>
              <a:rPr lang="ja-JP" altLang="en-US" b="1" dirty="0">
                <a:solidFill>
                  <a:srgbClr val="001946"/>
                </a:solidFill>
                <a:latin typeface="Google Sans"/>
                <a:ea typeface="Meiryo" panose="020B0604030504040204" pitchFamily="34" charset="-128"/>
              </a:rPr>
              <a:t>講師</a:t>
            </a:r>
            <a:r>
              <a:rPr lang="en-US" altLang="ja-JP" b="1" dirty="0">
                <a:solidFill>
                  <a:srgbClr val="001946"/>
                </a:solidFill>
                <a:latin typeface="Google Sans"/>
                <a:ea typeface="Meiryo" panose="020B0604030504040204" pitchFamily="34" charset="-128"/>
              </a:rPr>
              <a:t>/</a:t>
            </a:r>
            <a:r>
              <a:rPr lang="ja-JP" altLang="en-US" b="1" dirty="0">
                <a:solidFill>
                  <a:srgbClr val="001946"/>
                </a:solidFill>
                <a:latin typeface="Google Sans"/>
                <a:ea typeface="Meiryo" panose="020B0604030504040204" pitchFamily="34" charset="-128"/>
              </a:rPr>
              <a:t>ナレーションの注記</a:t>
            </a:r>
            <a:r>
              <a:rPr lang="en-US" altLang="ja-JP" b="1" dirty="0">
                <a:solidFill>
                  <a:srgbClr val="001946"/>
                </a:solidFill>
                <a:latin typeface="Google Sans"/>
                <a:ea typeface="Meiryo" panose="020B0604030504040204" pitchFamily="34" charset="-128"/>
              </a:rPr>
              <a:t>: </a:t>
            </a:r>
            <a:endParaRPr lang="ja-JP" altLang="en-US" b="1" dirty="0">
              <a:solidFill>
                <a:srgbClr val="001946"/>
              </a:solidFill>
              <a:latin typeface="Google Sans"/>
              <a:ea typeface="Meiryo" panose="020B0604030504040204" pitchFamily="34" charset="-128"/>
            </a:endParaRPr>
          </a:p>
          <a:p>
            <a:pPr algn="l" rtl="0"/>
            <a:r>
              <a:rPr lang="en-US" altLang="ja-JP" b="1" i="0" dirty="0">
                <a:solidFill>
                  <a:srgbClr val="001946"/>
                </a:solidFill>
                <a:effectLst/>
                <a:latin typeface="Google Sans"/>
                <a:ea typeface="Meiryo" panose="020B0604030504040204" pitchFamily="34" charset="-128"/>
              </a:rPr>
              <a:t>Autodesk Fusion 360 </a:t>
            </a:r>
            <a:r>
              <a:rPr lang="ja-JP" altLang="en-US" b="1" i="0" dirty="0">
                <a:solidFill>
                  <a:srgbClr val="001946"/>
                </a:solidFill>
                <a:effectLst/>
                <a:latin typeface="Google Sans"/>
                <a:ea typeface="Meiryo" panose="020B0604030504040204" pitchFamily="34" charset="-128"/>
              </a:rPr>
              <a:t>には、タスクを自動化し、生産性を向上させ、より優れた製品を作成するための </a:t>
            </a:r>
            <a:r>
              <a:rPr lang="en-US" altLang="ja-JP" b="1" i="0" dirty="0">
                <a:solidFill>
                  <a:srgbClr val="001946"/>
                </a:solidFill>
                <a:effectLst/>
                <a:latin typeface="Google Sans"/>
                <a:ea typeface="Meiryo" panose="020B0604030504040204" pitchFamily="34" charset="-128"/>
              </a:rPr>
              <a:t>AI/ML </a:t>
            </a:r>
            <a:r>
              <a:rPr lang="ja-JP" altLang="en-US" b="1" i="0" dirty="0">
                <a:solidFill>
                  <a:srgbClr val="001946"/>
                </a:solidFill>
                <a:effectLst/>
                <a:latin typeface="Google Sans"/>
                <a:ea typeface="Meiryo" panose="020B0604030504040204" pitchFamily="34" charset="-128"/>
              </a:rPr>
              <a:t>テクノロジーが搭載されています。 </a:t>
            </a:r>
            <a:r>
              <a:rPr lang="en-US" altLang="ja-JP" b="1" i="0" dirty="0">
                <a:solidFill>
                  <a:srgbClr val="001946"/>
                </a:solidFill>
                <a:effectLst/>
                <a:latin typeface="Google Sans"/>
                <a:ea typeface="Meiryo" panose="020B0604030504040204" pitchFamily="34" charset="-128"/>
              </a:rPr>
              <a:t>Autodesk Fusion 360 </a:t>
            </a:r>
            <a:r>
              <a:rPr lang="ja-JP" altLang="en-US" b="1" i="0" dirty="0">
                <a:solidFill>
                  <a:srgbClr val="001946"/>
                </a:solidFill>
                <a:effectLst/>
                <a:latin typeface="Google Sans"/>
                <a:ea typeface="Meiryo" panose="020B0604030504040204" pitchFamily="34" charset="-128"/>
              </a:rPr>
              <a:t>の </a:t>
            </a:r>
            <a:r>
              <a:rPr lang="en-US" altLang="ja-JP" b="1" i="0" dirty="0">
                <a:solidFill>
                  <a:srgbClr val="001946"/>
                </a:solidFill>
                <a:effectLst/>
                <a:latin typeface="Google Sans"/>
                <a:ea typeface="Meiryo" panose="020B0604030504040204" pitchFamily="34" charset="-128"/>
              </a:rPr>
              <a:t>AI/ML </a:t>
            </a:r>
            <a:r>
              <a:rPr lang="ja-JP" altLang="en-US" b="1" i="0" dirty="0">
                <a:solidFill>
                  <a:srgbClr val="001946"/>
                </a:solidFill>
                <a:effectLst/>
                <a:latin typeface="Google Sans"/>
                <a:ea typeface="Meiryo" panose="020B0604030504040204" pitchFamily="34" charset="-128"/>
              </a:rPr>
              <a:t>機能には、次のようなものがあります。</a:t>
            </a:r>
            <a:endParaRPr lang="ja-JP" altLang="en-US" dirty="0">
              <a:ea typeface="Meiryo" panose="020B0604030504040204" pitchFamily="34" charset="-128"/>
              <a:cs typeface="Calibri"/>
            </a:endParaRPr>
          </a:p>
          <a:p>
            <a:pPr algn="l" rtl="0">
              <a:buFont typeface="Arial" panose="020B0604020202020204" pitchFamily="34" charset="0"/>
              <a:buChar char="•"/>
            </a:pPr>
            <a:r>
              <a:rPr lang="ja-JP" altLang="en-US" b="1" i="0" dirty="0">
                <a:solidFill>
                  <a:srgbClr val="001946"/>
                </a:solidFill>
                <a:effectLst/>
                <a:latin typeface="Google Sans"/>
                <a:ea typeface="Meiryo" panose="020B0604030504040204" pitchFamily="34" charset="-128"/>
              </a:rPr>
              <a:t>ジェネレーティブ デザイン</a:t>
            </a:r>
          </a:p>
          <a:p>
            <a:pPr algn="l" rtl="0">
              <a:buFont typeface="Arial" panose="020B0604020202020204" pitchFamily="34" charset="0"/>
              <a:buChar char="•"/>
            </a:pPr>
            <a:r>
              <a:rPr lang="en-US" altLang="ja-JP" b="0" i="0" dirty="0">
                <a:solidFill>
                  <a:srgbClr val="001946"/>
                </a:solidFill>
                <a:effectLst/>
                <a:latin typeface="Google Sans"/>
                <a:ea typeface="Meiryo" panose="020B0604030504040204" pitchFamily="34" charset="-128"/>
              </a:rPr>
              <a:t>Autodesk Fusion 360 </a:t>
            </a:r>
            <a:r>
              <a:rPr lang="ja-JP" altLang="en-US" b="0" i="0" dirty="0">
                <a:solidFill>
                  <a:srgbClr val="001946"/>
                </a:solidFill>
                <a:effectLst/>
                <a:latin typeface="Google Sans"/>
                <a:ea typeface="Meiryo" panose="020B0604030504040204" pitchFamily="34" charset="-128"/>
              </a:rPr>
              <a:t>は、製品の機能、パフォーマンス要件、材料などのパラメータのセットに基づいて設計コンセプトを生成できます。 これにより、設計プロセスの初期段階で時間と労力を節約できます。</a:t>
            </a:r>
          </a:p>
          <a:p>
            <a:pPr algn="l" rtl="0">
              <a:buFont typeface="Arial" panose="020B0604020202020204" pitchFamily="34" charset="0"/>
              <a:buChar char="•"/>
            </a:pPr>
            <a:r>
              <a:rPr lang="ja-JP" altLang="en-US" b="1" i="0" dirty="0">
                <a:solidFill>
                  <a:srgbClr val="001946"/>
                </a:solidFill>
                <a:effectLst/>
                <a:latin typeface="Google Sans"/>
                <a:ea typeface="Meiryo" panose="020B0604030504040204" pitchFamily="34" charset="-128"/>
              </a:rPr>
              <a:t>シミュレーション</a:t>
            </a:r>
            <a:r>
              <a:rPr lang="en-US" altLang="ja-JP" b="1" i="0" dirty="0">
                <a:solidFill>
                  <a:srgbClr val="001946"/>
                </a:solidFill>
                <a:effectLst/>
                <a:latin typeface="Google Sans"/>
                <a:ea typeface="Meiryo" panose="020B0604030504040204" pitchFamily="34" charset="-128"/>
              </a:rPr>
              <a:t>:</a:t>
            </a:r>
            <a:endParaRPr lang="ja-JP" altLang="en-US" b="1" i="0" dirty="0">
              <a:solidFill>
                <a:srgbClr val="001946"/>
              </a:solidFill>
              <a:effectLst/>
              <a:latin typeface="Google Sans"/>
              <a:ea typeface="Meiryo" panose="020B0604030504040204" pitchFamily="34" charset="-128"/>
            </a:endParaRPr>
          </a:p>
          <a:p>
            <a:pPr algn="l" rtl="0">
              <a:buFont typeface="Arial" panose="020B0604020202020204" pitchFamily="34" charset="0"/>
              <a:buChar char="•"/>
            </a:pPr>
            <a:r>
              <a:rPr lang="en-US" altLang="ja-JP" b="0" i="0" dirty="0">
                <a:solidFill>
                  <a:srgbClr val="001946"/>
                </a:solidFill>
                <a:effectLst/>
                <a:latin typeface="Google Sans"/>
                <a:ea typeface="Meiryo" panose="020B0604030504040204" pitchFamily="34" charset="-128"/>
              </a:rPr>
              <a:t>Autodesk Fusion 360 </a:t>
            </a:r>
            <a:r>
              <a:rPr lang="ja-JP" altLang="en-US" b="0" i="0" dirty="0">
                <a:solidFill>
                  <a:srgbClr val="001946"/>
                </a:solidFill>
                <a:effectLst/>
                <a:latin typeface="Google Sans"/>
                <a:ea typeface="Meiryo" panose="020B0604030504040204" pitchFamily="34" charset="-128"/>
              </a:rPr>
              <a:t>は、製品の構造的整合性、流体流れ、熱特性などの動作をシミュレーションできます。 これにより、ユーザは後で修正コストが高くなる前に、問題を早期に特定して修正することができます。</a:t>
            </a:r>
          </a:p>
          <a:p>
            <a:pPr algn="l" rtl="0">
              <a:buFont typeface="Arial" panose="020B0604020202020204" pitchFamily="34" charset="0"/>
              <a:buChar char="•"/>
            </a:pPr>
            <a:r>
              <a:rPr lang="ja-JP" altLang="en-US" b="1" i="0" dirty="0">
                <a:solidFill>
                  <a:srgbClr val="001946"/>
                </a:solidFill>
                <a:effectLst/>
                <a:latin typeface="Google Sans"/>
                <a:ea typeface="Meiryo" panose="020B0604030504040204" pitchFamily="34" charset="-128"/>
              </a:rPr>
              <a:t>最適化</a:t>
            </a:r>
            <a:r>
              <a:rPr lang="en-US" altLang="ja-JP" b="1" i="0" dirty="0">
                <a:solidFill>
                  <a:srgbClr val="001946"/>
                </a:solidFill>
                <a:effectLst/>
                <a:latin typeface="Google Sans"/>
                <a:ea typeface="Meiryo" panose="020B0604030504040204" pitchFamily="34" charset="-128"/>
              </a:rPr>
              <a:t>:</a:t>
            </a:r>
            <a:endParaRPr lang="ja-JP" altLang="en-US" b="1" i="0" dirty="0">
              <a:solidFill>
                <a:srgbClr val="001946"/>
              </a:solidFill>
              <a:effectLst/>
              <a:latin typeface="Google Sans"/>
              <a:ea typeface="Meiryo" panose="020B0604030504040204" pitchFamily="34" charset="-128"/>
            </a:endParaRPr>
          </a:p>
          <a:p>
            <a:pPr algn="l" rtl="0">
              <a:buFont typeface="Arial" panose="020B0604020202020204" pitchFamily="34" charset="0"/>
              <a:buChar char="•"/>
            </a:pPr>
            <a:r>
              <a:rPr lang="en-US" altLang="ja-JP" b="0" i="0" dirty="0">
                <a:solidFill>
                  <a:srgbClr val="001946"/>
                </a:solidFill>
                <a:effectLst/>
                <a:latin typeface="Google Sans"/>
                <a:ea typeface="Meiryo" panose="020B0604030504040204" pitchFamily="34" charset="-128"/>
              </a:rPr>
              <a:t>Autodesk Fusion 360 </a:t>
            </a:r>
            <a:r>
              <a:rPr lang="ja-JP" altLang="en-US" b="0" i="0" dirty="0">
                <a:solidFill>
                  <a:srgbClr val="001946"/>
                </a:solidFill>
                <a:effectLst/>
                <a:latin typeface="Google Sans"/>
                <a:ea typeface="Meiryo" panose="020B0604030504040204" pitchFamily="34" charset="-128"/>
              </a:rPr>
              <a:t>は、パフォーマンス、コスト、製造性に合わせて製品設計を最適化できます。 これにより、不具合を少なくしてより良い製品を作成できます。</a:t>
            </a:r>
          </a:p>
          <a:p>
            <a:pPr algn="l" rtl="0"/>
            <a:r>
              <a:rPr lang="en-US" altLang="ja-JP" b="0" i="0" dirty="0">
                <a:solidFill>
                  <a:srgbClr val="001946"/>
                </a:solidFill>
                <a:effectLst/>
                <a:latin typeface="Google Sans"/>
                <a:ea typeface="Meiryo" panose="020B0604030504040204" pitchFamily="34" charset="-128"/>
              </a:rPr>
              <a:t>Autodesk Fusion 360 </a:t>
            </a:r>
            <a:r>
              <a:rPr lang="ja-JP" altLang="en-US" b="0" i="0" dirty="0">
                <a:solidFill>
                  <a:srgbClr val="001946"/>
                </a:solidFill>
                <a:effectLst/>
                <a:latin typeface="Google Sans"/>
                <a:ea typeface="Meiryo" panose="020B0604030504040204" pitchFamily="34" charset="-128"/>
              </a:rPr>
              <a:t>で </a:t>
            </a:r>
            <a:r>
              <a:rPr lang="en-US" altLang="ja-JP" b="0" i="0" dirty="0">
                <a:solidFill>
                  <a:srgbClr val="001946"/>
                </a:solidFill>
                <a:effectLst/>
                <a:latin typeface="Google Sans"/>
                <a:ea typeface="Meiryo" panose="020B0604030504040204" pitchFamily="34" charset="-128"/>
              </a:rPr>
              <a:t>AI/ML </a:t>
            </a:r>
            <a:r>
              <a:rPr lang="ja-JP" altLang="en-US" b="0" i="0" dirty="0">
                <a:solidFill>
                  <a:srgbClr val="001946"/>
                </a:solidFill>
                <a:effectLst/>
                <a:latin typeface="Google Sans"/>
                <a:ea typeface="Meiryo" panose="020B0604030504040204" pitchFamily="34" charset="-128"/>
              </a:rPr>
              <a:t>を使用する方法はいくつかあります。</a:t>
            </a:r>
            <a:r>
              <a:rPr lang="en-US" altLang="ja-JP" b="0" i="0" dirty="0">
                <a:solidFill>
                  <a:srgbClr val="001946"/>
                </a:solidFill>
                <a:effectLst/>
                <a:latin typeface="Google Sans"/>
                <a:ea typeface="Meiryo" panose="020B0604030504040204" pitchFamily="34" charset="-128"/>
              </a:rPr>
              <a:t>AI/ML </a:t>
            </a:r>
            <a:r>
              <a:rPr lang="ja-JP" altLang="en-US" b="0" i="0" dirty="0">
                <a:solidFill>
                  <a:srgbClr val="001946"/>
                </a:solidFill>
                <a:effectLst/>
                <a:latin typeface="Google Sans"/>
                <a:ea typeface="Meiryo" panose="020B0604030504040204" pitchFamily="34" charset="-128"/>
              </a:rPr>
              <a:t>テクノロジーの開発が続く中、今後 </a:t>
            </a:r>
            <a:r>
              <a:rPr lang="en-US" altLang="ja-JP" b="0" i="0" dirty="0">
                <a:solidFill>
                  <a:srgbClr val="001946"/>
                </a:solidFill>
                <a:effectLst/>
                <a:latin typeface="Google Sans"/>
                <a:ea typeface="Meiryo" panose="020B0604030504040204" pitchFamily="34" charset="-128"/>
              </a:rPr>
              <a:t>Autodesk Fusion 360 </a:t>
            </a:r>
            <a:r>
              <a:rPr lang="ja-JP" altLang="en-US" b="0" i="0" dirty="0">
                <a:solidFill>
                  <a:srgbClr val="001946"/>
                </a:solidFill>
                <a:effectLst/>
                <a:latin typeface="Google Sans"/>
                <a:ea typeface="Meiryo" panose="020B0604030504040204" pitchFamily="34" charset="-128"/>
              </a:rPr>
              <a:t>にさらに強力で便利な機能が追加されることが期待できます。</a:t>
            </a:r>
          </a:p>
          <a:p>
            <a:pPr algn="l" rtl="0"/>
            <a:r>
              <a:rPr lang="ja-JP" altLang="en-US" b="1" i="0" dirty="0">
                <a:solidFill>
                  <a:srgbClr val="001946"/>
                </a:solidFill>
                <a:effectLst/>
                <a:latin typeface="Google Sans"/>
                <a:ea typeface="Meiryo" panose="020B0604030504040204" pitchFamily="34" charset="-128"/>
              </a:rPr>
              <a:t>次に、企業が成功を収めるために </a:t>
            </a:r>
            <a:r>
              <a:rPr lang="en-US" altLang="ja-JP" b="1" i="0" dirty="0">
                <a:solidFill>
                  <a:srgbClr val="001946"/>
                </a:solidFill>
                <a:effectLst/>
                <a:latin typeface="Google Sans"/>
                <a:ea typeface="Meiryo" panose="020B0604030504040204" pitchFamily="34" charset="-128"/>
              </a:rPr>
              <a:t>Autodesk Fusion 360 </a:t>
            </a:r>
            <a:r>
              <a:rPr lang="ja-JP" altLang="en-US" b="1" i="0" dirty="0">
                <a:solidFill>
                  <a:srgbClr val="001946"/>
                </a:solidFill>
                <a:effectLst/>
                <a:latin typeface="Google Sans"/>
                <a:ea typeface="Meiryo" panose="020B0604030504040204" pitchFamily="34" charset="-128"/>
              </a:rPr>
              <a:t>を使用している事例をご紹介します。</a:t>
            </a:r>
          </a:p>
          <a:p>
            <a:pPr algn="l" rtl="0">
              <a:buFont typeface="Arial" panose="020B0604020202020204" pitchFamily="34" charset="0"/>
              <a:buChar char="•"/>
            </a:pPr>
            <a:r>
              <a:rPr lang="en-US" altLang="ja-JP" b="1" i="0" dirty="0" err="1">
                <a:solidFill>
                  <a:srgbClr val="001946"/>
                </a:solidFill>
                <a:effectLst/>
                <a:latin typeface="Google Sans"/>
                <a:ea typeface="Meiryo" panose="020B0604030504040204" pitchFamily="34" charset="-128"/>
              </a:rPr>
              <a:t>Inphi</a:t>
            </a:r>
            <a:r>
              <a:rPr lang="en-US" altLang="ja-JP" b="1" i="0" dirty="0">
                <a:solidFill>
                  <a:srgbClr val="001946"/>
                </a:solidFill>
                <a:effectLst/>
                <a:latin typeface="Google Sans"/>
                <a:ea typeface="Meiryo" panose="020B0604030504040204" pitchFamily="34" charset="-128"/>
              </a:rPr>
              <a:t>:</a:t>
            </a:r>
            <a:endParaRPr lang="ja-JP" altLang="en-US" b="1" i="0" dirty="0">
              <a:solidFill>
                <a:srgbClr val="001946"/>
              </a:solidFill>
              <a:effectLst/>
              <a:latin typeface="Google Sans"/>
              <a:ea typeface="Meiryo" panose="020B0604030504040204" pitchFamily="34" charset="-128"/>
            </a:endParaRPr>
          </a:p>
          <a:p>
            <a:pPr algn="l" rtl="0">
              <a:buFont typeface="Arial" panose="020B0604020202020204" pitchFamily="34" charset="0"/>
              <a:buChar char="•"/>
            </a:pPr>
            <a:r>
              <a:rPr lang="en-US" altLang="ja-JP" b="0" i="0" dirty="0" err="1">
                <a:solidFill>
                  <a:srgbClr val="001946"/>
                </a:solidFill>
                <a:effectLst/>
                <a:latin typeface="Google Sans"/>
                <a:ea typeface="Meiryo" panose="020B0604030504040204" pitchFamily="34" charset="-128"/>
              </a:rPr>
              <a:t>Inphi</a:t>
            </a:r>
            <a:r>
              <a:rPr lang="en-US" altLang="ja-JP" b="0" i="0" dirty="0">
                <a:solidFill>
                  <a:srgbClr val="001946"/>
                </a:solidFill>
                <a:effectLst/>
                <a:latin typeface="Google Sans"/>
                <a:ea typeface="Meiryo" panose="020B0604030504040204" pitchFamily="34" charset="-128"/>
              </a:rPr>
              <a:t> </a:t>
            </a:r>
            <a:r>
              <a:rPr lang="ja-JP" altLang="en-US" b="0" i="0" dirty="0">
                <a:solidFill>
                  <a:srgbClr val="001946"/>
                </a:solidFill>
                <a:effectLst/>
                <a:latin typeface="Google Sans"/>
                <a:ea typeface="Meiryo" panose="020B0604030504040204" pitchFamily="34" charset="-128"/>
              </a:rPr>
              <a:t>社は、高速アナログ集積回路の設計と製造を行う、ファブレス半導体企業です。 同社は </a:t>
            </a:r>
            <a:r>
              <a:rPr lang="en-US" altLang="ja-JP" b="0" i="0" dirty="0">
                <a:solidFill>
                  <a:srgbClr val="001946"/>
                </a:solidFill>
                <a:effectLst/>
                <a:latin typeface="Google Sans"/>
                <a:ea typeface="Meiryo" panose="020B0604030504040204" pitchFamily="34" charset="-128"/>
              </a:rPr>
              <a:t>Autodesk Fusion 360 </a:t>
            </a:r>
            <a:r>
              <a:rPr lang="ja-JP" altLang="en-US" b="0" i="0" dirty="0">
                <a:solidFill>
                  <a:srgbClr val="001946"/>
                </a:solidFill>
                <a:effectLst/>
                <a:latin typeface="Google Sans"/>
                <a:ea typeface="Meiryo" panose="020B0604030504040204" pitchFamily="34" charset="-128"/>
              </a:rPr>
              <a:t>を使用して製品を設計および最適化しています。 </a:t>
            </a:r>
            <a:r>
              <a:rPr lang="en-US" altLang="ja-JP" b="0" i="0" dirty="0" err="1">
                <a:solidFill>
                  <a:srgbClr val="001946"/>
                </a:solidFill>
                <a:effectLst/>
                <a:latin typeface="Google Sans"/>
                <a:ea typeface="Meiryo" panose="020B0604030504040204" pitchFamily="34" charset="-128"/>
              </a:rPr>
              <a:t>Inphi</a:t>
            </a:r>
            <a:r>
              <a:rPr lang="en-US" altLang="ja-JP" b="0" i="0" dirty="0">
                <a:solidFill>
                  <a:srgbClr val="001946"/>
                </a:solidFill>
                <a:effectLst/>
                <a:latin typeface="Google Sans"/>
                <a:ea typeface="Meiryo" panose="020B0604030504040204" pitchFamily="34" charset="-128"/>
              </a:rPr>
              <a:t> </a:t>
            </a:r>
            <a:r>
              <a:rPr lang="ja-JP" altLang="en-US" b="0" i="0" dirty="0">
                <a:solidFill>
                  <a:srgbClr val="001946"/>
                </a:solidFill>
                <a:effectLst/>
                <a:latin typeface="Google Sans"/>
                <a:ea typeface="Meiryo" panose="020B0604030504040204" pitchFamily="34" charset="-128"/>
              </a:rPr>
              <a:t>社は、</a:t>
            </a:r>
            <a:r>
              <a:rPr lang="en-US" altLang="ja-JP" b="0" i="0" dirty="0">
                <a:solidFill>
                  <a:srgbClr val="001946"/>
                </a:solidFill>
                <a:effectLst/>
                <a:latin typeface="Google Sans"/>
                <a:ea typeface="Meiryo" panose="020B0604030504040204" pitchFamily="34" charset="-128"/>
              </a:rPr>
              <a:t>Autodesk Fusion 360 </a:t>
            </a:r>
            <a:r>
              <a:rPr lang="ja-JP" altLang="en-US" b="0" i="0" dirty="0">
                <a:solidFill>
                  <a:srgbClr val="001946"/>
                </a:solidFill>
                <a:effectLst/>
                <a:latin typeface="Google Sans"/>
                <a:ea typeface="Meiryo" panose="020B0604030504040204" pitchFamily="34" charset="-128"/>
              </a:rPr>
              <a:t>が設計時間を </a:t>
            </a:r>
            <a:r>
              <a:rPr lang="en-US" altLang="ja-JP" b="0" i="0" dirty="0">
                <a:solidFill>
                  <a:srgbClr val="001946"/>
                </a:solidFill>
                <a:effectLst/>
                <a:latin typeface="Google Sans"/>
                <a:ea typeface="Meiryo" panose="020B0604030504040204" pitchFamily="34" charset="-128"/>
              </a:rPr>
              <a:t>50% </a:t>
            </a:r>
            <a:r>
              <a:rPr lang="ja-JP" altLang="en-US" b="0" i="0" dirty="0">
                <a:solidFill>
                  <a:srgbClr val="001946"/>
                </a:solidFill>
                <a:effectLst/>
                <a:latin typeface="Google Sans"/>
                <a:ea typeface="Meiryo" panose="020B0604030504040204" pitchFamily="34" charset="-128"/>
              </a:rPr>
              <a:t>短縮し、製品の品質を向上させるのに役立ったと報告しています。</a:t>
            </a:r>
          </a:p>
          <a:p>
            <a:pPr algn="l" rtl="0">
              <a:buFont typeface="Arial" panose="020B0604020202020204" pitchFamily="34" charset="0"/>
              <a:buChar char="•"/>
            </a:pPr>
            <a:r>
              <a:rPr lang="en-US" altLang="ja-JP" b="1" i="0" dirty="0">
                <a:solidFill>
                  <a:srgbClr val="001946"/>
                </a:solidFill>
                <a:effectLst/>
                <a:latin typeface="Google Sans"/>
                <a:ea typeface="Meiryo" panose="020B0604030504040204" pitchFamily="34" charset="-128"/>
              </a:rPr>
              <a:t>DELFAST:</a:t>
            </a:r>
            <a:endParaRPr lang="ja-JP" altLang="en-US" b="1" i="0" dirty="0">
              <a:solidFill>
                <a:srgbClr val="001946"/>
              </a:solidFill>
              <a:effectLst/>
              <a:latin typeface="Google Sans"/>
              <a:ea typeface="Meiryo" panose="020B0604030504040204" pitchFamily="34" charset="-128"/>
            </a:endParaRPr>
          </a:p>
          <a:p>
            <a:pPr algn="l" rtl="0">
              <a:buFont typeface="Arial" panose="020B0604020202020204" pitchFamily="34" charset="0"/>
              <a:buChar char="•"/>
            </a:pPr>
            <a:r>
              <a:rPr lang="en-US" altLang="ja-JP" b="0" i="0" dirty="0">
                <a:solidFill>
                  <a:srgbClr val="001946"/>
                </a:solidFill>
                <a:effectLst/>
                <a:latin typeface="Google Sans"/>
                <a:ea typeface="Meiryo" panose="020B0604030504040204" pitchFamily="34" charset="-128"/>
              </a:rPr>
              <a:t>DELFAST </a:t>
            </a:r>
            <a:r>
              <a:rPr lang="ja-JP" altLang="en-US" b="0" i="0" dirty="0">
                <a:solidFill>
                  <a:srgbClr val="001946"/>
                </a:solidFill>
                <a:effectLst/>
                <a:latin typeface="Google Sans"/>
                <a:ea typeface="Meiryo" panose="020B0604030504040204" pitchFamily="34" charset="-128"/>
              </a:rPr>
              <a:t>社は電気自転車を設計し製造するウクライナの企業です。 同社は </a:t>
            </a:r>
            <a:r>
              <a:rPr lang="en-US" altLang="ja-JP" b="0" i="0" dirty="0">
                <a:solidFill>
                  <a:srgbClr val="001946"/>
                </a:solidFill>
                <a:effectLst/>
                <a:latin typeface="Google Sans"/>
                <a:ea typeface="Meiryo" panose="020B0604030504040204" pitchFamily="34" charset="-128"/>
              </a:rPr>
              <a:t>Autodesk Fusion 360 </a:t>
            </a:r>
            <a:r>
              <a:rPr lang="ja-JP" altLang="en-US" b="0" i="0" dirty="0">
                <a:solidFill>
                  <a:srgbClr val="001946"/>
                </a:solidFill>
                <a:effectLst/>
                <a:latin typeface="Google Sans"/>
                <a:ea typeface="Meiryo" panose="020B0604030504040204" pitchFamily="34" charset="-128"/>
              </a:rPr>
              <a:t>を使用して、製品の設計とプロトタイプ化を行っています。 </a:t>
            </a:r>
            <a:r>
              <a:rPr lang="en-US" altLang="ja-JP" b="0" i="0" dirty="0">
                <a:solidFill>
                  <a:srgbClr val="001946"/>
                </a:solidFill>
                <a:effectLst/>
                <a:latin typeface="Google Sans"/>
                <a:ea typeface="Meiryo" panose="020B0604030504040204" pitchFamily="34" charset="-128"/>
              </a:rPr>
              <a:t>DELFAST </a:t>
            </a:r>
            <a:r>
              <a:rPr lang="ja-JP" altLang="en-US" b="0" i="0" dirty="0">
                <a:solidFill>
                  <a:srgbClr val="001946"/>
                </a:solidFill>
                <a:effectLst/>
                <a:latin typeface="Google Sans"/>
                <a:ea typeface="Meiryo" panose="020B0604030504040204" pitchFamily="34" charset="-128"/>
              </a:rPr>
              <a:t>社は、</a:t>
            </a:r>
            <a:r>
              <a:rPr lang="en-US" altLang="ja-JP" b="0" i="0" dirty="0">
                <a:solidFill>
                  <a:srgbClr val="001946"/>
                </a:solidFill>
                <a:effectLst/>
                <a:latin typeface="Google Sans"/>
                <a:ea typeface="Meiryo" panose="020B0604030504040204" pitchFamily="34" charset="-128"/>
              </a:rPr>
              <a:t>Autodesk Fusion 360 </a:t>
            </a:r>
            <a:r>
              <a:rPr lang="ja-JP" altLang="en-US" b="0" i="0" dirty="0">
                <a:solidFill>
                  <a:srgbClr val="001946"/>
                </a:solidFill>
                <a:effectLst/>
                <a:latin typeface="Google Sans"/>
                <a:ea typeface="Meiryo" panose="020B0604030504040204" pitchFamily="34" charset="-128"/>
              </a:rPr>
              <a:t>が開発時間を </a:t>
            </a:r>
            <a:r>
              <a:rPr lang="en-US" altLang="ja-JP" b="0" i="0" dirty="0">
                <a:solidFill>
                  <a:srgbClr val="001946"/>
                </a:solidFill>
                <a:effectLst/>
                <a:latin typeface="Google Sans"/>
                <a:ea typeface="Meiryo" panose="020B0604030504040204" pitchFamily="34" charset="-128"/>
              </a:rPr>
              <a:t>30% </a:t>
            </a:r>
            <a:r>
              <a:rPr lang="ja-JP" altLang="en-US" b="0" i="0" dirty="0">
                <a:solidFill>
                  <a:srgbClr val="001946"/>
                </a:solidFill>
                <a:effectLst/>
                <a:latin typeface="Google Sans"/>
                <a:ea typeface="Meiryo" panose="020B0604030504040204" pitchFamily="34" charset="-128"/>
              </a:rPr>
              <a:t>短縮し、製品の品質を向上させるために役立ったと報告しています。</a:t>
            </a:r>
          </a:p>
          <a:p>
            <a:pPr algn="l" rtl="0">
              <a:buFont typeface="Arial" panose="020B0604020202020204" pitchFamily="34" charset="0"/>
              <a:buChar char="•"/>
            </a:pPr>
            <a:r>
              <a:rPr lang="en-US" altLang="ja-JP" b="1" i="0" dirty="0">
                <a:solidFill>
                  <a:srgbClr val="001946"/>
                </a:solidFill>
                <a:effectLst/>
                <a:latin typeface="Google Sans"/>
                <a:ea typeface="Meiryo" panose="020B0604030504040204" pitchFamily="34" charset="-128"/>
              </a:rPr>
              <a:t>GANAS Manufacturing:</a:t>
            </a:r>
            <a:endParaRPr lang="ja-JP" altLang="en-US" b="1" i="0" dirty="0">
              <a:solidFill>
                <a:srgbClr val="001946"/>
              </a:solidFill>
              <a:effectLst/>
              <a:latin typeface="Google Sans"/>
              <a:ea typeface="Meiryo" panose="020B0604030504040204" pitchFamily="34" charset="-128"/>
            </a:endParaRPr>
          </a:p>
          <a:p>
            <a:pPr algn="l" rtl="0">
              <a:buFont typeface="Arial" panose="020B0604020202020204" pitchFamily="34" charset="0"/>
              <a:buChar char="•"/>
            </a:pPr>
            <a:r>
              <a:rPr lang="en-US" altLang="ja-JP" b="0" i="0" dirty="0">
                <a:solidFill>
                  <a:srgbClr val="001946"/>
                </a:solidFill>
                <a:effectLst/>
                <a:latin typeface="Google Sans"/>
                <a:ea typeface="Meiryo" panose="020B0604030504040204" pitchFamily="34" charset="-128"/>
              </a:rPr>
              <a:t>GANAS Manufacturing </a:t>
            </a:r>
            <a:r>
              <a:rPr lang="ja-JP" altLang="en-US" b="0" i="0" dirty="0">
                <a:solidFill>
                  <a:srgbClr val="001946"/>
                </a:solidFill>
                <a:effectLst/>
                <a:latin typeface="Google Sans"/>
                <a:ea typeface="Meiryo" panose="020B0604030504040204" pitchFamily="34" charset="-128"/>
              </a:rPr>
              <a:t>社は、カスタムメイドの木工製品とオーダーメイド家具の製造会社です。 同社は </a:t>
            </a:r>
            <a:r>
              <a:rPr lang="en-US" altLang="ja-JP" b="0" i="0" dirty="0">
                <a:solidFill>
                  <a:srgbClr val="001946"/>
                </a:solidFill>
                <a:effectLst/>
                <a:latin typeface="Google Sans"/>
                <a:ea typeface="Meiryo" panose="020B0604030504040204" pitchFamily="34" charset="-128"/>
              </a:rPr>
              <a:t>Autodesk Fusion 360 </a:t>
            </a:r>
            <a:r>
              <a:rPr lang="ja-JP" altLang="en-US" b="0" i="0" dirty="0">
                <a:solidFill>
                  <a:srgbClr val="001946"/>
                </a:solidFill>
                <a:effectLst/>
                <a:latin typeface="Google Sans"/>
                <a:ea typeface="Meiryo" panose="020B0604030504040204" pitchFamily="34" charset="-128"/>
              </a:rPr>
              <a:t>を使用して製品を設計、製造しています。 </a:t>
            </a:r>
            <a:r>
              <a:rPr lang="en-US" altLang="ja-JP" b="0" i="0" dirty="0">
                <a:solidFill>
                  <a:srgbClr val="001946"/>
                </a:solidFill>
                <a:effectLst/>
                <a:latin typeface="Google Sans"/>
                <a:ea typeface="Meiryo" panose="020B0604030504040204" pitchFamily="34" charset="-128"/>
              </a:rPr>
              <a:t>GANAS Manufacturing </a:t>
            </a:r>
            <a:r>
              <a:rPr lang="ja-JP" altLang="en-US" b="0" i="0" dirty="0">
                <a:solidFill>
                  <a:srgbClr val="001946"/>
                </a:solidFill>
                <a:effectLst/>
                <a:latin typeface="Google Sans"/>
                <a:ea typeface="Meiryo" panose="020B0604030504040204" pitchFamily="34" charset="-128"/>
              </a:rPr>
              <a:t>からは、</a:t>
            </a:r>
            <a:r>
              <a:rPr lang="en-US" altLang="ja-JP" b="0" i="0" dirty="0">
                <a:solidFill>
                  <a:srgbClr val="001946"/>
                </a:solidFill>
                <a:effectLst/>
                <a:latin typeface="Google Sans"/>
                <a:ea typeface="Meiryo" panose="020B0604030504040204" pitchFamily="34" charset="-128"/>
              </a:rPr>
              <a:t>Autodesk Fusion 360 </a:t>
            </a:r>
            <a:r>
              <a:rPr lang="ja-JP" altLang="en-US" b="0" i="0" dirty="0">
                <a:solidFill>
                  <a:srgbClr val="001946"/>
                </a:solidFill>
                <a:effectLst/>
                <a:latin typeface="Google Sans"/>
                <a:ea typeface="Meiryo" panose="020B0604030504040204" pitchFamily="34" charset="-128"/>
              </a:rPr>
              <a:t>がスクラップ材料を </a:t>
            </a:r>
            <a:r>
              <a:rPr lang="en-US" altLang="ja-JP" b="0" i="0" dirty="0">
                <a:solidFill>
                  <a:srgbClr val="001946"/>
                </a:solidFill>
                <a:effectLst/>
                <a:latin typeface="Google Sans"/>
                <a:ea typeface="Meiryo" panose="020B0604030504040204" pitchFamily="34" charset="-128"/>
              </a:rPr>
              <a:t>25% </a:t>
            </a:r>
            <a:r>
              <a:rPr lang="ja-JP" altLang="en-US" b="0" i="0" dirty="0">
                <a:solidFill>
                  <a:srgbClr val="001946"/>
                </a:solidFill>
                <a:effectLst/>
                <a:latin typeface="Google Sans"/>
                <a:ea typeface="Meiryo" panose="020B0604030504040204" pitchFamily="34" charset="-128"/>
              </a:rPr>
              <a:t>削減することに貢献したとの報告がありました。</a:t>
            </a:r>
          </a:p>
          <a:p>
            <a:pPr algn="l" rtl="0"/>
            <a:r>
              <a:rPr lang="ja-JP" altLang="en-US" b="0" i="0" dirty="0">
                <a:solidFill>
                  <a:srgbClr val="001946"/>
                </a:solidFill>
                <a:effectLst/>
                <a:latin typeface="Google Sans"/>
                <a:ea typeface="Meiryo" panose="020B0604030504040204" pitchFamily="34" charset="-128"/>
              </a:rPr>
              <a:t>これらの企業は、</a:t>
            </a:r>
            <a:r>
              <a:rPr lang="en-US" altLang="ja-JP" b="0" i="0" dirty="0">
                <a:solidFill>
                  <a:srgbClr val="001946"/>
                </a:solidFill>
                <a:effectLst/>
                <a:latin typeface="Google Sans"/>
                <a:ea typeface="Meiryo" panose="020B0604030504040204" pitchFamily="34" charset="-128"/>
              </a:rPr>
              <a:t>Autodesk Fusion 360 </a:t>
            </a:r>
            <a:r>
              <a:rPr lang="ja-JP" altLang="en-US" b="0" i="0" dirty="0">
                <a:solidFill>
                  <a:srgbClr val="001946"/>
                </a:solidFill>
                <a:effectLst/>
                <a:latin typeface="Google Sans"/>
                <a:ea typeface="Meiryo" panose="020B0604030504040204" pitchFamily="34" charset="-128"/>
              </a:rPr>
              <a:t>を使用して成功を収めている多くの企業の一部にすぎません。 </a:t>
            </a:r>
            <a:r>
              <a:rPr lang="en-US" altLang="ja-JP" b="0" i="0" dirty="0">
                <a:solidFill>
                  <a:srgbClr val="001946"/>
                </a:solidFill>
                <a:effectLst/>
                <a:latin typeface="Google Sans"/>
                <a:ea typeface="Meiryo" panose="020B0604030504040204" pitchFamily="34" charset="-128"/>
              </a:rPr>
              <a:t>AI/ML </a:t>
            </a:r>
            <a:r>
              <a:rPr lang="ja-JP" altLang="en-US" b="0" i="0" dirty="0">
                <a:solidFill>
                  <a:srgbClr val="001946"/>
                </a:solidFill>
                <a:effectLst/>
                <a:latin typeface="Google Sans"/>
                <a:ea typeface="Meiryo" panose="020B0604030504040204" pitchFamily="34" charset="-128"/>
              </a:rPr>
              <a:t>テクノロジーの開発が続く中で、より多くの企業が </a:t>
            </a:r>
            <a:r>
              <a:rPr lang="en-US" altLang="ja-JP" b="0" i="0" dirty="0">
                <a:solidFill>
                  <a:srgbClr val="001946"/>
                </a:solidFill>
                <a:effectLst/>
                <a:latin typeface="Google Sans"/>
                <a:ea typeface="Meiryo" panose="020B0604030504040204" pitchFamily="34" charset="-128"/>
              </a:rPr>
              <a:t>Autodesk Fusion 360 </a:t>
            </a:r>
            <a:r>
              <a:rPr lang="ja-JP" altLang="en-US" b="0" i="0" dirty="0">
                <a:solidFill>
                  <a:srgbClr val="001946"/>
                </a:solidFill>
                <a:effectLst/>
                <a:latin typeface="Google Sans"/>
                <a:ea typeface="Meiryo" panose="020B0604030504040204" pitchFamily="34" charset="-128"/>
              </a:rPr>
              <a:t>を使用して製品の改善、効率を改善、生産性の向上を実現していくことが期待できます。</a:t>
            </a:r>
          </a:p>
          <a:p>
            <a:pPr rtl="0"/>
            <a:endParaRPr lang="ja-JP" altLang="en-US" dirty="0">
              <a:solidFill>
                <a:srgbClr val="001946"/>
              </a:solidFill>
              <a:latin typeface="Google Sans"/>
              <a:ea typeface="Meiryo" panose="020B0604030504040204" pitchFamily="34" charset="-128"/>
            </a:endParaRPr>
          </a:p>
          <a:p>
            <a:pPr rtl="0"/>
            <a:r>
              <a:rPr lang="en-US" altLang="ja-JP" dirty="0">
                <a:solidFill>
                  <a:srgbClr val="001946"/>
                </a:solidFill>
                <a:ea typeface="Meiryo" panose="020B0604030504040204" pitchFamily="34" charset="-128"/>
                <a:hlinkClick r:id="rId3"/>
              </a:rPr>
              <a:t>ACWA-ROBOTICS </a:t>
            </a:r>
            <a:r>
              <a:rPr lang="ja-JP" altLang="en-US" dirty="0">
                <a:solidFill>
                  <a:srgbClr val="001946"/>
                </a:solidFill>
                <a:ea typeface="Meiryo" panose="020B0604030504040204" pitchFamily="34" charset="-128"/>
                <a:hlinkClick r:id="rId3"/>
              </a:rPr>
              <a:t>社、</a:t>
            </a:r>
            <a:r>
              <a:rPr lang="en-US" altLang="ja-JP" dirty="0">
                <a:solidFill>
                  <a:srgbClr val="001946"/>
                </a:solidFill>
                <a:ea typeface="Meiryo" panose="020B0604030504040204" pitchFamily="34" charset="-128"/>
                <a:hlinkClick r:id="rId3"/>
              </a:rPr>
              <a:t>Fusion 360 </a:t>
            </a:r>
            <a:r>
              <a:rPr lang="ja-JP" altLang="en-US" dirty="0">
                <a:solidFill>
                  <a:srgbClr val="001946"/>
                </a:solidFill>
                <a:ea typeface="Meiryo" panose="020B0604030504040204" pitchFamily="34" charset="-128"/>
                <a:hlinkClick r:id="rId3"/>
              </a:rPr>
              <a:t>を使用してロボットを地下へ</a:t>
            </a:r>
            <a:r>
              <a:rPr lang="en-US" altLang="ja-JP" dirty="0">
                <a:solidFill>
                  <a:srgbClr val="001946"/>
                </a:solidFill>
                <a:ea typeface="Meiryo" panose="020B0604030504040204" pitchFamily="34" charset="-128"/>
                <a:hlinkClick r:id="rId3"/>
              </a:rPr>
              <a:t>(autodesk.com)</a:t>
            </a:r>
            <a:endParaRPr lang="ja-JP" altLang="en-US" dirty="0">
              <a:ea typeface="Meiryo" panose="020B0604030504040204" pitchFamily="34" charset="-128"/>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24</a:t>
            </a:fld>
            <a:endParaRPr lang="ja-JP" altLang="en-US" dirty="0">
              <a:ea typeface="Meiryo" panose="020B0604030504040204" pitchFamily="34" charset="-128"/>
            </a:endParaRPr>
          </a:p>
        </p:txBody>
      </p:sp>
    </p:spTree>
    <p:extLst>
      <p:ext uri="{BB962C8B-B14F-4D97-AF65-F5344CB8AC3E}">
        <p14:creationId xmlns:p14="http://schemas.microsoft.com/office/powerpoint/2010/main" val="4140725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solidFill>
                  <a:srgbClr val="001946"/>
                </a:solidFill>
                <a:ea typeface="Meiryo" panose="020B0604030504040204" pitchFamily="34" charset="-128"/>
              </a:rPr>
              <a:t>講師</a:t>
            </a:r>
            <a:r>
              <a:rPr lang="en-US" altLang="ja-JP" b="1" dirty="0">
                <a:solidFill>
                  <a:srgbClr val="001946"/>
                </a:solidFill>
                <a:ea typeface="Meiryo" panose="020B0604030504040204" pitchFamily="34" charset="-128"/>
              </a:rPr>
              <a:t>/</a:t>
            </a:r>
            <a:r>
              <a:rPr lang="ja-JP" altLang="en-US" b="1" dirty="0">
                <a:solidFill>
                  <a:srgbClr val="001946"/>
                </a:solidFill>
                <a:ea typeface="Meiryo" panose="020B0604030504040204" pitchFamily="34" charset="-128"/>
              </a:rPr>
              <a:t>ナレーションの注記</a:t>
            </a:r>
            <a:r>
              <a:rPr lang="en-US" altLang="ja-JP" b="1" dirty="0">
                <a:solidFill>
                  <a:srgbClr val="001946"/>
                </a:solidFill>
                <a:ea typeface="Meiryo" panose="020B0604030504040204" pitchFamily="34" charset="-128"/>
              </a:rPr>
              <a:t>: </a:t>
            </a:r>
            <a:endParaRPr lang="ja-JP" altLang="en-US" dirty="0">
              <a:ea typeface="Meiryo" panose="020B0604030504040204" pitchFamily="34" charset="-128"/>
            </a:endParaRPr>
          </a:p>
          <a:p>
            <a:pPr rtl="0"/>
            <a:r>
              <a:rPr lang="ja-JP" altLang="en-US" dirty="0">
                <a:solidFill>
                  <a:srgbClr val="001946"/>
                </a:solidFill>
                <a:ea typeface="Meiryo" panose="020B0604030504040204" pitchFamily="34" charset="-128"/>
              </a:rPr>
              <a:t>自動車メーカー各社は、ジェネレーティブ デザインを使用してシートベルトのブラケットを再設計し、以前の設計よりも軽量化し、強度も高めました。新しいブラケットは、</a:t>
            </a:r>
            <a:r>
              <a:rPr lang="en-US" altLang="ja-JP" dirty="0">
                <a:solidFill>
                  <a:srgbClr val="001946"/>
                </a:solidFill>
                <a:ea typeface="Meiryo" panose="020B0604030504040204" pitchFamily="34" charset="-128"/>
              </a:rPr>
              <a:t>8 </a:t>
            </a:r>
            <a:r>
              <a:rPr lang="ja-JP" altLang="en-US" dirty="0">
                <a:solidFill>
                  <a:srgbClr val="001946"/>
                </a:solidFill>
                <a:ea typeface="Meiryo" panose="020B0604030504040204" pitchFamily="34" charset="-128"/>
              </a:rPr>
              <a:t>つの異なるパーツを溶接するものから、</a:t>
            </a:r>
            <a:r>
              <a:rPr lang="en-US" altLang="ja-JP" dirty="0">
                <a:solidFill>
                  <a:srgbClr val="001946"/>
                </a:solidFill>
                <a:ea typeface="Meiryo" panose="020B0604030504040204" pitchFamily="34" charset="-128"/>
              </a:rPr>
              <a:t>1 </a:t>
            </a:r>
            <a:r>
              <a:rPr lang="ja-JP" altLang="en-US" dirty="0">
                <a:solidFill>
                  <a:srgbClr val="001946"/>
                </a:solidFill>
                <a:ea typeface="Meiryo" panose="020B0604030504040204" pitchFamily="34" charset="-128"/>
              </a:rPr>
              <a:t>枚のステンレス鋼で作られるものとなりました。ジェネレーティブ デザインはコンピュータ支援設計</a:t>
            </a:r>
            <a:r>
              <a:rPr lang="en-US" altLang="ja-JP" dirty="0">
                <a:solidFill>
                  <a:srgbClr val="001946"/>
                </a:solidFill>
                <a:ea typeface="Meiryo" panose="020B0604030504040204" pitchFamily="34" charset="-128"/>
              </a:rPr>
              <a:t>(CAD)</a:t>
            </a:r>
            <a:r>
              <a:rPr lang="ja-JP" altLang="en-US" dirty="0">
                <a:solidFill>
                  <a:srgbClr val="001946"/>
                </a:solidFill>
                <a:ea typeface="Meiryo" panose="020B0604030504040204" pitchFamily="34" charset="-128"/>
              </a:rPr>
              <a:t>のテクニックで、アルゴリズムを使用して一連の拘束条件に基づいて設計ソリューションを生成します。拘束条件には、材料、製造方法、およびパフォーマンス要件などの要素が含まれます。 </a:t>
            </a:r>
            <a:r>
              <a:rPr lang="en-US" altLang="ja-JP" dirty="0">
                <a:solidFill>
                  <a:srgbClr val="001946"/>
                </a:solidFill>
                <a:ea typeface="Meiryo" panose="020B0604030504040204" pitchFamily="34" charset="-128"/>
              </a:rPr>
              <a:t>Autodesk Fusion </a:t>
            </a:r>
            <a:r>
              <a:rPr lang="ja-JP" altLang="en-US" dirty="0">
                <a:solidFill>
                  <a:srgbClr val="001946"/>
                </a:solidFill>
                <a:ea typeface="Meiryo" panose="020B0604030504040204" pitchFamily="34" charset="-128"/>
              </a:rPr>
              <a:t>ソフトウェアは、新しいシートベルト ブラケットの設計ソリューションを生成するために使用されました。次の拘束が指定されました。</a:t>
            </a:r>
            <a:endParaRPr lang="ja-JP" altLang="en-US" dirty="0">
              <a:solidFill>
                <a:srgbClr val="000000"/>
              </a:solidFill>
              <a:ea typeface="Meiryo" panose="020B0604030504040204" pitchFamily="34" charset="-128"/>
            </a:endParaRPr>
          </a:p>
          <a:p>
            <a:pPr marL="171450" indent="-171450" rtl="0">
              <a:buFont typeface="Arial"/>
              <a:buChar char="•"/>
            </a:pPr>
            <a:r>
              <a:rPr lang="ja-JP" altLang="en-US" dirty="0">
                <a:solidFill>
                  <a:srgbClr val="001946"/>
                </a:solidFill>
                <a:ea typeface="Meiryo" panose="020B0604030504040204" pitchFamily="34" charset="-128"/>
              </a:rPr>
              <a:t>ブラケットは、以前の設計と同じように荷重に耐えられなければならない。</a:t>
            </a:r>
            <a:endParaRPr lang="ja-JP" altLang="en-US" dirty="0">
              <a:ea typeface="Meiryo" panose="020B0604030504040204" pitchFamily="34" charset="-128"/>
            </a:endParaRPr>
          </a:p>
          <a:p>
            <a:pPr marL="171450" indent="-171450" rtl="0">
              <a:buFont typeface="Arial"/>
              <a:buChar char="•"/>
            </a:pPr>
            <a:r>
              <a:rPr lang="ja-JP" altLang="en-US" dirty="0">
                <a:solidFill>
                  <a:srgbClr val="001946"/>
                </a:solidFill>
                <a:ea typeface="Meiryo" panose="020B0604030504040204" pitchFamily="34" charset="-128"/>
              </a:rPr>
              <a:t>ブラケットは軽量かつ強度が高くなければならない。</a:t>
            </a:r>
            <a:endParaRPr lang="ja-JP" altLang="en-US" dirty="0">
              <a:ea typeface="Meiryo" panose="020B0604030504040204" pitchFamily="34" charset="-128"/>
            </a:endParaRPr>
          </a:p>
          <a:p>
            <a:pPr marL="171450" indent="-171450" rtl="0">
              <a:buFont typeface="Arial"/>
              <a:buChar char="•"/>
            </a:pPr>
            <a:r>
              <a:rPr lang="ja-JP" altLang="en-US" dirty="0">
                <a:solidFill>
                  <a:srgbClr val="001946"/>
                </a:solidFill>
                <a:ea typeface="Meiryo" panose="020B0604030504040204" pitchFamily="34" charset="-128"/>
              </a:rPr>
              <a:t>ブラケットは、積層造形</a:t>
            </a:r>
            <a:r>
              <a:rPr lang="en-US" altLang="ja-JP" dirty="0">
                <a:solidFill>
                  <a:srgbClr val="001946"/>
                </a:solidFill>
                <a:ea typeface="Meiryo" panose="020B0604030504040204" pitchFamily="34" charset="-128"/>
              </a:rPr>
              <a:t>(3D </a:t>
            </a:r>
            <a:r>
              <a:rPr lang="ja-JP" altLang="en-US" dirty="0">
                <a:solidFill>
                  <a:srgbClr val="001946"/>
                </a:solidFill>
                <a:ea typeface="Meiryo" panose="020B0604030504040204" pitchFamily="34" charset="-128"/>
              </a:rPr>
              <a:t>プリント</a:t>
            </a:r>
            <a:r>
              <a:rPr lang="en-US" altLang="ja-JP" dirty="0">
                <a:solidFill>
                  <a:srgbClr val="001946"/>
                </a:solidFill>
                <a:ea typeface="Meiryo" panose="020B0604030504040204" pitchFamily="34" charset="-128"/>
              </a:rPr>
              <a:t>)</a:t>
            </a:r>
            <a:r>
              <a:rPr lang="ja-JP" altLang="en-US" dirty="0">
                <a:solidFill>
                  <a:srgbClr val="001946"/>
                </a:solidFill>
                <a:ea typeface="Meiryo" panose="020B0604030504040204" pitchFamily="34" charset="-128"/>
              </a:rPr>
              <a:t>を使用して製造できなければならない。</a:t>
            </a:r>
            <a:endParaRPr lang="ja-JP" altLang="en-US" dirty="0">
              <a:ea typeface="Meiryo" panose="020B0604030504040204" pitchFamily="34" charset="-128"/>
            </a:endParaRPr>
          </a:p>
          <a:p>
            <a:pPr rtl="0"/>
            <a:endParaRPr lang="ja-JP" altLang="en-US" dirty="0">
              <a:solidFill>
                <a:srgbClr val="001946"/>
              </a:solidFill>
              <a:ea typeface="Meiryo" panose="020B0604030504040204" pitchFamily="34" charset="-128"/>
              <a:cs typeface="Calibri"/>
            </a:endParaRPr>
          </a:p>
          <a:p>
            <a:pPr rtl="0">
              <a:buFont typeface="Arial"/>
              <a:buChar char="•"/>
            </a:pPr>
            <a:r>
              <a:rPr lang="ja-JP" altLang="en-US" dirty="0">
                <a:solidFill>
                  <a:srgbClr val="001946"/>
                </a:solidFill>
                <a:ea typeface="Meiryo" panose="020B0604030504040204" pitchFamily="34" charset="-128"/>
              </a:rPr>
              <a:t>新しいシートベルト ブラケットの利点</a:t>
            </a:r>
            <a:endParaRPr lang="ja-JP" altLang="en-US" dirty="0">
              <a:ea typeface="Meiryo" panose="020B0604030504040204" pitchFamily="34" charset="-128"/>
            </a:endParaRPr>
          </a:p>
          <a:p>
            <a:pPr rtl="0">
              <a:buFont typeface="Arial"/>
              <a:buChar char="•"/>
            </a:pPr>
            <a:r>
              <a:rPr lang="ja-JP" altLang="en-US" dirty="0">
                <a:solidFill>
                  <a:srgbClr val="001946"/>
                </a:solidFill>
                <a:ea typeface="Meiryo" panose="020B0604030504040204" pitchFamily="34" charset="-128"/>
              </a:rPr>
              <a:t>新しいシートベルト ブラケットには、以前の設計と比較して次のような多くの利点があります。</a:t>
            </a:r>
            <a:endParaRPr lang="ja-JP" altLang="en-US" dirty="0">
              <a:ea typeface="Meiryo" panose="020B0604030504040204" pitchFamily="34" charset="-128"/>
            </a:endParaRPr>
          </a:p>
          <a:p>
            <a:pPr rtl="0">
              <a:buFont typeface="Arial"/>
              <a:buChar char="•"/>
            </a:pPr>
            <a:r>
              <a:rPr lang="ja-JP" altLang="en-US" dirty="0">
                <a:solidFill>
                  <a:srgbClr val="001946"/>
                </a:solidFill>
                <a:ea typeface="Meiryo" panose="020B0604030504040204" pitchFamily="34" charset="-128"/>
              </a:rPr>
              <a:t>より軽量になったため、燃料効率を改善し、排出削減に役立つ。</a:t>
            </a:r>
            <a:endParaRPr lang="ja-JP" altLang="en-US" dirty="0">
              <a:ea typeface="Meiryo" panose="020B0604030504040204" pitchFamily="34" charset="-128"/>
            </a:endParaRPr>
          </a:p>
          <a:p>
            <a:pPr rtl="0">
              <a:buFont typeface="Arial"/>
              <a:buChar char="•"/>
            </a:pPr>
            <a:r>
              <a:rPr lang="ja-JP" altLang="en-US" dirty="0">
                <a:solidFill>
                  <a:srgbClr val="001946"/>
                </a:solidFill>
                <a:ea typeface="Meiryo" panose="020B0604030504040204" pitchFamily="34" charset="-128"/>
              </a:rPr>
              <a:t>強度が高まったことで安全性が向上する。 </a:t>
            </a:r>
            <a:endParaRPr lang="ja-JP" altLang="en-US" dirty="0">
              <a:ea typeface="Meiryo" panose="020B0604030504040204" pitchFamily="34" charset="-128"/>
            </a:endParaRPr>
          </a:p>
          <a:p>
            <a:pPr rtl="0">
              <a:buFont typeface="Arial"/>
              <a:buChar char="•"/>
            </a:pPr>
            <a:r>
              <a:rPr lang="en-US" altLang="ja-JP" dirty="0">
                <a:solidFill>
                  <a:srgbClr val="001946"/>
                </a:solidFill>
                <a:ea typeface="Meiryo" panose="020B0604030504040204" pitchFamily="34" charset="-128"/>
              </a:rPr>
              <a:t>1 </a:t>
            </a:r>
            <a:r>
              <a:rPr lang="ja-JP" altLang="en-US" dirty="0">
                <a:solidFill>
                  <a:srgbClr val="001946"/>
                </a:solidFill>
                <a:ea typeface="Meiryo" panose="020B0604030504040204" pitchFamily="34" charset="-128"/>
              </a:rPr>
              <a:t>枚のステンレス鋼で構成され、製造が容易で耐久性に優れている。</a:t>
            </a:r>
            <a:endParaRPr lang="ja-JP" altLang="en-US" dirty="0">
              <a:ea typeface="Meiryo" panose="020B0604030504040204" pitchFamily="34" charset="-128"/>
            </a:endParaRPr>
          </a:p>
          <a:p>
            <a:pPr marL="171450" indent="-171450" rtl="0">
              <a:buFont typeface="Arial"/>
              <a:buChar char="•"/>
            </a:pPr>
            <a:endParaRPr lang="ja-JP" altLang="en-US" dirty="0">
              <a:solidFill>
                <a:srgbClr val="001946"/>
              </a:solidFill>
              <a:ea typeface="Meiryo" panose="020B0604030504040204" pitchFamily="34" charset="-128"/>
              <a:cs typeface="Calibri"/>
            </a:endParaRPr>
          </a:p>
          <a:p>
            <a:pPr rtl="0"/>
            <a:endParaRPr lang="ja-JP" altLang="en-US" dirty="0">
              <a:solidFill>
                <a:srgbClr val="001946"/>
              </a:solidFill>
              <a:ea typeface="Meiryo" panose="020B0604030504040204" pitchFamily="34" charset="-128"/>
              <a:cs typeface="Calibri"/>
            </a:endParaRPr>
          </a:p>
          <a:p>
            <a:pPr rtl="0"/>
            <a:endParaRPr lang="ja-JP" altLang="en-US" b="1" dirty="0">
              <a:solidFill>
                <a:srgbClr val="001946"/>
              </a:solidFill>
              <a:ea typeface="Meiryo" panose="020B0604030504040204" pitchFamily="34" charset="-128"/>
            </a:endParaRPr>
          </a:p>
          <a:p>
            <a:pPr rtl="0"/>
            <a:r>
              <a:rPr lang="ja-JP" altLang="en-US" u="sng" dirty="0">
                <a:solidFill>
                  <a:srgbClr val="001946"/>
                </a:solidFill>
                <a:ea typeface="Meiryo" panose="020B0604030504040204" pitchFamily="34" charset="-128"/>
                <a:hlinkClick r:id="rId3">
                  <a:extLst>
                    <a:ext uri="{A12FA001-AC4F-418D-AE19-62706E023703}">
                      <ahyp:hlinkClr xmlns:ahyp="http://schemas.microsoft.com/office/drawing/2018/hyperlinkcolor" val="tx"/>
                    </a:ext>
                  </a:extLst>
                </a:hlinkClick>
              </a:rPr>
              <a:t>記事</a:t>
            </a:r>
            <a:r>
              <a:rPr lang="en-US" altLang="ja-JP" u="sng" dirty="0">
                <a:solidFill>
                  <a:srgbClr val="001946"/>
                </a:solidFill>
                <a:ea typeface="Meiryo" panose="020B0604030504040204" pitchFamily="34" charset="-128"/>
                <a:hlinkClick r:id="rId3">
                  <a:extLst>
                    <a:ext uri="{A12FA001-AC4F-418D-AE19-62706E023703}">
                      <ahyp:hlinkClr xmlns:ahyp="http://schemas.microsoft.com/office/drawing/2018/hyperlinkcolor" val="tx"/>
                    </a:ext>
                  </a:extLst>
                </a:hlinkClick>
              </a:rPr>
              <a:t>: </a:t>
            </a:r>
            <a:r>
              <a:rPr lang="en-US" altLang="ja-JP" dirty="0">
                <a:solidFill>
                  <a:srgbClr val="001946"/>
                </a:solidFill>
                <a:ea typeface="Meiryo" panose="020B0604030504040204" pitchFamily="34" charset="-128"/>
                <a:hlinkClick r:id="rId3">
                  <a:extLst>
                    <a:ext uri="{A12FA001-AC4F-418D-AE19-62706E023703}">
                      <ahyp:hlinkClr xmlns:ahyp="http://schemas.microsoft.com/office/drawing/2018/hyperlinkcolor" val="tx"/>
                    </a:ext>
                  </a:extLst>
                </a:hlinkClick>
              </a:rPr>
              <a:t>https://www.autodesk.com/design-make/articles/automotive-design</a:t>
            </a:r>
            <a:r>
              <a:rPr lang="ja-JP" altLang="en-US" dirty="0">
                <a:solidFill>
                  <a:srgbClr val="001946"/>
                </a:solidFill>
                <a:ea typeface="Meiryo" panose="020B0604030504040204" pitchFamily="34" charset="-128"/>
              </a:rPr>
              <a:t> </a:t>
            </a: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25</a:t>
            </a:fld>
            <a:endParaRPr lang="ja-JP" altLang="en-US" dirty="0">
              <a:ea typeface="Meiryo" panose="020B0604030504040204" pitchFamily="34" charset="-128"/>
            </a:endParaRPr>
          </a:p>
        </p:txBody>
      </p:sp>
    </p:spTree>
    <p:extLst>
      <p:ext uri="{BB962C8B-B14F-4D97-AF65-F5344CB8AC3E}">
        <p14:creationId xmlns:p14="http://schemas.microsoft.com/office/powerpoint/2010/main" val="2527951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US" altLang="ja-JP" b="1" dirty="0">
                <a:ea typeface="Meiryo" panose="020B0604030504040204" pitchFamily="34" charset="-128"/>
              </a:rPr>
              <a:t>DOODLY </a:t>
            </a:r>
            <a:r>
              <a:rPr lang="ja-JP" altLang="en-US" b="1" dirty="0">
                <a:ea typeface="Meiryo" panose="020B0604030504040204" pitchFamily="34" charset="-128"/>
              </a:rPr>
              <a:t>ビデオ</a:t>
            </a:r>
            <a:r>
              <a:rPr lang="en-US" altLang="ja-JP" b="1" dirty="0">
                <a:ea typeface="Meiryo" panose="020B0604030504040204" pitchFamily="34" charset="-128"/>
              </a:rPr>
              <a:t>(</a:t>
            </a:r>
            <a:r>
              <a:rPr lang="ja-JP" altLang="en-US" b="1" dirty="0">
                <a:ea typeface="Meiryo" panose="020B0604030504040204" pitchFamily="34" charset="-128"/>
              </a:rPr>
              <a:t>ビデオを短くするために上記の例の </a:t>
            </a:r>
            <a:r>
              <a:rPr lang="en-US" altLang="ja-JP" b="1" dirty="0">
                <a:ea typeface="Meiryo" panose="020B0604030504040204" pitchFamily="34" charset="-128"/>
              </a:rPr>
              <a:t>1 </a:t>
            </a:r>
            <a:r>
              <a:rPr lang="ja-JP" altLang="en-US" b="1" dirty="0">
                <a:ea typeface="Meiryo" panose="020B0604030504040204" pitchFamily="34" charset="-128"/>
              </a:rPr>
              <a:t>つのみを表示</a:t>
            </a:r>
            <a:r>
              <a:rPr lang="en-US" altLang="ja-JP" b="1" dirty="0">
                <a:ea typeface="Meiryo" panose="020B0604030504040204" pitchFamily="34" charset="-128"/>
              </a:rPr>
              <a:t>) </a:t>
            </a:r>
            <a:endParaRPr lang="ja-JP" altLang="en-US" dirty="0">
              <a:ea typeface="Meiryo" panose="020B0604030504040204" pitchFamily="34" charset="-128"/>
            </a:endParaRPr>
          </a:p>
          <a:p>
            <a:pPr rtl="0"/>
            <a:endParaRPr lang="ja-JP" altLang="en-US" b="1" dirty="0">
              <a:ea typeface="Meiryo" panose="020B0604030504040204" pitchFamily="34" charset="-128"/>
              <a:cs typeface="Calibri"/>
            </a:endParaRPr>
          </a:p>
          <a:p>
            <a:pPr rtl="0"/>
            <a:r>
              <a:rPr lang="ja-JP" altLang="en-US" b="1" dirty="0">
                <a:ea typeface="Meiryo" panose="020B0604030504040204" pitchFamily="34" charset="-128"/>
                <a:cs typeface="Calibri"/>
              </a:rPr>
              <a:t>ナレーション</a:t>
            </a:r>
            <a:r>
              <a:rPr lang="en-US" altLang="ja-JP" b="1" dirty="0">
                <a:ea typeface="Meiryo" panose="020B0604030504040204" pitchFamily="34" charset="-128"/>
                <a:cs typeface="Calibri"/>
              </a:rPr>
              <a:t>/</a:t>
            </a:r>
            <a:r>
              <a:rPr lang="ja-JP" altLang="en-US" b="1" dirty="0">
                <a:ea typeface="Meiryo" panose="020B0604030504040204" pitchFamily="34" charset="-128"/>
                <a:cs typeface="Calibri"/>
              </a:rPr>
              <a:t>講師の注記</a:t>
            </a:r>
            <a:r>
              <a:rPr lang="en-US" altLang="ja-JP" b="1" dirty="0">
                <a:ea typeface="Meiryo" panose="020B0604030504040204" pitchFamily="34" charset="-128"/>
                <a:cs typeface="Calibri"/>
              </a:rPr>
              <a:t>: </a:t>
            </a:r>
            <a:endParaRPr lang="ja-JP" altLang="en-US" b="1" dirty="0">
              <a:ea typeface="Meiryo" panose="020B0604030504040204" pitchFamily="34" charset="-128"/>
              <a:cs typeface="Calibri"/>
            </a:endParaRPr>
          </a:p>
          <a:p>
            <a:pPr rtl="0"/>
            <a:r>
              <a:rPr lang="ja-JP" altLang="en-US" dirty="0">
                <a:ea typeface="Meiryo" panose="020B0604030504040204" pitchFamily="34" charset="-128"/>
              </a:rPr>
              <a:t>バーチャル リアリティは、コンピュータで生成された環境にユーザを没頭させ、シミュレーションされた現実を体験するためのテクノロジーです。バーチャル リアリティは多くの業界で使用されています。たとえば、橋梁検査官や土木エンジニアは、バーチャル リアリティ ベースのトレーニングを使用して、欠陥や安全性に関する懸念を特定する方法を学びます。また、大手自動車会社であるホンダは </a:t>
            </a:r>
            <a:r>
              <a:rPr lang="en-US" altLang="ja-JP" dirty="0">
                <a:ea typeface="Meiryo" panose="020B0604030504040204" pitchFamily="34" charset="-128"/>
              </a:rPr>
              <a:t>VR </a:t>
            </a:r>
            <a:r>
              <a:rPr lang="ja-JP" altLang="en-US" dirty="0">
                <a:ea typeface="Meiryo" panose="020B0604030504040204" pitchFamily="34" charset="-128"/>
              </a:rPr>
              <a:t>を使用して新しい車両を設計、開発、テストしています。 </a:t>
            </a:r>
            <a:r>
              <a:rPr lang="en-US" altLang="ja-JP" dirty="0">
                <a:ea typeface="Meiryo" panose="020B0604030504040204" pitchFamily="34" charset="-128"/>
              </a:rPr>
              <a:t>VR </a:t>
            </a:r>
            <a:r>
              <a:rPr lang="ja-JP" altLang="en-US" dirty="0">
                <a:ea typeface="Meiryo" panose="020B0604030504040204" pitchFamily="34" charset="-128"/>
              </a:rPr>
              <a:t>を使用することで、ホンダのエンジニアは自動車のフルスケールのデジタル モデルを作成して操作することができます。これにより、物理的に構築する前に、潜在的な問題を特定して修正することができます。</a:t>
            </a:r>
            <a:endParaRPr lang="ja-JP" altLang="en-US" dirty="0">
              <a:ea typeface="Meiryo" panose="020B0604030504040204" pitchFamily="34" charset="-128"/>
              <a:cs typeface="Calibri"/>
            </a:endParaRPr>
          </a:p>
          <a:p>
            <a:pPr rtl="0"/>
            <a:endParaRPr lang="ja-JP" altLang="en-US" b="1" dirty="0">
              <a:ea typeface="Meiryo" panose="020B0604030504040204" pitchFamily="34" charset="-128"/>
              <a:cs typeface="Calibri"/>
            </a:endParaRPr>
          </a:p>
          <a:p>
            <a:pPr rtl="0"/>
            <a:endParaRPr lang="ja-JP" altLang="en-US" b="1" dirty="0">
              <a:ea typeface="Meiryo" panose="020B0604030504040204" pitchFamily="34" charset="-128"/>
            </a:endParaRPr>
          </a:p>
          <a:p>
            <a:pPr rtl="0"/>
            <a:r>
              <a:rPr lang="en-US" altLang="ja-JP" dirty="0">
                <a:ea typeface="Meiryo" panose="020B0604030504040204" pitchFamily="34" charset="-128"/>
                <a:cs typeface="Calibri" panose="020F0502020204030204"/>
              </a:rPr>
              <a:t>1.</a:t>
            </a:r>
            <a:endParaRPr lang="ja-JP" altLang="en-US" dirty="0">
              <a:ea typeface="Meiryo" panose="020B0604030504040204" pitchFamily="34" charset="-128"/>
              <a:cs typeface="Calibri" panose="020F0502020204030204"/>
            </a:endParaRPr>
          </a:p>
          <a:p>
            <a:pPr rtl="0"/>
            <a:r>
              <a:rPr lang="ja-JP" altLang="en-US" dirty="0">
                <a:ea typeface="Meiryo" panose="020B0604030504040204" pitchFamily="34" charset="-128"/>
                <a:hlinkClick r:id="rId3"/>
              </a:rPr>
              <a:t> 航空機の設計と製造におけるバーチャル リアリティと拡張現実 </a:t>
            </a:r>
            <a:r>
              <a:rPr lang="en-US" altLang="ja-JP" dirty="0">
                <a:ea typeface="Meiryo" panose="020B0604030504040204" pitchFamily="34" charset="-128"/>
                <a:hlinkClick r:id="rId3"/>
              </a:rPr>
              <a:t>| </a:t>
            </a:r>
            <a:r>
              <a:rPr lang="ja-JP" altLang="en-US" dirty="0">
                <a:ea typeface="Meiryo" panose="020B0604030504040204" pitchFamily="34" charset="-128"/>
                <a:hlinkClick r:id="rId3"/>
              </a:rPr>
              <a:t>エンジニアリングのフロンティア</a:t>
            </a:r>
            <a:r>
              <a:rPr lang="en-US" altLang="ja-JP" dirty="0">
                <a:ea typeface="Meiryo" panose="020B0604030504040204" pitchFamily="34" charset="-128"/>
                <a:hlinkClick r:id="rId3"/>
              </a:rPr>
              <a:t>: </a:t>
            </a:r>
            <a:r>
              <a:rPr lang="ja-JP" altLang="en-US" dirty="0">
                <a:ea typeface="Meiryo" panose="020B0604030504040204" pitchFamily="34" charset="-128"/>
                <a:hlinkClick r:id="rId3"/>
              </a:rPr>
              <a:t>エンジニアリングのフロンティアで </a:t>
            </a:r>
            <a:r>
              <a:rPr lang="en-US" altLang="ja-JP" dirty="0">
                <a:ea typeface="Meiryo" panose="020B0604030504040204" pitchFamily="34" charset="-128"/>
                <a:hlinkClick r:id="rId3"/>
              </a:rPr>
              <a:t>1996 </a:t>
            </a:r>
            <a:r>
              <a:rPr lang="ja-JP" altLang="en-US" dirty="0">
                <a:ea typeface="Meiryo" panose="020B0604030504040204" pitchFamily="34" charset="-128"/>
                <a:hlinkClick r:id="rId3"/>
              </a:rPr>
              <a:t>年に発表された </a:t>
            </a:r>
            <a:r>
              <a:rPr lang="en-US" altLang="ja-JP" dirty="0">
                <a:ea typeface="Meiryo" panose="020B0604030504040204" pitchFamily="34" charset="-128"/>
                <a:hlinkClick r:id="rId3"/>
              </a:rPr>
              <a:t>NAE </a:t>
            </a:r>
            <a:r>
              <a:rPr lang="ja-JP" altLang="en-US" dirty="0">
                <a:ea typeface="Meiryo" panose="020B0604030504040204" pitchFamily="34" charset="-128"/>
                <a:hlinkClick r:id="rId3"/>
              </a:rPr>
              <a:t>シンポジウムの最先端エンジニアリングに関するレポート </a:t>
            </a:r>
            <a:r>
              <a:rPr lang="en-US" altLang="ja-JP" dirty="0">
                <a:ea typeface="Meiryo" panose="020B0604030504040204" pitchFamily="34" charset="-128"/>
                <a:hlinkClick r:id="rId3"/>
              </a:rPr>
              <a:t>| National Academies Pre</a:t>
            </a:r>
            <a:r>
              <a:rPr lang="en-US" altLang="ja-JP" dirty="0">
                <a:ea typeface="Meiryo" panose="020B0604030504040204" pitchFamily="34" charset="-128"/>
              </a:rPr>
              <a:t>ss</a:t>
            </a:r>
            <a:endParaRPr lang="ja-JP" altLang="en-US" dirty="0">
              <a:ea typeface="Meiryo" panose="020B0604030504040204" pitchFamily="34" charset="-128"/>
            </a:endParaRPr>
          </a:p>
          <a:p>
            <a:pPr rtl="0"/>
            <a:endParaRPr lang="ja-JP" altLang="en-US" dirty="0">
              <a:ea typeface="Meiryo" panose="020B0604030504040204" pitchFamily="34" charset="-128"/>
              <a:cs typeface="Calibri"/>
            </a:endParaRPr>
          </a:p>
          <a:p>
            <a:pPr rtl="0"/>
            <a:r>
              <a:rPr lang="en-US" altLang="ja-JP" dirty="0">
                <a:ea typeface="Meiryo" panose="020B0604030504040204" pitchFamily="34" charset="-128"/>
                <a:cs typeface="Calibri"/>
              </a:rPr>
              <a:t>2. </a:t>
            </a:r>
            <a:endParaRPr lang="ja-JP" altLang="en-US" dirty="0">
              <a:ea typeface="Meiryo" panose="020B0604030504040204" pitchFamily="34" charset="-128"/>
              <a:cs typeface="Calibri"/>
            </a:endParaRPr>
          </a:p>
          <a:p>
            <a:pPr rtl="0"/>
            <a:r>
              <a:rPr lang="ja-JP" altLang="en-US" dirty="0">
                <a:ea typeface="Meiryo" panose="020B0604030504040204" pitchFamily="34" charset="-128"/>
                <a:hlinkClick r:id="rId4"/>
              </a:rPr>
              <a:t> フォード、家庭用 </a:t>
            </a:r>
            <a:r>
              <a:rPr lang="en-US" altLang="ja-JP" dirty="0">
                <a:ea typeface="Meiryo" panose="020B0604030504040204" pitchFamily="34" charset="-128"/>
                <a:hlinkClick r:id="rId4"/>
              </a:rPr>
              <a:t>VR </a:t>
            </a:r>
            <a:r>
              <a:rPr lang="ja-JP" altLang="en-US" dirty="0">
                <a:ea typeface="Meiryo" panose="020B0604030504040204" pitchFamily="34" charset="-128"/>
                <a:hlinkClick r:id="rId4"/>
              </a:rPr>
              <a:t>を活用して自動車開発を軌道に乗せる</a:t>
            </a:r>
            <a:r>
              <a:rPr lang="en-US" altLang="ja-JP" dirty="0">
                <a:ea typeface="Meiryo" panose="020B0604030504040204" pitchFamily="34" charset="-128"/>
                <a:hlinkClick r:id="rId4"/>
              </a:rPr>
              <a:t>(caranddriver.co</a:t>
            </a:r>
            <a:r>
              <a:rPr lang="en-US" altLang="ja-JP" dirty="0">
                <a:ea typeface="Meiryo" panose="020B0604030504040204" pitchFamily="34" charset="-128"/>
              </a:rPr>
              <a:t>m)</a:t>
            </a:r>
            <a:endParaRPr lang="ja-JP" altLang="en-US" dirty="0">
              <a:ea typeface="Meiryo" panose="020B0604030504040204" pitchFamily="34" charset="-128"/>
              <a:cs typeface="Calibri" panose="020F0502020204030204"/>
            </a:endParaRPr>
          </a:p>
          <a:p>
            <a:pPr rtl="0"/>
            <a:r>
              <a:rPr lang="en-US" altLang="ja-JP" dirty="0">
                <a:ea typeface="Meiryo" panose="020B0604030504040204" pitchFamily="34" charset="-128"/>
                <a:cs typeface="Calibri" panose="020F0502020204030204"/>
              </a:rPr>
              <a:t>3.</a:t>
            </a:r>
            <a:endParaRPr lang="ja-JP" altLang="en-US" dirty="0">
              <a:ea typeface="Meiryo" panose="020B0604030504040204" pitchFamily="34" charset="-128"/>
            </a:endParaRPr>
          </a:p>
          <a:p>
            <a:pPr rtl="0"/>
            <a:r>
              <a:rPr lang="ja-JP" altLang="en-US" dirty="0">
                <a:ea typeface="Meiryo" panose="020B0604030504040204" pitchFamily="34" charset="-128"/>
                <a:hlinkClick r:id="rId5"/>
              </a:rPr>
              <a:t>臨場感のあるバーチャル リアリティ テクノロジーにより、ホンダの </a:t>
            </a:r>
            <a:r>
              <a:rPr lang="en-US" altLang="ja-JP" dirty="0">
                <a:ea typeface="Meiryo" panose="020B0604030504040204" pitchFamily="34" charset="-128"/>
                <a:hlinkClick r:id="rId5"/>
              </a:rPr>
              <a:t>EV </a:t>
            </a:r>
            <a:r>
              <a:rPr lang="ja-JP" altLang="en-US" dirty="0">
                <a:ea typeface="Meiryo" panose="020B0604030504040204" pitchFamily="34" charset="-128"/>
                <a:hlinkClick r:id="rId5"/>
              </a:rPr>
              <a:t>設計機能がさらに強化</a:t>
            </a:r>
            <a:r>
              <a:rPr lang="en-US" altLang="ja-JP" dirty="0">
                <a:ea typeface="Meiryo" panose="020B0604030504040204" pitchFamily="34" charset="-128"/>
                <a:hlinkClick r:id="rId5"/>
              </a:rPr>
              <a:t>(hondanews.com)</a:t>
            </a:r>
            <a:endParaRPr lang="ja-JP" altLang="en-US" dirty="0">
              <a:ea typeface="Meiryo" panose="020B0604030504040204" pitchFamily="34" charset="-128"/>
              <a:cs typeface="Calibri"/>
            </a:endParaRPr>
          </a:p>
          <a:p>
            <a:pPr rtl="0"/>
            <a:r>
              <a:rPr lang="en-US" altLang="ja-JP" dirty="0">
                <a:ea typeface="Meiryo" panose="020B0604030504040204" pitchFamily="34" charset="-128"/>
                <a:cs typeface="Calibri"/>
              </a:rPr>
              <a:t>4.</a:t>
            </a:r>
            <a:endParaRPr lang="ja-JP" altLang="en-US" dirty="0">
              <a:ea typeface="Meiryo" panose="020B0604030504040204" pitchFamily="34" charset="-128"/>
            </a:endParaRPr>
          </a:p>
          <a:p>
            <a:pPr rtl="0"/>
            <a:r>
              <a:rPr lang="ja-JP" altLang="en-US" dirty="0">
                <a:ea typeface="Meiryo" panose="020B0604030504040204" pitchFamily="34" charset="-128"/>
                <a:hlinkClick r:id="rId6"/>
              </a:rPr>
              <a:t>助手無人機を使用した橋梁検査員向けのバーチャル リアリティ ベースのトレーニングおよび評価システム </a:t>
            </a:r>
            <a:r>
              <a:rPr lang="en-US" altLang="ja-JP" dirty="0">
                <a:ea typeface="Meiryo" panose="020B0604030504040204" pitchFamily="34" charset="-128"/>
                <a:hlinkClick r:id="rId6"/>
              </a:rPr>
              <a:t>| IEEE Journals &amp; Magazine | IEEE Xplore</a:t>
            </a:r>
            <a:endParaRPr lang="ja-JP" altLang="en-US" dirty="0">
              <a:ea typeface="Meiryo" panose="020B0604030504040204" pitchFamily="34" charset="-128"/>
              <a:cs typeface="Calibri"/>
            </a:endParaRPr>
          </a:p>
          <a:p>
            <a:pPr rtl="0"/>
            <a:r>
              <a:rPr lang="en-US" altLang="ja-JP" dirty="0">
                <a:ea typeface="Meiryo" panose="020B0604030504040204" pitchFamily="34" charset="-128"/>
                <a:cs typeface="Calibri"/>
              </a:rPr>
              <a:t>5. </a:t>
            </a:r>
            <a:endParaRPr lang="ja-JP" altLang="en-US" dirty="0">
              <a:ea typeface="Meiryo" panose="020B0604030504040204" pitchFamily="34" charset="-128"/>
            </a:endParaRPr>
          </a:p>
          <a:p>
            <a:pPr rtl="0"/>
            <a:r>
              <a:rPr lang="ja-JP" altLang="en-US" dirty="0">
                <a:ea typeface="Meiryo" panose="020B0604030504040204" pitchFamily="34" charset="-128"/>
                <a:hlinkClick r:id="rId7"/>
              </a:rPr>
              <a:t>建設におけるバーチャル リアリティ</a:t>
            </a:r>
            <a:r>
              <a:rPr lang="en-US" altLang="ja-JP" dirty="0">
                <a:ea typeface="Meiryo" panose="020B0604030504040204" pitchFamily="34" charset="-128"/>
                <a:hlinkClick r:id="rId7"/>
              </a:rPr>
              <a:t>: </a:t>
            </a:r>
            <a:r>
              <a:rPr lang="ja-JP" altLang="en-US" dirty="0">
                <a:ea typeface="Meiryo" panose="020B0604030504040204" pitchFamily="34" charset="-128"/>
                <a:hlinkClick r:id="rId7"/>
              </a:rPr>
              <a:t>業界の未来</a:t>
            </a:r>
            <a:r>
              <a:rPr lang="en-US" altLang="ja-JP" dirty="0">
                <a:ea typeface="Meiryo" panose="020B0604030504040204" pitchFamily="34" charset="-128"/>
                <a:hlinkClick r:id="rId7"/>
              </a:rPr>
              <a:t>(wear-studio.com)</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26</a:t>
            </a:fld>
            <a:endParaRPr lang="ja-JP" altLang="en-US" dirty="0">
              <a:ea typeface="Meiryo" panose="020B0604030504040204" pitchFamily="34" charset="-128"/>
            </a:endParaRPr>
          </a:p>
        </p:txBody>
      </p:sp>
    </p:spTree>
    <p:extLst>
      <p:ext uri="{BB962C8B-B14F-4D97-AF65-F5344CB8AC3E}">
        <p14:creationId xmlns:p14="http://schemas.microsoft.com/office/powerpoint/2010/main" val="3010364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cs typeface="Calibri"/>
              </a:rPr>
              <a:t>講師</a:t>
            </a:r>
            <a:r>
              <a:rPr lang="en-US" altLang="ja-JP" b="1" dirty="0">
                <a:ea typeface="Meiryo" panose="020B0604030504040204" pitchFamily="34" charset="-128"/>
                <a:cs typeface="Calibri"/>
              </a:rPr>
              <a:t>/</a:t>
            </a:r>
            <a:r>
              <a:rPr lang="ja-JP" altLang="en-US" b="1" dirty="0">
                <a:ea typeface="Meiryo" panose="020B0604030504040204" pitchFamily="34" charset="-128"/>
                <a:cs typeface="Calibri"/>
              </a:rPr>
              <a:t>ナレーションの注記</a:t>
            </a:r>
            <a:r>
              <a:rPr lang="en-US" altLang="ja-JP" b="1" dirty="0">
                <a:ea typeface="Meiryo" panose="020B0604030504040204" pitchFamily="34" charset="-128"/>
                <a:cs typeface="Calibri"/>
              </a:rPr>
              <a:t>: </a:t>
            </a:r>
            <a:endParaRPr lang="ja-JP" altLang="en-US" dirty="0">
              <a:ea typeface="Meiryo" panose="020B0604030504040204" pitchFamily="34" charset="-128"/>
            </a:endParaRPr>
          </a:p>
          <a:p>
            <a:pPr rtl="0"/>
            <a:r>
              <a:rPr lang="ja-JP" altLang="en-US" dirty="0">
                <a:ea typeface="Meiryo" panose="020B0604030504040204" pitchFamily="34" charset="-128"/>
              </a:rPr>
              <a:t>バーチャル リアリティ</a:t>
            </a:r>
            <a:r>
              <a:rPr lang="en-US" altLang="ja-JP" dirty="0">
                <a:ea typeface="Meiryo" panose="020B0604030504040204" pitchFamily="34" charset="-128"/>
              </a:rPr>
              <a:t>(VR)</a:t>
            </a:r>
            <a:r>
              <a:rPr lang="ja-JP" altLang="en-US" dirty="0">
                <a:ea typeface="Meiryo" panose="020B0604030504040204" pitchFamily="34" charset="-128"/>
              </a:rPr>
              <a:t>ラボでは、エンジニアや技術者が、物理的な建設の前に仮想環境で製品を設計、構築することができます。航空宇宙産業の </a:t>
            </a:r>
            <a:r>
              <a:rPr lang="en-US" altLang="ja-JP" dirty="0">
                <a:ea typeface="Meiryo" panose="020B0604030504040204" pitchFamily="34" charset="-128"/>
              </a:rPr>
              <a:t>VR </a:t>
            </a:r>
            <a:r>
              <a:rPr lang="ja-JP" altLang="en-US" dirty="0">
                <a:ea typeface="Meiryo" panose="020B0604030504040204" pitchFamily="34" charset="-128"/>
              </a:rPr>
              <a:t>ラボでは、</a:t>
            </a:r>
            <a:r>
              <a:rPr lang="en-US" altLang="ja-JP" dirty="0">
                <a:ea typeface="Meiryo" panose="020B0604030504040204" pitchFamily="34" charset="-128"/>
              </a:rPr>
              <a:t>CAVE </a:t>
            </a:r>
            <a:r>
              <a:rPr lang="ja-JP" altLang="en-US" dirty="0">
                <a:ea typeface="Meiryo" panose="020B0604030504040204" pitchFamily="34" charset="-128"/>
              </a:rPr>
              <a:t>システム、モーション キャプチャ システム、</a:t>
            </a:r>
            <a:r>
              <a:rPr lang="en-US" altLang="ja-JP" dirty="0">
                <a:ea typeface="Meiryo" panose="020B0604030504040204" pitchFamily="34" charset="-128"/>
              </a:rPr>
              <a:t>3D </a:t>
            </a:r>
            <a:r>
              <a:rPr lang="ja-JP" altLang="en-US" dirty="0">
                <a:ea typeface="Meiryo" panose="020B0604030504040204" pitchFamily="34" charset="-128"/>
              </a:rPr>
              <a:t>モデリング ソフトウェアなどのさまざまな </a:t>
            </a:r>
            <a:r>
              <a:rPr lang="en-US" altLang="ja-JP" dirty="0">
                <a:ea typeface="Meiryo" panose="020B0604030504040204" pitchFamily="34" charset="-128"/>
              </a:rPr>
              <a:t>VR </a:t>
            </a:r>
            <a:r>
              <a:rPr lang="ja-JP" altLang="en-US" dirty="0">
                <a:ea typeface="Meiryo" panose="020B0604030504040204" pitchFamily="34" charset="-128"/>
              </a:rPr>
              <a:t>テクノロジーを使用しています。これらのラボでは、エンジニアと技術者は製品のフルスケールの仮想モデルを作成して操作できるため、物理的に生産する前に潜在的な問題を特定して解決できます。これらの </a:t>
            </a:r>
            <a:r>
              <a:rPr lang="en-US" altLang="ja-JP" dirty="0">
                <a:ea typeface="Meiryo" panose="020B0604030504040204" pitchFamily="34" charset="-128"/>
              </a:rPr>
              <a:t>VR </a:t>
            </a:r>
            <a:r>
              <a:rPr lang="ja-JP" altLang="en-US" dirty="0">
                <a:ea typeface="Meiryo" panose="020B0604030504040204" pitchFamily="34" charset="-128"/>
              </a:rPr>
              <a:t>ラボの利点には、設計時間とコストの削減、製品の品質の向上、危険な環境でのテストによる安全性の向上、異なる場所にいるエンジニア間でのコラボレーションの強化などがあります。 </a:t>
            </a:r>
            <a:endParaRPr lang="ja-JP" altLang="en-US" dirty="0">
              <a:ea typeface="Meiryo" panose="020B0604030504040204" pitchFamily="34" charset="-128"/>
              <a:cs typeface="Calibri" panose="020F0502020204030204"/>
            </a:endParaRPr>
          </a:p>
          <a:p>
            <a:pPr rtl="0"/>
            <a:endParaRPr lang="ja-JP" altLang="en-US" dirty="0">
              <a:ea typeface="Meiryo" panose="020B0604030504040204" pitchFamily="34" charset="-128"/>
              <a:cs typeface="Calibri" panose="020F0502020204030204"/>
            </a:endParaRPr>
          </a:p>
          <a:p>
            <a:pPr rtl="0"/>
            <a:endParaRPr lang="ja-JP" altLang="en-US" dirty="0">
              <a:ea typeface="Meiryo" panose="020B0604030504040204" pitchFamily="34" charset="-128"/>
              <a:cs typeface="Calibri" panose="020F0502020204030204"/>
            </a:endParaRPr>
          </a:p>
          <a:p>
            <a:pPr rtl="0"/>
            <a:endParaRPr lang="ja-JP" altLang="en-US" dirty="0">
              <a:ea typeface="Meiryo" panose="020B0604030504040204" pitchFamily="34" charset="-128"/>
            </a:endParaRPr>
          </a:p>
          <a:p>
            <a:pPr rtl="0"/>
            <a:r>
              <a:rPr lang="en-US" altLang="ja-JP" dirty="0">
                <a:ea typeface="Meiryo" panose="020B0604030504040204" pitchFamily="34" charset="-128"/>
              </a:rPr>
              <a:t>CHIL: Collaborative Human Immersive Laboratory (</a:t>
            </a:r>
            <a:r>
              <a:rPr lang="ja-JP" altLang="en-US" dirty="0">
                <a:ea typeface="Meiryo" panose="020B0604030504040204" pitchFamily="34" charset="-128"/>
              </a:rPr>
              <a:t>コラボレーション ヒューマン没入型ラボ</a:t>
            </a:r>
            <a:r>
              <a:rPr lang="en-US" altLang="ja-JP" dirty="0">
                <a:ea typeface="Meiryo" panose="020B0604030504040204" pitchFamily="34" charset="-128"/>
              </a:rPr>
              <a:t>) – YouTube: </a:t>
            </a:r>
            <a:r>
              <a:rPr lang="en-US" altLang="ja-JP" dirty="0">
                <a:ea typeface="Meiryo" panose="020B0604030504040204" pitchFamily="34" charset="-128"/>
                <a:hlinkClick r:id="rId3"/>
              </a:rPr>
              <a:t>https://www.youtube.com/watch?v=XokIn5I8bPY</a:t>
            </a:r>
            <a:r>
              <a:rPr lang="ja-JP" altLang="en-US" dirty="0">
                <a:ea typeface="Meiryo" panose="020B0604030504040204" pitchFamily="34" charset="-128"/>
              </a:rPr>
              <a:t> </a:t>
            </a: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27</a:t>
            </a:fld>
            <a:endParaRPr lang="ja-JP" altLang="en-US" dirty="0">
              <a:ea typeface="Meiryo" panose="020B0604030504040204" pitchFamily="34" charset="-128"/>
            </a:endParaRPr>
          </a:p>
        </p:txBody>
      </p:sp>
    </p:spTree>
    <p:extLst>
      <p:ext uri="{BB962C8B-B14F-4D97-AF65-F5344CB8AC3E}">
        <p14:creationId xmlns:p14="http://schemas.microsoft.com/office/powerpoint/2010/main" val="2911580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US" altLang="ja-JP" b="1" dirty="0">
                <a:ea typeface="Meiryo" panose="020B0604030504040204" pitchFamily="34" charset="-128"/>
              </a:rPr>
              <a:t>DOODLY </a:t>
            </a:r>
            <a:r>
              <a:rPr lang="ja-JP" altLang="en-US" b="1" dirty="0">
                <a:ea typeface="Meiryo" panose="020B0604030504040204" pitchFamily="34" charset="-128"/>
              </a:rPr>
              <a:t>ビデオ</a:t>
            </a:r>
            <a:r>
              <a:rPr lang="en-US" altLang="ja-JP" b="1" dirty="0">
                <a:ea typeface="Meiryo" panose="020B0604030504040204" pitchFamily="34" charset="-128"/>
              </a:rPr>
              <a:t>: </a:t>
            </a:r>
            <a:endParaRPr lang="ja-JP" altLang="en-US" dirty="0">
              <a:ea typeface="Meiryo" panose="020B0604030504040204" pitchFamily="34" charset="-128"/>
            </a:endParaRPr>
          </a:p>
          <a:p>
            <a:pPr rtl="0"/>
            <a:endParaRPr lang="ja-JP" altLang="en-US" b="1" dirty="0">
              <a:ea typeface="Meiryo" panose="020B0604030504040204" pitchFamily="34" charset="-128"/>
            </a:endParaRPr>
          </a:p>
          <a:p>
            <a:pPr rtl="0"/>
            <a:r>
              <a:rPr lang="ja-JP" altLang="en-US" b="1" dirty="0">
                <a:ea typeface="Meiryo" panose="020B0604030504040204" pitchFamily="34" charset="-128"/>
              </a:rPr>
              <a:t>ナレーションの注記</a:t>
            </a:r>
            <a:r>
              <a:rPr lang="en-US" altLang="ja-JP" b="1" dirty="0">
                <a:ea typeface="Meiryo" panose="020B0604030504040204" pitchFamily="34" charset="-128"/>
              </a:rPr>
              <a:t>: </a:t>
            </a:r>
            <a:endParaRPr lang="ja-JP" altLang="en-US" dirty="0">
              <a:ea typeface="Meiryo" panose="020B0604030504040204" pitchFamily="34" charset="-128"/>
            </a:endParaRPr>
          </a:p>
          <a:p>
            <a:pPr rtl="0"/>
            <a:r>
              <a:rPr lang="ja-JP" altLang="en-US" dirty="0">
                <a:ea typeface="Meiryo" panose="020B0604030504040204" pitchFamily="34" charset="-128"/>
              </a:rPr>
              <a:t>サイバーセキュリティは、不正なアクセス、使用、開示、および破壊からシステム、ネットワーク、およびデータを保護する慣行のことです。エンジニアは、サイバーセキュリティを統合して、システムに対する潜在的な脅威を特定および評価し、ファイアウォールおよびセキュリティ制御を実装して、データや特許などの他の無形資産を保護することができます。 </a:t>
            </a:r>
            <a:endParaRPr lang="ja-JP" altLang="en-US" dirty="0">
              <a:ea typeface="Meiryo" panose="020B0604030504040204" pitchFamily="34" charset="-128"/>
              <a:cs typeface="Calibri" panose="020F0502020204030204"/>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28</a:t>
            </a:fld>
            <a:endParaRPr lang="ja-JP" altLang="en-US" dirty="0">
              <a:ea typeface="Meiryo" panose="020B0604030504040204" pitchFamily="34" charset="-128"/>
            </a:endParaRPr>
          </a:p>
        </p:txBody>
      </p:sp>
    </p:spTree>
    <p:extLst>
      <p:ext uri="{BB962C8B-B14F-4D97-AF65-F5344CB8AC3E}">
        <p14:creationId xmlns:p14="http://schemas.microsoft.com/office/powerpoint/2010/main" val="2699026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cs typeface="Calibri"/>
              </a:rPr>
              <a:t>講師</a:t>
            </a:r>
            <a:r>
              <a:rPr lang="en-US" altLang="ja-JP" b="1" dirty="0">
                <a:ea typeface="Meiryo" panose="020B0604030504040204" pitchFamily="34" charset="-128"/>
                <a:cs typeface="Calibri"/>
              </a:rPr>
              <a:t>/</a:t>
            </a:r>
            <a:r>
              <a:rPr lang="ja-JP" altLang="en-US" b="1" dirty="0">
                <a:ea typeface="Meiryo" panose="020B0604030504040204" pitchFamily="34" charset="-128"/>
                <a:cs typeface="Calibri"/>
              </a:rPr>
              <a:t>ナレーションの注記</a:t>
            </a:r>
            <a:r>
              <a:rPr lang="en-US" altLang="ja-JP" b="1" dirty="0">
                <a:ea typeface="Meiryo" panose="020B0604030504040204" pitchFamily="34" charset="-128"/>
                <a:cs typeface="Calibri"/>
              </a:rPr>
              <a:t>: </a:t>
            </a:r>
          </a:p>
          <a:p>
            <a:pPr rtl="0"/>
            <a:r>
              <a:rPr lang="ja-JP" altLang="en-US" dirty="0">
                <a:ea typeface="Meiryo" panose="020B0604030504040204" pitchFamily="34" charset="-128"/>
              </a:rPr>
              <a:t>サイバーセキュリティは、すべてのエンジニアリング分野の重要な要素です。世界が相互接続し、デジタル化していく中で、サイバー攻撃の可能性は高まっています。エンジニアは、サイバー攻撃に対して安全で回復力のあるシステムを設計し、構築する責任を負います。サイバーセキュリティをエンジニアリング分野に統合することが重要である理由はいくつかあります。 </a:t>
            </a:r>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marL="228600" indent="-228600" rtl="0">
              <a:buAutoNum type="arabicPeriod"/>
            </a:pPr>
            <a:r>
              <a:rPr lang="ja-JP" altLang="en-US" dirty="0">
                <a:ea typeface="Meiryo" panose="020B0604030504040204" pitchFamily="34" charset="-128"/>
                <a:cs typeface="Calibri"/>
              </a:rPr>
              <a:t>サイバー攻撃からシステムとデータを保護するため。 </a:t>
            </a:r>
          </a:p>
          <a:p>
            <a:pPr marL="228600" indent="-228600" rtl="0">
              <a:buAutoNum type="arabicPeriod"/>
            </a:pPr>
            <a:r>
              <a:rPr lang="ja-JP" altLang="en-US" dirty="0">
                <a:ea typeface="Meiryo" panose="020B0604030504040204" pitchFamily="34" charset="-128"/>
                <a:cs typeface="Calibri"/>
              </a:rPr>
              <a:t>一定の規制に従うため。 </a:t>
            </a:r>
          </a:p>
          <a:p>
            <a:pPr marL="228600" indent="-228600" rtl="0">
              <a:buAutoNum type="arabicPeriod"/>
            </a:pPr>
            <a:r>
              <a:rPr lang="ja-JP" altLang="en-US" dirty="0">
                <a:ea typeface="Meiryo" panose="020B0604030504040204" pitchFamily="34" charset="-128"/>
                <a:cs typeface="Calibri"/>
              </a:rPr>
              <a:t>競争力を維持するため。 </a:t>
            </a:r>
          </a:p>
          <a:p>
            <a:pPr marL="228600" indent="-228600" rtl="0">
              <a:buAutoNum type="arabicPeriod"/>
            </a:pPr>
            <a:endParaRPr lang="ja-JP" altLang="en-US" dirty="0">
              <a:ea typeface="Meiryo" panose="020B0604030504040204" pitchFamily="34" charset="-128"/>
              <a:cs typeface="Calibri"/>
            </a:endParaRPr>
          </a:p>
          <a:p>
            <a:pPr rtl="0"/>
            <a:r>
              <a:rPr lang="ja-JP" altLang="en-US" dirty="0">
                <a:ea typeface="Meiryo" panose="020B0604030504040204" pitchFamily="34" charset="-128"/>
                <a:cs typeface="Calibri"/>
              </a:rPr>
              <a:t>サイバーセキュリティをエンジニアリング分野に統合する方法は数多くあります。例をいくつか紹介しましょう。 </a:t>
            </a:r>
          </a:p>
          <a:p>
            <a:pPr marL="228600" indent="-228600" rtl="0">
              <a:buAutoNum type="arabicPeriod"/>
            </a:pPr>
            <a:r>
              <a:rPr lang="ja-JP" altLang="en-US" dirty="0">
                <a:ea typeface="Meiryo" panose="020B0604030504040204" pitchFamily="34" charset="-128"/>
                <a:cs typeface="Calibri"/>
              </a:rPr>
              <a:t>エンジニアは、システム内の潜在的な脅威を特定して解析するプロセスである脅威モデリングを実行できます。このプロセスでは、脆弱性を特定し、対策を設計できます。 </a:t>
            </a:r>
          </a:p>
          <a:p>
            <a:pPr marL="228600" indent="-228600" rtl="0">
              <a:buAutoNum type="arabicPeriod"/>
            </a:pPr>
            <a:r>
              <a:rPr lang="ja-JP" altLang="en-US" dirty="0">
                <a:ea typeface="Meiryo" panose="020B0604030504040204" pitchFamily="34" charset="-128"/>
                <a:cs typeface="Calibri"/>
              </a:rPr>
              <a:t>別の方法として、セキュリティ システムを評価するセキュリティ テストの実行があります。このテストは、開発プロセス全体を通じて、システムを本番環境に導入する前に実行する必要があります。 </a:t>
            </a:r>
          </a:p>
          <a:p>
            <a:pPr marL="228600" indent="-228600" rtl="0">
              <a:buAutoNum type="arabicPeriod"/>
            </a:pPr>
            <a:r>
              <a:rPr lang="ja-JP" altLang="en-US" dirty="0">
                <a:ea typeface="Meiryo" panose="020B0604030504040204" pitchFamily="34" charset="-128"/>
                <a:cs typeface="Calibri"/>
              </a:rPr>
              <a:t>最後に、エンジニアは常に、最新のセキュリティ脅威を把握して、自分が作業するシステムを保護する方法を見つけるように訓練されている必要があります。 </a:t>
            </a: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29</a:t>
            </a:fld>
            <a:endParaRPr lang="ja-JP" altLang="en-US" dirty="0">
              <a:ea typeface="Meiryo" panose="020B0604030504040204" pitchFamily="34" charset="-128"/>
            </a:endParaRPr>
          </a:p>
        </p:txBody>
      </p:sp>
    </p:spTree>
    <p:extLst>
      <p:ext uri="{BB962C8B-B14F-4D97-AF65-F5344CB8AC3E}">
        <p14:creationId xmlns:p14="http://schemas.microsoft.com/office/powerpoint/2010/main" val="3443428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US" altLang="ja-JP" b="1" dirty="0">
                <a:ea typeface="Meiryo" panose="020B0604030504040204" pitchFamily="34" charset="-128"/>
                <a:cs typeface="Calibri"/>
              </a:rPr>
              <a:t>DOODLY </a:t>
            </a:r>
            <a:r>
              <a:rPr lang="ja-JP" altLang="en-US" b="1" dirty="0">
                <a:ea typeface="Meiryo" panose="020B0604030504040204" pitchFamily="34" charset="-128"/>
                <a:cs typeface="Calibri"/>
              </a:rPr>
              <a:t>ビデオ </a:t>
            </a:r>
          </a:p>
          <a:p>
            <a:pPr rtl="0"/>
            <a:r>
              <a:rPr lang="ja-JP" altLang="en-US" b="1" dirty="0">
                <a:ea typeface="Meiryo" panose="020B0604030504040204" pitchFamily="34" charset="-128"/>
                <a:cs typeface="Calibri"/>
              </a:rPr>
              <a:t>ナレーション</a:t>
            </a:r>
            <a:r>
              <a:rPr lang="en-US" altLang="ja-JP" b="1" dirty="0">
                <a:ea typeface="Meiryo" panose="020B0604030504040204" pitchFamily="34" charset="-128"/>
                <a:cs typeface="Calibri"/>
              </a:rPr>
              <a:t>: </a:t>
            </a:r>
            <a:endParaRPr lang="ja-JP" altLang="en-US" b="1" dirty="0">
              <a:ea typeface="Meiryo" panose="020B0604030504040204" pitchFamily="34" charset="-128"/>
              <a:cs typeface="Calibri"/>
            </a:endParaRPr>
          </a:p>
          <a:p>
            <a:pPr rtl="0"/>
            <a:r>
              <a:rPr lang="ja-JP" altLang="en-US" dirty="0">
                <a:ea typeface="Meiryo" panose="020B0604030504040204" pitchFamily="34" charset="-128"/>
              </a:rPr>
              <a:t>まず、ここまでの歴史をお話しましょう。産業革命の定義は、新たな革新技術を持つ製造業と産業プロセスにおける大きな変化と移行とされています。</a:t>
            </a:r>
            <a:r>
              <a:rPr lang="en-US" altLang="ja-JP" dirty="0">
                <a:ea typeface="Meiryo" panose="020B0604030504040204" pitchFamily="34" charset="-128"/>
              </a:rPr>
              <a:t>1784 </a:t>
            </a:r>
            <a:r>
              <a:rPr lang="ja-JP" altLang="en-US" dirty="0">
                <a:ea typeface="Meiryo" panose="020B0604030504040204" pitchFamily="34" charset="-128"/>
              </a:rPr>
              <a:t>年以降、産業革命は </a:t>
            </a:r>
            <a:r>
              <a:rPr lang="en-US" altLang="ja-JP" dirty="0">
                <a:ea typeface="Meiryo" panose="020B0604030504040204" pitchFamily="34" charset="-128"/>
              </a:rPr>
              <a:t>4 </a:t>
            </a:r>
            <a:r>
              <a:rPr lang="ja-JP" altLang="en-US" dirty="0">
                <a:ea typeface="Meiryo" panose="020B0604030504040204" pitchFamily="34" charset="-128"/>
              </a:rPr>
              <a:t>回起きています。</a:t>
            </a:r>
            <a:r>
              <a:rPr lang="en-US" altLang="ja-JP" dirty="0">
                <a:ea typeface="Meiryo" panose="020B0604030504040204" pitchFamily="34" charset="-128"/>
              </a:rPr>
              <a:t>1784 </a:t>
            </a:r>
            <a:r>
              <a:rPr lang="ja-JP" altLang="en-US" dirty="0">
                <a:ea typeface="Meiryo" panose="020B0604030504040204" pitchFamily="34" charset="-128"/>
              </a:rPr>
              <a:t>年に始まったインダストリー </a:t>
            </a:r>
            <a:r>
              <a:rPr lang="en-US" altLang="ja-JP" dirty="0">
                <a:ea typeface="Meiryo" panose="020B0604030504040204" pitchFamily="34" charset="-128"/>
              </a:rPr>
              <a:t>1.0 </a:t>
            </a:r>
            <a:r>
              <a:rPr lang="ja-JP" altLang="en-US" dirty="0">
                <a:ea typeface="Meiryo" panose="020B0604030504040204" pitchFamily="34" charset="-128"/>
              </a:rPr>
              <a:t>は、水と蒸気を使った機械で構成されていました。</a:t>
            </a:r>
            <a:r>
              <a:rPr lang="en-US" altLang="ja-JP" dirty="0">
                <a:ea typeface="Meiryo" panose="020B0604030504040204" pitchFamily="34" charset="-128"/>
              </a:rPr>
              <a:t>1870 </a:t>
            </a:r>
            <a:r>
              <a:rPr lang="ja-JP" altLang="en-US" dirty="0">
                <a:ea typeface="Meiryo" panose="020B0604030504040204" pitchFamily="34" charset="-128"/>
              </a:rPr>
              <a:t>年ごろから始まった第 </a:t>
            </a:r>
            <a:r>
              <a:rPr lang="en-US" altLang="ja-JP" dirty="0">
                <a:ea typeface="Meiryo" panose="020B0604030504040204" pitchFamily="34" charset="-128"/>
              </a:rPr>
              <a:t>2 </a:t>
            </a:r>
            <a:r>
              <a:rPr lang="ja-JP" altLang="en-US" dirty="0">
                <a:ea typeface="Meiryo" panose="020B0604030504040204" pitchFamily="34" charset="-128"/>
              </a:rPr>
              <a:t>次産業革命は、電気、鉄鋼、大量生産を導入しました。</a:t>
            </a:r>
            <a:r>
              <a:rPr lang="en-US" altLang="ja-JP" dirty="0">
                <a:ea typeface="Meiryo" panose="020B0604030504040204" pitchFamily="34" charset="-128"/>
              </a:rPr>
              <a:t>1969 </a:t>
            </a:r>
            <a:r>
              <a:rPr lang="ja-JP" altLang="en-US" dirty="0">
                <a:ea typeface="Meiryo" panose="020B0604030504040204" pitchFamily="34" charset="-128"/>
              </a:rPr>
              <a:t>年に開始された第 </a:t>
            </a:r>
            <a:r>
              <a:rPr lang="en-US" altLang="ja-JP" dirty="0">
                <a:ea typeface="Meiryo" panose="020B0604030504040204" pitchFamily="34" charset="-128"/>
              </a:rPr>
              <a:t>3 </a:t>
            </a:r>
            <a:r>
              <a:rPr lang="ja-JP" altLang="en-US" dirty="0">
                <a:ea typeface="Meiryo" panose="020B0604030504040204" pitchFamily="34" charset="-128"/>
              </a:rPr>
              <a:t>次産業革命は、自動化、ロボット工学、</a:t>
            </a:r>
            <a:r>
              <a:rPr lang="en-US" altLang="ja-JP" dirty="0">
                <a:ea typeface="Meiryo" panose="020B0604030504040204" pitchFamily="34" charset="-128"/>
              </a:rPr>
              <a:t>IT </a:t>
            </a:r>
            <a:r>
              <a:rPr lang="ja-JP" altLang="en-US" dirty="0">
                <a:ea typeface="Meiryo" panose="020B0604030504040204" pitchFamily="34" charset="-128"/>
              </a:rPr>
              <a:t>システムを導入しました。そして最後に、インダストリー </a:t>
            </a:r>
            <a:r>
              <a:rPr lang="en-US" altLang="ja-JP" dirty="0">
                <a:ea typeface="Meiryo" panose="020B0604030504040204" pitchFamily="34" charset="-128"/>
              </a:rPr>
              <a:t>4.0</a:t>
            </a:r>
            <a:r>
              <a:rPr lang="ja-JP" altLang="en-US" dirty="0">
                <a:ea typeface="Meiryo" panose="020B0604030504040204" pitchFamily="34" charset="-128"/>
              </a:rPr>
              <a:t>、つまり第 </a:t>
            </a:r>
            <a:r>
              <a:rPr lang="en-US" altLang="ja-JP" dirty="0">
                <a:ea typeface="Meiryo" panose="020B0604030504040204" pitchFamily="34" charset="-128"/>
              </a:rPr>
              <a:t>4 </a:t>
            </a:r>
            <a:r>
              <a:rPr lang="ja-JP" altLang="en-US" dirty="0">
                <a:ea typeface="Meiryo" panose="020B0604030504040204" pitchFamily="34" charset="-128"/>
              </a:rPr>
              <a:t>次産業革命は、</a:t>
            </a:r>
            <a:r>
              <a:rPr lang="en-US" altLang="ja-JP" dirty="0">
                <a:ea typeface="Meiryo" panose="020B0604030504040204" pitchFamily="34" charset="-128"/>
              </a:rPr>
              <a:t>2011 </a:t>
            </a:r>
            <a:r>
              <a:rPr lang="ja-JP" altLang="en-US" dirty="0">
                <a:ea typeface="Meiryo" panose="020B0604030504040204" pitchFamily="34" charset="-128"/>
              </a:rPr>
              <a:t>年にドイツが提唱した造語で、現在のスマート工場、モノのインターネット</a:t>
            </a:r>
            <a:r>
              <a:rPr lang="en-US" altLang="ja-JP" dirty="0">
                <a:ea typeface="Meiryo" panose="020B0604030504040204" pitchFamily="34" charset="-128"/>
              </a:rPr>
              <a:t>(IoT)</a:t>
            </a:r>
            <a:r>
              <a:rPr lang="ja-JP" altLang="en-US" dirty="0">
                <a:ea typeface="Meiryo" panose="020B0604030504040204" pitchFamily="34" charset="-128"/>
              </a:rPr>
              <a:t>、人工知能</a:t>
            </a:r>
            <a:r>
              <a:rPr lang="en-US" altLang="ja-JP" dirty="0">
                <a:ea typeface="Meiryo" panose="020B0604030504040204" pitchFamily="34" charset="-128"/>
              </a:rPr>
              <a:t>(AI)</a:t>
            </a:r>
            <a:r>
              <a:rPr lang="ja-JP" altLang="en-US" dirty="0">
                <a:ea typeface="Meiryo" panose="020B0604030504040204" pitchFamily="34" charset="-128"/>
              </a:rPr>
              <a:t>、ビッグデータを含む時代でもあります。 </a:t>
            </a: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3</a:t>
            </a:fld>
            <a:endParaRPr lang="ja-JP" altLang="en-US" dirty="0">
              <a:ea typeface="Meiryo" panose="020B0604030504040204" pitchFamily="34" charset="-128"/>
            </a:endParaRPr>
          </a:p>
        </p:txBody>
      </p:sp>
    </p:spTree>
    <p:extLst>
      <p:ext uri="{BB962C8B-B14F-4D97-AF65-F5344CB8AC3E}">
        <p14:creationId xmlns:p14="http://schemas.microsoft.com/office/powerpoint/2010/main" val="462476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DOODLY </a:t>
            </a:r>
            <a:r>
              <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ビデオ</a:t>
            </a:r>
            <a:r>
              <a:rPr lang="en-US" altLang="ja-JP"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 </a:t>
            </a:r>
            <a:endParaRPr kumimoji="0" lang="ja-JP" altLang="en-US" sz="1200" b="0" i="0" u="none" strike="noStrike" kern="1200" cap="none" spc="0" normalizeH="0" baseline="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ナレーションの注記</a:t>
            </a:r>
            <a:r>
              <a:rPr lang="en-US" altLang="ja-JP"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  </a:t>
            </a:r>
            <a:endParaRPr kumimoji="0" lang="ja-JP" altLang="en-US" sz="1200" b="0" i="0" u="none" strike="noStrike" kern="1200" cap="none" spc="0" normalizeH="0" baseline="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クラウド コンピューティングは、削除されたサーバ上のデータを保存および処理します。ビジュアル コンピューティングは、コンピュータ ビジョンや拡張現実などのイメージやビデオのタスクに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GPU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を使用します。クラウドとビジュアル コンピューティングの両方が、サステナブルな慣行においてさまざまな方法で使用されています。また、再生可能エネルギーを活用する単一のデータ センターに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IT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リソースを統合することにより、エネルギー消費を低減します。従業員がリモートで作業できるようにすることで、遠隔地での作業を可能にし、温室効果ガスの排出と交通渋滞を減らすことができます。リソースの使用率を向上させ、リソースの使用方法や無駄を排除する方法を示します。さまざまな条件下でパフォーマンスの高い製品をシミュレーションすることにより、サステナブルな製品を設計します。そして最後に、企業の環境パフォーマンスを監視および管理し、改善が必要な領域を特定します。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dirty="0">
              <a:ln>
                <a:noFill/>
              </a:ln>
              <a:solidFill>
                <a:prstClr val="black"/>
              </a:solidFill>
              <a:effectLst/>
              <a:uLnTx/>
              <a:uFillTx/>
              <a:latin typeface="Calibri" panose="020F0502020204030204"/>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30</a:t>
            </a:fld>
            <a:endParaRPr lang="ja-JP" altLang="en-US" dirty="0">
              <a:ea typeface="Meiryo" panose="020B0604030504040204" pitchFamily="34" charset="-128"/>
            </a:endParaRPr>
          </a:p>
        </p:txBody>
      </p:sp>
    </p:spTree>
    <p:extLst>
      <p:ext uri="{BB962C8B-B14F-4D97-AF65-F5344CB8AC3E}">
        <p14:creationId xmlns:p14="http://schemas.microsoft.com/office/powerpoint/2010/main" val="4207406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altLang="en-US" dirty="0">
                <a:solidFill>
                  <a:prstClr val="black"/>
                </a:solidFill>
                <a:latin typeface="Meiryo" panose="020B0604030504040204" pitchFamily="34" charset="-128"/>
                <a:ea typeface="Meiryo" panose="020B0604030504040204" pitchFamily="34" charset="-128"/>
                <a:cs typeface="Calibri"/>
              </a:rPr>
              <a:t>正解</a:t>
            </a:r>
            <a:r>
              <a:rPr lang="en-US" altLang="ja-JP" dirty="0">
                <a:solidFill>
                  <a:prstClr val="black"/>
                </a:solidFill>
                <a:latin typeface="Meiryo" panose="020B0604030504040204" pitchFamily="34" charset="-128"/>
                <a:ea typeface="Meiryo" panose="020B0604030504040204" pitchFamily="34" charset="-128"/>
                <a:cs typeface="Calibri"/>
              </a:rPr>
              <a:t>: </a:t>
            </a:r>
            <a:r>
              <a:rPr lang="en-US" altLang="ja-JP" sz="12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rPr>
              <a:t>C</a:t>
            </a:r>
            <a:endParaRPr lang="ja-JP" altLang="en-US" sz="1200" b="0" i="0" u="none" strike="noStrike" kern="1200" cap="none" spc="0" normalizeH="0" noProof="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rtl="0"/>
            <a:r>
              <a:rPr lang="ja-JP" altLang="en-US" dirty="0">
                <a:ea typeface="Meiryo" panose="020B0604030504040204" pitchFamily="34" charset="-128"/>
              </a:rPr>
              <a:t>クラウド コンピューティングの利点の </a:t>
            </a:r>
            <a:r>
              <a:rPr lang="en-US" altLang="ja-JP" dirty="0">
                <a:ea typeface="Meiryo" panose="020B0604030504040204" pitchFamily="34" charset="-128"/>
              </a:rPr>
              <a:t>1 </a:t>
            </a:r>
            <a:r>
              <a:rPr lang="ja-JP" altLang="en-US" dirty="0">
                <a:ea typeface="Meiryo" panose="020B0604030504040204" pitchFamily="34" charset="-128"/>
              </a:rPr>
              <a:t>つは、大きなビジュアル データセットの処理と解析を高速化することです。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31</a:t>
            </a:fld>
            <a:endParaRPr lang="ja-JP" altLang="en-US" dirty="0">
              <a:ea typeface="Meiryo" panose="020B0604030504040204" pitchFamily="34" charset="-128"/>
            </a:endParaRPr>
          </a:p>
        </p:txBody>
      </p:sp>
    </p:spTree>
    <p:extLst>
      <p:ext uri="{BB962C8B-B14F-4D97-AF65-F5344CB8AC3E}">
        <p14:creationId xmlns:p14="http://schemas.microsoft.com/office/powerpoint/2010/main" val="1106051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DOODLY </a:t>
            </a:r>
            <a:r>
              <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ビデオ </a:t>
            </a:r>
            <a:endParaRPr kumimoji="0" lang="ja-JP" altLang="en-US" sz="1200" b="0" i="0" u="none" strike="noStrike" kern="1200" cap="none" spc="0" normalizeH="0" baseline="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講師</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ナレーションの注記</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 </a:t>
            </a:r>
            <a:endParaRPr kumimoji="0" lang="ja-JP" altLang="en-US" sz="1200" b="0" i="0" u="none" strike="noStrike" kern="1200" cap="none" spc="0" normalizeH="0" baseline="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モノのインターネット、</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AI</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ML</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、データ解析などのテクノロジーが急速に進化し、産業プロセスや製造プロセスにおける絶え間ないイノベーションと変革をもたらしています。インダストリー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4.0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における急速な変化を起こす主な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5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つの要因は、技術の急速な進歩、グローバルな接続性、ビッグデータ、競合によるプレッシャー、そして環境要因です。 エンジニアは、インダストリー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4.0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が動的で急速に進化する景観であることを認識する必要があります。 </a:t>
            </a:r>
            <a:endParaRPr kumimoji="0" lang="ja-JP" altLang="en-US" sz="1200" b="0" i="0" u="none" strike="noStrike" kern="1200" cap="none" spc="0" normalizeH="0" baseline="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常に</a:t>
            </a:r>
            <a:r>
              <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情報を入手し</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t>
            </a:r>
            <a:r>
              <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適応性に優れ</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t>
            </a:r>
            <a:r>
              <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積極的に</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新しいスキルや知識を獲得することは、この技術変革の時代を成功させるためには非常に重要です。 </a:t>
            </a:r>
            <a:endParaRPr kumimoji="0" lang="ja-JP" altLang="en-US" sz="1200" b="0" i="0" u="none" strike="noStrike" kern="1200" cap="none" spc="0" normalizeH="0" baseline="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牽引要因</a:t>
            </a:r>
            <a:r>
              <a:rPr lang="en-US" altLang="ja-JP" sz="1200" b="1"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a:t>
            </a:r>
            <a:r>
              <a:rPr lang="ja-JP" altLang="en-US" sz="1200" b="0"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技術の急速な進歩</a:t>
            </a:r>
            <a:r>
              <a:rPr lang="en-US" altLang="ja-JP"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IoT</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AI</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、機械学習、ロボット工学などのテクノロジーにおける継続的なブレイクスルーにより、新しい機能とソリューションが提供され、継続的なイノベーションを推進しています。</a:t>
            </a:r>
            <a:endParaRPr kumimoji="0" lang="ja-JP" altLang="en-US" sz="1200" b="0" i="0" u="none" strike="noStrike" kern="1200" cap="none" spc="0" normalizeH="0" baseline="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グローバルな接続性</a:t>
            </a:r>
            <a:r>
              <a:rPr lang="en-US" altLang="ja-JP"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 インダストリー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4.0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テクノロジーにより、グローバルなコラボレーションと競合が可能になります。エンジニアはグローバル市場を理解し、国際的な基準と慣行を考慮する必要があります。</a:t>
            </a:r>
            <a:endParaRPr kumimoji="0" lang="ja-JP" altLang="en-US" sz="1200" b="0" i="0" u="none" strike="noStrike" kern="1200" cap="none" spc="0" normalizeH="0" baseline="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ビッグデータ</a:t>
            </a:r>
            <a:r>
              <a:rPr lang="en-US" altLang="ja-JP" sz="1200" b="0"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膨大な量のデータの収集と解析が、さまざまな業界の洞察、最適化、自動化を推進しています。</a:t>
            </a:r>
            <a:r>
              <a:rPr lang="ja-JP" altLang="en-US" sz="1200" b="0"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競合によるプレッシャー</a:t>
            </a:r>
            <a:r>
              <a:rPr lang="en-US" altLang="ja-JP" sz="1200" b="1"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企業はインダストリー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4.0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を取り入れることで、効率を高め、コストを削減し、製品の品質を向上させることで、競争力を維持することに意欲的です。</a:t>
            </a:r>
            <a:endParaRPr kumimoji="0" lang="ja-JP" altLang="en-US" sz="1200" b="0" i="0" u="none" strike="noStrike" kern="1200" cap="none" spc="0" normalizeH="0" baseline="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環境要因</a:t>
            </a:r>
            <a:r>
              <a:rPr lang="en-US" altLang="ja-JP" sz="1200" b="1"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 サステナブルで環境に優しい慣行の必要性により、エネルギー効率と資源保護の革新が促進されます。</a:t>
            </a:r>
            <a:endParaRPr kumimoji="0" lang="ja-JP" altLang="en-US" sz="1200" b="0" i="0" u="none" strike="noStrike" kern="1200" cap="none" spc="0" normalizeH="0" baseline="0" dirty="0">
              <a:ln>
                <a:noFill/>
              </a:ln>
              <a:solidFill>
                <a:prstClr val="black"/>
              </a:solidFill>
              <a:effectLst/>
              <a:uLnTx/>
              <a:uFillTx/>
              <a:latin typeface="Meiryo" panose="020B0604030504040204" pitchFamily="34" charset="-128"/>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32</a:t>
            </a:fld>
            <a:endParaRPr lang="ja-JP" altLang="en-US" dirty="0">
              <a:ea typeface="Meiryo" panose="020B0604030504040204" pitchFamily="34" charset="-128"/>
            </a:endParaRPr>
          </a:p>
        </p:txBody>
      </p:sp>
    </p:spTree>
    <p:extLst>
      <p:ext uri="{BB962C8B-B14F-4D97-AF65-F5344CB8AC3E}">
        <p14:creationId xmlns:p14="http://schemas.microsoft.com/office/powerpoint/2010/main" val="3911433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DOODLY </a:t>
            </a:r>
            <a:r>
              <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ビデオ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Calibri"/>
              </a:rPr>
              <a:t>ナレーションの注記</a:t>
            </a:r>
            <a:r>
              <a:rPr lang="en-US" altLang="ja-JP"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Calibri"/>
              </a:rPr>
              <a:t>: </a:t>
            </a:r>
            <a:endPar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インダストリー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4.0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にはイノベーションを促進する重要な職種が数多くありますが、製造業においては機械エンジニア、製造エンジニア、そして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CNC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機械オペレーターが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3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つの重要な職種となります。機械エンジニアは、製造向けの設計、</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AI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と機械学習、製造向けのジェネレーティブ デザイン、そして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CAD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と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CAM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の設計を統合し、実際のプロトタイプや製品に変える方法に関するスキルを身に付ける必要があります。製造エンジニアは、製造、</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AI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と機械学習、ロボット工学、</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CAD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と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CAM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の統合、</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CNC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加工の設計に熟練している必要があります。そして、</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CNC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機械オペレーターには、</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AI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と機械学習、ロボット工学、</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CAD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と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CAM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の統合に関する知識が必要です。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33</a:t>
            </a:fld>
            <a:endParaRPr lang="ja-JP" altLang="en-US" dirty="0">
              <a:ea typeface="Meiryo" panose="020B0604030504040204" pitchFamily="34" charset="-128"/>
            </a:endParaRPr>
          </a:p>
        </p:txBody>
      </p:sp>
    </p:spTree>
    <p:extLst>
      <p:ext uri="{BB962C8B-B14F-4D97-AF65-F5344CB8AC3E}">
        <p14:creationId xmlns:p14="http://schemas.microsoft.com/office/powerpoint/2010/main" val="3963915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講師</a:t>
            </a:r>
            <a:r>
              <a:rPr lang="en-US" altLang="ja-JP" sz="1200" b="1"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a:t>
            </a:r>
            <a:r>
              <a:rPr lang="ja-JP" altLang="en-US" sz="1200" b="1"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ナレーションの注記</a:t>
            </a:r>
            <a:r>
              <a:rPr lang="en-US" altLang="ja-JP" sz="1200" b="1" i="0" u="none" strike="noStrike" kern="1200" cap="none" spc="0" normalizeH="0" dirty="0">
                <a:ln>
                  <a:noFill/>
                </a:ln>
                <a:solidFill>
                  <a:prstClr val="black"/>
                </a:solidFill>
                <a:effectLst/>
                <a:uLnTx/>
                <a:uFillTx/>
                <a:latin typeface="Meiryo" panose="020B0604030504040204" pitchFamily="34" charset="-128"/>
                <a:ea typeface="Meiryo" panose="020B0604030504040204" pitchFamily="34" charset="-128"/>
                <a:cs typeface="Calibri"/>
              </a:rPr>
              <a:t>: </a:t>
            </a:r>
            <a:endParaRPr kumimoji="0" lang="ja-JP" altLang="en-US" sz="1200" b="1" i="0" u="none" strike="noStrike" kern="1200" cap="none" spc="0" normalizeH="0" baseline="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dirty="0">
              <a:ln>
                <a:noFill/>
              </a:ln>
              <a:solidFill>
                <a:prstClr val="black"/>
              </a:solidFill>
              <a:effectLst/>
              <a:uLnTx/>
              <a:uFillTx/>
              <a:latin typeface="Meiryo" panose="020B0604030504040204" pitchFamily="34" charset="-128"/>
              <a:ea typeface="Meiryo" panose="020B0604030504040204" pitchFamily="34" charset="-128"/>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インダストリー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4.0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の各段階で必要なスキルは、関連する具体的なタスクや責任によって異なりますが、インダストリー </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4.0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での成功に不可欠なコア スキルが多数存在します。たとえば、基本的なタスクの自動化、データ収集、プロセス監視の向上を伴うデジタル テクノロジーの初期統合には、</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IT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スキル、データ入力と管理、そして他のユーザーのニーズを伝え、理解する能力が必要です。この表は、特定のステージで成功するために必要なスキルをまとめたものです。 </a:t>
            </a:r>
            <a:endParaRPr kumimoji="0" lang="ja-JP" altLang="en-US" sz="1200" b="0" i="0" u="none" strike="noStrike" kern="1200" cap="none" spc="0" normalizeH="0" baseline="0" dirty="0">
              <a:ln>
                <a:noFill/>
              </a:ln>
              <a:solidFill>
                <a:prstClr val="black"/>
              </a:solidFill>
              <a:effectLst/>
              <a:uLnTx/>
              <a:uFillTx/>
              <a:latin typeface="Meiryo" panose="020B0604030504040204" pitchFamily="34" charset="-128"/>
              <a:ea typeface="Meiryo" panose="020B0604030504040204" pitchFamily="34" charset="-128"/>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dirty="0">
              <a:ln>
                <a:noFill/>
              </a:ln>
              <a:solidFill>
                <a:prstClr val="black"/>
              </a:solidFill>
              <a:effectLst/>
              <a:uLnTx/>
              <a:uFillTx/>
              <a:latin typeface="Calibri" panose="020F0502020204030204"/>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CAD/CAM/</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シミュレーションとクラウド テクノロジーの統合</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 </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シームレスでコラボレーションが可能な、アクセス性の高い製品の設計、製造、テストのアプローチを実現することで、人々の仕事のしかたを変えています。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dirty="0">
              <a:ln>
                <a:noFill/>
              </a:ln>
              <a:solidFill>
                <a:prstClr val="black"/>
              </a:solidFill>
              <a:effectLst/>
              <a:uLnTx/>
              <a:uFillTx/>
              <a:latin typeface="Calibri" panose="020F0502020204030204"/>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34</a:t>
            </a:fld>
            <a:endParaRPr lang="ja-JP" altLang="en-US" dirty="0">
              <a:ea typeface="Meiryo" panose="020B0604030504040204" pitchFamily="34" charset="-128"/>
            </a:endParaRPr>
          </a:p>
        </p:txBody>
      </p:sp>
    </p:spTree>
    <p:extLst>
      <p:ext uri="{BB962C8B-B14F-4D97-AF65-F5344CB8AC3E}">
        <p14:creationId xmlns:p14="http://schemas.microsoft.com/office/powerpoint/2010/main" val="2646122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DOODLY </a:t>
            </a:r>
            <a:r>
              <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ビデオ</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Calibri"/>
              </a:rPr>
              <a:t>ナレーションの注記</a:t>
            </a:r>
            <a:r>
              <a:rPr lang="en-US" altLang="ja-JP"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Calibri"/>
              </a:rPr>
              <a:t>:</a:t>
            </a:r>
            <a:endParaRPr lang="ja-JP" altLang="en-US" sz="1200" b="1"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それでは、よりサステナブルで効率的かつ繁栄した未来を実現するための変化の鍵は何でしょうか</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それはあなたです</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未来のエンジニアたちです</a:t>
            </a:r>
            <a:r>
              <a:rPr lang="en-US" altLang="ja-JP"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a:t>
            </a:r>
            <a:r>
              <a:rPr lang="ja-JP" altLang="en-US" sz="1200" b="0" i="0" u="none" strike="noStrike" kern="1200" cap="none" spc="0" normalizeH="0" dirty="0">
                <a:ln>
                  <a:noFill/>
                </a:ln>
                <a:solidFill>
                  <a:prstClr val="black"/>
                </a:solidFill>
                <a:effectLst/>
                <a:uLnTx/>
                <a:uFillTx/>
                <a:latin typeface="Calibri" panose="020F0502020204030204"/>
                <a:ea typeface="Meiryo" panose="020B0604030504040204" pitchFamily="34" charset="-128"/>
                <a:cs typeface="+mn-cs"/>
              </a:rPr>
              <a:t>あなたはさまざまな方法や産業が飛躍するための支えになります。たとえば、渋滞や大気汚染を減らすために、自動運転車や電気自動車を使って効率的でサステナブルな交通システムを開発する。患者のコストを削減し、医療を改善するための新しいテクノロジーを開発する。データ解析を使用して、顧客との関係とサプライ チェーン管理を改善する。そして、化石燃料の使用を減らす新しいエネルギー源を使用することができます。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dirty="0">
              <a:ln>
                <a:noFill/>
              </a:ln>
              <a:solidFill>
                <a:prstClr val="black"/>
              </a:solidFill>
              <a:effectLst/>
              <a:uLnTx/>
              <a:uFillTx/>
              <a:latin typeface="Calibri" panose="020F0502020204030204"/>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35</a:t>
            </a:fld>
            <a:endParaRPr lang="ja-JP" altLang="en-US" dirty="0">
              <a:ea typeface="Meiryo" panose="020B0604030504040204" pitchFamily="34" charset="-128"/>
            </a:endParaRPr>
          </a:p>
        </p:txBody>
      </p:sp>
    </p:spTree>
    <p:extLst>
      <p:ext uri="{BB962C8B-B14F-4D97-AF65-F5344CB8AC3E}">
        <p14:creationId xmlns:p14="http://schemas.microsoft.com/office/powerpoint/2010/main" val="391204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US" altLang="ja-JP" b="1" dirty="0">
                <a:ea typeface="Meiryo" panose="020B0604030504040204" pitchFamily="34" charset="-128"/>
              </a:rPr>
              <a:t>DOODLY </a:t>
            </a:r>
            <a:r>
              <a:rPr lang="ja-JP" altLang="en-US" b="1" dirty="0">
                <a:ea typeface="Meiryo" panose="020B0604030504040204" pitchFamily="34" charset="-128"/>
              </a:rPr>
              <a:t>ビデオ</a:t>
            </a:r>
            <a:r>
              <a:rPr lang="en-US" altLang="ja-JP" b="1" dirty="0">
                <a:ea typeface="Meiryo" panose="020B0604030504040204" pitchFamily="34" charset="-128"/>
              </a:rPr>
              <a:t>(2 </a:t>
            </a:r>
            <a:r>
              <a:rPr lang="ja-JP" altLang="en-US" b="1" dirty="0">
                <a:ea typeface="Meiryo" panose="020B0604030504040204" pitchFamily="34" charset="-128"/>
              </a:rPr>
              <a:t>つのビデオ</a:t>
            </a:r>
            <a:r>
              <a:rPr lang="en-US" altLang="ja-JP" b="1" dirty="0">
                <a:ea typeface="Meiryo" panose="020B0604030504040204" pitchFamily="34" charset="-128"/>
              </a:rPr>
              <a:t>) </a:t>
            </a:r>
          </a:p>
          <a:p>
            <a:pPr rtl="0"/>
            <a:r>
              <a:rPr lang="ja-JP" altLang="en-US" b="1" dirty="0">
                <a:ea typeface="Meiryo" panose="020B0604030504040204" pitchFamily="34" charset="-128"/>
                <a:cs typeface="Calibri"/>
              </a:rPr>
              <a:t>ナレーションの注記</a:t>
            </a:r>
            <a:r>
              <a:rPr lang="en-US" altLang="ja-JP" b="1" dirty="0">
                <a:ea typeface="Meiryo" panose="020B0604030504040204" pitchFamily="34" charset="-128"/>
                <a:cs typeface="Calibri"/>
              </a:rPr>
              <a:t>: </a:t>
            </a:r>
            <a:endParaRPr lang="ja-JP" altLang="en-US" b="1" dirty="0">
              <a:ea typeface="Meiryo" panose="020B0604030504040204" pitchFamily="34" charset="-128"/>
              <a:cs typeface="Calibri"/>
            </a:endParaRPr>
          </a:p>
          <a:p>
            <a:pPr rtl="0"/>
            <a:r>
              <a:rPr lang="ja-JP" altLang="en-US" dirty="0">
                <a:ea typeface="Meiryo" panose="020B0604030504040204" pitchFamily="34" charset="-128"/>
              </a:rPr>
              <a:t>では、インダストリー </a:t>
            </a:r>
            <a:r>
              <a:rPr lang="en-US" altLang="ja-JP" dirty="0">
                <a:ea typeface="Meiryo" panose="020B0604030504040204" pitchFamily="34" charset="-128"/>
              </a:rPr>
              <a:t>4.0 </a:t>
            </a:r>
            <a:r>
              <a:rPr lang="ja-JP" altLang="en-US" dirty="0">
                <a:ea typeface="Meiryo" panose="020B0604030504040204" pitchFamily="34" charset="-128"/>
              </a:rPr>
              <a:t>とは何でしょうか</a:t>
            </a:r>
            <a:r>
              <a:rPr lang="en-US" altLang="ja-JP" dirty="0">
                <a:ea typeface="Meiryo" panose="020B0604030504040204" pitchFamily="34" charset="-128"/>
              </a:rPr>
              <a:t>?</a:t>
            </a:r>
            <a:r>
              <a:rPr lang="ja-JP" altLang="en-US" dirty="0">
                <a:ea typeface="Meiryo" panose="020B0604030504040204" pitchFamily="34" charset="-128"/>
              </a:rPr>
              <a:t>これは、従来の製造慣行や産業慣行を変革することであり、現在の自動化、相互接続性、データ交換の向上によって推進されています。インダストリー </a:t>
            </a:r>
            <a:r>
              <a:rPr lang="en-US" altLang="ja-JP" dirty="0">
                <a:ea typeface="Meiryo" panose="020B0604030504040204" pitchFamily="34" charset="-128"/>
              </a:rPr>
              <a:t>4.0 </a:t>
            </a:r>
            <a:r>
              <a:rPr lang="ja-JP" altLang="en-US" dirty="0">
                <a:ea typeface="Meiryo" panose="020B0604030504040204" pitchFamily="34" charset="-128"/>
              </a:rPr>
              <a:t>を推進する主要なテクノロジーには、人工知能とロボット工学、機械学習、クラウド サイバーセキュリティ、クラウド コンピューティング、バーチャル リアリティ、モノのインターネット、統合された </a:t>
            </a:r>
            <a:r>
              <a:rPr lang="en-US" altLang="ja-JP" dirty="0">
                <a:ea typeface="Meiryo" panose="020B0604030504040204" pitchFamily="34" charset="-128"/>
              </a:rPr>
              <a:t>CAD </a:t>
            </a:r>
            <a:r>
              <a:rPr lang="ja-JP" altLang="en-US" dirty="0">
                <a:ea typeface="Meiryo" panose="020B0604030504040204" pitchFamily="34" charset="-128"/>
              </a:rPr>
              <a:t>と </a:t>
            </a:r>
            <a:r>
              <a:rPr lang="en-US" altLang="ja-JP" dirty="0">
                <a:ea typeface="Meiryo" panose="020B0604030504040204" pitchFamily="34" charset="-128"/>
              </a:rPr>
              <a:t>CAM </a:t>
            </a:r>
            <a:r>
              <a:rPr lang="ja-JP" altLang="en-US" dirty="0">
                <a:ea typeface="Meiryo" panose="020B0604030504040204" pitchFamily="34" charset="-128"/>
              </a:rPr>
              <a:t>があります。  </a:t>
            </a:r>
          </a:p>
          <a:p>
            <a:pPr rtl="0"/>
            <a:endParaRPr lang="ja-JP" altLang="en-US" dirty="0">
              <a:ea typeface="Meiryo" panose="020B0604030504040204" pitchFamily="34" charset="-128"/>
              <a:cs typeface="Calibri"/>
            </a:endParaRPr>
          </a:p>
          <a:p>
            <a:pPr rtl="0"/>
            <a:r>
              <a:rPr lang="ja-JP" altLang="en-US" dirty="0">
                <a:ea typeface="Meiryo" panose="020B0604030504040204" pitchFamily="34" charset="-128"/>
              </a:rPr>
              <a:t>これらのテクノロジーを導入することで、企業は </a:t>
            </a:r>
            <a:r>
              <a:rPr lang="en-US" altLang="ja-JP" dirty="0">
                <a:ea typeface="Meiryo" panose="020B0604030504040204" pitchFamily="34" charset="-128"/>
              </a:rPr>
              <a:t>1.</a:t>
            </a:r>
            <a:r>
              <a:rPr lang="ja-JP" altLang="en-US" dirty="0">
                <a:ea typeface="Meiryo" panose="020B0604030504040204" pitchFamily="34" charset="-128"/>
              </a:rPr>
              <a:t>生産性と収益性の向上、</a:t>
            </a:r>
            <a:r>
              <a:rPr lang="en-US" altLang="ja-JP" dirty="0">
                <a:ea typeface="Meiryo" panose="020B0604030504040204" pitchFamily="34" charset="-128"/>
              </a:rPr>
              <a:t>2.</a:t>
            </a:r>
            <a:r>
              <a:rPr lang="ja-JP" altLang="en-US" dirty="0">
                <a:ea typeface="Meiryo" panose="020B0604030504040204" pitchFamily="34" charset="-128"/>
              </a:rPr>
              <a:t>顧客との関係維持、</a:t>
            </a:r>
            <a:r>
              <a:rPr lang="en-US" altLang="ja-JP" dirty="0">
                <a:ea typeface="Meiryo" panose="020B0604030504040204" pitchFamily="34" charset="-128"/>
              </a:rPr>
              <a:t>3.</a:t>
            </a:r>
            <a:r>
              <a:rPr lang="ja-JP" altLang="en-US" dirty="0">
                <a:ea typeface="Meiryo" panose="020B0604030504040204" pitchFamily="34" charset="-128"/>
              </a:rPr>
              <a:t>製品開発サイクルの短縮、そして </a:t>
            </a:r>
            <a:r>
              <a:rPr lang="en-US" altLang="ja-JP" dirty="0">
                <a:ea typeface="Meiryo" panose="020B0604030504040204" pitchFamily="34" charset="-128"/>
              </a:rPr>
              <a:t>4.</a:t>
            </a:r>
            <a:r>
              <a:rPr lang="ja-JP" altLang="en-US" dirty="0">
                <a:ea typeface="Meiryo" panose="020B0604030504040204" pitchFamily="34" charset="-128"/>
              </a:rPr>
              <a:t>他社に差をつける、といったビジネス目標を達成することができます。 </a:t>
            </a:r>
          </a:p>
          <a:p>
            <a:pPr rtl="0"/>
            <a:endParaRPr lang="ja-JP" altLang="en-US" dirty="0">
              <a:ea typeface="Meiryo" panose="020B0604030504040204" pitchFamily="34" charset="-128"/>
              <a:cs typeface="Calibri"/>
            </a:endParaRPr>
          </a:p>
          <a:p>
            <a:pPr rtl="0"/>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4</a:t>
            </a:fld>
            <a:endParaRPr lang="ja-JP" altLang="en-US" dirty="0">
              <a:ea typeface="Meiryo" panose="020B0604030504040204" pitchFamily="34" charset="-128"/>
            </a:endParaRPr>
          </a:p>
        </p:txBody>
      </p:sp>
    </p:spTree>
    <p:extLst>
      <p:ext uri="{BB962C8B-B14F-4D97-AF65-F5344CB8AC3E}">
        <p14:creationId xmlns:p14="http://schemas.microsoft.com/office/powerpoint/2010/main" val="3721988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altLang="en-US" b="1" dirty="0">
                <a:ea typeface="Meiryo" panose="020B0604030504040204" pitchFamily="34" charset="-128"/>
                <a:cs typeface="Calibri"/>
              </a:rPr>
              <a:t>講師</a:t>
            </a:r>
            <a:r>
              <a:rPr lang="en-US" altLang="ja-JP" b="1" dirty="0">
                <a:ea typeface="Meiryo" panose="020B0604030504040204" pitchFamily="34" charset="-128"/>
                <a:cs typeface="Calibri"/>
              </a:rPr>
              <a:t>/</a:t>
            </a:r>
            <a:r>
              <a:rPr lang="ja-JP" altLang="en-US" b="1" dirty="0">
                <a:ea typeface="Meiryo" panose="020B0604030504040204" pitchFamily="34" charset="-128"/>
                <a:cs typeface="Calibri"/>
              </a:rPr>
              <a:t>ナレーションの注記</a:t>
            </a:r>
            <a:r>
              <a:rPr lang="en-US" altLang="ja-JP" b="1" dirty="0">
                <a:ea typeface="Meiryo" panose="020B0604030504040204" pitchFamily="34" charset="-128"/>
                <a:cs typeface="Calibri"/>
              </a:rPr>
              <a:t>: </a:t>
            </a:r>
            <a:endParaRPr lang="ja-JP" altLang="en-US" b="1" dirty="0">
              <a:ea typeface="Meiryo" panose="020B0604030504040204" pitchFamily="34" charset="-128"/>
            </a:endParaRPr>
          </a:p>
          <a:p>
            <a:pPr rtl="0">
              <a:defRPr/>
            </a:pPr>
            <a:r>
              <a:rPr lang="ja-JP" altLang="en-US" dirty="0">
                <a:ea typeface="Meiryo" panose="020B0604030504040204" pitchFamily="34" charset="-128"/>
              </a:rPr>
              <a:t>現在、若い人たちがトレーニングを受けている仕事の多くが、彼らが社会人になる頃には存在しないか、あるいは大幅に変わっているかもしれないことをご存知でしょうか。未来の職種の例としては、スマートシティ計画者、エネルギー エンジニア、バーチャル リアリティ エンジニア、メタバース開発者などがあります。テクノロジーが進化し続ける中で、職種も進化していきます。 </a:t>
            </a:r>
            <a:endParaRPr lang="ja-JP" altLang="en-US" dirty="0">
              <a:ea typeface="Meiryo" panose="020B0604030504040204" pitchFamily="34" charset="-128"/>
              <a:cs typeface="Calibri"/>
            </a:endParaRPr>
          </a:p>
          <a:p>
            <a:pPr rtl="0">
              <a:defRPr/>
            </a:pPr>
            <a:endParaRPr lang="ja-JP" altLang="en-US" b="1" dirty="0">
              <a:ea typeface="Meiryo" panose="020B0604030504040204" pitchFamily="34" charset="-128"/>
              <a:cs typeface="Calibri"/>
            </a:endParaRPr>
          </a:p>
          <a:p>
            <a:pPr rtl="0">
              <a:defRPr/>
            </a:pPr>
            <a:endParaRPr lang="ja-JP" altLang="en-US" dirty="0">
              <a:ea typeface="Meiryo" panose="020B0604030504040204" pitchFamily="34" charset="-128"/>
            </a:endParaRPr>
          </a:p>
          <a:p>
            <a:pPr marL="0" marR="0" lvl="0" indent="0" algn="l" defTabSz="914400" rtl="0">
              <a:lnSpc>
                <a:spcPct val="100000"/>
              </a:lnSpc>
              <a:spcBef>
                <a:spcPts val="0"/>
              </a:spcBef>
              <a:spcAft>
                <a:spcPts val="0"/>
              </a:spcAft>
              <a:buClrTx/>
              <a:buSzTx/>
              <a:buFontTx/>
              <a:buNone/>
              <a:tabLst/>
              <a:defRPr/>
            </a:pPr>
            <a:r>
              <a:rPr lang="ja-JP" altLang="en-US" dirty="0">
                <a:ea typeface="Meiryo" panose="020B0604030504040204" pitchFamily="34" charset="-128"/>
              </a:rPr>
              <a:t>作者不明のロボット</a:t>
            </a:r>
            <a:r>
              <a:rPr lang="ja-JP" altLang="en-US" sz="1200" dirty="0">
                <a:ea typeface="Meiryo" panose="020B0604030504040204" pitchFamily="34" charset="-128"/>
                <a:hlinkClick r:id="rId3" tooltip="https://www.tasnimnews.com/en/news/2018/10/06/1845984/robots-with-perfect-human-face-both-disturbing-fascinating"/>
              </a:rPr>
              <a:t>写真</a:t>
            </a:r>
            <a:r>
              <a:rPr lang="ja-JP" altLang="en-US" sz="1200" dirty="0">
                <a:ea typeface="Meiryo" panose="020B0604030504040204" pitchFamily="34" charset="-128"/>
              </a:rPr>
              <a:t>は </a:t>
            </a:r>
            <a:r>
              <a:rPr lang="en-US" altLang="ja-JP" sz="1200" dirty="0">
                <a:ea typeface="Meiryo" panose="020B0604030504040204" pitchFamily="34" charset="-128"/>
                <a:hlinkClick r:id="rId4" tooltip="https://creativecommons.org/licenses/by/3.0/"/>
              </a:rPr>
              <a:t>CC BY-SA</a:t>
            </a:r>
            <a:r>
              <a:rPr lang="ja-JP" altLang="en-US" dirty="0">
                <a:ea typeface="Meiryo" panose="020B0604030504040204" pitchFamily="34" charset="-128"/>
              </a:rPr>
              <a:t> の下でライセンスを取得しています</a:t>
            </a:r>
            <a:endParaRPr lang="ja-JP" altLang="en-US" sz="1200"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5</a:t>
            </a:fld>
            <a:endParaRPr lang="ja-JP" altLang="en-US" dirty="0">
              <a:ea typeface="Meiryo" panose="020B0604030504040204" pitchFamily="34" charset="-128"/>
            </a:endParaRPr>
          </a:p>
        </p:txBody>
      </p:sp>
    </p:spTree>
    <p:extLst>
      <p:ext uri="{BB962C8B-B14F-4D97-AF65-F5344CB8AC3E}">
        <p14:creationId xmlns:p14="http://schemas.microsoft.com/office/powerpoint/2010/main" val="2215466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US" altLang="ja-JP" b="1" dirty="0">
                <a:ea typeface="Meiryo" panose="020B0604030504040204" pitchFamily="34" charset="-128"/>
              </a:rPr>
              <a:t>DOODLY </a:t>
            </a:r>
            <a:r>
              <a:rPr lang="ja-JP" altLang="en-US" b="1" dirty="0">
                <a:ea typeface="Meiryo" panose="020B0604030504040204" pitchFamily="34" charset="-128"/>
              </a:rPr>
              <a:t>ビデオ </a:t>
            </a:r>
          </a:p>
          <a:p>
            <a:pPr rtl="0"/>
            <a:r>
              <a:rPr lang="ja-JP" altLang="en-US" b="1" dirty="0">
                <a:ea typeface="Meiryo" panose="020B0604030504040204" pitchFamily="34" charset="-128"/>
                <a:cs typeface="Calibri"/>
              </a:rPr>
              <a:t>ナレーションの注記</a:t>
            </a:r>
            <a:r>
              <a:rPr lang="en-US" altLang="ja-JP" b="1" dirty="0">
                <a:ea typeface="Meiryo" panose="020B0604030504040204" pitchFamily="34" charset="-128"/>
                <a:cs typeface="Calibri"/>
              </a:rPr>
              <a:t>: </a:t>
            </a:r>
            <a:endParaRPr lang="ja-JP" altLang="en-US" b="1" dirty="0">
              <a:ea typeface="Meiryo" panose="020B0604030504040204" pitchFamily="34" charset="-128"/>
              <a:cs typeface="Calibri"/>
            </a:endParaRPr>
          </a:p>
          <a:p>
            <a:pPr rtl="0"/>
            <a:r>
              <a:rPr lang="ja-JP" altLang="en-US" dirty="0">
                <a:ea typeface="Meiryo" panose="020B0604030504040204" pitchFamily="34" charset="-128"/>
              </a:rPr>
              <a:t>インダストリー </a:t>
            </a:r>
            <a:r>
              <a:rPr lang="en-US" altLang="ja-JP" dirty="0">
                <a:ea typeface="Meiryo" panose="020B0604030504040204" pitchFamily="34" charset="-128"/>
              </a:rPr>
              <a:t>3.0 </a:t>
            </a:r>
            <a:r>
              <a:rPr lang="ja-JP" altLang="en-US" dirty="0">
                <a:ea typeface="Meiryo" panose="020B0604030504040204" pitchFamily="34" charset="-128"/>
              </a:rPr>
              <a:t>には、企業が新しいプロセスやテクノロジーを採用することを困難にしている課題がいくつかあります。その中には、インダストリー </a:t>
            </a:r>
            <a:r>
              <a:rPr lang="en-US" altLang="ja-JP" dirty="0">
                <a:ea typeface="Meiryo" panose="020B0604030504040204" pitchFamily="34" charset="-128"/>
              </a:rPr>
              <a:t>4.0 </a:t>
            </a:r>
            <a:r>
              <a:rPr lang="ja-JP" altLang="en-US" dirty="0">
                <a:ea typeface="Meiryo" panose="020B0604030504040204" pitchFamily="34" charset="-128"/>
              </a:rPr>
              <a:t>テクノロジーの導入コストの高さ、インダストリー </a:t>
            </a:r>
            <a:r>
              <a:rPr lang="en-US" altLang="ja-JP" dirty="0">
                <a:ea typeface="Meiryo" panose="020B0604030504040204" pitchFamily="34" charset="-128"/>
              </a:rPr>
              <a:t>4.0 </a:t>
            </a:r>
            <a:r>
              <a:rPr lang="ja-JP" altLang="en-US" dirty="0">
                <a:ea typeface="Meiryo" panose="020B0604030504040204" pitchFamily="34" charset="-128"/>
              </a:rPr>
              <a:t>テクノロジーの導入・管理に熟練した人材の不足、</a:t>
            </a:r>
            <a:r>
              <a:rPr lang="en-US" altLang="ja-JP" dirty="0">
                <a:ea typeface="Meiryo" panose="020B0604030504040204" pitchFamily="34" charset="-128"/>
              </a:rPr>
              <a:t>CAD </a:t>
            </a:r>
            <a:r>
              <a:rPr lang="ja-JP" altLang="en-US" dirty="0">
                <a:ea typeface="Meiryo" panose="020B0604030504040204" pitchFamily="34" charset="-128"/>
              </a:rPr>
              <a:t>と </a:t>
            </a:r>
            <a:r>
              <a:rPr lang="en-US" altLang="ja-JP" dirty="0">
                <a:ea typeface="Meiryo" panose="020B0604030504040204" pitchFamily="34" charset="-128"/>
              </a:rPr>
              <a:t>CAM </a:t>
            </a:r>
            <a:r>
              <a:rPr lang="ja-JP" altLang="en-US" dirty="0">
                <a:ea typeface="Meiryo" panose="020B0604030504040204" pitchFamily="34" charset="-128"/>
              </a:rPr>
              <a:t>のテクノロジーのトレーニングや教育へのアクセスが制限されていること、サイバー攻撃からデータを保護するためのセキュリティやプライバシーに関する多くの懸念があること、インダストリー </a:t>
            </a:r>
            <a:r>
              <a:rPr lang="en-US" altLang="ja-JP" dirty="0">
                <a:ea typeface="Meiryo" panose="020B0604030504040204" pitchFamily="34" charset="-128"/>
              </a:rPr>
              <a:t>4.0 </a:t>
            </a:r>
            <a:r>
              <a:rPr lang="ja-JP" altLang="en-US" dirty="0">
                <a:ea typeface="Meiryo" panose="020B0604030504040204" pitchFamily="34" charset="-128"/>
              </a:rPr>
              <a:t>テクノロジーを既存のシステムに統合することは、業界や企業間で標準化が進んでいないため、スイッチを切り替えるほど簡単ではないこと、そして最後に、雇用の転換や偏ったアルゴリズムの使用に関する倫理的な懸念があることなどが挙げられます。 </a:t>
            </a:r>
            <a:endParaRPr lang="ja-JP" altLang="en-US" dirty="0">
              <a:ea typeface="Meiryo" panose="020B0604030504040204" pitchFamily="34" charset="-128"/>
              <a:cs typeface="Calibri"/>
            </a:endParaRP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6</a:t>
            </a:fld>
            <a:endParaRPr lang="ja-JP" altLang="en-US" dirty="0">
              <a:ea typeface="Meiryo" panose="020B0604030504040204" pitchFamily="34" charset="-128"/>
            </a:endParaRPr>
          </a:p>
        </p:txBody>
      </p:sp>
    </p:spTree>
    <p:extLst>
      <p:ext uri="{BB962C8B-B14F-4D97-AF65-F5344CB8AC3E}">
        <p14:creationId xmlns:p14="http://schemas.microsoft.com/office/powerpoint/2010/main" val="296152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ea typeface="Meiryo" panose="020B0604030504040204" pitchFamily="34" charset="-128"/>
                <a:cs typeface="Calibri"/>
              </a:rPr>
              <a:t>正解</a:t>
            </a:r>
            <a:r>
              <a:rPr lang="en-US" altLang="ja-JP" dirty="0">
                <a:ea typeface="Meiryo" panose="020B0604030504040204" pitchFamily="34" charset="-128"/>
                <a:cs typeface="Calibri"/>
              </a:rPr>
              <a:t>: A</a:t>
            </a:r>
          </a:p>
          <a:p>
            <a:pPr rtl="0"/>
            <a:r>
              <a:rPr lang="ja-JP" altLang="en-US" dirty="0">
                <a:ea typeface="Meiryo" panose="020B0604030504040204" pitchFamily="34" charset="-128"/>
              </a:rPr>
              <a:t>インダストリー </a:t>
            </a:r>
            <a:r>
              <a:rPr lang="en-US" altLang="ja-JP" dirty="0">
                <a:ea typeface="Meiryo" panose="020B0604030504040204" pitchFamily="34" charset="-128"/>
              </a:rPr>
              <a:t>4.0 </a:t>
            </a:r>
            <a:r>
              <a:rPr lang="ja-JP" altLang="en-US" dirty="0">
                <a:ea typeface="Meiryo" panose="020B0604030504040204" pitchFamily="34" charset="-128"/>
              </a:rPr>
              <a:t>テクノロジーを実装することにより、リアルタイムのデータと考察を得て、製品とサービスの品質を向上させることができます。これにより、生産性と収益性が向上し、顧客との関係を構築および維持し、製品開発サイクルを短縮し、競争力を維持することができます。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7</a:t>
            </a:fld>
            <a:endParaRPr lang="ja-JP" altLang="en-US" dirty="0">
              <a:ea typeface="Meiryo" panose="020B0604030504040204" pitchFamily="34" charset="-128"/>
            </a:endParaRPr>
          </a:p>
        </p:txBody>
      </p:sp>
    </p:spTree>
    <p:extLst>
      <p:ext uri="{BB962C8B-B14F-4D97-AF65-F5344CB8AC3E}">
        <p14:creationId xmlns:p14="http://schemas.microsoft.com/office/powerpoint/2010/main" val="3332653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dirty="0">
                <a:ea typeface="Meiryo" panose="020B0604030504040204" pitchFamily="34" charset="-128"/>
                <a:cs typeface="Calibri"/>
              </a:rPr>
              <a:t>正解</a:t>
            </a:r>
            <a:r>
              <a:rPr lang="en-US" altLang="ja-JP" dirty="0">
                <a:ea typeface="Meiryo" panose="020B0604030504040204" pitchFamily="34" charset="-128"/>
                <a:cs typeface="Calibri"/>
              </a:rPr>
              <a:t>: C</a:t>
            </a:r>
          </a:p>
          <a:p>
            <a:pPr rtl="0"/>
            <a:r>
              <a:rPr lang="en-US" altLang="ja-JP" dirty="0">
                <a:ea typeface="Meiryo" panose="020B0604030504040204" pitchFamily="34" charset="-128"/>
              </a:rPr>
              <a:t>PLC </a:t>
            </a:r>
            <a:r>
              <a:rPr lang="ja-JP" altLang="en-US" dirty="0">
                <a:ea typeface="Meiryo" panose="020B0604030504040204" pitchFamily="34" charset="-128"/>
              </a:rPr>
              <a:t>はインダストリー </a:t>
            </a:r>
            <a:r>
              <a:rPr lang="en-US" altLang="ja-JP" dirty="0">
                <a:ea typeface="Meiryo" panose="020B0604030504040204" pitchFamily="34" charset="-128"/>
              </a:rPr>
              <a:t>3.0 </a:t>
            </a:r>
            <a:r>
              <a:rPr lang="ja-JP" altLang="en-US" dirty="0">
                <a:ea typeface="Meiryo" panose="020B0604030504040204" pitchFamily="34" charset="-128"/>
              </a:rPr>
              <a:t>のテクノロジーと考えられています。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8</a:t>
            </a:fld>
            <a:endParaRPr lang="ja-JP" altLang="en-US" dirty="0">
              <a:ea typeface="Meiryo" panose="020B0604030504040204" pitchFamily="34" charset="-128"/>
            </a:endParaRPr>
          </a:p>
        </p:txBody>
      </p:sp>
    </p:spTree>
    <p:extLst>
      <p:ext uri="{BB962C8B-B14F-4D97-AF65-F5344CB8AC3E}">
        <p14:creationId xmlns:p14="http://schemas.microsoft.com/office/powerpoint/2010/main" val="1607863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altLang="en-US" b="1" dirty="0">
                <a:ea typeface="Meiryo" panose="020B0604030504040204" pitchFamily="34" charset="-128"/>
              </a:rPr>
              <a:t>講師</a:t>
            </a:r>
            <a:r>
              <a:rPr lang="en-US" altLang="ja-JP" b="1" dirty="0">
                <a:ea typeface="Meiryo" panose="020B0604030504040204" pitchFamily="34" charset="-128"/>
              </a:rPr>
              <a:t>/</a:t>
            </a:r>
            <a:r>
              <a:rPr lang="ja-JP" altLang="en-US" b="1" dirty="0">
                <a:ea typeface="Meiryo" panose="020B0604030504040204" pitchFamily="34" charset="-128"/>
              </a:rPr>
              <a:t>ナレーションの注記</a:t>
            </a:r>
            <a:r>
              <a:rPr lang="en-US" altLang="ja-JP" b="1" dirty="0">
                <a:ea typeface="Meiryo" panose="020B0604030504040204" pitchFamily="34" charset="-128"/>
              </a:rPr>
              <a:t>: </a:t>
            </a:r>
          </a:p>
          <a:p>
            <a:pPr rtl="0"/>
            <a:r>
              <a:rPr lang="ja-JP" altLang="en-US" dirty="0">
                <a:ea typeface="Meiryo" panose="020B0604030504040204" pitchFamily="34" charset="-128"/>
                <a:cs typeface="Calibri"/>
              </a:rPr>
              <a:t>インダストリー </a:t>
            </a:r>
            <a:r>
              <a:rPr lang="en-US" altLang="ja-JP" dirty="0">
                <a:ea typeface="Meiryo" panose="020B0604030504040204" pitchFamily="34" charset="-128"/>
                <a:cs typeface="Calibri"/>
              </a:rPr>
              <a:t>3.0 </a:t>
            </a:r>
            <a:r>
              <a:rPr lang="ja-JP" altLang="en-US" dirty="0">
                <a:ea typeface="Meiryo" panose="020B0604030504040204" pitchFamily="34" charset="-128"/>
                <a:cs typeface="Calibri"/>
              </a:rPr>
              <a:t>からインダストリー </a:t>
            </a:r>
            <a:r>
              <a:rPr lang="en-US" altLang="ja-JP" dirty="0">
                <a:ea typeface="Meiryo" panose="020B0604030504040204" pitchFamily="34" charset="-128"/>
                <a:cs typeface="Calibri"/>
              </a:rPr>
              <a:t>4.0 </a:t>
            </a:r>
            <a:r>
              <a:rPr lang="ja-JP" altLang="en-US" dirty="0">
                <a:ea typeface="Meiryo" panose="020B0604030504040204" pitchFamily="34" charset="-128"/>
                <a:cs typeface="Calibri"/>
              </a:rPr>
              <a:t>への大きな違いは </a:t>
            </a:r>
            <a:r>
              <a:rPr lang="en-US" altLang="ja-JP" dirty="0">
                <a:ea typeface="Meiryo" panose="020B0604030504040204" pitchFamily="34" charset="-128"/>
                <a:cs typeface="Calibri"/>
              </a:rPr>
              <a:t>5 </a:t>
            </a:r>
            <a:r>
              <a:rPr lang="ja-JP" altLang="en-US" dirty="0">
                <a:ea typeface="Meiryo" panose="020B0604030504040204" pitchFamily="34" charset="-128"/>
                <a:cs typeface="Calibri"/>
              </a:rPr>
              <a:t>つあります。</a:t>
            </a:r>
            <a:r>
              <a:rPr lang="en-US" altLang="ja-JP" dirty="0">
                <a:ea typeface="Meiryo" panose="020B0604030504040204" pitchFamily="34" charset="-128"/>
                <a:cs typeface="Calibri"/>
              </a:rPr>
              <a:t>1 </a:t>
            </a:r>
            <a:r>
              <a:rPr lang="ja-JP" altLang="en-US" dirty="0">
                <a:ea typeface="Meiryo" panose="020B0604030504040204" pitchFamily="34" charset="-128"/>
                <a:cs typeface="Calibri"/>
              </a:rPr>
              <a:t>つ目は、自動化の台頭です。これまで人間が実行していたタスクに自動化とロボット工学を使用する動きが急速に増加しています。第二に、サステナビリティの目標を達成するためにビジネス目標を調整し、オンデマンドの製造とシェアリング エコノミーを優先する新しいビジネス モデルが存在することです。第三の大きな変化はグローバル化です。仮想的に接続する手段が増えるにつれて、新たな市場とチャンスが広がり、企業は世界中で顧客ベースを拡大しています。</a:t>
            </a:r>
            <a:r>
              <a:rPr lang="en-US" altLang="ja-JP" dirty="0">
                <a:ea typeface="Meiryo" panose="020B0604030504040204" pitchFamily="34" charset="-128"/>
                <a:cs typeface="Calibri"/>
              </a:rPr>
              <a:t>4 </a:t>
            </a:r>
            <a:r>
              <a:rPr lang="ja-JP" altLang="en-US" dirty="0">
                <a:ea typeface="Meiryo" panose="020B0604030504040204" pitchFamily="34" charset="-128"/>
                <a:cs typeface="Calibri"/>
              </a:rPr>
              <a:t>番目の大きな変化は、共同イノベーションの推進要因です。産学官連携やオープンソース ソフトウェアなど、開発を加速し、新たなテクノロジーの導入を加速するために不可欠なパートナーシップが数多く存在します。最後に、</a:t>
            </a:r>
            <a:r>
              <a:rPr lang="en-US" altLang="ja-JP" dirty="0">
                <a:ea typeface="Meiryo" panose="020B0604030504040204" pitchFamily="34" charset="-128"/>
                <a:cs typeface="Calibri"/>
              </a:rPr>
              <a:t>5 </a:t>
            </a:r>
            <a:r>
              <a:rPr lang="ja-JP" altLang="en-US" dirty="0">
                <a:ea typeface="Meiryo" panose="020B0604030504040204" pitchFamily="34" charset="-128"/>
                <a:cs typeface="Calibri"/>
              </a:rPr>
              <a:t>番目の大きな変化は人工知能の発達です。</a:t>
            </a:r>
            <a:r>
              <a:rPr lang="en-US" altLang="ja-JP" dirty="0">
                <a:ea typeface="Meiryo" panose="020B0604030504040204" pitchFamily="34" charset="-128"/>
                <a:cs typeface="Calibri"/>
              </a:rPr>
              <a:t>AI </a:t>
            </a:r>
            <a:r>
              <a:rPr lang="ja-JP" altLang="en-US" dirty="0">
                <a:ea typeface="Meiryo" panose="020B0604030504040204" pitchFamily="34" charset="-128"/>
                <a:cs typeface="Calibri"/>
              </a:rPr>
              <a:t>は現在、新製品の開発、タスクの自動化、ビジネス上の意思決定に使用されており、新しいレベルのカスタマイズと効率性を実現しています。 </a:t>
            </a:r>
          </a:p>
          <a:p>
            <a:pPr rtl="0"/>
            <a:endParaRPr lang="ja-JP" alt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altLang="ja-JP" smtClean="0">
                <a:ea typeface="Meiryo" panose="020B0604030504040204" pitchFamily="34" charset="-128"/>
              </a:rPr>
              <a:t>9</a:t>
            </a:fld>
            <a:endParaRPr lang="ja-JP" altLang="en-US" dirty="0">
              <a:ea typeface="Meiryo" panose="020B0604030504040204" pitchFamily="34" charset="-128"/>
            </a:endParaRPr>
          </a:p>
        </p:txBody>
      </p:sp>
    </p:spTree>
    <p:extLst>
      <p:ext uri="{BB962C8B-B14F-4D97-AF65-F5344CB8AC3E}">
        <p14:creationId xmlns:p14="http://schemas.microsoft.com/office/powerpoint/2010/main" val="3072443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F4208-462B-4E4E-B151-F264970D0438}"/>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1"/>
          <a:stretch/>
        </p:blipFill>
        <p:spPr>
          <a:xfrm rot="5400000">
            <a:off x="4017735" y="17237"/>
            <a:ext cx="5143500"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2" y="2982693"/>
            <a:ext cx="5514975" cy="249299"/>
          </a:xfrm>
        </p:spPr>
        <p:txBody>
          <a:bodyPr rtlCol="0">
            <a:spAutoFit/>
          </a:bodyPr>
          <a:lstStyle>
            <a:lvl1pPr marL="0" indent="0" algn="l">
              <a:lnSpc>
                <a:spcPct val="9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ja-jp"/>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
        <p:nvSpPr>
          <p:cNvPr id="4" name="Title 3">
            <a:extLst>
              <a:ext uri="{FF2B5EF4-FFF2-40B4-BE49-F238E27FC236}">
                <a16:creationId xmlns:a16="http://schemas.microsoft.com/office/drawing/2014/main" id="{FDF33CCA-8B87-47DC-8089-42B74D56A63F}"/>
              </a:ext>
            </a:extLst>
          </p:cNvPr>
          <p:cNvSpPr>
            <a:spLocks noGrp="1"/>
          </p:cNvSpPr>
          <p:nvPr>
            <p:ph type="title" hasCustomPrompt="1"/>
          </p:nvPr>
        </p:nvSpPr>
        <p:spPr>
          <a:xfrm>
            <a:off x="368490" y="1183487"/>
            <a:ext cx="6237287" cy="1677382"/>
          </a:xfrm>
        </p:spPr>
        <p:txBody>
          <a:bodyPr rtlCol="0" anchor="b"/>
          <a:lstStyle>
            <a:lvl1pPr>
              <a:defRPr sz="4000"/>
            </a:lvl1pPr>
          </a:lstStyle>
          <a:p>
            <a:pPr rtl="0"/>
            <a:r>
              <a:rPr lang="ja-jp"/>
              <a:t>Presentation title </a:t>
            </a:r>
            <a:br>
              <a:rPr lang="en-US"/>
            </a:br>
            <a:r>
              <a:rPr lang="ja-jp"/>
              <a:t>extends to two </a:t>
            </a:r>
            <a:br>
              <a:rPr lang="en-US"/>
            </a:br>
            <a:r>
              <a:rPr lang="ja-jp"/>
              <a:t>or more lines</a:t>
            </a:r>
          </a:p>
        </p:txBody>
      </p:sp>
    </p:spTree>
    <p:extLst>
      <p:ext uri="{BB962C8B-B14F-4D97-AF65-F5344CB8AC3E}">
        <p14:creationId xmlns:p14="http://schemas.microsoft.com/office/powerpoint/2010/main" val="615341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8" name="Picture Placeholder 3">
            <a:extLst>
              <a:ext uri="{FF2B5EF4-FFF2-40B4-BE49-F238E27FC236}">
                <a16:creationId xmlns:a16="http://schemas.microsoft.com/office/drawing/2014/main" id="{E5AD3FD9-5B0C-46BE-A071-C012F798CB75}"/>
              </a:ext>
              <a:ext uri="{C183D7F6-B498-43B3-948B-1728B52AA6E4}">
                <adec:decorative xmlns:adec="http://schemas.microsoft.com/office/drawing/2017/decorative" val="1"/>
              </a:ext>
            </a:extLst>
          </p:cNvPr>
          <p:cNvSpPr>
            <a:spLocks noGrp="1"/>
          </p:cNvSpPr>
          <p:nvPr>
            <p:ph type="pic" sz="quarter" idx="11"/>
          </p:nvPr>
        </p:nvSpPr>
        <p:spPr>
          <a:xfrm>
            <a:off x="4705352" y="1198644"/>
            <a:ext cx="4070349" cy="3579096"/>
          </a:xfrm>
          <a:solidFill>
            <a:schemeClr val="bg1">
              <a:lumMod val="85000"/>
            </a:schemeClr>
          </a:solidFill>
        </p:spPr>
        <p:txBody>
          <a:bodyPr rtlCol="0" anchor="ctr"/>
          <a:lstStyle>
            <a:lvl1pPr marL="0" indent="0" algn="ctr">
              <a:buNone/>
              <a:defRPr/>
            </a:lvl1pPr>
          </a:lstStyle>
          <a:p>
            <a:pPr rtl="0"/>
            <a:r>
              <a:rPr lang="ja-jp"/>
              <a:t>Click icon to add picture</a:t>
            </a:r>
          </a:p>
        </p:txBody>
      </p:sp>
      <p:sp>
        <p:nvSpPr>
          <p:cNvPr id="9" name="Source Placeholder 4">
            <a:extLst>
              <a:ext uri="{FF2B5EF4-FFF2-40B4-BE49-F238E27FC236}">
                <a16:creationId xmlns:a16="http://schemas.microsoft.com/office/drawing/2014/main" id="{03FF4FC4-D5A3-4522-B317-5ACF8C2D3396}"/>
              </a:ext>
              <a:ext uri="{C183D7F6-B498-43B3-948B-1728B52AA6E4}">
                <adec:decorative xmlns:adec="http://schemas.microsoft.com/office/drawing/2017/decorative" val="1"/>
              </a:ext>
            </a:extLst>
          </p:cNvPr>
          <p:cNvSpPr>
            <a:spLocks noGrp="1"/>
          </p:cNvSpPr>
          <p:nvPr>
            <p:ph type="body" sz="quarter" idx="12" hasCustomPrompt="1"/>
          </p:nvPr>
        </p:nvSpPr>
        <p:spPr>
          <a:xfrm>
            <a:off x="4703763" y="4593074"/>
            <a:ext cx="4071938" cy="184666"/>
          </a:xfrm>
        </p:spPr>
        <p:txBody>
          <a:bodyPr wrap="square" lIns="73152" tIns="45720" rIns="73152" bIns="45720" rtlCol="0" anchor="b">
            <a:spAutoFit/>
          </a:bodyPr>
          <a:lstStyle>
            <a:lvl1pPr marL="0" indent="0">
              <a:buNone/>
              <a:defRPr sz="600">
                <a:solidFill>
                  <a:schemeClr val="bg1"/>
                </a:solidFill>
              </a:defRPr>
            </a:lvl1pPr>
            <a:lvl5pPr>
              <a:defRPr/>
            </a:lvl5pPr>
          </a:lstStyle>
          <a:p>
            <a:pPr lvl="0" rtl="0"/>
            <a:r>
              <a:rPr lang="ja-jp"/>
              <a:t>Image credit </a:t>
            </a:r>
          </a:p>
        </p:txBody>
      </p:sp>
      <p:sp>
        <p:nvSpPr>
          <p:cNvPr id="3" name="Title 2">
            <a:extLst>
              <a:ext uri="{FF2B5EF4-FFF2-40B4-BE49-F238E27FC236}">
                <a16:creationId xmlns:a16="http://schemas.microsoft.com/office/drawing/2014/main" id="{10A08727-C71E-42EA-9BA8-41D00FAA1156}"/>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252733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68490" y="365760"/>
            <a:ext cx="5513198" cy="398571"/>
          </a:xfrm>
        </p:spPr>
        <p:txBody>
          <a:bodyPr rtlCol="0"/>
          <a:lstStyle>
            <a:lvl1pPr>
              <a:defRPr b="1" i="0">
                <a:latin typeface="+mj-lt"/>
              </a:defRPr>
            </a:lvl1pPr>
          </a:lstStyle>
          <a:p>
            <a:pPr rtl="0"/>
            <a:r>
              <a:rPr lang="ja-jp"/>
              <a:t>Click to edit Master title style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8490" y="779463"/>
            <a:ext cx="5513198"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8490" y="1188720"/>
            <a:ext cx="5513198"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184150" y="4857750"/>
            <a:ext cx="5697538" cy="152400"/>
          </a:xfrm>
        </p:spPr>
        <p:txBody>
          <a:bodyPr rtlCol="0"/>
          <a:lstStyle>
            <a:lvl1pPr algn="r">
              <a:defRPr/>
            </a:lvl1pPr>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6157913" y="0"/>
            <a:ext cx="2986087" cy="5143500"/>
          </a:xfrm>
          <a:solidFill>
            <a:schemeClr val="bg2"/>
          </a:solidFill>
        </p:spPr>
        <p:txBody>
          <a:bodyPr rtlCol="0" anchor="ctr"/>
          <a:lstStyle>
            <a:lvl1pPr marL="0" indent="0" algn="ctr">
              <a:buNone/>
              <a:defRPr/>
            </a:lvl1pPr>
          </a:lstStyle>
          <a:p>
            <a:pPr rtl="0"/>
            <a:r>
              <a:rPr lang="ja-jp"/>
              <a:t>Click icon to add picture</a:t>
            </a:r>
          </a:p>
        </p:txBody>
      </p:sp>
      <p:sp>
        <p:nvSpPr>
          <p:cNvPr id="14" name="Source Placeholder 4">
            <a:extLst>
              <a:ext uri="{FF2B5EF4-FFF2-40B4-BE49-F238E27FC236}">
                <a16:creationId xmlns:a16="http://schemas.microsoft.com/office/drawing/2014/main" id="{B254615C-9E8E-41CB-A701-F4F8C722A3BD}"/>
              </a:ext>
              <a:ext uri="{C183D7F6-B498-43B3-948B-1728B52AA6E4}">
                <adec:decorative xmlns:adec="http://schemas.microsoft.com/office/drawing/2017/decorative" val="1"/>
              </a:ext>
            </a:extLst>
          </p:cNvPr>
          <p:cNvSpPr>
            <a:spLocks noGrp="1"/>
          </p:cNvSpPr>
          <p:nvPr>
            <p:ph type="body" sz="quarter" idx="12" hasCustomPrompt="1"/>
          </p:nvPr>
        </p:nvSpPr>
        <p:spPr>
          <a:xfrm>
            <a:off x="6342062" y="4917817"/>
            <a:ext cx="2617787" cy="92333"/>
          </a:xfrm>
        </p:spPr>
        <p:txBody>
          <a:bodyPr wrap="square" lIns="0" tIns="0" rIns="0" bIns="0" rtlCol="0" anchor="b">
            <a:spAutoFit/>
          </a:bodyPr>
          <a:lstStyle>
            <a:lvl1pPr marL="0" indent="0" algn="l">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3072086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367602" y="365760"/>
            <a:ext cx="4072636" cy="398571"/>
          </a:xfrm>
        </p:spPr>
        <p:txBody>
          <a:bodyPr rtlCol="0"/>
          <a:lstStyle>
            <a:lvl1pPr>
              <a:defRPr b="1" i="0">
                <a:latin typeface="+mj-lt"/>
              </a:defRPr>
            </a:lvl1pPr>
          </a:lstStyle>
          <a:p>
            <a:pPr rtl="0"/>
            <a:r>
              <a:rPr lang="ja-jp"/>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7602" y="779463"/>
            <a:ext cx="4072636"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7602" y="1188720"/>
            <a:ext cx="4072636"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366713" y="4857750"/>
            <a:ext cx="4071937"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4703763" y="0"/>
            <a:ext cx="4438650" cy="5143500"/>
          </a:xfrm>
          <a:solidFill>
            <a:schemeClr val="bg2"/>
          </a:solidFill>
        </p:spPr>
        <p:txBody>
          <a:bodyPr rtlCol="0" anchor="ctr"/>
          <a:lstStyle>
            <a:lvl1pPr marL="0" indent="0" algn="ctr">
              <a:buNone/>
              <a:defRPr/>
            </a:lvl1pPr>
          </a:lstStyle>
          <a:p>
            <a:pPr rtl="0"/>
            <a:r>
              <a:rPr lang="ja-jp"/>
              <a:t>Click icon to add picture</a:t>
            </a:r>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4887120"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955701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263201" y="365760"/>
            <a:ext cx="5513198" cy="398571"/>
          </a:xfrm>
        </p:spPr>
        <p:txBody>
          <a:bodyPr rtlCol="0"/>
          <a:lstStyle>
            <a:lvl1pPr>
              <a:defRPr b="1" i="0">
                <a:latin typeface="+mj-lt"/>
              </a:defRPr>
            </a:lvl1pPr>
          </a:lstStyle>
          <a:p>
            <a:pPr rtl="0"/>
            <a:r>
              <a:rPr lang="ja-jp"/>
              <a:t>Click to edit Master title style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263201" y="779463"/>
            <a:ext cx="5513198"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263201" y="1188720"/>
            <a:ext cx="5513198"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2986087" cy="5143500"/>
          </a:xfrm>
          <a:solidFill>
            <a:schemeClr val="bg2"/>
          </a:solidFill>
        </p:spPr>
        <p:txBody>
          <a:bodyPr rtlCol="0" anchor="ctr"/>
          <a:lstStyle>
            <a:lvl1pPr marL="0" indent="0" algn="ctr">
              <a:buNone/>
              <a:defRPr/>
            </a:lvl1pPr>
          </a:lstStyle>
          <a:p>
            <a:pPr rtl="0"/>
            <a:r>
              <a:rPr lang="ja-jp"/>
              <a:t>Click icon to add picture</a:t>
            </a:r>
          </a:p>
        </p:txBody>
      </p:sp>
      <p:sp>
        <p:nvSpPr>
          <p:cNvPr id="7" name="Source Placeholder 4">
            <a:extLst>
              <a:ext uri="{FF2B5EF4-FFF2-40B4-BE49-F238E27FC236}">
                <a16:creationId xmlns:a16="http://schemas.microsoft.com/office/drawing/2014/main" id="{617AD190-312C-45D8-834D-5D18559F69F3}"/>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2613818"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148769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4703763" y="365760"/>
            <a:ext cx="4072636" cy="398571"/>
          </a:xfrm>
        </p:spPr>
        <p:txBody>
          <a:bodyPr rtlCol="0"/>
          <a:lstStyle>
            <a:lvl1pPr>
              <a:defRPr b="1" i="0">
                <a:latin typeface="Artifakt LegendOfc" panose="020B0504020101020102" pitchFamily="34" charset="77"/>
              </a:defRPr>
            </a:lvl1pPr>
          </a:lstStyle>
          <a:p>
            <a:pPr rtl="0"/>
            <a:r>
              <a:rPr lang="ja-jp"/>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4703763" y="779463"/>
            <a:ext cx="4072636"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4703763" y="1188720"/>
            <a:ext cx="4072636"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4438650" cy="5143500"/>
          </a:xfrm>
          <a:solidFill>
            <a:schemeClr val="bg2"/>
          </a:solidFill>
        </p:spPr>
        <p:txBody>
          <a:bodyPr rtlCol="0" anchor="ctr"/>
          <a:lstStyle>
            <a:lvl1pPr marL="0" indent="0" algn="ctr">
              <a:buNone/>
              <a:defRPr/>
            </a:lvl1pPr>
          </a:lstStyle>
          <a:p>
            <a:pPr rtl="0"/>
            <a:r>
              <a:rPr lang="ja-jp"/>
              <a:t>Click icon to add picture</a:t>
            </a:r>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1413242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W Hal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864-FC08-4CE9-9CF7-93596052A70B}"/>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2" name="Title 1"/>
          <p:cNvSpPr>
            <a:spLocks noGrp="1"/>
          </p:cNvSpPr>
          <p:nvPr>
            <p:ph type="title"/>
          </p:nvPr>
        </p:nvSpPr>
        <p:spPr>
          <a:xfrm>
            <a:off x="368490" y="365760"/>
            <a:ext cx="3835210" cy="313163"/>
          </a:xfrm>
        </p:spPr>
        <p:txBody>
          <a:bodyPr rtlCol="0"/>
          <a:lstStyle>
            <a:lvl1pPr>
              <a:defRPr sz="2200" b="1" i="0">
                <a:latin typeface="+mj-lt"/>
              </a:defRPr>
            </a:lvl1pPr>
          </a:lstStyle>
          <a:p>
            <a:pPr rtl="0"/>
            <a:r>
              <a:rPr lang="ja-jp"/>
              <a:t>Click to edit Master title style</a:t>
            </a:r>
          </a:p>
        </p:txBody>
      </p:sp>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383521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Text Placeholder 10">
            <a:extLst>
              <a:ext uri="{FF2B5EF4-FFF2-40B4-BE49-F238E27FC236}">
                <a16:creationId xmlns:a16="http://schemas.microsoft.com/office/drawing/2014/main" id="{3AB4C02E-8D38-49A2-8468-4C52ACE25582}"/>
              </a:ext>
            </a:extLst>
          </p:cNvPr>
          <p:cNvSpPr>
            <a:spLocks noGrp="1"/>
          </p:cNvSpPr>
          <p:nvPr>
            <p:ph type="body" sz="quarter" idx="12" hasCustomPrompt="1"/>
          </p:nvPr>
        </p:nvSpPr>
        <p:spPr>
          <a:xfrm>
            <a:off x="4940300" y="365760"/>
            <a:ext cx="3835400" cy="313163"/>
          </a:xfrm>
        </p:spPr>
        <p:txBody>
          <a:bodyPr vert="horz" wrap="square" lIns="0" tIns="0" rIns="0" bIns="0" rtlCol="0" anchor="t" anchorCtr="0">
            <a:spAutoFit/>
          </a:bodyPr>
          <a:lstStyle>
            <a:lvl1pPr marL="0" indent="0">
              <a:buNone/>
              <a:defRPr lang="en-US" sz="2200" b="1" i="0"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114300" lvl="0" indent="-342900" rtl="0">
              <a:lnSpc>
                <a:spcPct val="90000"/>
              </a:lnSpc>
              <a:spcBef>
                <a:spcPct val="0"/>
              </a:spcBef>
            </a:pPr>
            <a:r>
              <a:rPr lang="ja-jp"/>
              <a:t>Click to add title</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940302" y="1188720"/>
            <a:ext cx="3835398" cy="3589020"/>
          </a:xfrm>
        </p:spPr>
        <p:txBody>
          <a:bodyPr rtlCol="0"/>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a:xfrm>
            <a:off x="4703763" y="4857750"/>
            <a:ext cx="4254500" cy="152400"/>
          </a:xfrm>
        </p:spPr>
        <p:txBody>
          <a:bodyPr rtlCol="0"/>
          <a:lstStyle/>
          <a:p>
            <a:pPr rtl="0"/>
            <a:endParaRPr lang="en-US"/>
          </a:p>
        </p:txBody>
      </p:sp>
    </p:spTree>
    <p:extLst>
      <p:ext uri="{BB962C8B-B14F-4D97-AF65-F5344CB8AC3E}">
        <p14:creationId xmlns:p14="http://schemas.microsoft.com/office/powerpoint/2010/main" val="351552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75E2212D-572D-48C4-8896-AB4425DE904E}"/>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974410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ja-jp"/>
              <a:t>Subtitle if needed</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FBC88C4B-31DE-44A5-9F69-535D0E21C144}"/>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2062534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wo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057849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word Slide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solidFill>
                  <a:schemeClr val="bg1"/>
                </a:solidFill>
                <a:latin typeface="+mj-lt"/>
              </a:defRPr>
            </a:lvl1pPr>
          </a:lstStyle>
          <a:p>
            <a:pPr rtl="0"/>
            <a:r>
              <a:rPr lang="ja-jp"/>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323183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37908172-C31D-4458-B9A0-FDB3AC99AB9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000"/>
          <a:stretch/>
        </p:blipFill>
        <p:spPr>
          <a:xfrm>
            <a:off x="0" y="0"/>
            <a:ext cx="9144000" cy="5143500"/>
          </a:xfrm>
          <a:prstGeom prst="rect">
            <a:avLst/>
          </a:prstGeom>
          <a:solidFill>
            <a:schemeClr val="bg1"/>
          </a:solidFill>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2" name="Title 1"/>
          <p:cNvSpPr>
            <a:spLocks noGrp="1"/>
          </p:cNvSpPr>
          <p:nvPr>
            <p:ph type="title"/>
          </p:nvPr>
        </p:nvSpPr>
        <p:spPr>
          <a:xfrm>
            <a:off x="3086100" y="1746504"/>
            <a:ext cx="5688100" cy="1108800"/>
          </a:xfrm>
        </p:spPr>
        <p:txBody>
          <a:bodyPr rtlCol="0" anchor="b"/>
          <a:lstStyle>
            <a:lvl1pPr>
              <a:lnSpc>
                <a:spcPct val="90000"/>
              </a:lnSpc>
              <a:defRPr sz="4000" b="1" i="0">
                <a:latin typeface="+mj-lt"/>
              </a:defRPr>
            </a:lvl1pPr>
          </a:lstStyle>
          <a:p>
            <a:pPr rtl="0"/>
            <a:r>
              <a:rPr lang="ja-jp"/>
              <a:t>Click to edit Master title style</a:t>
            </a:r>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189724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Keyword Slid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0E83C5A-875F-4159-917A-339BF5530BAB}"/>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ja-jp"/>
              <a:t>Click icon to add picture</a:t>
            </a:r>
          </a:p>
        </p:txBody>
      </p:sp>
      <p:sp>
        <p:nvSpPr>
          <p:cNvPr id="6" name="Source Placeholder 4">
            <a:extLst>
              <a:ext uri="{FF2B5EF4-FFF2-40B4-BE49-F238E27FC236}">
                <a16:creationId xmlns:a16="http://schemas.microsoft.com/office/drawing/2014/main" id="{0DDDDE4F-B6C4-4C26-8174-4A2FA73F6525}"/>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ja-jp"/>
              <a:t>Image credit </a:t>
            </a:r>
          </a:p>
        </p:txBody>
      </p:sp>
      <p:sp>
        <p:nvSpPr>
          <p:cNvPr id="5" name="Rectangle 4">
            <a:extLst>
              <a:ext uri="{FF2B5EF4-FFF2-40B4-BE49-F238E27FC236}">
                <a16:creationId xmlns:a16="http://schemas.microsoft.com/office/drawing/2014/main" id="{666CFDC1-F1AA-4A2E-BE26-5875041CD7E8}"/>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Image 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101392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us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72DD8-2E73-424E-81C4-B08A8577731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Pause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3621024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19078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36648DC8-183E-4874-8A70-41E0E0E3E59D}"/>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ja-jp"/>
              <a:t>Click icon to add picture</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4" name="Source Placeholder 4">
            <a:extLst>
              <a:ext uri="{FF2B5EF4-FFF2-40B4-BE49-F238E27FC236}">
                <a16:creationId xmlns:a16="http://schemas.microsoft.com/office/drawing/2014/main" id="{49D341AB-8C4A-4996-8690-BB48FE8192F3}"/>
              </a:ext>
              <a:ext uri="{C183D7F6-B498-43B3-948B-1728B52AA6E4}">
                <adec:decorative xmlns:adec="http://schemas.microsoft.com/office/drawing/2017/decorative" val="1"/>
              </a:ext>
            </a:extLst>
          </p:cNvPr>
          <p:cNvSpPr>
            <a:spLocks noGrp="1"/>
          </p:cNvSpPr>
          <p:nvPr>
            <p:ph type="body" sz="quarter" idx="12" hasCustomPrompt="1"/>
          </p:nvPr>
        </p:nvSpPr>
        <p:spPr>
          <a:xfrm>
            <a:off x="183356" y="4917817"/>
            <a:ext cx="4255293" cy="92333"/>
          </a:xfrm>
        </p:spPr>
        <p:txBody>
          <a:bodyPr wrap="square" lIns="0" tIns="0" rIns="0" bIns="0" rtlCol="0" anchor="b">
            <a:spAutoFit/>
          </a:bodyPr>
          <a:lstStyle>
            <a:lvl1pPr marL="0" indent="0">
              <a:buNone/>
              <a:defRPr sz="600">
                <a:solidFill>
                  <a:schemeClr val="bg1">
                    <a:lumMod val="50000"/>
                  </a:schemeClr>
                </a:solidFill>
              </a:defRPr>
            </a:lvl1pPr>
            <a:lvl5pPr>
              <a:defRPr/>
            </a:lvl5pPr>
          </a:lstStyle>
          <a:p>
            <a:pPr lvl="0" rtl="0"/>
            <a:r>
              <a:rPr lang="ja-jp"/>
              <a:t>Image credit </a:t>
            </a:r>
          </a:p>
        </p:txBody>
      </p:sp>
    </p:spTree>
    <p:extLst>
      <p:ext uri="{BB962C8B-B14F-4D97-AF65-F5344CB8AC3E}">
        <p14:creationId xmlns:p14="http://schemas.microsoft.com/office/powerpoint/2010/main" val="4017943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FA67C1-F7DE-4541-9383-BC2E44489F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19250" y="2268997"/>
            <a:ext cx="5905500" cy="605505"/>
          </a:xfrm>
          <a:prstGeom prst="rect">
            <a:avLst/>
          </a:prstGeom>
        </p:spPr>
      </p:pic>
      <p:sp>
        <p:nvSpPr>
          <p:cNvPr id="3" name="Text Placeholder 2">
            <a:extLst>
              <a:ext uri="{FF2B5EF4-FFF2-40B4-BE49-F238E27FC236}">
                <a16:creationId xmlns:a16="http://schemas.microsoft.com/office/drawing/2014/main" id="{A25A22C1-D8F5-4786-9740-69D95B250F69}"/>
              </a:ext>
            </a:extLst>
          </p:cNvPr>
          <p:cNvSpPr>
            <a:spLocks noGrp="1"/>
          </p:cNvSpPr>
          <p:nvPr>
            <p:ph type="body" sz="quarter" idx="10" hasCustomPrompt="1"/>
          </p:nvPr>
        </p:nvSpPr>
        <p:spPr>
          <a:xfrm>
            <a:off x="184150" y="4498811"/>
            <a:ext cx="8775700" cy="187325"/>
          </a:xfrm>
        </p:spPr>
        <p:txBody>
          <a:bodyPr rtlCol="0" anchor="b">
            <a:noAutofit/>
          </a:bodyPr>
          <a:lstStyle>
            <a:lvl1pPr marL="0" indent="0">
              <a:buNone/>
              <a:defRPr lang="en-US" sz="600" kern="1200" dirty="0">
                <a:solidFill>
                  <a:schemeClr val="bg1">
                    <a:lumMod val="65000"/>
                  </a:schemeClr>
                </a:solidFill>
                <a:latin typeface="+mn-lt"/>
                <a:ea typeface="+mn-ea"/>
                <a:cs typeface="+mn-cs"/>
              </a:defRPr>
            </a:lvl1pPr>
          </a:lstStyle>
          <a:p>
            <a:pPr lvl="0" rtl="0"/>
            <a:r>
              <a:rPr lang="ja-jp"/>
              <a:t>Add specific disclaimers for products/services referenced in this presentation here.</a:t>
            </a:r>
          </a:p>
        </p:txBody>
      </p:sp>
      <p:sp>
        <p:nvSpPr>
          <p:cNvPr id="4" name="TextBox 3">
            <a:extLst>
              <a:ext uri="{FF2B5EF4-FFF2-40B4-BE49-F238E27FC236}">
                <a16:creationId xmlns:a16="http://schemas.microsoft.com/office/drawing/2014/main" id="{0B92AFF1-3A65-4865-9263-DF415AAE84C6}"/>
              </a:ext>
            </a:extLst>
          </p:cNvPr>
          <p:cNvSpPr txBox="1"/>
          <p:nvPr userDrawn="1"/>
        </p:nvSpPr>
        <p:spPr>
          <a:xfrm>
            <a:off x="184150" y="4705350"/>
            <a:ext cx="8775702" cy="3048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Autodesk and the Autodesk logo are registered trademarks or trademarks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Tree>
    <p:extLst>
      <p:ext uri="{BB962C8B-B14F-4D97-AF65-F5344CB8AC3E}">
        <p14:creationId xmlns:p14="http://schemas.microsoft.com/office/powerpoint/2010/main" val="1810440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A (Dar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A84DFF-60D3-4CD6-9643-61DA03D85C04}"/>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rot="5400000">
            <a:off x="4017733" y="17236"/>
            <a:ext cx="5143502"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3" y="2982693"/>
            <a:ext cx="5514975" cy="249299"/>
          </a:xfrm>
        </p:spPr>
        <p:txBody>
          <a:bodyPr rtlCol="0">
            <a:spAutoFit/>
          </a:bodyPr>
          <a:lstStyle>
            <a:lvl1pPr marL="0" indent="0" algn="l">
              <a:lnSpc>
                <a:spcPct val="9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ja-jp"/>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solidFill>
                  <a:schemeClr val="bg1"/>
                </a:solidFill>
              </a:defRPr>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solidFill>
                  <a:schemeClr val="bg1"/>
                </a:solidFill>
              </a:defRPr>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
        <p:nvSpPr>
          <p:cNvPr id="11" name="Title 3">
            <a:extLst>
              <a:ext uri="{FF2B5EF4-FFF2-40B4-BE49-F238E27FC236}">
                <a16:creationId xmlns:a16="http://schemas.microsoft.com/office/drawing/2014/main" id="{64006909-5EF8-413D-A854-0D96E076FE17}"/>
              </a:ext>
            </a:extLst>
          </p:cNvPr>
          <p:cNvSpPr>
            <a:spLocks noGrp="1"/>
          </p:cNvSpPr>
          <p:nvPr>
            <p:ph type="title" hasCustomPrompt="1"/>
          </p:nvPr>
        </p:nvSpPr>
        <p:spPr>
          <a:xfrm>
            <a:off x="368490" y="1183487"/>
            <a:ext cx="6237287" cy="1677382"/>
          </a:xfrm>
        </p:spPr>
        <p:txBody>
          <a:bodyPr rtlCol="0" anchor="b"/>
          <a:lstStyle>
            <a:lvl1pPr>
              <a:defRPr sz="4000">
                <a:solidFill>
                  <a:schemeClr val="bg1"/>
                </a:solidFill>
              </a:defRPr>
            </a:lvl1pPr>
          </a:lstStyle>
          <a:p>
            <a:pPr rtl="0"/>
            <a:r>
              <a:rPr lang="ja-jp"/>
              <a:t>Presentation title </a:t>
            </a:r>
            <a:br>
              <a:rPr lang="en-US"/>
            </a:br>
            <a:r>
              <a:rPr lang="ja-jp"/>
              <a:t>extends to two </a:t>
            </a:r>
            <a:br>
              <a:rPr lang="en-US"/>
            </a:br>
            <a:r>
              <a:rPr lang="ja-jp"/>
              <a:t>or more lines</a:t>
            </a:r>
          </a:p>
        </p:txBody>
      </p:sp>
    </p:spTree>
    <p:extLst>
      <p:ext uri="{BB962C8B-B14F-4D97-AF65-F5344CB8AC3E}">
        <p14:creationId xmlns:p14="http://schemas.microsoft.com/office/powerpoint/2010/main" val="1037413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Dark)">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58BEF0-814D-4EBF-89A1-CFAF9E25508C}"/>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chemeClr val="bg1"/>
          </a:solidFill>
          <a:ln w="841" cap="flat">
            <a:noFill/>
            <a:prstDash val="solid"/>
            <a:miter/>
          </a:ln>
        </p:spPr>
        <p:txBody>
          <a:bodyPr rtlCol="0" anchor="ctr"/>
          <a:lstStyle/>
          <a:p>
            <a:pPr rtl="0"/>
            <a:endParaRPr lang="en-US"/>
          </a:p>
        </p:txBody>
      </p:sp>
      <p:sp>
        <p:nvSpPr>
          <p:cNvPr id="2" name="Title 1"/>
          <p:cNvSpPr>
            <a:spLocks noGrp="1"/>
          </p:cNvSpPr>
          <p:nvPr>
            <p:ph type="title"/>
          </p:nvPr>
        </p:nvSpPr>
        <p:spPr>
          <a:xfrm>
            <a:off x="3086100" y="1746504"/>
            <a:ext cx="5688100" cy="1123384"/>
          </a:xfrm>
        </p:spPr>
        <p:txBody>
          <a:bodyPr rtlCol="0" anchor="b"/>
          <a:lstStyle>
            <a:lvl1pPr>
              <a:lnSpc>
                <a:spcPct val="90000"/>
              </a:lnSpc>
              <a:defRPr sz="4000" b="1" i="0">
                <a:solidFill>
                  <a:schemeClr val="bg1"/>
                </a:solidFill>
                <a:latin typeface="+mj-lt"/>
              </a:defRPr>
            </a:lvl1pPr>
          </a:lstStyle>
          <a:p>
            <a:pPr rtl="0"/>
            <a:r>
              <a:rPr lang="ja-jp"/>
              <a:t>Click to edit Master title style</a:t>
            </a:r>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34308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79C492-4237-4928-8DC6-BACCE812C0D4}"/>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9" name="Picture Placeholder 8">
            <a:extLst>
              <a:ext uri="{FF2B5EF4-FFF2-40B4-BE49-F238E27FC236}">
                <a16:creationId xmlns:a16="http://schemas.microsoft.com/office/drawing/2014/main" id="{8767468D-C3AF-4D62-842C-65B92F584E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ja-jp"/>
              <a:t>Click icon to add picture</a:t>
            </a:r>
          </a:p>
        </p:txBody>
      </p:sp>
      <p:cxnSp>
        <p:nvCxnSpPr>
          <p:cNvPr id="12" name="Straight Connector 11">
            <a:extLst>
              <a:ext uri="{FF2B5EF4-FFF2-40B4-BE49-F238E27FC236}">
                <a16:creationId xmlns:a16="http://schemas.microsoft.com/office/drawing/2014/main" id="{AE71A526-8474-4E5D-BEB1-1C220ED5E34D}"/>
              </a:ext>
              <a:ext uri="{C183D7F6-B498-43B3-948B-1728B52AA6E4}">
                <adec:decorative xmlns:adec="http://schemas.microsoft.com/office/drawing/2017/decorative" val="1"/>
              </a:ext>
            </a:extLst>
          </p:cNvPr>
          <p:cNvCxnSpPr>
            <a:cxnSpLocks/>
          </p:cNvCxnSpPr>
          <p:nvPr userDrawn="1"/>
        </p:nvCxnSpPr>
        <p:spPr>
          <a:xfrm flipH="1">
            <a:off x="1941479" y="3680107"/>
            <a:ext cx="1317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BD8830E4-3594-418C-9C27-19BFC88B548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8101" y="365125"/>
            <a:ext cx="1317600" cy="135096"/>
          </a:xfrm>
          <a:prstGeom prst="rect">
            <a:avLst/>
          </a:prstGeom>
        </p:spPr>
      </p:pic>
      <p:sp>
        <p:nvSpPr>
          <p:cNvPr id="23" name="Graphic 31">
            <a:extLst>
              <a:ext uri="{FF2B5EF4-FFF2-40B4-BE49-F238E27FC236}">
                <a16:creationId xmlns:a16="http://schemas.microsoft.com/office/drawing/2014/main" id="{0D47106D-EEFE-45DB-AC12-22D7A8D52D88}"/>
              </a:ext>
              <a:ext uri="{C183D7F6-B498-43B3-948B-1728B52AA6E4}">
                <adec:decorative xmlns:adec="http://schemas.microsoft.com/office/drawing/2017/decorative" val="1"/>
              </a:ext>
            </a:extLst>
          </p:cNvPr>
          <p:cNvSpPr/>
          <p:nvPr userDrawn="1"/>
        </p:nvSpPr>
        <p:spPr>
          <a:xfrm>
            <a:off x="366747" y="1870076"/>
            <a:ext cx="1316100" cy="900112"/>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15" name="Source Placeholder 4">
            <a:extLst>
              <a:ext uri="{FF2B5EF4-FFF2-40B4-BE49-F238E27FC236}">
                <a16:creationId xmlns:a16="http://schemas.microsoft.com/office/drawing/2014/main" id="{7174F5EA-3D27-4D2B-94E4-C87BF417CF19}"/>
              </a:ext>
              <a:ext uri="{C183D7F6-B498-43B3-948B-1728B52AA6E4}">
                <adec:decorative xmlns:adec="http://schemas.microsoft.com/office/drawing/2017/decorative" val="1"/>
              </a:ext>
            </a:extLst>
          </p:cNvPr>
          <p:cNvSpPr>
            <a:spLocks noGrp="1"/>
          </p:cNvSpPr>
          <p:nvPr>
            <p:ph type="body" sz="quarter" idx="14" hasCustomPrompt="1"/>
          </p:nvPr>
        </p:nvSpPr>
        <p:spPr>
          <a:xfrm>
            <a:off x="4572000" y="4923935"/>
            <a:ext cx="4385410" cy="92333"/>
          </a:xfrm>
        </p:spPr>
        <p:txBody>
          <a:bodyPr wrap="square" lIns="0" tIns="0" rIns="0" bIns="0" rtlCol="0" anchor="b">
            <a:spAutoFit/>
          </a:bodyPr>
          <a:lstStyle>
            <a:lvl1pPr marL="0" indent="0" algn="r">
              <a:buNone/>
              <a:defRPr sz="600">
                <a:solidFill>
                  <a:schemeClr val="bg1">
                    <a:lumMod val="50000"/>
                  </a:schemeClr>
                </a:solidFill>
              </a:defRPr>
            </a:lvl1pPr>
            <a:lvl5pPr>
              <a:defRPr/>
            </a:lvl5pPr>
          </a:lstStyle>
          <a:p>
            <a:pPr lvl="0" rtl="0"/>
            <a:r>
              <a:rPr lang="ja-jp"/>
              <a:t>Image credit </a:t>
            </a:r>
          </a:p>
        </p:txBody>
      </p:sp>
      <p:sp>
        <p:nvSpPr>
          <p:cNvPr id="3" name="Subtitle 2"/>
          <p:cNvSpPr>
            <a:spLocks noGrp="1"/>
          </p:cNvSpPr>
          <p:nvPr>
            <p:ph type="subTitle" idx="1"/>
          </p:nvPr>
        </p:nvSpPr>
        <p:spPr>
          <a:xfrm>
            <a:off x="1941479" y="2961602"/>
            <a:ext cx="6834221" cy="249299"/>
          </a:xfrm>
        </p:spPr>
        <p:txBody>
          <a:bodyPr vert="horz" wrap="square" lIns="0" tIns="0" rIns="0" bIns="0" rtlCol="0">
            <a:spAutoFit/>
          </a:bodyPr>
          <a:lstStyle>
            <a:lvl1pPr marL="0" indent="0">
              <a:buNone/>
              <a:defRPr lang="en-US" sz="1800" dirty="0"/>
            </a:lvl1pPr>
          </a:lstStyle>
          <a:p>
            <a:pPr marL="228600" marR="0" lvl="0" indent="-228600" algn="l" defTabSz="685800" rtl="0" eaLnBrk="1" fontAlgn="auto" latinLnBrk="0" hangingPunct="1">
              <a:lnSpc>
                <a:spcPct val="90000"/>
              </a:lnSpc>
              <a:spcBef>
                <a:spcPts val="2000"/>
              </a:spcBef>
              <a:spcAft>
                <a:spcPts val="0"/>
              </a:spcAft>
              <a:buClr>
                <a:schemeClr val="tx2"/>
              </a:buClr>
              <a:buSzTx/>
              <a:tabLst/>
              <a:defRPr/>
            </a:pPr>
            <a:r>
              <a:rPr lang="ja-jp"/>
              <a:t>Click to edit Master subtitle style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1941479" y="3898203"/>
            <a:ext cx="3840482" cy="215444"/>
          </a:xfrm>
        </p:spPr>
        <p:txBody>
          <a:bodyPr wrap="square" rtlCol="0">
            <a:spAutoFit/>
          </a:bodyPr>
          <a:lstStyle>
            <a:lvl1pPr marL="0" indent="0">
              <a:buNone/>
              <a:defRPr sz="1400"/>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1941479" y="4111390"/>
            <a:ext cx="3840482" cy="169277"/>
          </a:xfrm>
        </p:spPr>
        <p:txBody>
          <a:bodyPr wrap="square" rtlCol="0">
            <a:spAutoFit/>
          </a:bodyPr>
          <a:lstStyle>
            <a:lvl1pPr marL="0" indent="0">
              <a:buNone/>
              <a:defRPr sz="1100"/>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a:xfrm>
            <a:off x="184150" y="4736637"/>
            <a:ext cx="4386263" cy="152400"/>
          </a:xfrm>
        </p:spPr>
        <p:txBody>
          <a:bodyPr rtlCol="0"/>
          <a:lstStyle>
            <a:lvl1pPr algn="l">
              <a:defRPr>
                <a:solidFill>
                  <a:schemeClr val="bg1">
                    <a:lumMod val="50000"/>
                  </a:schemeClr>
                </a:solidFill>
              </a:defRPr>
            </a:lvl1pPr>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63868"/>
            <a:ext cx="4386263"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50000"/>
                  </a:schemeClr>
                </a:solidFill>
              </a:rPr>
              <a:t>© </a:t>
            </a:r>
            <a:r>
              <a:rPr lang="en-US" sz="600">
                <a:solidFill>
                  <a:schemeClr val="bg1">
                    <a:lumMod val="50000"/>
                  </a:schemeClr>
                </a:solidFill>
              </a:rPr>
              <a:t>2024</a:t>
            </a:r>
            <a:r>
              <a:rPr lang="ja-jp" sz="600">
                <a:solidFill>
                  <a:schemeClr val="bg1">
                    <a:lumMod val="50000"/>
                  </a:schemeClr>
                </a:solidFill>
              </a:rPr>
              <a:t> Autodesk. All rights reserved.</a:t>
            </a:r>
          </a:p>
        </p:txBody>
      </p:sp>
      <p:sp>
        <p:nvSpPr>
          <p:cNvPr id="16" name="Title 1">
            <a:extLst>
              <a:ext uri="{FF2B5EF4-FFF2-40B4-BE49-F238E27FC236}">
                <a16:creationId xmlns:a16="http://schemas.microsoft.com/office/drawing/2014/main" id="{1874137C-A765-47B1-B0B1-10D06AF6D0AB}"/>
              </a:ext>
            </a:extLst>
          </p:cNvPr>
          <p:cNvSpPr>
            <a:spLocks noGrp="1"/>
          </p:cNvSpPr>
          <p:nvPr>
            <p:ph type="title" hasCustomPrompt="1"/>
          </p:nvPr>
        </p:nvSpPr>
        <p:spPr>
          <a:xfrm>
            <a:off x="1941479" y="1756442"/>
            <a:ext cx="6834220" cy="1108800"/>
          </a:xfrm>
        </p:spPr>
        <p:txBody>
          <a:bodyPr rtlCol="0" anchor="b"/>
          <a:lstStyle>
            <a:lvl1pPr>
              <a:lnSpc>
                <a:spcPct val="90000"/>
              </a:lnSpc>
              <a:defRPr sz="4000" b="1" i="0">
                <a:latin typeface="+mj-lt"/>
              </a:defRPr>
            </a:lvl1pPr>
          </a:lstStyle>
          <a:p>
            <a:pPr rtl="0"/>
            <a:r>
              <a:rPr lang="ja-jp"/>
              <a:t>Presentation title can extend to two lines</a:t>
            </a:r>
          </a:p>
        </p:txBody>
      </p:sp>
    </p:spTree>
    <p:extLst>
      <p:ext uri="{BB962C8B-B14F-4D97-AF65-F5344CB8AC3E}">
        <p14:creationId xmlns:p14="http://schemas.microsoft.com/office/powerpoint/2010/main" val="150608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BBD940-C0AC-42F5-919E-FDED7E6BBB10}"/>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5" name="Picture Placeholder 8">
            <a:extLst>
              <a:ext uri="{FF2B5EF4-FFF2-40B4-BE49-F238E27FC236}">
                <a16:creationId xmlns:a16="http://schemas.microsoft.com/office/drawing/2014/main" id="{06C59638-1931-40DB-B64F-E0F2DCD9BA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ja-jp"/>
              <a:t>Click icon to add picture</a:t>
            </a:r>
          </a:p>
        </p:txBody>
      </p:sp>
      <p:sp>
        <p:nvSpPr>
          <p:cNvPr id="12" name="Graphic 31">
            <a:extLst>
              <a:ext uri="{FF2B5EF4-FFF2-40B4-BE49-F238E27FC236}">
                <a16:creationId xmlns:a16="http://schemas.microsoft.com/office/drawing/2014/main" id="{CCAE7F29-2806-4B09-B264-109F01E4225C}"/>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8" name="Source Placeholder 4">
            <a:extLst>
              <a:ext uri="{FF2B5EF4-FFF2-40B4-BE49-F238E27FC236}">
                <a16:creationId xmlns:a16="http://schemas.microsoft.com/office/drawing/2014/main" id="{34633426-AD31-4A24-843F-ABC63DD91391}"/>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ja-jp"/>
              <a:t>Image credit </a:t>
            </a:r>
          </a:p>
        </p:txBody>
      </p:sp>
      <p:sp>
        <p:nvSpPr>
          <p:cNvPr id="10" name="Text Placeholder 2">
            <a:extLst>
              <a:ext uri="{FF2B5EF4-FFF2-40B4-BE49-F238E27FC236}">
                <a16:creationId xmlns:a16="http://schemas.microsoft.com/office/drawing/2014/main" id="{F76B059C-68C7-4BA1-865C-0BBBAB62CC5B}"/>
              </a:ext>
            </a:extLst>
          </p:cNvPr>
          <p:cNvSpPr>
            <a:spLocks noGrp="1"/>
          </p:cNvSpPr>
          <p:nvPr>
            <p:ph type="body" idx="1"/>
          </p:nvPr>
        </p:nvSpPr>
        <p:spPr>
          <a:xfrm>
            <a:off x="737395" y="2972006"/>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14" name="Title 1">
            <a:extLst>
              <a:ext uri="{FF2B5EF4-FFF2-40B4-BE49-F238E27FC236}">
                <a16:creationId xmlns:a16="http://schemas.microsoft.com/office/drawing/2014/main" id="{2E048146-7050-4EA9-8965-542AC2BF9777}"/>
              </a:ext>
            </a:extLst>
          </p:cNvPr>
          <p:cNvSpPr>
            <a:spLocks noGrp="1"/>
          </p:cNvSpPr>
          <p:nvPr>
            <p:ph type="title" hasCustomPrompt="1"/>
          </p:nvPr>
        </p:nvSpPr>
        <p:spPr>
          <a:xfrm>
            <a:off x="737395" y="1764875"/>
            <a:ext cx="6834220" cy="1108800"/>
          </a:xfrm>
        </p:spPr>
        <p:txBody>
          <a:bodyPr rtlCol="0" anchor="b"/>
          <a:lstStyle>
            <a:lvl1pPr>
              <a:lnSpc>
                <a:spcPct val="90000"/>
              </a:lnSpc>
              <a:defRPr sz="4000" b="1" i="0">
                <a:latin typeface="+mj-lt"/>
              </a:defRPr>
            </a:lvl1pPr>
          </a:lstStyle>
          <a:p>
            <a:pPr rtl="0"/>
            <a:r>
              <a:rPr lang="ja-jp"/>
              <a:t>Divider title can</a:t>
            </a:r>
            <a:br>
              <a:rPr lang="en-US"/>
            </a:br>
            <a:r>
              <a:rPr lang="ja-jp"/>
              <a:t>extend to two lines</a:t>
            </a:r>
          </a:p>
        </p:txBody>
      </p:sp>
    </p:spTree>
    <p:extLst>
      <p:ext uri="{BB962C8B-B14F-4D97-AF65-F5344CB8AC3E}">
        <p14:creationId xmlns:p14="http://schemas.microsoft.com/office/powerpoint/2010/main" val="1330751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840702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F3D827C1-A154-4A9B-B685-48DFB0F8FC25}"/>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114857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ja-jp"/>
              <a:t>Subtitle if needed</a:t>
            </a:r>
          </a:p>
        </p:txBody>
      </p:sp>
      <p:sp>
        <p:nvSpPr>
          <p:cNvPr id="5" name="Content Placeholder 2">
            <a:extLst>
              <a:ext uri="{FF2B5EF4-FFF2-40B4-BE49-F238E27FC236}">
                <a16:creationId xmlns:a16="http://schemas.microsoft.com/office/drawing/2014/main" id="{36D2746D-0340-4A15-96B1-30ACF62C6B8F}"/>
              </a:ext>
            </a:extLst>
          </p:cNvPr>
          <p:cNvSpPr>
            <a:spLocks noGrp="1"/>
          </p:cNvSpPr>
          <p:nvPr>
            <p:ph idx="1"/>
          </p:nvPr>
        </p:nvSpPr>
        <p:spPr>
          <a:xfrm>
            <a:off x="368490" y="1188720"/>
            <a:ext cx="840702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B53F5FD0-33B7-4B22-B2E7-D7C5A3AD6937}"/>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24600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70554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AB6B8D3B-32FF-45CF-8B27-0FFD6F05C29C}"/>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53712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490" y="365760"/>
            <a:ext cx="8407020" cy="398571"/>
          </a:xfrm>
          <a:prstGeom prst="rect">
            <a:avLst/>
          </a:prstGeom>
        </p:spPr>
        <p:txBody>
          <a:bodyPr vert="horz" wrap="square" lIns="0" tIns="0" rIns="0" bIns="0" rtlCol="0" anchor="t" anchorCtr="0">
            <a:spAutoFit/>
          </a:bodyPr>
          <a:lstStyle/>
          <a:p>
            <a:pPr rtl="0"/>
            <a:r>
              <a:rPr lang="ja-jp"/>
              <a:t>マスター タイトルの書式設定</a:t>
            </a:r>
          </a:p>
        </p:txBody>
      </p:sp>
      <p:sp>
        <p:nvSpPr>
          <p:cNvPr id="3" name="Text Placeholder 2"/>
          <p:cNvSpPr>
            <a:spLocks noGrp="1"/>
          </p:cNvSpPr>
          <p:nvPr>
            <p:ph type="body" idx="1"/>
          </p:nvPr>
        </p:nvSpPr>
        <p:spPr>
          <a:xfrm>
            <a:off x="368490" y="1188720"/>
            <a:ext cx="8407020" cy="3589020"/>
          </a:xfrm>
          <a:prstGeom prst="rect">
            <a:avLst/>
          </a:prstGeom>
        </p:spPr>
        <p:txBody>
          <a:bodyPr vert="horz" lIns="0" tIns="0" rIns="0" bIns="0" rtlCol="0">
            <a:normAutofit/>
          </a:bodyPr>
          <a:lstStyle/>
          <a:p>
            <a:pPr lvl="0" rtl="0"/>
            <a:r>
              <a:rPr lang="ja-jp"/>
              <a:t>マスター テキストの書式設定</a:t>
            </a:r>
          </a:p>
          <a:p>
            <a:pPr lvl="1" rtl="0"/>
            <a:r>
              <a:rPr lang="ja-jp"/>
              <a:t>第 2 レベル</a:t>
            </a:r>
          </a:p>
          <a:p>
            <a:pPr lvl="2" rtl="0"/>
            <a:r>
              <a:rPr lang="ja-jp"/>
              <a:t>第 3 レベル</a:t>
            </a:r>
          </a:p>
          <a:p>
            <a:pPr lvl="3" rtl="0"/>
            <a:r>
              <a:rPr lang="ja-jp"/>
              <a:t>第 4 レベル</a:t>
            </a:r>
          </a:p>
          <a:p>
            <a:pPr lvl="4" rtl="0"/>
            <a:r>
              <a:rPr lang="ja-jp"/>
              <a:t>第 5 レベル</a:t>
            </a:r>
          </a:p>
        </p:txBody>
      </p:sp>
      <p:sp>
        <p:nvSpPr>
          <p:cNvPr id="5" name="Footer Placeholder 3"/>
          <p:cNvSpPr>
            <a:spLocks noGrp="1"/>
          </p:cNvSpPr>
          <p:nvPr>
            <p:ph type="ftr" sz="quarter" idx="3"/>
          </p:nvPr>
        </p:nvSpPr>
        <p:spPr>
          <a:xfrm>
            <a:off x="4572000" y="4857750"/>
            <a:ext cx="4386263" cy="152400"/>
          </a:xfrm>
          <a:prstGeom prst="rect">
            <a:avLst/>
          </a:prstGeom>
        </p:spPr>
        <p:txBody>
          <a:bodyPr vert="horz" lIns="0" tIns="0" rIns="0" bIns="0" rtlCol="0" anchor="b"/>
          <a:lstStyle>
            <a:lvl1pPr algn="r">
              <a:defRPr sz="600">
                <a:solidFill>
                  <a:schemeClr val="bg1">
                    <a:lumMod val="65000"/>
                  </a:schemeClr>
                </a:solidFill>
              </a:defRPr>
            </a:lvl1pPr>
          </a:lstStyle>
          <a:p>
            <a:pPr rtl="0"/>
            <a:endParaRPr lang="en-US"/>
          </a:p>
        </p:txBody>
      </p:sp>
    </p:spTree>
    <p:extLst>
      <p:ext uri="{BB962C8B-B14F-4D97-AF65-F5344CB8AC3E}">
        <p14:creationId xmlns:p14="http://schemas.microsoft.com/office/powerpoint/2010/main" val="151994659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90" r:id="rId3"/>
    <p:sldLayoutId id="2147483691" r:id="rId4"/>
    <p:sldLayoutId id="2147483675" r:id="rId5"/>
    <p:sldLayoutId id="2147483676" r:id="rId6"/>
    <p:sldLayoutId id="2147483680" r:id="rId7"/>
    <p:sldLayoutId id="2147483681" r:id="rId8"/>
    <p:sldLayoutId id="2147483685" r:id="rId9"/>
    <p:sldLayoutId id="2147483686" r:id="rId10"/>
    <p:sldLayoutId id="2147483682" r:id="rId11"/>
    <p:sldLayoutId id="2147483692" r:id="rId12"/>
    <p:sldLayoutId id="2147483683" r:id="rId13"/>
    <p:sldLayoutId id="2147483684" r:id="rId14"/>
    <p:sldLayoutId id="2147483694" r:id="rId15"/>
    <p:sldLayoutId id="2147483667" r:id="rId16"/>
    <p:sldLayoutId id="2147483673" r:id="rId17"/>
    <p:sldLayoutId id="2147483659" r:id="rId18"/>
    <p:sldLayoutId id="2147483693" r:id="rId19"/>
    <p:sldLayoutId id="2147483688" r:id="rId20"/>
    <p:sldLayoutId id="2147483689" r:id="rId21"/>
    <p:sldLayoutId id="2147483674" r:id="rId22"/>
    <p:sldLayoutId id="2147483687" r:id="rId23"/>
    <p:sldLayoutId id="2147483669" r:id="rId2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p:titleStyle>
    <p:body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A4A3A4"/>
          </p15:clr>
        </p15:guide>
        <p15:guide id="3" orient="horz" pos="230" userDrawn="1">
          <p15:clr>
            <a:srgbClr val="A4A3A4"/>
          </p15:clr>
        </p15:guide>
        <p15:guide id="4" orient="horz" pos="3060" userDrawn="1">
          <p15:clr>
            <a:srgbClr val="A4A3A4"/>
          </p15:clr>
        </p15:guide>
        <p15:guide id="5" pos="231" userDrawn="1">
          <p15:clr>
            <a:srgbClr val="A4A3A4"/>
          </p15:clr>
        </p15:guide>
        <p15:guide id="6" pos="5528" userDrawn="1">
          <p15:clr>
            <a:srgbClr val="A4A3A4"/>
          </p15:clr>
        </p15:guide>
        <p15:guide id="7" pos="116" userDrawn="1">
          <p15:clr>
            <a:srgbClr val="A4A3A4"/>
          </p15:clr>
        </p15:guide>
        <p15:guide id="8" orient="horz" pos="3156" userDrawn="1">
          <p15:clr>
            <a:srgbClr val="A4A3A4"/>
          </p15:clr>
        </p15:guide>
        <p15:guide id="9" pos="5643" userDrawn="1">
          <p15:clr>
            <a:srgbClr val="A4A3A4"/>
          </p15:clr>
        </p15:guide>
        <p15:guide id="10" orient="horz" pos="3011" userDrawn="1">
          <p15:clr>
            <a:srgbClr val="A4A3A4"/>
          </p15:clr>
        </p15:guide>
        <p15:guide id="11" orient="horz" pos="74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video" Target="https://www.youtube.com/embed/YEQCoDCrDxk?start=1&amp;feature=oembed" TargetMode="External"/><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notesSlide" Target="../notesSlides/notesSlide18.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16.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1.png"/><Relationship Id="rId4" Type="http://schemas.microsoft.com/office/2007/relationships/hdphoto" Target="../media/hdphoto2.wdp"/><Relationship Id="rId9" Type="http://schemas.openxmlformats.org/officeDocument/2006/relationships/image" Target="../media/image71.png"/><Relationship Id="rId14" Type="http://schemas.openxmlformats.org/officeDocument/2006/relationships/image" Target="../media/image76.svg"/></Relationships>
</file>

<file path=ppt/slides/_rels/slide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hyperlink" Target="https://hondanews.com/en-US/honda-automobiles/releases/release-4e58b4e0fcd795affa5685a66a034025-immersive-virtual-reality-technology-further-advances-hondas-ev-design-capabilities" TargetMode="External"/><Relationship Id="rId3" Type="http://schemas.openxmlformats.org/officeDocument/2006/relationships/image" Target="../media/image14.png"/><Relationship Id="rId7" Type="http://schemas.openxmlformats.org/officeDocument/2006/relationships/hyperlink" Target="https://www.caranddriver.com/news/a32035282/ford-turns-to-at-home-vr-to-keep-vehicle-development-on-track/" TargetMode="External"/><Relationship Id="rId12" Type="http://schemas.openxmlformats.org/officeDocument/2006/relationships/hyperlink" Target="https://nap.nationalacademies.org/read/5576/chapter/9"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png"/><Relationship Id="rId15" Type="http://schemas.openxmlformats.org/officeDocument/2006/relationships/hyperlink" Target="https://wear-studio.com/virtual-reality-in-construction/" TargetMode="External"/><Relationship Id="rId10" Type="http://schemas.openxmlformats.org/officeDocument/2006/relationships/image" Target="../media/image92.png"/><Relationship Id="rId4" Type="http://schemas.microsoft.com/office/2007/relationships/hdphoto" Target="../media/hdphoto1.wdp"/><Relationship Id="rId9" Type="http://schemas.openxmlformats.org/officeDocument/2006/relationships/image" Target="../media/image91.png"/><Relationship Id="rId14" Type="http://schemas.openxmlformats.org/officeDocument/2006/relationships/hyperlink" Target="https://ieeexplore.ieee.org/document/9741777"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hyperlink" Target="https://www.youtube.com/watch?v=XokIn5I8bPY"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98.sv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3" Type="http://schemas.openxmlformats.org/officeDocument/2006/relationships/image" Target="../media/image25.svg"/><Relationship Id="rId18" Type="http://schemas.openxmlformats.org/officeDocument/2006/relationships/image" Target="../media/image30.png"/><Relationship Id="rId26" Type="http://schemas.openxmlformats.org/officeDocument/2006/relationships/image" Target="../media/image38.png"/><Relationship Id="rId39" Type="http://schemas.openxmlformats.org/officeDocument/2006/relationships/image" Target="../media/image51.svg"/><Relationship Id="rId21" Type="http://schemas.openxmlformats.org/officeDocument/2006/relationships/image" Target="../media/image33.svg"/><Relationship Id="rId34" Type="http://schemas.openxmlformats.org/officeDocument/2006/relationships/image" Target="../media/image46.png"/><Relationship Id="rId42" Type="http://schemas.openxmlformats.org/officeDocument/2006/relationships/image" Target="../media/image54.png"/><Relationship Id="rId7" Type="http://schemas.openxmlformats.org/officeDocument/2006/relationships/image" Target="../media/image19.svg"/><Relationship Id="rId2" Type="http://schemas.openxmlformats.org/officeDocument/2006/relationships/notesSlide" Target="../notesSlides/notesSlide5.xml"/><Relationship Id="rId16" Type="http://schemas.openxmlformats.org/officeDocument/2006/relationships/image" Target="../media/image28.png"/><Relationship Id="rId29" Type="http://schemas.openxmlformats.org/officeDocument/2006/relationships/image" Target="../media/image41.svg"/><Relationship Id="rId1" Type="http://schemas.openxmlformats.org/officeDocument/2006/relationships/slideLayout" Target="../slideLayouts/slideLayout16.xml"/><Relationship Id="rId6" Type="http://schemas.openxmlformats.org/officeDocument/2006/relationships/image" Target="../media/image18.png"/><Relationship Id="rId11" Type="http://schemas.openxmlformats.org/officeDocument/2006/relationships/image" Target="../media/image23.svg"/><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svg"/><Relationship Id="rId40" Type="http://schemas.openxmlformats.org/officeDocument/2006/relationships/image" Target="../media/image52.png"/><Relationship Id="rId45" Type="http://schemas.openxmlformats.org/officeDocument/2006/relationships/image" Target="../media/image57.svg"/><Relationship Id="rId5" Type="http://schemas.openxmlformats.org/officeDocument/2006/relationships/image" Target="../media/image17.svg"/><Relationship Id="rId15" Type="http://schemas.openxmlformats.org/officeDocument/2006/relationships/image" Target="../media/image27.svg"/><Relationship Id="rId23" Type="http://schemas.openxmlformats.org/officeDocument/2006/relationships/image" Target="../media/image35.svg"/><Relationship Id="rId28" Type="http://schemas.openxmlformats.org/officeDocument/2006/relationships/image" Target="../media/image40.png"/><Relationship Id="rId36" Type="http://schemas.openxmlformats.org/officeDocument/2006/relationships/image" Target="../media/image48.png"/><Relationship Id="rId10" Type="http://schemas.openxmlformats.org/officeDocument/2006/relationships/image" Target="../media/image22.png"/><Relationship Id="rId19" Type="http://schemas.openxmlformats.org/officeDocument/2006/relationships/image" Target="../media/image31.svg"/><Relationship Id="rId31" Type="http://schemas.openxmlformats.org/officeDocument/2006/relationships/image" Target="../media/image43.svg"/><Relationship Id="rId44" Type="http://schemas.openxmlformats.org/officeDocument/2006/relationships/image" Target="../media/image56.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svg"/><Relationship Id="rId30" Type="http://schemas.openxmlformats.org/officeDocument/2006/relationships/image" Target="../media/image42.png"/><Relationship Id="rId35" Type="http://schemas.openxmlformats.org/officeDocument/2006/relationships/image" Target="../media/image47.svg"/><Relationship Id="rId43" Type="http://schemas.openxmlformats.org/officeDocument/2006/relationships/image" Target="../media/image55.svg"/><Relationship Id="rId8" Type="http://schemas.openxmlformats.org/officeDocument/2006/relationships/image" Target="../media/image20.png"/><Relationship Id="rId3" Type="http://schemas.openxmlformats.org/officeDocument/2006/relationships/image" Target="../media/image15.jpeg"/><Relationship Id="rId12" Type="http://schemas.openxmlformats.org/officeDocument/2006/relationships/image" Target="../media/image24.png"/><Relationship Id="rId17" Type="http://schemas.openxmlformats.org/officeDocument/2006/relationships/image" Target="../media/image29.svg"/><Relationship Id="rId25" Type="http://schemas.openxmlformats.org/officeDocument/2006/relationships/image" Target="../media/image37.svg"/><Relationship Id="rId33" Type="http://schemas.openxmlformats.org/officeDocument/2006/relationships/image" Target="../media/image45.svg"/><Relationship Id="rId38" Type="http://schemas.openxmlformats.org/officeDocument/2006/relationships/image" Target="../media/image50.png"/><Relationship Id="rId20" Type="http://schemas.openxmlformats.org/officeDocument/2006/relationships/image" Target="../media/image32.png"/><Relationship Id="rId41" Type="http://schemas.openxmlformats.org/officeDocument/2006/relationships/image" Target="../media/image53.svg"/></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063E82-DFA0-B942-550F-3901096F365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4674" t="12049" r="11499" b="29748"/>
          <a:stretch/>
        </p:blipFill>
        <p:spPr>
          <a:xfrm>
            <a:off x="3369112" y="1062622"/>
            <a:ext cx="5323778" cy="3641101"/>
          </a:xfrm>
          <a:custGeom>
            <a:avLst/>
            <a:gdLst>
              <a:gd name="connsiteX0" fmla="*/ 5199340 w 5323778"/>
              <a:gd name="connsiteY0" fmla="*/ 0 h 3641101"/>
              <a:gd name="connsiteX1" fmla="*/ 5323778 w 5323778"/>
              <a:gd name="connsiteY1" fmla="*/ 125114 h 3641101"/>
              <a:gd name="connsiteX2" fmla="*/ 5323778 w 5323778"/>
              <a:gd name="connsiteY2" fmla="*/ 3641101 h 3641101"/>
              <a:gd name="connsiteX3" fmla="*/ 3288999 w 5323778"/>
              <a:gd name="connsiteY3" fmla="*/ 3641101 h 3641101"/>
              <a:gd name="connsiteX4" fmla="*/ 3290627 w 5323778"/>
              <a:gd name="connsiteY4" fmla="*/ 3036117 h 3641101"/>
              <a:gd name="connsiteX5" fmla="*/ 3431092 w 5323778"/>
              <a:gd name="connsiteY5" fmla="*/ 2755186 h 3641101"/>
              <a:gd name="connsiteX6" fmla="*/ 5032230 w 5323778"/>
              <a:gd name="connsiteY6" fmla="*/ 1795220 h 3641101"/>
              <a:gd name="connsiteX7" fmla="*/ 5078358 w 5323778"/>
              <a:gd name="connsiteY7" fmla="*/ 1712203 h 3641101"/>
              <a:gd name="connsiteX8" fmla="*/ 5078358 w 5323778"/>
              <a:gd name="connsiteY8" fmla="*/ 1711978 h 3641101"/>
              <a:gd name="connsiteX9" fmla="*/ 4979640 w 5323778"/>
              <a:gd name="connsiteY9" fmla="*/ 1613259 h 3641101"/>
              <a:gd name="connsiteX10" fmla="*/ 3288548 w 5323778"/>
              <a:gd name="connsiteY10" fmla="*/ 1613259 h 3641101"/>
              <a:gd name="connsiteX11" fmla="*/ 28599 w 5323778"/>
              <a:gd name="connsiteY11" fmla="*/ 3641101 h 3641101"/>
              <a:gd name="connsiteX12" fmla="*/ 0 w 5323778"/>
              <a:gd name="connsiteY12" fmla="*/ 3641101 h 3641101"/>
              <a:gd name="connsiteX13" fmla="*/ 0 w 5323778"/>
              <a:gd name="connsiteY13" fmla="*/ 2019178 h 3641101"/>
              <a:gd name="connsiteX14" fmla="*/ 3252111 w 5323778"/>
              <a:gd name="connsiteY14" fmla="*/ 125 h 3641101"/>
              <a:gd name="connsiteX15" fmla="*/ 5193680 w 5323778"/>
              <a:gd name="connsiteY15" fmla="*/ 125 h 3641101"/>
              <a:gd name="connsiteX16" fmla="*/ 5199340 w 5323778"/>
              <a:gd name="connsiteY16" fmla="*/ 0 h 36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3778" h="3641101">
                <a:moveTo>
                  <a:pt x="5199340" y="0"/>
                </a:moveTo>
                <a:cubicBezTo>
                  <a:pt x="5268258" y="201"/>
                  <a:pt x="5323954" y="56221"/>
                  <a:pt x="5323778" y="125114"/>
                </a:cubicBezTo>
                <a:lnTo>
                  <a:pt x="5323778" y="3641101"/>
                </a:lnTo>
                <a:lnTo>
                  <a:pt x="3288999" y="3641101"/>
                </a:lnTo>
                <a:lnTo>
                  <a:pt x="3290627" y="3036117"/>
                </a:lnTo>
                <a:cubicBezTo>
                  <a:pt x="3290627" y="2942457"/>
                  <a:pt x="3327064" y="2817443"/>
                  <a:pt x="3431092" y="2755186"/>
                </a:cubicBezTo>
                <a:lnTo>
                  <a:pt x="5032230" y="1795220"/>
                </a:lnTo>
                <a:cubicBezTo>
                  <a:pt x="5062932" y="1779368"/>
                  <a:pt x="5081113" y="1746637"/>
                  <a:pt x="5078358" y="1712203"/>
                </a:cubicBezTo>
                <a:cubicBezTo>
                  <a:pt x="5078358" y="1712128"/>
                  <a:pt x="5078358" y="1712028"/>
                  <a:pt x="5078358" y="1711978"/>
                </a:cubicBezTo>
                <a:cubicBezTo>
                  <a:pt x="5078358" y="1657434"/>
                  <a:pt x="5034183" y="1613259"/>
                  <a:pt x="4979640" y="1613259"/>
                </a:cubicBezTo>
                <a:lnTo>
                  <a:pt x="3288548" y="1613259"/>
                </a:lnTo>
                <a:lnTo>
                  <a:pt x="28599" y="3641101"/>
                </a:lnTo>
                <a:lnTo>
                  <a:pt x="0" y="3641101"/>
                </a:lnTo>
                <a:lnTo>
                  <a:pt x="0" y="2019178"/>
                </a:lnTo>
                <a:lnTo>
                  <a:pt x="3252111" y="125"/>
                </a:lnTo>
                <a:lnTo>
                  <a:pt x="5193680" y="125"/>
                </a:lnTo>
                <a:cubicBezTo>
                  <a:pt x="5195584" y="25"/>
                  <a:pt x="5197437" y="0"/>
                  <a:pt x="5199340" y="0"/>
                </a:cubicBezTo>
                <a:close/>
              </a:path>
            </a:pathLst>
          </a:custGeom>
        </p:spPr>
      </p:pic>
      <p:sp>
        <p:nvSpPr>
          <p:cNvPr id="12" name="Title 6">
            <a:extLst>
              <a:ext uri="{FF2B5EF4-FFF2-40B4-BE49-F238E27FC236}">
                <a16:creationId xmlns:a16="http://schemas.microsoft.com/office/drawing/2014/main" id="{5D634737-95FA-11CA-F2D5-F792C0BBC882}"/>
              </a:ext>
            </a:extLst>
          </p:cNvPr>
          <p:cNvSpPr txBox="1">
            <a:spLocks/>
          </p:cNvSpPr>
          <p:nvPr/>
        </p:nvSpPr>
        <p:spPr>
          <a:xfrm>
            <a:off x="376879" y="1210670"/>
            <a:ext cx="2668638" cy="1329595"/>
          </a:xfrm>
          <a:prstGeom prst="rect">
            <a:avLst/>
          </a:prstGeom>
        </p:spPr>
        <p:txBody>
          <a:bodyPr lIns="0" tIns="0" rIns="0" bIns="0" rtlCol="0"/>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lnSpc>
                <a:spcPct val="100000"/>
              </a:lnSpc>
            </a:pPr>
            <a:r>
              <a:rPr lang="ja-JP" altLang="en-US" sz="3600" dirty="0">
                <a:solidFill>
                  <a:schemeClr val="bg1"/>
                </a:solidFill>
                <a:ea typeface="Meiryo" panose="020B0604030504040204" pitchFamily="34" charset="-128"/>
              </a:rPr>
              <a:t>モジュール </a:t>
            </a:r>
            <a:r>
              <a:rPr lang="en-US" altLang="ja-JP" sz="3600" dirty="0">
                <a:solidFill>
                  <a:schemeClr val="bg1"/>
                </a:solidFill>
                <a:ea typeface="Meiryo" panose="020B0604030504040204" pitchFamily="34" charset="-128"/>
              </a:rPr>
              <a:t>2</a:t>
            </a:r>
            <a:br>
              <a:rPr lang="ja-JP" altLang="en-US" sz="3600" dirty="0">
                <a:solidFill>
                  <a:schemeClr val="bg1"/>
                </a:solidFill>
                <a:ea typeface="Meiryo" panose="020B0604030504040204" pitchFamily="34" charset="-128"/>
              </a:rPr>
            </a:br>
            <a:r>
              <a:rPr lang="ja-JP" altLang="en-US" sz="2000" b="0" dirty="0">
                <a:solidFill>
                  <a:schemeClr val="bg1"/>
                </a:solidFill>
                <a:ea typeface="Meiryo" panose="020B0604030504040204" pitchFamily="34" charset="-128"/>
              </a:rPr>
              <a:t>インダストリー </a:t>
            </a:r>
            <a:r>
              <a:rPr lang="en-US" altLang="ja-JP" sz="2000" b="0" dirty="0">
                <a:solidFill>
                  <a:schemeClr val="bg1"/>
                </a:solidFill>
                <a:ea typeface="Meiryo" panose="020B0604030504040204" pitchFamily="34" charset="-128"/>
              </a:rPr>
              <a:t>4.0 </a:t>
            </a:r>
            <a:r>
              <a:rPr lang="ja-JP" altLang="en-US" sz="2000" b="0" dirty="0">
                <a:solidFill>
                  <a:schemeClr val="bg1"/>
                </a:solidFill>
                <a:ea typeface="Meiryo" panose="020B0604030504040204" pitchFamily="34" charset="-128"/>
              </a:rPr>
              <a:t>とテクノロジーの概要</a:t>
            </a:r>
          </a:p>
        </p:txBody>
      </p:sp>
      <p:pic>
        <p:nvPicPr>
          <p:cNvPr id="13" name="Picture 12">
            <a:extLst>
              <a:ext uri="{FF2B5EF4-FFF2-40B4-BE49-F238E27FC236}">
                <a16:creationId xmlns:a16="http://schemas.microsoft.com/office/drawing/2014/main" id="{82E74F7C-A4E7-8E02-13F9-74D41099B6AA}"/>
              </a:ext>
            </a:extLst>
          </p:cNvPr>
          <p:cNvPicPr>
            <a:picLocks noChangeAspect="1"/>
          </p:cNvPicPr>
          <p:nvPr/>
        </p:nvPicPr>
        <p:blipFill>
          <a:blip r:embed="rId4"/>
          <a:stretch>
            <a:fillRect/>
          </a:stretch>
        </p:blipFill>
        <p:spPr>
          <a:xfrm>
            <a:off x="254466" y="166173"/>
            <a:ext cx="3151464" cy="650586"/>
          </a:xfrm>
          <a:prstGeom prst="rect">
            <a:avLst/>
          </a:prstGeom>
        </p:spPr>
      </p:pic>
    </p:spTree>
    <p:extLst>
      <p:ext uri="{BB962C8B-B14F-4D97-AF65-F5344CB8AC3E}">
        <p14:creationId xmlns:p14="http://schemas.microsoft.com/office/powerpoint/2010/main" val="3148791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BF14B-04CB-6FDC-F551-E4421D680170}"/>
              </a:ext>
            </a:extLst>
          </p:cNvPr>
          <p:cNvSpPr>
            <a:spLocks noGrp="1"/>
          </p:cNvSpPr>
          <p:nvPr>
            <p:ph type="title"/>
          </p:nvPr>
        </p:nvSpPr>
        <p:spPr>
          <a:xfrm>
            <a:off x="368490" y="365760"/>
            <a:ext cx="8407020" cy="786369"/>
          </a:xfrm>
        </p:spPr>
        <p:txBody>
          <a:bodyPr rtlCol="0"/>
          <a:lstStyle/>
          <a:p>
            <a:pPr rtl="0"/>
            <a:r>
              <a:rPr lang="ja-JP" altLang="en-US" dirty="0">
                <a:ea typeface="Meiryo" panose="020B0604030504040204" pitchFamily="34" charset="-128"/>
              </a:rPr>
              <a:t>サステナブルな設計をサポートする</a:t>
            </a:r>
            <a:br>
              <a:rPr lang="en-US" altLang="ja-JP" dirty="0">
                <a:ea typeface="Meiryo" panose="020B0604030504040204" pitchFamily="34" charset="-128"/>
              </a:rPr>
            </a:br>
            <a:r>
              <a:rPr lang="ja-JP" altLang="en-US" dirty="0">
                <a:ea typeface="Meiryo" panose="020B0604030504040204" pitchFamily="34" charset="-128"/>
              </a:rPr>
              <a:t>インダストリー </a:t>
            </a:r>
            <a:r>
              <a:rPr lang="en-US" altLang="ja-JP" dirty="0">
                <a:ea typeface="Meiryo" panose="020B0604030504040204" pitchFamily="34" charset="-128"/>
              </a:rPr>
              <a:t>4.0 </a:t>
            </a:r>
            <a:r>
              <a:rPr lang="ja-JP" altLang="en-US" dirty="0">
                <a:ea typeface="Meiryo" panose="020B0604030504040204" pitchFamily="34" charset="-128"/>
              </a:rPr>
              <a:t>テクノロジー</a:t>
            </a:r>
          </a:p>
        </p:txBody>
      </p:sp>
      <p:grpSp>
        <p:nvGrpSpPr>
          <p:cNvPr id="12" name="Group 11">
            <a:extLst>
              <a:ext uri="{FF2B5EF4-FFF2-40B4-BE49-F238E27FC236}">
                <a16:creationId xmlns:a16="http://schemas.microsoft.com/office/drawing/2014/main" id="{91AA7AEE-2348-C0F8-B8C4-4FFFCE26E30C}"/>
              </a:ext>
            </a:extLst>
          </p:cNvPr>
          <p:cNvGrpSpPr/>
          <p:nvPr/>
        </p:nvGrpSpPr>
        <p:grpSpPr>
          <a:xfrm>
            <a:off x="3052915" y="1361565"/>
            <a:ext cx="3038168" cy="3038168"/>
            <a:chOff x="3494858" y="1494830"/>
            <a:chExt cx="2154284" cy="2154285"/>
          </a:xfrm>
        </p:grpSpPr>
        <p:sp>
          <p:nvSpPr>
            <p:cNvPr id="8" name="Freeform: Shape 7">
              <a:extLst>
                <a:ext uri="{FF2B5EF4-FFF2-40B4-BE49-F238E27FC236}">
                  <a16:creationId xmlns:a16="http://schemas.microsoft.com/office/drawing/2014/main" id="{2585860D-4026-6419-9DD1-9F53EB080DB1}"/>
                </a:ext>
              </a:extLst>
            </p:cNvPr>
            <p:cNvSpPr/>
            <p:nvPr/>
          </p:nvSpPr>
          <p:spPr>
            <a:xfrm>
              <a:off x="3495528" y="2256363"/>
              <a:ext cx="1065966" cy="1392529"/>
            </a:xfrm>
            <a:custGeom>
              <a:avLst/>
              <a:gdLst>
                <a:gd name="connsiteX0" fmla="*/ 1065520 w 1065966"/>
                <a:gd name="connsiteY0" fmla="*/ 1106871 h 1392529"/>
                <a:gd name="connsiteX1" fmla="*/ 1065520 w 1065966"/>
                <a:gd name="connsiteY1" fmla="*/ 1106200 h 1392529"/>
                <a:gd name="connsiteX2" fmla="*/ 1065520 w 1065966"/>
                <a:gd name="connsiteY2" fmla="*/ 1096366 h 1392529"/>
                <a:gd name="connsiteX3" fmla="*/ 1065520 w 1065966"/>
                <a:gd name="connsiteY3" fmla="*/ 1093013 h 1392529"/>
                <a:gd name="connsiteX4" fmla="*/ 1065520 w 1065966"/>
                <a:gd name="connsiteY4" fmla="*/ 1085190 h 1392529"/>
                <a:gd name="connsiteX5" fmla="*/ 1065520 w 1065966"/>
                <a:gd name="connsiteY5" fmla="*/ 1082731 h 1392529"/>
                <a:gd name="connsiteX6" fmla="*/ 1065520 w 1065966"/>
                <a:gd name="connsiteY6" fmla="*/ 1074237 h 1392529"/>
                <a:gd name="connsiteX7" fmla="*/ 1065520 w 1065966"/>
                <a:gd name="connsiteY7" fmla="*/ 1072672 h 1392529"/>
                <a:gd name="connsiteX8" fmla="*/ 1065520 w 1065966"/>
                <a:gd name="connsiteY8" fmla="*/ 1063285 h 1392529"/>
                <a:gd name="connsiteX9" fmla="*/ 1065520 w 1065966"/>
                <a:gd name="connsiteY9" fmla="*/ 1062391 h 1392529"/>
                <a:gd name="connsiteX10" fmla="*/ 1050768 w 1065966"/>
                <a:gd name="connsiteY10" fmla="*/ 993099 h 1392529"/>
                <a:gd name="connsiteX11" fmla="*/ 1046968 w 1065966"/>
                <a:gd name="connsiteY11" fmla="*/ 993099 h 1392529"/>
                <a:gd name="connsiteX12" fmla="*/ 1045627 w 1065966"/>
                <a:gd name="connsiteY12" fmla="*/ 993546 h 1392529"/>
                <a:gd name="connsiteX13" fmla="*/ 1040039 w 1065966"/>
                <a:gd name="connsiteY13" fmla="*/ 995558 h 1392529"/>
                <a:gd name="connsiteX14" fmla="*/ 1037580 w 1065966"/>
                <a:gd name="connsiteY14" fmla="*/ 996899 h 1392529"/>
                <a:gd name="connsiteX15" fmla="*/ 1027298 w 1065966"/>
                <a:gd name="connsiteY15" fmla="*/ 1002487 h 1392529"/>
                <a:gd name="connsiteX16" fmla="*/ 913750 w 1065966"/>
                <a:gd name="connsiteY16" fmla="*/ 1034004 h 1392529"/>
                <a:gd name="connsiteX17" fmla="*/ 739628 w 1065966"/>
                <a:gd name="connsiteY17" fmla="*/ 859658 h 1392529"/>
                <a:gd name="connsiteX18" fmla="*/ 913750 w 1065966"/>
                <a:gd name="connsiteY18" fmla="*/ 685759 h 1392529"/>
                <a:gd name="connsiteX19" fmla="*/ 1027298 w 1065966"/>
                <a:gd name="connsiteY19" fmla="*/ 716605 h 1392529"/>
                <a:gd name="connsiteX20" fmla="*/ 1037580 w 1065966"/>
                <a:gd name="connsiteY20" fmla="*/ 722864 h 1392529"/>
                <a:gd name="connsiteX21" fmla="*/ 1040262 w 1065966"/>
                <a:gd name="connsiteY21" fmla="*/ 723758 h 1392529"/>
                <a:gd name="connsiteX22" fmla="*/ 1045850 w 1065966"/>
                <a:gd name="connsiteY22" fmla="*/ 725769 h 1392529"/>
                <a:gd name="connsiteX23" fmla="*/ 1047191 w 1065966"/>
                <a:gd name="connsiteY23" fmla="*/ 726216 h 1392529"/>
                <a:gd name="connsiteX24" fmla="*/ 1051215 w 1065966"/>
                <a:gd name="connsiteY24" fmla="*/ 726887 h 1392529"/>
                <a:gd name="connsiteX25" fmla="*/ 1065967 w 1065966"/>
                <a:gd name="connsiteY25" fmla="*/ 656925 h 1392529"/>
                <a:gd name="connsiteX26" fmla="*/ 1065967 w 1065966"/>
                <a:gd name="connsiteY26" fmla="*/ 656031 h 1392529"/>
                <a:gd name="connsiteX27" fmla="*/ 1065967 w 1065966"/>
                <a:gd name="connsiteY27" fmla="*/ 646867 h 1392529"/>
                <a:gd name="connsiteX28" fmla="*/ 1065967 w 1065966"/>
                <a:gd name="connsiteY28" fmla="*/ 645079 h 1392529"/>
                <a:gd name="connsiteX29" fmla="*/ 1065967 w 1065966"/>
                <a:gd name="connsiteY29" fmla="*/ 636361 h 1392529"/>
                <a:gd name="connsiteX30" fmla="*/ 1065967 w 1065966"/>
                <a:gd name="connsiteY30" fmla="*/ 634126 h 1392529"/>
                <a:gd name="connsiteX31" fmla="*/ 1065967 w 1065966"/>
                <a:gd name="connsiteY31" fmla="*/ 625632 h 1392529"/>
                <a:gd name="connsiteX32" fmla="*/ 1065967 w 1065966"/>
                <a:gd name="connsiteY32" fmla="*/ 622950 h 1392529"/>
                <a:gd name="connsiteX33" fmla="*/ 1065967 w 1065966"/>
                <a:gd name="connsiteY33" fmla="*/ 612668 h 1392529"/>
                <a:gd name="connsiteX34" fmla="*/ 1065967 w 1065966"/>
                <a:gd name="connsiteY34" fmla="*/ 612668 h 1392529"/>
                <a:gd name="connsiteX35" fmla="*/ 1065967 w 1065966"/>
                <a:gd name="connsiteY35" fmla="*/ 326339 h 1392529"/>
                <a:gd name="connsiteX36" fmla="*/ 791261 w 1065966"/>
                <a:gd name="connsiteY36" fmla="*/ 326339 h 1392529"/>
                <a:gd name="connsiteX37" fmla="*/ 647537 w 1065966"/>
                <a:gd name="connsiteY37" fmla="*/ 302423 h 1392529"/>
                <a:gd name="connsiteX38" fmla="*/ 657372 w 1065966"/>
                <a:gd name="connsiteY38" fmla="*/ 254366 h 1392529"/>
                <a:gd name="connsiteX39" fmla="*/ 685312 w 1065966"/>
                <a:gd name="connsiteY39" fmla="*/ 152217 h 1392529"/>
                <a:gd name="connsiteX40" fmla="*/ 533095 w 1065966"/>
                <a:gd name="connsiteY40" fmla="*/ 0 h 1392529"/>
                <a:gd name="connsiteX41" fmla="*/ 380655 w 1065966"/>
                <a:gd name="connsiteY41" fmla="*/ 152217 h 1392529"/>
                <a:gd name="connsiteX42" fmla="*/ 408371 w 1065966"/>
                <a:gd name="connsiteY42" fmla="*/ 254366 h 1392529"/>
                <a:gd name="connsiteX43" fmla="*/ 418429 w 1065966"/>
                <a:gd name="connsiteY43" fmla="*/ 302423 h 1392529"/>
                <a:gd name="connsiteX44" fmla="*/ 274483 w 1065966"/>
                <a:gd name="connsiteY44" fmla="*/ 326339 h 1392529"/>
                <a:gd name="connsiteX45" fmla="*/ 0 w 1065966"/>
                <a:gd name="connsiteY45" fmla="*/ 326339 h 1392529"/>
                <a:gd name="connsiteX46" fmla="*/ 1065967 w 1065966"/>
                <a:gd name="connsiteY46" fmla="*/ 1392530 h 1392529"/>
                <a:gd name="connsiteX47" fmla="*/ 1065967 w 1065966"/>
                <a:gd name="connsiteY47" fmla="*/ 1106871 h 139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5966" h="1392529">
                  <a:moveTo>
                    <a:pt x="1065520" y="1106871"/>
                  </a:moveTo>
                  <a:lnTo>
                    <a:pt x="1065520" y="1106200"/>
                  </a:lnTo>
                  <a:cubicBezTo>
                    <a:pt x="1065520" y="1103071"/>
                    <a:pt x="1065520" y="1099495"/>
                    <a:pt x="1065520" y="1096366"/>
                  </a:cubicBezTo>
                  <a:lnTo>
                    <a:pt x="1065520" y="1093013"/>
                  </a:lnTo>
                  <a:cubicBezTo>
                    <a:pt x="1065520" y="1090331"/>
                    <a:pt x="1065520" y="1087872"/>
                    <a:pt x="1065520" y="1085190"/>
                  </a:cubicBezTo>
                  <a:cubicBezTo>
                    <a:pt x="1065520" y="1084072"/>
                    <a:pt x="1065520" y="1083625"/>
                    <a:pt x="1065520" y="1082731"/>
                  </a:cubicBezTo>
                  <a:cubicBezTo>
                    <a:pt x="1065520" y="1079602"/>
                    <a:pt x="1065520" y="1077143"/>
                    <a:pt x="1065520" y="1074237"/>
                  </a:cubicBezTo>
                  <a:cubicBezTo>
                    <a:pt x="1065520" y="1073343"/>
                    <a:pt x="1065520" y="1072896"/>
                    <a:pt x="1065520" y="1072672"/>
                  </a:cubicBezTo>
                  <a:cubicBezTo>
                    <a:pt x="1065520" y="1069320"/>
                    <a:pt x="1065520" y="1066414"/>
                    <a:pt x="1065520" y="1063285"/>
                  </a:cubicBezTo>
                  <a:lnTo>
                    <a:pt x="1065520" y="1062391"/>
                  </a:lnTo>
                  <a:cubicBezTo>
                    <a:pt x="1064402" y="1024169"/>
                    <a:pt x="1061273" y="993323"/>
                    <a:pt x="1050768" y="993099"/>
                  </a:cubicBezTo>
                  <a:cubicBezTo>
                    <a:pt x="1049873" y="993099"/>
                    <a:pt x="1048309" y="993099"/>
                    <a:pt x="1046968" y="993099"/>
                  </a:cubicBezTo>
                  <a:cubicBezTo>
                    <a:pt x="1046521" y="993099"/>
                    <a:pt x="1045850" y="993099"/>
                    <a:pt x="1045627" y="993546"/>
                  </a:cubicBezTo>
                  <a:cubicBezTo>
                    <a:pt x="1044062" y="993993"/>
                    <a:pt x="1042050" y="994888"/>
                    <a:pt x="1040039" y="995558"/>
                  </a:cubicBezTo>
                  <a:cubicBezTo>
                    <a:pt x="1039145" y="996005"/>
                    <a:pt x="1038474" y="996452"/>
                    <a:pt x="1037580" y="996899"/>
                  </a:cubicBezTo>
                  <a:cubicBezTo>
                    <a:pt x="1034898" y="998017"/>
                    <a:pt x="1031321" y="999805"/>
                    <a:pt x="1027298" y="1002487"/>
                  </a:cubicBezTo>
                  <a:cubicBezTo>
                    <a:pt x="995782" y="1022380"/>
                    <a:pt x="954654" y="1034004"/>
                    <a:pt x="913750" y="1034004"/>
                  </a:cubicBezTo>
                  <a:cubicBezTo>
                    <a:pt x="817860" y="1034004"/>
                    <a:pt x="739628" y="955772"/>
                    <a:pt x="739628" y="859658"/>
                  </a:cubicBezTo>
                  <a:cubicBezTo>
                    <a:pt x="739628" y="763544"/>
                    <a:pt x="817860" y="685759"/>
                    <a:pt x="913750" y="685759"/>
                  </a:cubicBezTo>
                  <a:cubicBezTo>
                    <a:pt x="954654" y="685759"/>
                    <a:pt x="995782" y="697159"/>
                    <a:pt x="1027298" y="716605"/>
                  </a:cubicBezTo>
                  <a:cubicBezTo>
                    <a:pt x="1031321" y="719287"/>
                    <a:pt x="1034674" y="720852"/>
                    <a:pt x="1037580" y="722864"/>
                  </a:cubicBezTo>
                  <a:cubicBezTo>
                    <a:pt x="1038697" y="723087"/>
                    <a:pt x="1039368" y="723311"/>
                    <a:pt x="1040262" y="723758"/>
                  </a:cubicBezTo>
                  <a:cubicBezTo>
                    <a:pt x="1042274" y="724875"/>
                    <a:pt x="1044062" y="725322"/>
                    <a:pt x="1045850" y="725769"/>
                  </a:cubicBezTo>
                  <a:cubicBezTo>
                    <a:pt x="1045850" y="725769"/>
                    <a:pt x="1046521" y="726216"/>
                    <a:pt x="1047191" y="726216"/>
                  </a:cubicBezTo>
                  <a:cubicBezTo>
                    <a:pt x="1048756" y="726664"/>
                    <a:pt x="1050321" y="726887"/>
                    <a:pt x="1051215" y="726887"/>
                  </a:cubicBezTo>
                  <a:cubicBezTo>
                    <a:pt x="1061720" y="726216"/>
                    <a:pt x="1064849" y="695147"/>
                    <a:pt x="1065967" y="656925"/>
                  </a:cubicBezTo>
                  <a:lnTo>
                    <a:pt x="1065967" y="656031"/>
                  </a:lnTo>
                  <a:cubicBezTo>
                    <a:pt x="1065967" y="653125"/>
                    <a:pt x="1065967" y="649773"/>
                    <a:pt x="1065967" y="646867"/>
                  </a:cubicBezTo>
                  <a:cubicBezTo>
                    <a:pt x="1065967" y="646196"/>
                    <a:pt x="1065967" y="645302"/>
                    <a:pt x="1065967" y="645079"/>
                  </a:cubicBezTo>
                  <a:cubicBezTo>
                    <a:pt x="1065967" y="642173"/>
                    <a:pt x="1065967" y="639044"/>
                    <a:pt x="1065967" y="636361"/>
                  </a:cubicBezTo>
                  <a:cubicBezTo>
                    <a:pt x="1065967" y="635467"/>
                    <a:pt x="1065967" y="634350"/>
                    <a:pt x="1065967" y="634126"/>
                  </a:cubicBezTo>
                  <a:cubicBezTo>
                    <a:pt x="1065967" y="631220"/>
                    <a:pt x="1065967" y="628315"/>
                    <a:pt x="1065967" y="625632"/>
                  </a:cubicBezTo>
                  <a:lnTo>
                    <a:pt x="1065967" y="622950"/>
                  </a:lnTo>
                  <a:cubicBezTo>
                    <a:pt x="1065967" y="619150"/>
                    <a:pt x="1065967" y="616245"/>
                    <a:pt x="1065967" y="612668"/>
                  </a:cubicBezTo>
                  <a:lnTo>
                    <a:pt x="1065967" y="612668"/>
                  </a:lnTo>
                  <a:lnTo>
                    <a:pt x="1065967" y="326339"/>
                  </a:lnTo>
                  <a:lnTo>
                    <a:pt x="791261" y="326339"/>
                  </a:lnTo>
                  <a:cubicBezTo>
                    <a:pt x="703194" y="326339"/>
                    <a:pt x="660278" y="325445"/>
                    <a:pt x="647537" y="302423"/>
                  </a:cubicBezTo>
                  <a:cubicBezTo>
                    <a:pt x="639044" y="287000"/>
                    <a:pt x="648208" y="268448"/>
                    <a:pt x="657372" y="254366"/>
                  </a:cubicBezTo>
                  <a:cubicBezTo>
                    <a:pt x="675030" y="226426"/>
                    <a:pt x="685312" y="189098"/>
                    <a:pt x="685312" y="152217"/>
                  </a:cubicBezTo>
                  <a:cubicBezTo>
                    <a:pt x="685312" y="68397"/>
                    <a:pt x="617139" y="0"/>
                    <a:pt x="533095" y="0"/>
                  </a:cubicBezTo>
                  <a:cubicBezTo>
                    <a:pt x="449052" y="0"/>
                    <a:pt x="380655" y="68397"/>
                    <a:pt x="380655" y="152217"/>
                  </a:cubicBezTo>
                  <a:cubicBezTo>
                    <a:pt x="380655" y="189098"/>
                    <a:pt x="390937" y="226202"/>
                    <a:pt x="408371" y="254366"/>
                  </a:cubicBezTo>
                  <a:cubicBezTo>
                    <a:pt x="417535" y="268448"/>
                    <a:pt x="426923" y="287000"/>
                    <a:pt x="418429" y="302423"/>
                  </a:cubicBezTo>
                  <a:cubicBezTo>
                    <a:pt x="405912" y="325445"/>
                    <a:pt x="362773" y="326339"/>
                    <a:pt x="274483" y="326339"/>
                  </a:cubicBezTo>
                  <a:lnTo>
                    <a:pt x="0" y="326339"/>
                  </a:lnTo>
                  <a:cubicBezTo>
                    <a:pt x="6035" y="911515"/>
                    <a:pt x="480791" y="1386271"/>
                    <a:pt x="1065967" y="1392530"/>
                  </a:cubicBezTo>
                  <a:lnTo>
                    <a:pt x="1065967" y="1106871"/>
                  </a:lnTo>
                  <a:close/>
                </a:path>
              </a:pathLst>
            </a:custGeom>
            <a:solidFill>
              <a:schemeClr val="accent3"/>
            </a:solidFill>
            <a:ln w="22352" cap="flat">
              <a:noFill/>
              <a:prstDash val="solid"/>
              <a:miter/>
            </a:ln>
          </p:spPr>
          <p:txBody>
            <a:bodyPr rtlCol="0" anchor="ctr"/>
            <a:lstStyle/>
            <a:p>
              <a:pPr rtl="0"/>
              <a:endParaRPr lang="ja-JP" altLang="en-US" dirty="0">
                <a:ea typeface="Meiryo" panose="020B0604030504040204" pitchFamily="34" charset="-128"/>
              </a:endParaRPr>
            </a:p>
          </p:txBody>
        </p:sp>
        <p:sp>
          <p:nvSpPr>
            <p:cNvPr id="9" name="Freeform: Shape 8">
              <a:extLst>
                <a:ext uri="{FF2B5EF4-FFF2-40B4-BE49-F238E27FC236}">
                  <a16:creationId xmlns:a16="http://schemas.microsoft.com/office/drawing/2014/main" id="{54AEFBA6-D281-9488-3219-454BBECAB900}"/>
                </a:ext>
              </a:extLst>
            </p:cNvPr>
            <p:cNvSpPr/>
            <p:nvPr/>
          </p:nvSpPr>
          <p:spPr>
            <a:xfrm>
              <a:off x="3494858" y="1494830"/>
              <a:ext cx="1392529" cy="1065966"/>
            </a:xfrm>
            <a:custGeom>
              <a:avLst/>
              <a:gdLst>
                <a:gd name="connsiteX0" fmla="*/ 399654 w 1392529"/>
                <a:gd name="connsiteY0" fmla="*/ 1053450 h 1065966"/>
                <a:gd name="connsiteX1" fmla="*/ 390266 w 1392529"/>
                <a:gd name="connsiteY1" fmla="*/ 1027298 h 1065966"/>
                <a:gd name="connsiteX2" fmla="*/ 358973 w 1392529"/>
                <a:gd name="connsiteY2" fmla="*/ 913750 h 1065966"/>
                <a:gd name="connsiteX3" fmla="*/ 533095 w 1392529"/>
                <a:gd name="connsiteY3" fmla="*/ 739628 h 1065966"/>
                <a:gd name="connsiteX4" fmla="*/ 706994 w 1392529"/>
                <a:gd name="connsiteY4" fmla="*/ 913750 h 1065966"/>
                <a:gd name="connsiteX5" fmla="*/ 675925 w 1392529"/>
                <a:gd name="connsiteY5" fmla="*/ 1027298 h 1065966"/>
                <a:gd name="connsiteX6" fmla="*/ 666537 w 1392529"/>
                <a:gd name="connsiteY6" fmla="*/ 1053450 h 1065966"/>
                <a:gd name="connsiteX7" fmla="*/ 791261 w 1392529"/>
                <a:gd name="connsiteY7" fmla="*/ 1065967 h 1065966"/>
                <a:gd name="connsiteX8" fmla="*/ 1065967 w 1392529"/>
                <a:gd name="connsiteY8" fmla="*/ 1065967 h 1065966"/>
                <a:gd name="connsiteX9" fmla="*/ 1065967 w 1392529"/>
                <a:gd name="connsiteY9" fmla="*/ 791261 h 1065966"/>
                <a:gd name="connsiteX10" fmla="*/ 1089884 w 1392529"/>
                <a:gd name="connsiteY10" fmla="*/ 647537 h 1065966"/>
                <a:gd name="connsiteX11" fmla="*/ 1138164 w 1392529"/>
                <a:gd name="connsiteY11" fmla="*/ 657372 h 1065966"/>
                <a:gd name="connsiteX12" fmla="*/ 1240089 w 1392529"/>
                <a:gd name="connsiteY12" fmla="*/ 685312 h 1065966"/>
                <a:gd name="connsiteX13" fmla="*/ 1392530 w 1392529"/>
                <a:gd name="connsiteY13" fmla="*/ 532872 h 1065966"/>
                <a:gd name="connsiteX14" fmla="*/ 1240089 w 1392529"/>
                <a:gd name="connsiteY14" fmla="*/ 380431 h 1065966"/>
                <a:gd name="connsiteX15" fmla="*/ 1138164 w 1392529"/>
                <a:gd name="connsiteY15" fmla="*/ 408371 h 1065966"/>
                <a:gd name="connsiteX16" fmla="*/ 1089884 w 1392529"/>
                <a:gd name="connsiteY16" fmla="*/ 418206 h 1065966"/>
                <a:gd name="connsiteX17" fmla="*/ 1065967 w 1392529"/>
                <a:gd name="connsiteY17" fmla="*/ 274483 h 1065966"/>
                <a:gd name="connsiteX18" fmla="*/ 1065967 w 1392529"/>
                <a:gd name="connsiteY18" fmla="*/ 0 h 1065966"/>
                <a:gd name="connsiteX19" fmla="*/ 0 w 1392529"/>
                <a:gd name="connsiteY19" fmla="*/ 1065743 h 1065966"/>
                <a:gd name="connsiteX20" fmla="*/ 274483 w 1392529"/>
                <a:gd name="connsiteY20" fmla="*/ 1065743 h 1065966"/>
                <a:gd name="connsiteX21" fmla="*/ 399430 w 1392529"/>
                <a:gd name="connsiteY21" fmla="*/ 1053226 h 106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2529" h="1065966">
                  <a:moveTo>
                    <a:pt x="399654" y="1053450"/>
                  </a:moveTo>
                  <a:cubicBezTo>
                    <a:pt x="400548" y="1051438"/>
                    <a:pt x="401665" y="1045180"/>
                    <a:pt x="390266" y="1027298"/>
                  </a:cubicBezTo>
                  <a:cubicBezTo>
                    <a:pt x="370373" y="996005"/>
                    <a:pt x="358973" y="954430"/>
                    <a:pt x="358973" y="913750"/>
                  </a:cubicBezTo>
                  <a:cubicBezTo>
                    <a:pt x="358973" y="817860"/>
                    <a:pt x="436982" y="739628"/>
                    <a:pt x="533095" y="739628"/>
                  </a:cubicBezTo>
                  <a:cubicBezTo>
                    <a:pt x="629209" y="739628"/>
                    <a:pt x="706994" y="817860"/>
                    <a:pt x="706994" y="913750"/>
                  </a:cubicBezTo>
                  <a:cubicBezTo>
                    <a:pt x="706994" y="954430"/>
                    <a:pt x="695594" y="996005"/>
                    <a:pt x="675925" y="1027298"/>
                  </a:cubicBezTo>
                  <a:cubicBezTo>
                    <a:pt x="664525" y="1045403"/>
                    <a:pt x="665419" y="1051438"/>
                    <a:pt x="666537" y="1053450"/>
                  </a:cubicBezTo>
                  <a:cubicBezTo>
                    <a:pt x="673466" y="1065967"/>
                    <a:pt x="736051" y="1065967"/>
                    <a:pt x="791261" y="1065967"/>
                  </a:cubicBezTo>
                  <a:lnTo>
                    <a:pt x="1065967" y="1065967"/>
                  </a:lnTo>
                  <a:lnTo>
                    <a:pt x="1065967" y="791261"/>
                  </a:lnTo>
                  <a:cubicBezTo>
                    <a:pt x="1065967" y="703194"/>
                    <a:pt x="1066861" y="660278"/>
                    <a:pt x="1089884" y="647537"/>
                  </a:cubicBezTo>
                  <a:cubicBezTo>
                    <a:pt x="1105307" y="639044"/>
                    <a:pt x="1123635" y="648655"/>
                    <a:pt x="1138164" y="657372"/>
                  </a:cubicBezTo>
                  <a:cubicBezTo>
                    <a:pt x="1166104" y="675254"/>
                    <a:pt x="1203432" y="685312"/>
                    <a:pt x="1240089" y="685312"/>
                  </a:cubicBezTo>
                  <a:cubicBezTo>
                    <a:pt x="1324133" y="685312"/>
                    <a:pt x="1392530" y="617139"/>
                    <a:pt x="1392530" y="532872"/>
                  </a:cubicBezTo>
                  <a:cubicBezTo>
                    <a:pt x="1392530" y="448605"/>
                    <a:pt x="1324356" y="380431"/>
                    <a:pt x="1240089" y="380431"/>
                  </a:cubicBezTo>
                  <a:cubicBezTo>
                    <a:pt x="1203432" y="380431"/>
                    <a:pt x="1166104" y="390713"/>
                    <a:pt x="1138164" y="408371"/>
                  </a:cubicBezTo>
                  <a:cubicBezTo>
                    <a:pt x="1123635" y="417312"/>
                    <a:pt x="1105307" y="426923"/>
                    <a:pt x="1089884" y="418206"/>
                  </a:cubicBezTo>
                  <a:cubicBezTo>
                    <a:pt x="1067085" y="405465"/>
                    <a:pt x="1065967" y="362549"/>
                    <a:pt x="1065967" y="274483"/>
                  </a:cubicBezTo>
                  <a:lnTo>
                    <a:pt x="1065967" y="0"/>
                  </a:lnTo>
                  <a:cubicBezTo>
                    <a:pt x="480792" y="5588"/>
                    <a:pt x="6035" y="480568"/>
                    <a:pt x="0" y="1065743"/>
                  </a:cubicBezTo>
                  <a:lnTo>
                    <a:pt x="274483" y="1065743"/>
                  </a:lnTo>
                  <a:cubicBezTo>
                    <a:pt x="329916" y="1065743"/>
                    <a:pt x="392501" y="1065743"/>
                    <a:pt x="399430" y="1053226"/>
                  </a:cubicBezTo>
                  <a:close/>
                </a:path>
              </a:pathLst>
            </a:custGeom>
            <a:solidFill>
              <a:schemeClr val="accent4"/>
            </a:solidFill>
            <a:ln w="22352" cap="flat">
              <a:noFill/>
              <a:prstDash val="solid"/>
              <a:miter/>
            </a:ln>
          </p:spPr>
          <p:txBody>
            <a:bodyPr rtlCol="0" anchor="ctr"/>
            <a:lstStyle/>
            <a:p>
              <a:pPr rtl="0"/>
              <a:endParaRPr lang="ja-JP" altLang="en-US" dirty="0">
                <a:ea typeface="Meiryo" panose="020B0604030504040204" pitchFamily="34" charset="-128"/>
              </a:endParaRPr>
            </a:p>
          </p:txBody>
        </p:sp>
        <p:sp>
          <p:nvSpPr>
            <p:cNvPr id="10" name="Freeform: Shape 9">
              <a:extLst>
                <a:ext uri="{FF2B5EF4-FFF2-40B4-BE49-F238E27FC236}">
                  <a16:creationId xmlns:a16="http://schemas.microsoft.com/office/drawing/2014/main" id="{77772D22-0CFB-3613-0B61-4C4D30CEC78B}"/>
                </a:ext>
              </a:extLst>
            </p:cNvPr>
            <p:cNvSpPr/>
            <p:nvPr/>
          </p:nvSpPr>
          <p:spPr>
            <a:xfrm>
              <a:off x="4582953" y="1495054"/>
              <a:ext cx="1065966" cy="1392306"/>
            </a:xfrm>
            <a:custGeom>
              <a:avLst/>
              <a:gdLst>
                <a:gd name="connsiteX0" fmla="*/ 12517 w 1065966"/>
                <a:gd name="connsiteY0" fmla="*/ 398983 h 1392306"/>
                <a:gd name="connsiteX1" fmla="*/ 38669 w 1065966"/>
                <a:gd name="connsiteY1" fmla="*/ 389819 h 1392306"/>
                <a:gd name="connsiteX2" fmla="*/ 152217 w 1065966"/>
                <a:gd name="connsiteY2" fmla="*/ 358750 h 1392306"/>
                <a:gd name="connsiteX3" fmla="*/ 326339 w 1065966"/>
                <a:gd name="connsiteY3" fmla="*/ 532648 h 1392306"/>
                <a:gd name="connsiteX4" fmla="*/ 152217 w 1065966"/>
                <a:gd name="connsiteY4" fmla="*/ 706547 h 1392306"/>
                <a:gd name="connsiteX5" fmla="*/ 38669 w 1065966"/>
                <a:gd name="connsiteY5" fmla="*/ 675477 h 1392306"/>
                <a:gd name="connsiteX6" fmla="*/ 12517 w 1065966"/>
                <a:gd name="connsiteY6" fmla="*/ 666313 h 1392306"/>
                <a:gd name="connsiteX7" fmla="*/ 0 w 1065966"/>
                <a:gd name="connsiteY7" fmla="*/ 791037 h 1392306"/>
                <a:gd name="connsiteX8" fmla="*/ 0 w 1065966"/>
                <a:gd name="connsiteY8" fmla="*/ 1065743 h 1392306"/>
                <a:gd name="connsiteX9" fmla="*/ 274706 w 1065966"/>
                <a:gd name="connsiteY9" fmla="*/ 1065743 h 1392306"/>
                <a:gd name="connsiteX10" fmla="*/ 418429 w 1065966"/>
                <a:gd name="connsiteY10" fmla="*/ 1089660 h 1392306"/>
                <a:gd name="connsiteX11" fmla="*/ 408595 w 1065966"/>
                <a:gd name="connsiteY11" fmla="*/ 1138164 h 1392306"/>
                <a:gd name="connsiteX12" fmla="*/ 380878 w 1065966"/>
                <a:gd name="connsiteY12" fmla="*/ 1239866 h 1392306"/>
                <a:gd name="connsiteX13" fmla="*/ 533095 w 1065966"/>
                <a:gd name="connsiteY13" fmla="*/ 1392306 h 1392306"/>
                <a:gd name="connsiteX14" fmla="*/ 685536 w 1065966"/>
                <a:gd name="connsiteY14" fmla="*/ 1239866 h 1392306"/>
                <a:gd name="connsiteX15" fmla="*/ 657596 w 1065966"/>
                <a:gd name="connsiteY15" fmla="*/ 1138164 h 1392306"/>
                <a:gd name="connsiteX16" fmla="*/ 647537 w 1065966"/>
                <a:gd name="connsiteY16" fmla="*/ 1089660 h 1392306"/>
                <a:gd name="connsiteX17" fmla="*/ 791484 w 1065966"/>
                <a:gd name="connsiteY17" fmla="*/ 1065743 h 1392306"/>
                <a:gd name="connsiteX18" fmla="*/ 1065967 w 1065966"/>
                <a:gd name="connsiteY18" fmla="*/ 1065743 h 1392306"/>
                <a:gd name="connsiteX19" fmla="*/ 0 w 1065966"/>
                <a:gd name="connsiteY19" fmla="*/ 0 h 1392306"/>
                <a:gd name="connsiteX20" fmla="*/ 0 w 1065966"/>
                <a:gd name="connsiteY20" fmla="*/ 274483 h 1392306"/>
                <a:gd name="connsiteX21" fmla="*/ 12517 w 1065966"/>
                <a:gd name="connsiteY21" fmla="*/ 399207 h 139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65966" h="1392306">
                  <a:moveTo>
                    <a:pt x="12517" y="398983"/>
                  </a:moveTo>
                  <a:cubicBezTo>
                    <a:pt x="14305" y="400101"/>
                    <a:pt x="20564" y="400995"/>
                    <a:pt x="38669" y="389819"/>
                  </a:cubicBezTo>
                  <a:cubicBezTo>
                    <a:pt x="70185" y="369926"/>
                    <a:pt x="111537" y="358750"/>
                    <a:pt x="152217" y="358750"/>
                  </a:cubicBezTo>
                  <a:cubicBezTo>
                    <a:pt x="248331" y="358750"/>
                    <a:pt x="326339" y="436758"/>
                    <a:pt x="326339" y="532648"/>
                  </a:cubicBezTo>
                  <a:cubicBezTo>
                    <a:pt x="326339" y="628538"/>
                    <a:pt x="248107" y="706547"/>
                    <a:pt x="152217" y="706547"/>
                  </a:cubicBezTo>
                  <a:cubicBezTo>
                    <a:pt x="111537" y="706547"/>
                    <a:pt x="70185" y="695371"/>
                    <a:pt x="38669" y="675477"/>
                  </a:cubicBezTo>
                  <a:cubicBezTo>
                    <a:pt x="20564" y="664301"/>
                    <a:pt x="14305" y="665196"/>
                    <a:pt x="12517" y="666313"/>
                  </a:cubicBezTo>
                  <a:cubicBezTo>
                    <a:pt x="0" y="673019"/>
                    <a:pt x="0" y="735828"/>
                    <a:pt x="0" y="791037"/>
                  </a:cubicBezTo>
                  <a:lnTo>
                    <a:pt x="0" y="1065743"/>
                  </a:lnTo>
                  <a:lnTo>
                    <a:pt x="274706" y="1065743"/>
                  </a:lnTo>
                  <a:cubicBezTo>
                    <a:pt x="362773" y="1065743"/>
                    <a:pt x="405689" y="1066638"/>
                    <a:pt x="418429" y="1089660"/>
                  </a:cubicBezTo>
                  <a:cubicBezTo>
                    <a:pt x="426923" y="1105083"/>
                    <a:pt x="417535" y="1123412"/>
                    <a:pt x="408595" y="1138164"/>
                  </a:cubicBezTo>
                  <a:cubicBezTo>
                    <a:pt x="390713" y="1166104"/>
                    <a:pt x="380878" y="1203208"/>
                    <a:pt x="380878" y="1239866"/>
                  </a:cubicBezTo>
                  <a:cubicBezTo>
                    <a:pt x="380878" y="1324133"/>
                    <a:pt x="449052" y="1392306"/>
                    <a:pt x="533095" y="1392306"/>
                  </a:cubicBezTo>
                  <a:cubicBezTo>
                    <a:pt x="617139" y="1392306"/>
                    <a:pt x="685536" y="1324133"/>
                    <a:pt x="685536" y="1239866"/>
                  </a:cubicBezTo>
                  <a:cubicBezTo>
                    <a:pt x="685536" y="1203208"/>
                    <a:pt x="675254" y="1166104"/>
                    <a:pt x="657596" y="1138164"/>
                  </a:cubicBezTo>
                  <a:cubicBezTo>
                    <a:pt x="648655" y="1123412"/>
                    <a:pt x="639044" y="1105083"/>
                    <a:pt x="647537" y="1089660"/>
                  </a:cubicBezTo>
                  <a:cubicBezTo>
                    <a:pt x="660055" y="1066861"/>
                    <a:pt x="703194" y="1065743"/>
                    <a:pt x="791484" y="1065743"/>
                  </a:cubicBezTo>
                  <a:lnTo>
                    <a:pt x="1065967" y="1065743"/>
                  </a:lnTo>
                  <a:cubicBezTo>
                    <a:pt x="1060155" y="480568"/>
                    <a:pt x="585175" y="5588"/>
                    <a:pt x="0" y="0"/>
                  </a:cubicBezTo>
                  <a:lnTo>
                    <a:pt x="0" y="274483"/>
                  </a:lnTo>
                  <a:cubicBezTo>
                    <a:pt x="0" y="329692"/>
                    <a:pt x="0" y="392278"/>
                    <a:pt x="12517" y="399207"/>
                  </a:cubicBezTo>
                  <a:close/>
                </a:path>
              </a:pathLst>
            </a:custGeom>
            <a:solidFill>
              <a:schemeClr val="accent1"/>
            </a:solidFill>
            <a:ln w="22352" cap="flat">
              <a:noFill/>
              <a:prstDash val="solid"/>
              <a:miter/>
            </a:ln>
          </p:spPr>
          <p:txBody>
            <a:bodyPr rtlCol="0" anchor="ctr"/>
            <a:lstStyle/>
            <a:p>
              <a:pPr rtl="0"/>
              <a:endParaRPr lang="ja-JP" altLang="en-US" dirty="0">
                <a:ea typeface="Meiryo" panose="020B0604030504040204" pitchFamily="34" charset="-128"/>
              </a:endParaRPr>
            </a:p>
          </p:txBody>
        </p:sp>
        <p:sp>
          <p:nvSpPr>
            <p:cNvPr id="11" name="Freeform: Shape 10">
              <a:extLst>
                <a:ext uri="{FF2B5EF4-FFF2-40B4-BE49-F238E27FC236}">
                  <a16:creationId xmlns:a16="http://schemas.microsoft.com/office/drawing/2014/main" id="{C6109FBE-47C4-DBDD-6005-981E67396464}"/>
                </a:ext>
              </a:extLst>
            </p:cNvPr>
            <p:cNvSpPr/>
            <p:nvPr/>
          </p:nvSpPr>
          <p:spPr>
            <a:xfrm>
              <a:off x="4256836" y="2582702"/>
              <a:ext cx="1392306" cy="1066413"/>
            </a:xfrm>
            <a:custGeom>
              <a:avLst/>
              <a:gdLst>
                <a:gd name="connsiteX0" fmla="*/ 992652 w 1392306"/>
                <a:gd name="connsiteY0" fmla="*/ 12517 h 1066413"/>
                <a:gd name="connsiteX1" fmla="*/ 1002040 w 1392306"/>
                <a:gd name="connsiteY1" fmla="*/ 38669 h 1066413"/>
                <a:gd name="connsiteX2" fmla="*/ 1033333 w 1392306"/>
                <a:gd name="connsiteY2" fmla="*/ 152217 h 1066413"/>
                <a:gd name="connsiteX3" fmla="*/ 859211 w 1392306"/>
                <a:gd name="connsiteY3" fmla="*/ 326339 h 1066413"/>
                <a:gd name="connsiteX4" fmla="*/ 685312 w 1392306"/>
                <a:gd name="connsiteY4" fmla="*/ 152217 h 1066413"/>
                <a:gd name="connsiteX5" fmla="*/ 716382 w 1392306"/>
                <a:gd name="connsiteY5" fmla="*/ 38669 h 1066413"/>
                <a:gd name="connsiteX6" fmla="*/ 725769 w 1392306"/>
                <a:gd name="connsiteY6" fmla="*/ 12517 h 1066413"/>
                <a:gd name="connsiteX7" fmla="*/ 601045 w 1392306"/>
                <a:gd name="connsiteY7" fmla="*/ 0 h 1066413"/>
                <a:gd name="connsiteX8" fmla="*/ 326339 w 1392306"/>
                <a:gd name="connsiteY8" fmla="*/ 0 h 1066413"/>
                <a:gd name="connsiteX9" fmla="*/ 326339 w 1392306"/>
                <a:gd name="connsiteY9" fmla="*/ 274930 h 1066413"/>
                <a:gd name="connsiteX10" fmla="*/ 324775 w 1392306"/>
                <a:gd name="connsiteY10" fmla="*/ 354503 h 1066413"/>
                <a:gd name="connsiteX11" fmla="*/ 324775 w 1392306"/>
                <a:gd name="connsiteY11" fmla="*/ 356961 h 1066413"/>
                <a:gd name="connsiteX12" fmla="*/ 323210 w 1392306"/>
                <a:gd name="connsiteY12" fmla="*/ 373055 h 1066413"/>
                <a:gd name="connsiteX13" fmla="*/ 322539 w 1392306"/>
                <a:gd name="connsiteY13" fmla="*/ 378419 h 1066413"/>
                <a:gd name="connsiteX14" fmla="*/ 320975 w 1392306"/>
                <a:gd name="connsiteY14" fmla="*/ 386466 h 1066413"/>
                <a:gd name="connsiteX15" fmla="*/ 319410 w 1392306"/>
                <a:gd name="connsiteY15" fmla="*/ 393172 h 1066413"/>
                <a:gd name="connsiteX16" fmla="*/ 316728 w 1392306"/>
                <a:gd name="connsiteY16" fmla="*/ 400771 h 1066413"/>
                <a:gd name="connsiteX17" fmla="*/ 315163 w 1392306"/>
                <a:gd name="connsiteY17" fmla="*/ 404348 h 1066413"/>
                <a:gd name="connsiteX18" fmla="*/ 297058 w 1392306"/>
                <a:gd name="connsiteY18" fmla="*/ 420665 h 1066413"/>
                <a:gd name="connsiteX19" fmla="*/ 296835 w 1392306"/>
                <a:gd name="connsiteY19" fmla="*/ 420665 h 1066413"/>
                <a:gd name="connsiteX20" fmla="*/ 293035 w 1392306"/>
                <a:gd name="connsiteY20" fmla="*/ 421335 h 1066413"/>
                <a:gd name="connsiteX21" fmla="*/ 289905 w 1392306"/>
                <a:gd name="connsiteY21" fmla="*/ 421782 h 1066413"/>
                <a:gd name="connsiteX22" fmla="*/ 289235 w 1392306"/>
                <a:gd name="connsiteY22" fmla="*/ 421782 h 1066413"/>
                <a:gd name="connsiteX23" fmla="*/ 288117 w 1392306"/>
                <a:gd name="connsiteY23" fmla="*/ 421782 h 1066413"/>
                <a:gd name="connsiteX24" fmla="*/ 282529 w 1392306"/>
                <a:gd name="connsiteY24" fmla="*/ 421112 h 1066413"/>
                <a:gd name="connsiteX25" fmla="*/ 280741 w 1392306"/>
                <a:gd name="connsiteY25" fmla="*/ 420665 h 1066413"/>
                <a:gd name="connsiteX26" fmla="*/ 274036 w 1392306"/>
                <a:gd name="connsiteY26" fmla="*/ 418877 h 1066413"/>
                <a:gd name="connsiteX27" fmla="*/ 273365 w 1392306"/>
                <a:gd name="connsiteY27" fmla="*/ 418429 h 1066413"/>
                <a:gd name="connsiteX28" fmla="*/ 264648 w 1392306"/>
                <a:gd name="connsiteY28" fmla="*/ 414630 h 1066413"/>
                <a:gd name="connsiteX29" fmla="*/ 264648 w 1392306"/>
                <a:gd name="connsiteY29" fmla="*/ 414630 h 1066413"/>
                <a:gd name="connsiteX30" fmla="*/ 254366 w 1392306"/>
                <a:gd name="connsiteY30" fmla="*/ 409042 h 1066413"/>
                <a:gd name="connsiteX31" fmla="*/ 152441 w 1392306"/>
                <a:gd name="connsiteY31" fmla="*/ 381325 h 1066413"/>
                <a:gd name="connsiteX32" fmla="*/ 0 w 1392306"/>
                <a:gd name="connsiteY32" fmla="*/ 533319 h 1066413"/>
                <a:gd name="connsiteX33" fmla="*/ 152441 w 1392306"/>
                <a:gd name="connsiteY33" fmla="*/ 685983 h 1066413"/>
                <a:gd name="connsiteX34" fmla="*/ 254366 w 1392306"/>
                <a:gd name="connsiteY34" fmla="*/ 658267 h 1066413"/>
                <a:gd name="connsiteX35" fmla="*/ 273588 w 1392306"/>
                <a:gd name="connsiteY35" fmla="*/ 647985 h 1066413"/>
                <a:gd name="connsiteX36" fmla="*/ 274259 w 1392306"/>
                <a:gd name="connsiteY36" fmla="*/ 647537 h 1066413"/>
                <a:gd name="connsiteX37" fmla="*/ 280741 w 1392306"/>
                <a:gd name="connsiteY37" fmla="*/ 645749 h 1066413"/>
                <a:gd name="connsiteX38" fmla="*/ 282753 w 1392306"/>
                <a:gd name="connsiteY38" fmla="*/ 645302 h 1066413"/>
                <a:gd name="connsiteX39" fmla="*/ 288117 w 1392306"/>
                <a:gd name="connsiteY39" fmla="*/ 645079 h 1066413"/>
                <a:gd name="connsiteX40" fmla="*/ 289458 w 1392306"/>
                <a:gd name="connsiteY40" fmla="*/ 645079 h 1066413"/>
                <a:gd name="connsiteX41" fmla="*/ 290129 w 1392306"/>
                <a:gd name="connsiteY41" fmla="*/ 645079 h 1066413"/>
                <a:gd name="connsiteX42" fmla="*/ 293258 w 1392306"/>
                <a:gd name="connsiteY42" fmla="*/ 645526 h 1066413"/>
                <a:gd name="connsiteX43" fmla="*/ 297058 w 1392306"/>
                <a:gd name="connsiteY43" fmla="*/ 645526 h 1066413"/>
                <a:gd name="connsiteX44" fmla="*/ 297058 w 1392306"/>
                <a:gd name="connsiteY44" fmla="*/ 645526 h 1066413"/>
                <a:gd name="connsiteX45" fmla="*/ 315163 w 1392306"/>
                <a:gd name="connsiteY45" fmla="*/ 662513 h 1066413"/>
                <a:gd name="connsiteX46" fmla="*/ 316728 w 1392306"/>
                <a:gd name="connsiteY46" fmla="*/ 665419 h 1066413"/>
                <a:gd name="connsiteX47" fmla="*/ 319410 w 1392306"/>
                <a:gd name="connsiteY47" fmla="*/ 673466 h 1066413"/>
                <a:gd name="connsiteX48" fmla="*/ 320975 w 1392306"/>
                <a:gd name="connsiteY48" fmla="*/ 679948 h 1066413"/>
                <a:gd name="connsiteX49" fmla="*/ 322539 w 1392306"/>
                <a:gd name="connsiteY49" fmla="*/ 688442 h 1066413"/>
                <a:gd name="connsiteX50" fmla="*/ 323210 w 1392306"/>
                <a:gd name="connsiteY50" fmla="*/ 693136 h 1066413"/>
                <a:gd name="connsiteX51" fmla="*/ 324775 w 1392306"/>
                <a:gd name="connsiteY51" fmla="*/ 709900 h 1066413"/>
                <a:gd name="connsiteX52" fmla="*/ 324775 w 1392306"/>
                <a:gd name="connsiteY52" fmla="*/ 712135 h 1066413"/>
                <a:gd name="connsiteX53" fmla="*/ 326339 w 1392306"/>
                <a:gd name="connsiteY53" fmla="*/ 791931 h 1066413"/>
                <a:gd name="connsiteX54" fmla="*/ 326339 w 1392306"/>
                <a:gd name="connsiteY54" fmla="*/ 1066414 h 1066413"/>
                <a:gd name="connsiteX55" fmla="*/ 1392306 w 1392306"/>
                <a:gd name="connsiteY55" fmla="*/ 224 h 1066413"/>
                <a:gd name="connsiteX56" fmla="*/ 1117824 w 1392306"/>
                <a:gd name="connsiteY56" fmla="*/ 224 h 1066413"/>
                <a:gd name="connsiteX57" fmla="*/ 992876 w 1392306"/>
                <a:gd name="connsiteY57" fmla="*/ 12741 h 106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92306" h="1066413">
                  <a:moveTo>
                    <a:pt x="992652" y="12517"/>
                  </a:moveTo>
                  <a:cubicBezTo>
                    <a:pt x="991758" y="14305"/>
                    <a:pt x="990641" y="20340"/>
                    <a:pt x="1002040" y="38669"/>
                  </a:cubicBezTo>
                  <a:cubicBezTo>
                    <a:pt x="1021933" y="70185"/>
                    <a:pt x="1033333" y="111313"/>
                    <a:pt x="1033333" y="152217"/>
                  </a:cubicBezTo>
                  <a:cubicBezTo>
                    <a:pt x="1033333" y="248331"/>
                    <a:pt x="955324" y="326339"/>
                    <a:pt x="859211" y="326339"/>
                  </a:cubicBezTo>
                  <a:cubicBezTo>
                    <a:pt x="763097" y="326339"/>
                    <a:pt x="685312" y="248107"/>
                    <a:pt x="685312" y="152217"/>
                  </a:cubicBezTo>
                  <a:cubicBezTo>
                    <a:pt x="685312" y="111313"/>
                    <a:pt x="696712" y="70185"/>
                    <a:pt x="716382" y="38669"/>
                  </a:cubicBezTo>
                  <a:cubicBezTo>
                    <a:pt x="727781" y="20340"/>
                    <a:pt x="726887" y="14305"/>
                    <a:pt x="725769" y="12517"/>
                  </a:cubicBezTo>
                  <a:cubicBezTo>
                    <a:pt x="718840" y="0"/>
                    <a:pt x="656255" y="0"/>
                    <a:pt x="601045" y="0"/>
                  </a:cubicBezTo>
                  <a:lnTo>
                    <a:pt x="326339" y="0"/>
                  </a:lnTo>
                  <a:lnTo>
                    <a:pt x="326339" y="274930"/>
                  </a:lnTo>
                  <a:cubicBezTo>
                    <a:pt x="326339" y="305775"/>
                    <a:pt x="326339" y="332598"/>
                    <a:pt x="324775" y="354503"/>
                  </a:cubicBezTo>
                  <a:cubicBezTo>
                    <a:pt x="324775" y="355397"/>
                    <a:pt x="324775" y="355844"/>
                    <a:pt x="324775" y="356961"/>
                  </a:cubicBezTo>
                  <a:cubicBezTo>
                    <a:pt x="324551" y="362549"/>
                    <a:pt x="323880" y="368361"/>
                    <a:pt x="323210" y="373055"/>
                  </a:cubicBezTo>
                  <a:cubicBezTo>
                    <a:pt x="322986" y="374843"/>
                    <a:pt x="322539" y="376855"/>
                    <a:pt x="322539" y="378419"/>
                  </a:cubicBezTo>
                  <a:cubicBezTo>
                    <a:pt x="321869" y="381325"/>
                    <a:pt x="321422" y="383784"/>
                    <a:pt x="320975" y="386466"/>
                  </a:cubicBezTo>
                  <a:cubicBezTo>
                    <a:pt x="320528" y="388701"/>
                    <a:pt x="319857" y="391160"/>
                    <a:pt x="319410" y="393172"/>
                  </a:cubicBezTo>
                  <a:cubicBezTo>
                    <a:pt x="318516" y="396077"/>
                    <a:pt x="317622" y="398536"/>
                    <a:pt x="316728" y="400771"/>
                  </a:cubicBezTo>
                  <a:cubicBezTo>
                    <a:pt x="316281" y="402113"/>
                    <a:pt x="315834" y="403007"/>
                    <a:pt x="315163" y="404348"/>
                  </a:cubicBezTo>
                  <a:cubicBezTo>
                    <a:pt x="310916" y="413289"/>
                    <a:pt x="305105" y="418653"/>
                    <a:pt x="297058" y="420665"/>
                  </a:cubicBezTo>
                  <a:cubicBezTo>
                    <a:pt x="297058" y="420665"/>
                    <a:pt x="297058" y="420665"/>
                    <a:pt x="296835" y="420665"/>
                  </a:cubicBezTo>
                  <a:cubicBezTo>
                    <a:pt x="295493" y="420888"/>
                    <a:pt x="294376" y="421112"/>
                    <a:pt x="293035" y="421335"/>
                  </a:cubicBezTo>
                  <a:cubicBezTo>
                    <a:pt x="292141" y="421335"/>
                    <a:pt x="290800" y="421782"/>
                    <a:pt x="289905" y="421782"/>
                  </a:cubicBezTo>
                  <a:cubicBezTo>
                    <a:pt x="289905" y="421782"/>
                    <a:pt x="289458" y="421782"/>
                    <a:pt x="289235" y="421782"/>
                  </a:cubicBezTo>
                  <a:cubicBezTo>
                    <a:pt x="288788" y="421782"/>
                    <a:pt x="288564" y="421782"/>
                    <a:pt x="288117" y="421782"/>
                  </a:cubicBezTo>
                  <a:cubicBezTo>
                    <a:pt x="286329" y="421782"/>
                    <a:pt x="284317" y="421559"/>
                    <a:pt x="282529" y="421112"/>
                  </a:cubicBezTo>
                  <a:cubicBezTo>
                    <a:pt x="282082" y="421112"/>
                    <a:pt x="281412" y="420888"/>
                    <a:pt x="280741" y="420665"/>
                  </a:cubicBezTo>
                  <a:cubicBezTo>
                    <a:pt x="278506" y="420218"/>
                    <a:pt x="276271" y="419771"/>
                    <a:pt x="274036" y="418877"/>
                  </a:cubicBezTo>
                  <a:cubicBezTo>
                    <a:pt x="273812" y="418877"/>
                    <a:pt x="273365" y="418877"/>
                    <a:pt x="273365" y="418429"/>
                  </a:cubicBezTo>
                  <a:cubicBezTo>
                    <a:pt x="270236" y="417535"/>
                    <a:pt x="267330" y="415971"/>
                    <a:pt x="264648" y="414630"/>
                  </a:cubicBezTo>
                  <a:cubicBezTo>
                    <a:pt x="264648" y="414630"/>
                    <a:pt x="264648" y="414630"/>
                    <a:pt x="264648" y="414630"/>
                  </a:cubicBezTo>
                  <a:cubicBezTo>
                    <a:pt x="261071" y="412841"/>
                    <a:pt x="257719" y="410830"/>
                    <a:pt x="254366" y="409042"/>
                  </a:cubicBezTo>
                  <a:cubicBezTo>
                    <a:pt x="226426" y="391384"/>
                    <a:pt x="189321" y="381325"/>
                    <a:pt x="152441" y="381325"/>
                  </a:cubicBezTo>
                  <a:cubicBezTo>
                    <a:pt x="68174" y="381325"/>
                    <a:pt x="0" y="449499"/>
                    <a:pt x="0" y="533319"/>
                  </a:cubicBezTo>
                  <a:cubicBezTo>
                    <a:pt x="0" y="617139"/>
                    <a:pt x="68174" y="685983"/>
                    <a:pt x="152441" y="685983"/>
                  </a:cubicBezTo>
                  <a:cubicBezTo>
                    <a:pt x="189098" y="685983"/>
                    <a:pt x="226202" y="675701"/>
                    <a:pt x="254366" y="658267"/>
                  </a:cubicBezTo>
                  <a:cubicBezTo>
                    <a:pt x="260401" y="654243"/>
                    <a:pt x="266883" y="650667"/>
                    <a:pt x="273588" y="647985"/>
                  </a:cubicBezTo>
                  <a:cubicBezTo>
                    <a:pt x="273588" y="647985"/>
                    <a:pt x="274036" y="647985"/>
                    <a:pt x="274259" y="647537"/>
                  </a:cubicBezTo>
                  <a:cubicBezTo>
                    <a:pt x="276494" y="647091"/>
                    <a:pt x="278506" y="646420"/>
                    <a:pt x="280741" y="645749"/>
                  </a:cubicBezTo>
                  <a:cubicBezTo>
                    <a:pt x="281635" y="645749"/>
                    <a:pt x="282306" y="645302"/>
                    <a:pt x="282753" y="645302"/>
                  </a:cubicBezTo>
                  <a:cubicBezTo>
                    <a:pt x="284317" y="645302"/>
                    <a:pt x="286329" y="645302"/>
                    <a:pt x="288117" y="645079"/>
                  </a:cubicBezTo>
                  <a:cubicBezTo>
                    <a:pt x="288564" y="645079"/>
                    <a:pt x="289011" y="645079"/>
                    <a:pt x="289458" y="645079"/>
                  </a:cubicBezTo>
                  <a:cubicBezTo>
                    <a:pt x="289682" y="645079"/>
                    <a:pt x="289905" y="645079"/>
                    <a:pt x="290129" y="645079"/>
                  </a:cubicBezTo>
                  <a:cubicBezTo>
                    <a:pt x="291023" y="645079"/>
                    <a:pt x="292141" y="645079"/>
                    <a:pt x="293258" y="645526"/>
                  </a:cubicBezTo>
                  <a:cubicBezTo>
                    <a:pt x="294599" y="645526"/>
                    <a:pt x="295717" y="645526"/>
                    <a:pt x="297058" y="645526"/>
                  </a:cubicBezTo>
                  <a:cubicBezTo>
                    <a:pt x="297058" y="645526"/>
                    <a:pt x="297058" y="645526"/>
                    <a:pt x="297058" y="645526"/>
                  </a:cubicBezTo>
                  <a:cubicBezTo>
                    <a:pt x="305328" y="647537"/>
                    <a:pt x="310916" y="653573"/>
                    <a:pt x="315163" y="662513"/>
                  </a:cubicBezTo>
                  <a:cubicBezTo>
                    <a:pt x="315834" y="663184"/>
                    <a:pt x="316281" y="664525"/>
                    <a:pt x="316728" y="665419"/>
                  </a:cubicBezTo>
                  <a:cubicBezTo>
                    <a:pt x="317622" y="667878"/>
                    <a:pt x="318516" y="670784"/>
                    <a:pt x="319410" y="673466"/>
                  </a:cubicBezTo>
                  <a:cubicBezTo>
                    <a:pt x="320081" y="675701"/>
                    <a:pt x="320528" y="677713"/>
                    <a:pt x="320975" y="679948"/>
                  </a:cubicBezTo>
                  <a:cubicBezTo>
                    <a:pt x="321645" y="682630"/>
                    <a:pt x="322092" y="685536"/>
                    <a:pt x="322539" y="688442"/>
                  </a:cubicBezTo>
                  <a:cubicBezTo>
                    <a:pt x="322539" y="690006"/>
                    <a:pt x="322986" y="691571"/>
                    <a:pt x="323210" y="693136"/>
                  </a:cubicBezTo>
                  <a:cubicBezTo>
                    <a:pt x="323657" y="698500"/>
                    <a:pt x="324328" y="703641"/>
                    <a:pt x="324775" y="709900"/>
                  </a:cubicBezTo>
                  <a:cubicBezTo>
                    <a:pt x="324775" y="710347"/>
                    <a:pt x="324775" y="711241"/>
                    <a:pt x="324775" y="712135"/>
                  </a:cubicBezTo>
                  <a:cubicBezTo>
                    <a:pt x="326339" y="733816"/>
                    <a:pt x="326339" y="760639"/>
                    <a:pt x="326339" y="791931"/>
                  </a:cubicBezTo>
                  <a:lnTo>
                    <a:pt x="326339" y="1066414"/>
                  </a:lnTo>
                  <a:cubicBezTo>
                    <a:pt x="911515" y="1060155"/>
                    <a:pt x="1386271" y="585399"/>
                    <a:pt x="1392306" y="224"/>
                  </a:cubicBezTo>
                  <a:lnTo>
                    <a:pt x="1117824" y="224"/>
                  </a:lnTo>
                  <a:cubicBezTo>
                    <a:pt x="1062614" y="224"/>
                    <a:pt x="999805" y="224"/>
                    <a:pt x="992876" y="12741"/>
                  </a:cubicBezTo>
                  <a:close/>
                </a:path>
              </a:pathLst>
            </a:custGeom>
            <a:solidFill>
              <a:schemeClr val="accent2"/>
            </a:solidFill>
            <a:ln w="22352" cap="flat">
              <a:noFill/>
              <a:prstDash val="solid"/>
              <a:miter/>
            </a:ln>
          </p:spPr>
          <p:txBody>
            <a:bodyPr rtlCol="0" anchor="ctr"/>
            <a:lstStyle/>
            <a:p>
              <a:pPr rtl="0"/>
              <a:endParaRPr lang="ja-JP" altLang="en-US" dirty="0">
                <a:ea typeface="Meiryo" panose="020B0604030504040204" pitchFamily="34" charset="-128"/>
              </a:endParaRPr>
            </a:p>
          </p:txBody>
        </p:sp>
      </p:grpSp>
      <p:sp>
        <p:nvSpPr>
          <p:cNvPr id="19" name="Title 5">
            <a:extLst>
              <a:ext uri="{FF2B5EF4-FFF2-40B4-BE49-F238E27FC236}">
                <a16:creationId xmlns:a16="http://schemas.microsoft.com/office/drawing/2014/main" id="{2B01076E-C322-E335-5896-743466B8263E}"/>
              </a:ext>
            </a:extLst>
          </p:cNvPr>
          <p:cNvSpPr txBox="1">
            <a:spLocks/>
          </p:cNvSpPr>
          <p:nvPr/>
        </p:nvSpPr>
        <p:spPr>
          <a:xfrm>
            <a:off x="6358626" y="1552607"/>
            <a:ext cx="2417074" cy="83869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200" b="1" dirty="0">
                <a:solidFill>
                  <a:schemeClr val="accent1"/>
                </a:solidFill>
                <a:ea typeface="Meiryo" panose="020B0604030504040204" pitchFamily="34" charset="-128"/>
                <a:cs typeface="+mj-cs"/>
              </a:rPr>
              <a:t>機械学習</a:t>
            </a:r>
          </a:p>
          <a:p>
            <a:pPr marL="0" lvl="1" defTabSz="685800" rtl="0">
              <a:spcBef>
                <a:spcPct val="0"/>
              </a:spcBef>
              <a:spcAft>
                <a:spcPts val="300"/>
              </a:spcAft>
            </a:pPr>
            <a:r>
              <a:rPr lang="ja-JP" altLang="en-US" sz="1000" dirty="0">
                <a:ea typeface="Meiryo" panose="020B0604030504040204" pitchFamily="34" charset="-128"/>
                <a:cs typeface="+mj-cs"/>
              </a:rPr>
              <a:t>ロボットや機械の故障を予測し、予防保守をスケジュールするために使用できます。これにより、ダウンタイムや無駄を防ぐことができます。</a:t>
            </a:r>
          </a:p>
        </p:txBody>
      </p:sp>
      <p:sp>
        <p:nvSpPr>
          <p:cNvPr id="20" name="Title 5">
            <a:extLst>
              <a:ext uri="{FF2B5EF4-FFF2-40B4-BE49-F238E27FC236}">
                <a16:creationId xmlns:a16="http://schemas.microsoft.com/office/drawing/2014/main" id="{F6B3337B-9BAC-C0F8-A165-BB8965528567}"/>
              </a:ext>
            </a:extLst>
          </p:cNvPr>
          <p:cNvSpPr txBox="1">
            <a:spLocks/>
          </p:cNvSpPr>
          <p:nvPr/>
        </p:nvSpPr>
        <p:spPr>
          <a:xfrm>
            <a:off x="6358626" y="3472927"/>
            <a:ext cx="2315111" cy="992579"/>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200" b="1" dirty="0">
                <a:solidFill>
                  <a:schemeClr val="accent2"/>
                </a:solidFill>
                <a:ea typeface="Meiryo" panose="020B0604030504040204" pitchFamily="34" charset="-128"/>
                <a:cs typeface="+mj-cs"/>
              </a:rPr>
              <a:t>積層造形</a:t>
            </a:r>
          </a:p>
          <a:p>
            <a:pPr marL="0" lvl="1" defTabSz="685800" rtl="0">
              <a:spcBef>
                <a:spcPct val="0"/>
              </a:spcBef>
              <a:spcAft>
                <a:spcPts val="300"/>
              </a:spcAft>
            </a:pPr>
            <a:r>
              <a:rPr lang="en-US" altLang="ja-JP" sz="1000" dirty="0">
                <a:ea typeface="Meiryo" panose="020B0604030504040204" pitchFamily="34" charset="-128"/>
                <a:cs typeface="+mj-cs"/>
              </a:rPr>
              <a:t>3D </a:t>
            </a:r>
            <a:r>
              <a:rPr lang="ja-JP" altLang="en-US" sz="1000" dirty="0">
                <a:ea typeface="Meiryo" panose="020B0604030504040204" pitchFamily="34" charset="-128"/>
                <a:cs typeface="+mj-cs"/>
              </a:rPr>
              <a:t>プリントは、オンデマンドで</a:t>
            </a:r>
            <a:br>
              <a:rPr lang="en-US" altLang="ja-JP" sz="1000" dirty="0">
                <a:ea typeface="Meiryo" panose="020B0604030504040204" pitchFamily="34" charset="-128"/>
                <a:cs typeface="+mj-cs"/>
              </a:rPr>
            </a:br>
            <a:r>
              <a:rPr lang="ja-JP" altLang="en-US" sz="1000" dirty="0">
                <a:ea typeface="Meiryo" panose="020B0604030504040204" pitchFamily="34" charset="-128"/>
                <a:cs typeface="+mj-cs"/>
              </a:rPr>
              <a:t>プロトタイプを作成する場合に非常に</a:t>
            </a:r>
            <a:br>
              <a:rPr lang="en-US" altLang="ja-JP" sz="1000" dirty="0">
                <a:ea typeface="Meiryo" panose="020B0604030504040204" pitchFamily="34" charset="-128"/>
                <a:cs typeface="+mj-cs"/>
              </a:rPr>
            </a:br>
            <a:r>
              <a:rPr lang="ja-JP" altLang="en-US" sz="1000" dirty="0">
                <a:ea typeface="Meiryo" panose="020B0604030504040204" pitchFamily="34" charset="-128"/>
                <a:cs typeface="+mj-cs"/>
              </a:rPr>
              <a:t>便利です。これにより、</a:t>
            </a:r>
            <a:br>
              <a:rPr lang="en-US" altLang="ja-JP" sz="1000" dirty="0">
                <a:ea typeface="Meiryo" panose="020B0604030504040204" pitchFamily="34" charset="-128"/>
                <a:cs typeface="+mj-cs"/>
              </a:rPr>
            </a:br>
            <a:r>
              <a:rPr lang="ja-JP" altLang="en-US" sz="1000" dirty="0">
                <a:ea typeface="Meiryo" panose="020B0604030504040204" pitchFamily="34" charset="-128"/>
                <a:cs typeface="+mj-cs"/>
              </a:rPr>
              <a:t>在庫の必要性と出荷による環境への</a:t>
            </a:r>
            <a:br>
              <a:rPr lang="en-US" altLang="ja-JP" sz="1000" dirty="0">
                <a:ea typeface="Meiryo" panose="020B0604030504040204" pitchFamily="34" charset="-128"/>
                <a:cs typeface="+mj-cs"/>
              </a:rPr>
            </a:br>
            <a:r>
              <a:rPr lang="ja-JP" altLang="en-US" sz="1000" dirty="0">
                <a:ea typeface="Meiryo" panose="020B0604030504040204" pitchFamily="34" charset="-128"/>
                <a:cs typeface="+mj-cs"/>
              </a:rPr>
              <a:t>影響を減らすことができます。</a:t>
            </a:r>
          </a:p>
        </p:txBody>
      </p:sp>
      <p:sp>
        <p:nvSpPr>
          <p:cNvPr id="21" name="Title 5">
            <a:extLst>
              <a:ext uri="{FF2B5EF4-FFF2-40B4-BE49-F238E27FC236}">
                <a16:creationId xmlns:a16="http://schemas.microsoft.com/office/drawing/2014/main" id="{8987E07A-4B56-22C9-61E2-DE94FCF43193}"/>
              </a:ext>
            </a:extLst>
          </p:cNvPr>
          <p:cNvSpPr txBox="1">
            <a:spLocks/>
          </p:cNvSpPr>
          <p:nvPr/>
        </p:nvSpPr>
        <p:spPr>
          <a:xfrm>
            <a:off x="375920" y="1552607"/>
            <a:ext cx="2417074" cy="71558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r" defTabSz="685800" rtl="0">
              <a:spcBef>
                <a:spcPct val="0"/>
              </a:spcBef>
              <a:spcAft>
                <a:spcPts val="300"/>
              </a:spcAft>
            </a:pPr>
            <a:r>
              <a:rPr lang="en-US" altLang="ja-JP" sz="1200" b="1" dirty="0">
                <a:solidFill>
                  <a:schemeClr val="accent4"/>
                </a:solidFill>
                <a:ea typeface="Meiryo" panose="020B0604030504040204" pitchFamily="34" charset="-128"/>
                <a:cs typeface="+mj-cs"/>
              </a:rPr>
              <a:t>IoT </a:t>
            </a:r>
            <a:r>
              <a:rPr lang="ja-JP" altLang="en-US" sz="1200" b="1" dirty="0">
                <a:solidFill>
                  <a:schemeClr val="accent4"/>
                </a:solidFill>
                <a:ea typeface="Meiryo" panose="020B0604030504040204" pitchFamily="34" charset="-128"/>
                <a:cs typeface="+mj-cs"/>
              </a:rPr>
              <a:t>センサーとコンピュータの</a:t>
            </a:r>
            <a:br>
              <a:rPr lang="en-US" altLang="ja-JP" sz="1200" b="1" dirty="0">
                <a:solidFill>
                  <a:schemeClr val="accent4"/>
                </a:solidFill>
                <a:ea typeface="Meiryo" panose="020B0604030504040204" pitchFamily="34" charset="-128"/>
                <a:cs typeface="+mj-cs"/>
              </a:rPr>
            </a:br>
            <a:r>
              <a:rPr lang="ja-JP" altLang="en-US" sz="1200" b="1" dirty="0">
                <a:solidFill>
                  <a:schemeClr val="accent4"/>
                </a:solidFill>
                <a:ea typeface="Meiryo" panose="020B0604030504040204" pitchFamily="34" charset="-128"/>
                <a:cs typeface="+mj-cs"/>
              </a:rPr>
              <a:t>ビジョン</a:t>
            </a:r>
          </a:p>
          <a:p>
            <a:pPr marL="0" lvl="1" defTabSz="685800" rtl="0">
              <a:spcBef>
                <a:spcPct val="0"/>
              </a:spcBef>
              <a:spcAft>
                <a:spcPts val="300"/>
              </a:spcAft>
            </a:pPr>
            <a:r>
              <a:rPr lang="ja-JP" altLang="en-US" sz="1000" dirty="0">
                <a:ea typeface="Meiryo" panose="020B0604030504040204" pitchFamily="34" charset="-128"/>
                <a:cs typeface="+mj-cs"/>
              </a:rPr>
              <a:t>エネルギー消費を削減し、エネルギー効率を改善する機会を得るのに役立ちます。</a:t>
            </a:r>
          </a:p>
        </p:txBody>
      </p:sp>
      <p:sp>
        <p:nvSpPr>
          <p:cNvPr id="22" name="Title 5">
            <a:extLst>
              <a:ext uri="{FF2B5EF4-FFF2-40B4-BE49-F238E27FC236}">
                <a16:creationId xmlns:a16="http://schemas.microsoft.com/office/drawing/2014/main" id="{CC71E906-1B5F-9E10-ACF9-32C9652266A5}"/>
              </a:ext>
            </a:extLst>
          </p:cNvPr>
          <p:cNvSpPr txBox="1">
            <a:spLocks/>
          </p:cNvSpPr>
          <p:nvPr/>
        </p:nvSpPr>
        <p:spPr>
          <a:xfrm>
            <a:off x="375920" y="3242094"/>
            <a:ext cx="2417074" cy="114646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r" defTabSz="685800" rtl="0">
              <a:spcBef>
                <a:spcPct val="0"/>
              </a:spcBef>
              <a:spcAft>
                <a:spcPts val="300"/>
              </a:spcAft>
            </a:pPr>
            <a:r>
              <a:rPr lang="ja-JP" altLang="en-US" sz="1200" b="1" dirty="0">
                <a:solidFill>
                  <a:schemeClr val="accent3"/>
                </a:solidFill>
                <a:ea typeface="Meiryo" panose="020B0604030504040204" pitchFamily="34" charset="-128"/>
                <a:cs typeface="+mj-cs"/>
              </a:rPr>
              <a:t>人工知能</a:t>
            </a:r>
          </a:p>
          <a:p>
            <a:pPr marL="0" lvl="1" algn="just" defTabSz="685800" rtl="0">
              <a:spcBef>
                <a:spcPct val="0"/>
              </a:spcBef>
              <a:spcAft>
                <a:spcPts val="300"/>
              </a:spcAft>
            </a:pPr>
            <a:r>
              <a:rPr lang="ja-JP" altLang="en-US" sz="1000" dirty="0">
                <a:ea typeface="Meiryo" panose="020B0604030504040204" pitchFamily="34" charset="-128"/>
                <a:cs typeface="+mj-cs"/>
              </a:rPr>
              <a:t>強度が高く、軽量で、耐久性の高い材料を設計するために使用できます。また、製造から廃棄処理まで、製品寿命のさまざまな段階でエネルギー消費の予測および最適化を行い、環境への影響を低減するためにも使用できます。</a:t>
            </a:r>
          </a:p>
        </p:txBody>
      </p:sp>
      <p:sp>
        <p:nvSpPr>
          <p:cNvPr id="14" name="Oval 13">
            <a:extLst>
              <a:ext uri="{FF2B5EF4-FFF2-40B4-BE49-F238E27FC236}">
                <a16:creationId xmlns:a16="http://schemas.microsoft.com/office/drawing/2014/main" id="{C25CE910-59A8-C6B2-D013-56C8B54F6585}"/>
              </a:ext>
            </a:extLst>
          </p:cNvPr>
          <p:cNvSpPr/>
          <p:nvPr/>
        </p:nvSpPr>
        <p:spPr>
          <a:xfrm flipH="1">
            <a:off x="5148482" y="3358845"/>
            <a:ext cx="1007480" cy="100748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25" name="Graphic 7">
            <a:extLst>
              <a:ext uri="{FF2B5EF4-FFF2-40B4-BE49-F238E27FC236}">
                <a16:creationId xmlns:a16="http://schemas.microsoft.com/office/drawing/2014/main" id="{FDFC59F1-7FE7-8AF3-C6EF-D9A87D4B80A3}"/>
              </a:ext>
            </a:extLst>
          </p:cNvPr>
          <p:cNvSpPr>
            <a:spLocks noChangeAspect="1"/>
          </p:cNvSpPr>
          <p:nvPr/>
        </p:nvSpPr>
        <p:spPr>
          <a:xfrm>
            <a:off x="5315565" y="3616417"/>
            <a:ext cx="673314" cy="492335"/>
          </a:xfrm>
          <a:custGeom>
            <a:avLst/>
            <a:gdLst>
              <a:gd name="connsiteX0" fmla="*/ 908685 w 912495"/>
              <a:gd name="connsiteY0" fmla="*/ 394811 h 667226"/>
              <a:gd name="connsiteX1" fmla="*/ 692468 w 912495"/>
              <a:gd name="connsiteY1" fmla="*/ 270034 h 667226"/>
              <a:gd name="connsiteX2" fmla="*/ 692468 w 912495"/>
              <a:gd name="connsiteY2" fmla="*/ 141446 h 667226"/>
              <a:gd name="connsiteX3" fmla="*/ 686752 w 912495"/>
              <a:gd name="connsiteY3" fmla="*/ 130969 h 667226"/>
              <a:gd name="connsiteX4" fmla="*/ 461962 w 912495"/>
              <a:gd name="connsiteY4" fmla="*/ 1429 h 667226"/>
              <a:gd name="connsiteX5" fmla="*/ 450533 w 912495"/>
              <a:gd name="connsiteY5" fmla="*/ 1429 h 667226"/>
              <a:gd name="connsiteX6" fmla="*/ 225742 w 912495"/>
              <a:gd name="connsiteY6" fmla="*/ 130969 h 667226"/>
              <a:gd name="connsiteX7" fmla="*/ 220028 w 912495"/>
              <a:gd name="connsiteY7" fmla="*/ 141446 h 667226"/>
              <a:gd name="connsiteX8" fmla="*/ 220028 w 912495"/>
              <a:gd name="connsiteY8" fmla="*/ 270034 h 667226"/>
              <a:gd name="connsiteX9" fmla="*/ 3810 w 912495"/>
              <a:gd name="connsiteY9" fmla="*/ 394811 h 667226"/>
              <a:gd name="connsiteX10" fmla="*/ 0 w 912495"/>
              <a:gd name="connsiteY10" fmla="*/ 400526 h 667226"/>
              <a:gd name="connsiteX11" fmla="*/ 3810 w 912495"/>
              <a:gd name="connsiteY11" fmla="*/ 406241 h 667226"/>
              <a:gd name="connsiteX12" fmla="*/ 452437 w 912495"/>
              <a:gd name="connsiteY12" fmla="*/ 666274 h 667226"/>
              <a:gd name="connsiteX13" fmla="*/ 456248 w 912495"/>
              <a:gd name="connsiteY13" fmla="*/ 667226 h 667226"/>
              <a:gd name="connsiteX14" fmla="*/ 460058 w 912495"/>
              <a:gd name="connsiteY14" fmla="*/ 666274 h 667226"/>
              <a:gd name="connsiteX15" fmla="*/ 908685 w 912495"/>
              <a:gd name="connsiteY15" fmla="*/ 407194 h 667226"/>
              <a:gd name="connsiteX16" fmla="*/ 912495 w 912495"/>
              <a:gd name="connsiteY16" fmla="*/ 401479 h 667226"/>
              <a:gd name="connsiteX17" fmla="*/ 908685 w 912495"/>
              <a:gd name="connsiteY17" fmla="*/ 394811 h 667226"/>
              <a:gd name="connsiteX18" fmla="*/ 857250 w 912495"/>
              <a:gd name="connsiteY18" fmla="*/ 381476 h 667226"/>
              <a:gd name="connsiteX19" fmla="*/ 830580 w 912495"/>
              <a:gd name="connsiteY19" fmla="*/ 396716 h 667226"/>
              <a:gd name="connsiteX20" fmla="*/ 799148 w 912495"/>
              <a:gd name="connsiteY20" fmla="*/ 378619 h 667226"/>
              <a:gd name="connsiteX21" fmla="*/ 825818 w 912495"/>
              <a:gd name="connsiteY21" fmla="*/ 363379 h 667226"/>
              <a:gd name="connsiteX22" fmla="*/ 857250 w 912495"/>
              <a:gd name="connsiteY22" fmla="*/ 381476 h 667226"/>
              <a:gd name="connsiteX23" fmla="*/ 220028 w 912495"/>
              <a:gd name="connsiteY23" fmla="*/ 400526 h 667226"/>
              <a:gd name="connsiteX24" fmla="*/ 220028 w 912495"/>
              <a:gd name="connsiteY24" fmla="*/ 403384 h 667226"/>
              <a:gd name="connsiteX25" fmla="*/ 194310 w 912495"/>
              <a:gd name="connsiteY25" fmla="*/ 418624 h 667226"/>
              <a:gd name="connsiteX26" fmla="*/ 163830 w 912495"/>
              <a:gd name="connsiteY26" fmla="*/ 401479 h 667226"/>
              <a:gd name="connsiteX27" fmla="*/ 193358 w 912495"/>
              <a:gd name="connsiteY27" fmla="*/ 384334 h 667226"/>
              <a:gd name="connsiteX28" fmla="*/ 219075 w 912495"/>
              <a:gd name="connsiteY28" fmla="*/ 399574 h 667226"/>
              <a:gd name="connsiteX29" fmla="*/ 219075 w 912495"/>
              <a:gd name="connsiteY29" fmla="*/ 400526 h 667226"/>
              <a:gd name="connsiteX30" fmla="*/ 223837 w 912495"/>
              <a:gd name="connsiteY30" fmla="*/ 409099 h 667226"/>
              <a:gd name="connsiteX31" fmla="*/ 225742 w 912495"/>
              <a:gd name="connsiteY31" fmla="*/ 411004 h 667226"/>
              <a:gd name="connsiteX32" fmla="*/ 253365 w 912495"/>
              <a:gd name="connsiteY32" fmla="*/ 427196 h 667226"/>
              <a:gd name="connsiteX33" fmla="*/ 231458 w 912495"/>
              <a:gd name="connsiteY33" fmla="*/ 439579 h 667226"/>
              <a:gd name="connsiteX34" fmla="*/ 200978 w 912495"/>
              <a:gd name="connsiteY34" fmla="*/ 422434 h 667226"/>
              <a:gd name="connsiteX35" fmla="*/ 223837 w 912495"/>
              <a:gd name="connsiteY35" fmla="*/ 409099 h 667226"/>
              <a:gd name="connsiteX36" fmla="*/ 260985 w 912495"/>
              <a:gd name="connsiteY36" fmla="*/ 431006 h 667226"/>
              <a:gd name="connsiteX37" fmla="*/ 291465 w 912495"/>
              <a:gd name="connsiteY37" fmla="*/ 448151 h 667226"/>
              <a:gd name="connsiteX38" fmla="*/ 269558 w 912495"/>
              <a:gd name="connsiteY38" fmla="*/ 460534 h 667226"/>
              <a:gd name="connsiteX39" fmla="*/ 239078 w 912495"/>
              <a:gd name="connsiteY39" fmla="*/ 443389 h 667226"/>
              <a:gd name="connsiteX40" fmla="*/ 260985 w 912495"/>
              <a:gd name="connsiteY40" fmla="*/ 431006 h 667226"/>
              <a:gd name="connsiteX41" fmla="*/ 298133 w 912495"/>
              <a:gd name="connsiteY41" fmla="*/ 452914 h 667226"/>
              <a:gd name="connsiteX42" fmla="*/ 328612 w 912495"/>
              <a:gd name="connsiteY42" fmla="*/ 470059 h 667226"/>
              <a:gd name="connsiteX43" fmla="*/ 306705 w 912495"/>
              <a:gd name="connsiteY43" fmla="*/ 482441 h 667226"/>
              <a:gd name="connsiteX44" fmla="*/ 276225 w 912495"/>
              <a:gd name="connsiteY44" fmla="*/ 465296 h 667226"/>
              <a:gd name="connsiteX45" fmla="*/ 298133 w 912495"/>
              <a:gd name="connsiteY45" fmla="*/ 452914 h 667226"/>
              <a:gd name="connsiteX46" fmla="*/ 335280 w 912495"/>
              <a:gd name="connsiteY46" fmla="*/ 474821 h 667226"/>
              <a:gd name="connsiteX47" fmla="*/ 365760 w 912495"/>
              <a:gd name="connsiteY47" fmla="*/ 491966 h 667226"/>
              <a:gd name="connsiteX48" fmla="*/ 343853 w 912495"/>
              <a:gd name="connsiteY48" fmla="*/ 504349 h 667226"/>
              <a:gd name="connsiteX49" fmla="*/ 313373 w 912495"/>
              <a:gd name="connsiteY49" fmla="*/ 487204 h 667226"/>
              <a:gd name="connsiteX50" fmla="*/ 335280 w 912495"/>
              <a:gd name="connsiteY50" fmla="*/ 474821 h 667226"/>
              <a:gd name="connsiteX51" fmla="*/ 373380 w 912495"/>
              <a:gd name="connsiteY51" fmla="*/ 495776 h 667226"/>
              <a:gd name="connsiteX52" fmla="*/ 403860 w 912495"/>
              <a:gd name="connsiteY52" fmla="*/ 512921 h 667226"/>
              <a:gd name="connsiteX53" fmla="*/ 381953 w 912495"/>
              <a:gd name="connsiteY53" fmla="*/ 525304 h 667226"/>
              <a:gd name="connsiteX54" fmla="*/ 351473 w 912495"/>
              <a:gd name="connsiteY54" fmla="*/ 508159 h 667226"/>
              <a:gd name="connsiteX55" fmla="*/ 373380 w 912495"/>
              <a:gd name="connsiteY55" fmla="*/ 495776 h 667226"/>
              <a:gd name="connsiteX56" fmla="*/ 410528 w 912495"/>
              <a:gd name="connsiteY56" fmla="*/ 517684 h 667226"/>
              <a:gd name="connsiteX57" fmla="*/ 441008 w 912495"/>
              <a:gd name="connsiteY57" fmla="*/ 534829 h 667226"/>
              <a:gd name="connsiteX58" fmla="*/ 419100 w 912495"/>
              <a:gd name="connsiteY58" fmla="*/ 547211 h 667226"/>
              <a:gd name="connsiteX59" fmla="*/ 388620 w 912495"/>
              <a:gd name="connsiteY59" fmla="*/ 530066 h 667226"/>
              <a:gd name="connsiteX60" fmla="*/ 410528 w 912495"/>
              <a:gd name="connsiteY60" fmla="*/ 517684 h 667226"/>
              <a:gd name="connsiteX61" fmla="*/ 447675 w 912495"/>
              <a:gd name="connsiteY61" fmla="*/ 539591 h 667226"/>
              <a:gd name="connsiteX62" fmla="*/ 449580 w 912495"/>
              <a:gd name="connsiteY62" fmla="*/ 540544 h 667226"/>
              <a:gd name="connsiteX63" fmla="*/ 449580 w 912495"/>
              <a:gd name="connsiteY63" fmla="*/ 540544 h 667226"/>
              <a:gd name="connsiteX64" fmla="*/ 455295 w 912495"/>
              <a:gd name="connsiteY64" fmla="*/ 542449 h 667226"/>
              <a:gd name="connsiteX65" fmla="*/ 461010 w 912495"/>
              <a:gd name="connsiteY65" fmla="*/ 540544 h 667226"/>
              <a:gd name="connsiteX66" fmla="*/ 461010 w 912495"/>
              <a:gd name="connsiteY66" fmla="*/ 540544 h 667226"/>
              <a:gd name="connsiteX67" fmla="*/ 462915 w 912495"/>
              <a:gd name="connsiteY67" fmla="*/ 539591 h 667226"/>
              <a:gd name="connsiteX68" fmla="*/ 484823 w 912495"/>
              <a:gd name="connsiteY68" fmla="*/ 551974 h 667226"/>
              <a:gd name="connsiteX69" fmla="*/ 456248 w 912495"/>
              <a:gd name="connsiteY69" fmla="*/ 569119 h 667226"/>
              <a:gd name="connsiteX70" fmla="*/ 425768 w 912495"/>
              <a:gd name="connsiteY70" fmla="*/ 551974 h 667226"/>
              <a:gd name="connsiteX71" fmla="*/ 447675 w 912495"/>
              <a:gd name="connsiteY71" fmla="*/ 539591 h 667226"/>
              <a:gd name="connsiteX72" fmla="*/ 471487 w 912495"/>
              <a:gd name="connsiteY72" fmla="*/ 534829 h 667226"/>
              <a:gd name="connsiteX73" fmla="*/ 501968 w 912495"/>
              <a:gd name="connsiteY73" fmla="*/ 517684 h 667226"/>
              <a:gd name="connsiteX74" fmla="*/ 523875 w 912495"/>
              <a:gd name="connsiteY74" fmla="*/ 530066 h 667226"/>
              <a:gd name="connsiteX75" fmla="*/ 493395 w 912495"/>
              <a:gd name="connsiteY75" fmla="*/ 547211 h 667226"/>
              <a:gd name="connsiteX76" fmla="*/ 471487 w 912495"/>
              <a:gd name="connsiteY76" fmla="*/ 534829 h 667226"/>
              <a:gd name="connsiteX77" fmla="*/ 508635 w 912495"/>
              <a:gd name="connsiteY77" fmla="*/ 513874 h 667226"/>
              <a:gd name="connsiteX78" fmla="*/ 539115 w 912495"/>
              <a:gd name="connsiteY78" fmla="*/ 496729 h 667226"/>
              <a:gd name="connsiteX79" fmla="*/ 561023 w 912495"/>
              <a:gd name="connsiteY79" fmla="*/ 509111 h 667226"/>
              <a:gd name="connsiteX80" fmla="*/ 530543 w 912495"/>
              <a:gd name="connsiteY80" fmla="*/ 526256 h 667226"/>
              <a:gd name="connsiteX81" fmla="*/ 508635 w 912495"/>
              <a:gd name="connsiteY81" fmla="*/ 513874 h 667226"/>
              <a:gd name="connsiteX82" fmla="*/ 546735 w 912495"/>
              <a:gd name="connsiteY82" fmla="*/ 491966 h 667226"/>
              <a:gd name="connsiteX83" fmla="*/ 577215 w 912495"/>
              <a:gd name="connsiteY83" fmla="*/ 474821 h 667226"/>
              <a:gd name="connsiteX84" fmla="*/ 599123 w 912495"/>
              <a:gd name="connsiteY84" fmla="*/ 487204 h 667226"/>
              <a:gd name="connsiteX85" fmla="*/ 567690 w 912495"/>
              <a:gd name="connsiteY85" fmla="*/ 504349 h 667226"/>
              <a:gd name="connsiteX86" fmla="*/ 546735 w 912495"/>
              <a:gd name="connsiteY86" fmla="*/ 491966 h 667226"/>
              <a:gd name="connsiteX87" fmla="*/ 583883 w 912495"/>
              <a:gd name="connsiteY87" fmla="*/ 470059 h 667226"/>
              <a:gd name="connsiteX88" fmla="*/ 614363 w 912495"/>
              <a:gd name="connsiteY88" fmla="*/ 452914 h 667226"/>
              <a:gd name="connsiteX89" fmla="*/ 636270 w 912495"/>
              <a:gd name="connsiteY89" fmla="*/ 465296 h 667226"/>
              <a:gd name="connsiteX90" fmla="*/ 605790 w 912495"/>
              <a:gd name="connsiteY90" fmla="*/ 482441 h 667226"/>
              <a:gd name="connsiteX91" fmla="*/ 583883 w 912495"/>
              <a:gd name="connsiteY91" fmla="*/ 470059 h 667226"/>
              <a:gd name="connsiteX92" fmla="*/ 621030 w 912495"/>
              <a:gd name="connsiteY92" fmla="*/ 449104 h 667226"/>
              <a:gd name="connsiteX93" fmla="*/ 651510 w 912495"/>
              <a:gd name="connsiteY93" fmla="*/ 431959 h 667226"/>
              <a:gd name="connsiteX94" fmla="*/ 673418 w 912495"/>
              <a:gd name="connsiteY94" fmla="*/ 444341 h 667226"/>
              <a:gd name="connsiteX95" fmla="*/ 642938 w 912495"/>
              <a:gd name="connsiteY95" fmla="*/ 461486 h 667226"/>
              <a:gd name="connsiteX96" fmla="*/ 621030 w 912495"/>
              <a:gd name="connsiteY96" fmla="*/ 449104 h 667226"/>
              <a:gd name="connsiteX97" fmla="*/ 658177 w 912495"/>
              <a:gd name="connsiteY97" fmla="*/ 427196 h 667226"/>
              <a:gd name="connsiteX98" fmla="*/ 685800 w 912495"/>
              <a:gd name="connsiteY98" fmla="*/ 411004 h 667226"/>
              <a:gd name="connsiteX99" fmla="*/ 687705 w 912495"/>
              <a:gd name="connsiteY99" fmla="*/ 409099 h 667226"/>
              <a:gd name="connsiteX100" fmla="*/ 709613 w 912495"/>
              <a:gd name="connsiteY100" fmla="*/ 421481 h 667226"/>
              <a:gd name="connsiteX101" fmla="*/ 679133 w 912495"/>
              <a:gd name="connsiteY101" fmla="*/ 438626 h 667226"/>
              <a:gd name="connsiteX102" fmla="*/ 658177 w 912495"/>
              <a:gd name="connsiteY102" fmla="*/ 427196 h 667226"/>
              <a:gd name="connsiteX103" fmla="*/ 692468 w 912495"/>
              <a:gd name="connsiteY103" fmla="*/ 403384 h 667226"/>
              <a:gd name="connsiteX104" fmla="*/ 692468 w 912495"/>
              <a:gd name="connsiteY104" fmla="*/ 400526 h 667226"/>
              <a:gd name="connsiteX105" fmla="*/ 692468 w 912495"/>
              <a:gd name="connsiteY105" fmla="*/ 397669 h 667226"/>
              <a:gd name="connsiteX106" fmla="*/ 718185 w 912495"/>
              <a:gd name="connsiteY106" fmla="*/ 383381 h 667226"/>
              <a:gd name="connsiteX107" fmla="*/ 747713 w 912495"/>
              <a:gd name="connsiteY107" fmla="*/ 400526 h 667226"/>
              <a:gd name="connsiteX108" fmla="*/ 717233 w 912495"/>
              <a:gd name="connsiteY108" fmla="*/ 417671 h 667226"/>
              <a:gd name="connsiteX109" fmla="*/ 692468 w 912495"/>
              <a:gd name="connsiteY109" fmla="*/ 403384 h 667226"/>
              <a:gd name="connsiteX110" fmla="*/ 724852 w 912495"/>
              <a:gd name="connsiteY110" fmla="*/ 379571 h 667226"/>
              <a:gd name="connsiteX111" fmla="*/ 755333 w 912495"/>
              <a:gd name="connsiteY111" fmla="*/ 362426 h 667226"/>
              <a:gd name="connsiteX112" fmla="*/ 784860 w 912495"/>
              <a:gd name="connsiteY112" fmla="*/ 379571 h 667226"/>
              <a:gd name="connsiteX113" fmla="*/ 754380 w 912495"/>
              <a:gd name="connsiteY113" fmla="*/ 396716 h 667226"/>
              <a:gd name="connsiteX114" fmla="*/ 724852 w 912495"/>
              <a:gd name="connsiteY114" fmla="*/ 379571 h 667226"/>
              <a:gd name="connsiteX115" fmla="*/ 718185 w 912495"/>
              <a:gd name="connsiteY115" fmla="*/ 374809 h 667226"/>
              <a:gd name="connsiteX116" fmla="*/ 693420 w 912495"/>
              <a:gd name="connsiteY116" fmla="*/ 360521 h 667226"/>
              <a:gd name="connsiteX117" fmla="*/ 693420 w 912495"/>
              <a:gd name="connsiteY117" fmla="*/ 354806 h 667226"/>
              <a:gd name="connsiteX118" fmla="*/ 719138 w 912495"/>
              <a:gd name="connsiteY118" fmla="*/ 340519 h 667226"/>
              <a:gd name="connsiteX119" fmla="*/ 749618 w 912495"/>
              <a:gd name="connsiteY119" fmla="*/ 357664 h 667226"/>
              <a:gd name="connsiteX120" fmla="*/ 718185 w 912495"/>
              <a:gd name="connsiteY120" fmla="*/ 374809 h 667226"/>
              <a:gd name="connsiteX121" fmla="*/ 692468 w 912495"/>
              <a:gd name="connsiteY121" fmla="*/ 346234 h 667226"/>
              <a:gd name="connsiteX122" fmla="*/ 692468 w 912495"/>
              <a:gd name="connsiteY122" fmla="*/ 325279 h 667226"/>
              <a:gd name="connsiteX123" fmla="*/ 710565 w 912495"/>
              <a:gd name="connsiteY123" fmla="*/ 335756 h 667226"/>
              <a:gd name="connsiteX124" fmla="*/ 692468 w 912495"/>
              <a:gd name="connsiteY124" fmla="*/ 346234 h 667226"/>
              <a:gd name="connsiteX125" fmla="*/ 692468 w 912495"/>
              <a:gd name="connsiteY125" fmla="*/ 369094 h 667226"/>
              <a:gd name="connsiteX126" fmla="*/ 710565 w 912495"/>
              <a:gd name="connsiteY126" fmla="*/ 379571 h 667226"/>
              <a:gd name="connsiteX127" fmla="*/ 692468 w 912495"/>
              <a:gd name="connsiteY127" fmla="*/ 390049 h 667226"/>
              <a:gd name="connsiteX128" fmla="*/ 692468 w 912495"/>
              <a:gd name="connsiteY128" fmla="*/ 369094 h 667226"/>
              <a:gd name="connsiteX129" fmla="*/ 201930 w 912495"/>
              <a:gd name="connsiteY129" fmla="*/ 379571 h 667226"/>
              <a:gd name="connsiteX130" fmla="*/ 220028 w 912495"/>
              <a:gd name="connsiteY130" fmla="*/ 369094 h 667226"/>
              <a:gd name="connsiteX131" fmla="*/ 220028 w 912495"/>
              <a:gd name="connsiteY131" fmla="*/ 390049 h 667226"/>
              <a:gd name="connsiteX132" fmla="*/ 201930 w 912495"/>
              <a:gd name="connsiteY132" fmla="*/ 379571 h 667226"/>
              <a:gd name="connsiteX133" fmla="*/ 220028 w 912495"/>
              <a:gd name="connsiteY133" fmla="*/ 347186 h 667226"/>
              <a:gd name="connsiteX134" fmla="*/ 200978 w 912495"/>
              <a:gd name="connsiteY134" fmla="*/ 336709 h 667226"/>
              <a:gd name="connsiteX135" fmla="*/ 220028 w 912495"/>
              <a:gd name="connsiteY135" fmla="*/ 326231 h 667226"/>
              <a:gd name="connsiteX136" fmla="*/ 220028 w 912495"/>
              <a:gd name="connsiteY136" fmla="*/ 347186 h 667226"/>
              <a:gd name="connsiteX137" fmla="*/ 220028 w 912495"/>
              <a:gd name="connsiteY137" fmla="*/ 354806 h 667226"/>
              <a:gd name="connsiteX138" fmla="*/ 220028 w 912495"/>
              <a:gd name="connsiteY138" fmla="*/ 359569 h 667226"/>
              <a:gd name="connsiteX139" fmla="*/ 194310 w 912495"/>
              <a:gd name="connsiteY139" fmla="*/ 374809 h 667226"/>
              <a:gd name="connsiteX140" fmla="*/ 163830 w 912495"/>
              <a:gd name="connsiteY140" fmla="*/ 357664 h 667226"/>
              <a:gd name="connsiteX141" fmla="*/ 194310 w 912495"/>
              <a:gd name="connsiteY141" fmla="*/ 340519 h 667226"/>
              <a:gd name="connsiteX142" fmla="*/ 220028 w 912495"/>
              <a:gd name="connsiteY142" fmla="*/ 354806 h 667226"/>
              <a:gd name="connsiteX143" fmla="*/ 187642 w 912495"/>
              <a:gd name="connsiteY143" fmla="*/ 379571 h 667226"/>
              <a:gd name="connsiteX144" fmla="*/ 158115 w 912495"/>
              <a:gd name="connsiteY144" fmla="*/ 396716 h 667226"/>
              <a:gd name="connsiteX145" fmla="*/ 127635 w 912495"/>
              <a:gd name="connsiteY145" fmla="*/ 379571 h 667226"/>
              <a:gd name="connsiteX146" fmla="*/ 157163 w 912495"/>
              <a:gd name="connsiteY146" fmla="*/ 362426 h 667226"/>
              <a:gd name="connsiteX147" fmla="*/ 187642 w 912495"/>
              <a:gd name="connsiteY147" fmla="*/ 379571 h 667226"/>
              <a:gd name="connsiteX148" fmla="*/ 150495 w 912495"/>
              <a:gd name="connsiteY148" fmla="*/ 400526 h 667226"/>
              <a:gd name="connsiteX149" fmla="*/ 120015 w 912495"/>
              <a:gd name="connsiteY149" fmla="*/ 418624 h 667226"/>
              <a:gd name="connsiteX150" fmla="*/ 89535 w 912495"/>
              <a:gd name="connsiteY150" fmla="*/ 401479 h 667226"/>
              <a:gd name="connsiteX151" fmla="*/ 120015 w 912495"/>
              <a:gd name="connsiteY151" fmla="*/ 383381 h 667226"/>
              <a:gd name="connsiteX152" fmla="*/ 150495 w 912495"/>
              <a:gd name="connsiteY152" fmla="*/ 400526 h 667226"/>
              <a:gd name="connsiteX153" fmla="*/ 157163 w 912495"/>
              <a:gd name="connsiteY153" fmla="*/ 404336 h 667226"/>
              <a:gd name="connsiteX154" fmla="*/ 187642 w 912495"/>
              <a:gd name="connsiteY154" fmla="*/ 421481 h 667226"/>
              <a:gd name="connsiteX155" fmla="*/ 157163 w 912495"/>
              <a:gd name="connsiteY155" fmla="*/ 439579 h 667226"/>
              <a:gd name="connsiteX156" fmla="*/ 126682 w 912495"/>
              <a:gd name="connsiteY156" fmla="*/ 422434 h 667226"/>
              <a:gd name="connsiteX157" fmla="*/ 157163 w 912495"/>
              <a:gd name="connsiteY157" fmla="*/ 404336 h 667226"/>
              <a:gd name="connsiteX158" fmla="*/ 194310 w 912495"/>
              <a:gd name="connsiteY158" fmla="*/ 426244 h 667226"/>
              <a:gd name="connsiteX159" fmla="*/ 224790 w 912495"/>
              <a:gd name="connsiteY159" fmla="*/ 443389 h 667226"/>
              <a:gd name="connsiteX160" fmla="*/ 194310 w 912495"/>
              <a:gd name="connsiteY160" fmla="*/ 461486 h 667226"/>
              <a:gd name="connsiteX161" fmla="*/ 163830 w 912495"/>
              <a:gd name="connsiteY161" fmla="*/ 444341 h 667226"/>
              <a:gd name="connsiteX162" fmla="*/ 194310 w 912495"/>
              <a:gd name="connsiteY162" fmla="*/ 426244 h 667226"/>
              <a:gd name="connsiteX163" fmla="*/ 232410 w 912495"/>
              <a:gd name="connsiteY163" fmla="*/ 448151 h 667226"/>
              <a:gd name="connsiteX164" fmla="*/ 262890 w 912495"/>
              <a:gd name="connsiteY164" fmla="*/ 465296 h 667226"/>
              <a:gd name="connsiteX165" fmla="*/ 232410 w 912495"/>
              <a:gd name="connsiteY165" fmla="*/ 483394 h 667226"/>
              <a:gd name="connsiteX166" fmla="*/ 201930 w 912495"/>
              <a:gd name="connsiteY166" fmla="*/ 466249 h 667226"/>
              <a:gd name="connsiteX167" fmla="*/ 232410 w 912495"/>
              <a:gd name="connsiteY167" fmla="*/ 448151 h 667226"/>
              <a:gd name="connsiteX168" fmla="*/ 269558 w 912495"/>
              <a:gd name="connsiteY168" fmla="*/ 469106 h 667226"/>
              <a:gd name="connsiteX169" fmla="*/ 300037 w 912495"/>
              <a:gd name="connsiteY169" fmla="*/ 486251 h 667226"/>
              <a:gd name="connsiteX170" fmla="*/ 269558 w 912495"/>
              <a:gd name="connsiteY170" fmla="*/ 504349 h 667226"/>
              <a:gd name="connsiteX171" fmla="*/ 239078 w 912495"/>
              <a:gd name="connsiteY171" fmla="*/ 487204 h 667226"/>
              <a:gd name="connsiteX172" fmla="*/ 269558 w 912495"/>
              <a:gd name="connsiteY172" fmla="*/ 469106 h 667226"/>
              <a:gd name="connsiteX173" fmla="*/ 306705 w 912495"/>
              <a:gd name="connsiteY173" fmla="*/ 491014 h 667226"/>
              <a:gd name="connsiteX174" fmla="*/ 337185 w 912495"/>
              <a:gd name="connsiteY174" fmla="*/ 508159 h 667226"/>
              <a:gd name="connsiteX175" fmla="*/ 306705 w 912495"/>
              <a:gd name="connsiteY175" fmla="*/ 526256 h 667226"/>
              <a:gd name="connsiteX176" fmla="*/ 276225 w 912495"/>
              <a:gd name="connsiteY176" fmla="*/ 509111 h 667226"/>
              <a:gd name="connsiteX177" fmla="*/ 306705 w 912495"/>
              <a:gd name="connsiteY177" fmla="*/ 491014 h 667226"/>
              <a:gd name="connsiteX178" fmla="*/ 343853 w 912495"/>
              <a:gd name="connsiteY178" fmla="*/ 512921 h 667226"/>
              <a:gd name="connsiteX179" fmla="*/ 374333 w 912495"/>
              <a:gd name="connsiteY179" fmla="*/ 530066 h 667226"/>
              <a:gd name="connsiteX180" fmla="*/ 343853 w 912495"/>
              <a:gd name="connsiteY180" fmla="*/ 547211 h 667226"/>
              <a:gd name="connsiteX181" fmla="*/ 313373 w 912495"/>
              <a:gd name="connsiteY181" fmla="*/ 530066 h 667226"/>
              <a:gd name="connsiteX182" fmla="*/ 343853 w 912495"/>
              <a:gd name="connsiteY182" fmla="*/ 512921 h 667226"/>
              <a:gd name="connsiteX183" fmla="*/ 381953 w 912495"/>
              <a:gd name="connsiteY183" fmla="*/ 534829 h 667226"/>
              <a:gd name="connsiteX184" fmla="*/ 412433 w 912495"/>
              <a:gd name="connsiteY184" fmla="*/ 551974 h 667226"/>
              <a:gd name="connsiteX185" fmla="*/ 381953 w 912495"/>
              <a:gd name="connsiteY185" fmla="*/ 569119 h 667226"/>
              <a:gd name="connsiteX186" fmla="*/ 351473 w 912495"/>
              <a:gd name="connsiteY186" fmla="*/ 551974 h 667226"/>
              <a:gd name="connsiteX187" fmla="*/ 381953 w 912495"/>
              <a:gd name="connsiteY187" fmla="*/ 534829 h 667226"/>
              <a:gd name="connsiteX188" fmla="*/ 419100 w 912495"/>
              <a:gd name="connsiteY188" fmla="*/ 555784 h 667226"/>
              <a:gd name="connsiteX189" fmla="*/ 449580 w 912495"/>
              <a:gd name="connsiteY189" fmla="*/ 572929 h 667226"/>
              <a:gd name="connsiteX190" fmla="*/ 418148 w 912495"/>
              <a:gd name="connsiteY190" fmla="*/ 591026 h 667226"/>
              <a:gd name="connsiteX191" fmla="*/ 387668 w 912495"/>
              <a:gd name="connsiteY191" fmla="*/ 573881 h 667226"/>
              <a:gd name="connsiteX192" fmla="*/ 419100 w 912495"/>
              <a:gd name="connsiteY192" fmla="*/ 555784 h 667226"/>
              <a:gd name="connsiteX193" fmla="*/ 456248 w 912495"/>
              <a:gd name="connsiteY193" fmla="*/ 577691 h 667226"/>
              <a:gd name="connsiteX194" fmla="*/ 486728 w 912495"/>
              <a:gd name="connsiteY194" fmla="*/ 594836 h 667226"/>
              <a:gd name="connsiteX195" fmla="*/ 456248 w 912495"/>
              <a:gd name="connsiteY195" fmla="*/ 612934 h 667226"/>
              <a:gd name="connsiteX196" fmla="*/ 425768 w 912495"/>
              <a:gd name="connsiteY196" fmla="*/ 595789 h 667226"/>
              <a:gd name="connsiteX197" fmla="*/ 456248 w 912495"/>
              <a:gd name="connsiteY197" fmla="*/ 577691 h 667226"/>
              <a:gd name="connsiteX198" fmla="*/ 462915 w 912495"/>
              <a:gd name="connsiteY198" fmla="*/ 572929 h 667226"/>
              <a:gd name="connsiteX199" fmla="*/ 493395 w 912495"/>
              <a:gd name="connsiteY199" fmla="*/ 555784 h 667226"/>
              <a:gd name="connsiteX200" fmla="*/ 523875 w 912495"/>
              <a:gd name="connsiteY200" fmla="*/ 572929 h 667226"/>
              <a:gd name="connsiteX201" fmla="*/ 493395 w 912495"/>
              <a:gd name="connsiteY201" fmla="*/ 590074 h 667226"/>
              <a:gd name="connsiteX202" fmla="*/ 462915 w 912495"/>
              <a:gd name="connsiteY202" fmla="*/ 572929 h 667226"/>
              <a:gd name="connsiteX203" fmla="*/ 500062 w 912495"/>
              <a:gd name="connsiteY203" fmla="*/ 551974 h 667226"/>
              <a:gd name="connsiteX204" fmla="*/ 530543 w 912495"/>
              <a:gd name="connsiteY204" fmla="*/ 534829 h 667226"/>
              <a:gd name="connsiteX205" fmla="*/ 561023 w 912495"/>
              <a:gd name="connsiteY205" fmla="*/ 551974 h 667226"/>
              <a:gd name="connsiteX206" fmla="*/ 530543 w 912495"/>
              <a:gd name="connsiteY206" fmla="*/ 569119 h 667226"/>
              <a:gd name="connsiteX207" fmla="*/ 500062 w 912495"/>
              <a:gd name="connsiteY207" fmla="*/ 551974 h 667226"/>
              <a:gd name="connsiteX208" fmla="*/ 538163 w 912495"/>
              <a:gd name="connsiteY208" fmla="*/ 530066 h 667226"/>
              <a:gd name="connsiteX209" fmla="*/ 568643 w 912495"/>
              <a:gd name="connsiteY209" fmla="*/ 512921 h 667226"/>
              <a:gd name="connsiteX210" fmla="*/ 599123 w 912495"/>
              <a:gd name="connsiteY210" fmla="*/ 531019 h 667226"/>
              <a:gd name="connsiteX211" fmla="*/ 568643 w 912495"/>
              <a:gd name="connsiteY211" fmla="*/ 548164 h 667226"/>
              <a:gd name="connsiteX212" fmla="*/ 538163 w 912495"/>
              <a:gd name="connsiteY212" fmla="*/ 530066 h 667226"/>
              <a:gd name="connsiteX213" fmla="*/ 575310 w 912495"/>
              <a:gd name="connsiteY213" fmla="*/ 508159 h 667226"/>
              <a:gd name="connsiteX214" fmla="*/ 605790 w 912495"/>
              <a:gd name="connsiteY214" fmla="*/ 491014 h 667226"/>
              <a:gd name="connsiteX215" fmla="*/ 636270 w 912495"/>
              <a:gd name="connsiteY215" fmla="*/ 509111 h 667226"/>
              <a:gd name="connsiteX216" fmla="*/ 605790 w 912495"/>
              <a:gd name="connsiteY216" fmla="*/ 526256 h 667226"/>
              <a:gd name="connsiteX217" fmla="*/ 575310 w 912495"/>
              <a:gd name="connsiteY217" fmla="*/ 508159 h 667226"/>
              <a:gd name="connsiteX218" fmla="*/ 612458 w 912495"/>
              <a:gd name="connsiteY218" fmla="*/ 487204 h 667226"/>
              <a:gd name="connsiteX219" fmla="*/ 642938 w 912495"/>
              <a:gd name="connsiteY219" fmla="*/ 470059 h 667226"/>
              <a:gd name="connsiteX220" fmla="*/ 673418 w 912495"/>
              <a:gd name="connsiteY220" fmla="*/ 488156 h 667226"/>
              <a:gd name="connsiteX221" fmla="*/ 642938 w 912495"/>
              <a:gd name="connsiteY221" fmla="*/ 504349 h 667226"/>
              <a:gd name="connsiteX222" fmla="*/ 612458 w 912495"/>
              <a:gd name="connsiteY222" fmla="*/ 487204 h 667226"/>
              <a:gd name="connsiteX223" fmla="*/ 649605 w 912495"/>
              <a:gd name="connsiteY223" fmla="*/ 465296 h 667226"/>
              <a:gd name="connsiteX224" fmla="*/ 680085 w 912495"/>
              <a:gd name="connsiteY224" fmla="*/ 448151 h 667226"/>
              <a:gd name="connsiteX225" fmla="*/ 710565 w 912495"/>
              <a:gd name="connsiteY225" fmla="*/ 466249 h 667226"/>
              <a:gd name="connsiteX226" fmla="*/ 680085 w 912495"/>
              <a:gd name="connsiteY226" fmla="*/ 483394 h 667226"/>
              <a:gd name="connsiteX227" fmla="*/ 649605 w 912495"/>
              <a:gd name="connsiteY227" fmla="*/ 465296 h 667226"/>
              <a:gd name="connsiteX228" fmla="*/ 687705 w 912495"/>
              <a:gd name="connsiteY228" fmla="*/ 443389 h 667226"/>
              <a:gd name="connsiteX229" fmla="*/ 718185 w 912495"/>
              <a:gd name="connsiteY229" fmla="*/ 426244 h 667226"/>
              <a:gd name="connsiteX230" fmla="*/ 748665 w 912495"/>
              <a:gd name="connsiteY230" fmla="*/ 444341 h 667226"/>
              <a:gd name="connsiteX231" fmla="*/ 718185 w 912495"/>
              <a:gd name="connsiteY231" fmla="*/ 461486 h 667226"/>
              <a:gd name="connsiteX232" fmla="*/ 687705 w 912495"/>
              <a:gd name="connsiteY232" fmla="*/ 443389 h 667226"/>
              <a:gd name="connsiteX233" fmla="*/ 724852 w 912495"/>
              <a:gd name="connsiteY233" fmla="*/ 422434 h 667226"/>
              <a:gd name="connsiteX234" fmla="*/ 755333 w 912495"/>
              <a:gd name="connsiteY234" fmla="*/ 405289 h 667226"/>
              <a:gd name="connsiteX235" fmla="*/ 785813 w 912495"/>
              <a:gd name="connsiteY235" fmla="*/ 423386 h 667226"/>
              <a:gd name="connsiteX236" fmla="*/ 755333 w 912495"/>
              <a:gd name="connsiteY236" fmla="*/ 440531 h 667226"/>
              <a:gd name="connsiteX237" fmla="*/ 724852 w 912495"/>
              <a:gd name="connsiteY237" fmla="*/ 422434 h 667226"/>
              <a:gd name="connsiteX238" fmla="*/ 762000 w 912495"/>
              <a:gd name="connsiteY238" fmla="*/ 400526 h 667226"/>
              <a:gd name="connsiteX239" fmla="*/ 792480 w 912495"/>
              <a:gd name="connsiteY239" fmla="*/ 383381 h 667226"/>
              <a:gd name="connsiteX240" fmla="*/ 822960 w 912495"/>
              <a:gd name="connsiteY240" fmla="*/ 401479 h 667226"/>
              <a:gd name="connsiteX241" fmla="*/ 792480 w 912495"/>
              <a:gd name="connsiteY241" fmla="*/ 418624 h 667226"/>
              <a:gd name="connsiteX242" fmla="*/ 762000 w 912495"/>
              <a:gd name="connsiteY242" fmla="*/ 400526 h 667226"/>
              <a:gd name="connsiteX243" fmla="*/ 819150 w 912495"/>
              <a:gd name="connsiteY243" fmla="*/ 359569 h 667226"/>
              <a:gd name="connsiteX244" fmla="*/ 792480 w 912495"/>
              <a:gd name="connsiteY244" fmla="*/ 374809 h 667226"/>
              <a:gd name="connsiteX245" fmla="*/ 762952 w 912495"/>
              <a:gd name="connsiteY245" fmla="*/ 357664 h 667226"/>
              <a:gd name="connsiteX246" fmla="*/ 789623 w 912495"/>
              <a:gd name="connsiteY246" fmla="*/ 342424 h 667226"/>
              <a:gd name="connsiteX247" fmla="*/ 819150 w 912495"/>
              <a:gd name="connsiteY247" fmla="*/ 359569 h 667226"/>
              <a:gd name="connsiteX248" fmla="*/ 782002 w 912495"/>
              <a:gd name="connsiteY248" fmla="*/ 337661 h 667226"/>
              <a:gd name="connsiteX249" fmla="*/ 755333 w 912495"/>
              <a:gd name="connsiteY249" fmla="*/ 352901 h 667226"/>
              <a:gd name="connsiteX250" fmla="*/ 724852 w 912495"/>
              <a:gd name="connsiteY250" fmla="*/ 335756 h 667226"/>
              <a:gd name="connsiteX251" fmla="*/ 751523 w 912495"/>
              <a:gd name="connsiteY251" fmla="*/ 320516 h 667226"/>
              <a:gd name="connsiteX252" fmla="*/ 782002 w 912495"/>
              <a:gd name="connsiteY252" fmla="*/ 337661 h 667226"/>
              <a:gd name="connsiteX253" fmla="*/ 744855 w 912495"/>
              <a:gd name="connsiteY253" fmla="*/ 316706 h 667226"/>
              <a:gd name="connsiteX254" fmla="*/ 718185 w 912495"/>
              <a:gd name="connsiteY254" fmla="*/ 331946 h 667226"/>
              <a:gd name="connsiteX255" fmla="*/ 692468 w 912495"/>
              <a:gd name="connsiteY255" fmla="*/ 317659 h 667226"/>
              <a:gd name="connsiteX256" fmla="*/ 692468 w 912495"/>
              <a:gd name="connsiteY256" fmla="*/ 311944 h 667226"/>
              <a:gd name="connsiteX257" fmla="*/ 714375 w 912495"/>
              <a:gd name="connsiteY257" fmla="*/ 299561 h 667226"/>
              <a:gd name="connsiteX258" fmla="*/ 744855 w 912495"/>
              <a:gd name="connsiteY258" fmla="*/ 316706 h 667226"/>
              <a:gd name="connsiteX259" fmla="*/ 707708 w 912495"/>
              <a:gd name="connsiteY259" fmla="*/ 294799 h 667226"/>
              <a:gd name="connsiteX260" fmla="*/ 692468 w 912495"/>
              <a:gd name="connsiteY260" fmla="*/ 303371 h 667226"/>
              <a:gd name="connsiteX261" fmla="*/ 692468 w 912495"/>
              <a:gd name="connsiteY261" fmla="*/ 286226 h 667226"/>
              <a:gd name="connsiteX262" fmla="*/ 707708 w 912495"/>
              <a:gd name="connsiteY262" fmla="*/ 294799 h 667226"/>
              <a:gd name="connsiteX263" fmla="*/ 668655 w 912495"/>
              <a:gd name="connsiteY263" fmla="*/ 162401 h 667226"/>
              <a:gd name="connsiteX264" fmla="*/ 668655 w 912495"/>
              <a:gd name="connsiteY264" fmla="*/ 393859 h 667226"/>
              <a:gd name="connsiteX265" fmla="*/ 468630 w 912495"/>
              <a:gd name="connsiteY265" fmla="*/ 510064 h 667226"/>
              <a:gd name="connsiteX266" fmla="*/ 468630 w 912495"/>
              <a:gd name="connsiteY266" fmla="*/ 277654 h 667226"/>
              <a:gd name="connsiteX267" fmla="*/ 661988 w 912495"/>
              <a:gd name="connsiteY267" fmla="*/ 166211 h 667226"/>
              <a:gd name="connsiteX268" fmla="*/ 668655 w 912495"/>
              <a:gd name="connsiteY268" fmla="*/ 162401 h 667226"/>
              <a:gd name="connsiteX269" fmla="*/ 456248 w 912495"/>
              <a:gd name="connsiteY269" fmla="*/ 25241 h 667226"/>
              <a:gd name="connsiteX270" fmla="*/ 657225 w 912495"/>
              <a:gd name="connsiteY270" fmla="*/ 141446 h 667226"/>
              <a:gd name="connsiteX271" fmla="*/ 630555 w 912495"/>
              <a:gd name="connsiteY271" fmla="*/ 156686 h 667226"/>
              <a:gd name="connsiteX272" fmla="*/ 456248 w 912495"/>
              <a:gd name="connsiteY272" fmla="*/ 257651 h 667226"/>
              <a:gd name="connsiteX273" fmla="*/ 256223 w 912495"/>
              <a:gd name="connsiteY273" fmla="*/ 141446 h 667226"/>
              <a:gd name="connsiteX274" fmla="*/ 456248 w 912495"/>
              <a:gd name="connsiteY274" fmla="*/ 25241 h 667226"/>
              <a:gd name="connsiteX275" fmla="*/ 444818 w 912495"/>
              <a:gd name="connsiteY275" fmla="*/ 277654 h 667226"/>
              <a:gd name="connsiteX276" fmla="*/ 444818 w 912495"/>
              <a:gd name="connsiteY276" fmla="*/ 509111 h 667226"/>
              <a:gd name="connsiteX277" fmla="*/ 243840 w 912495"/>
              <a:gd name="connsiteY277" fmla="*/ 393859 h 667226"/>
              <a:gd name="connsiteX278" fmla="*/ 243840 w 912495"/>
              <a:gd name="connsiteY278" fmla="*/ 162401 h 667226"/>
              <a:gd name="connsiteX279" fmla="*/ 444818 w 912495"/>
              <a:gd name="connsiteY279" fmla="*/ 277654 h 667226"/>
              <a:gd name="connsiteX280" fmla="*/ 220028 w 912495"/>
              <a:gd name="connsiteY280" fmla="*/ 286226 h 667226"/>
              <a:gd name="connsiteX281" fmla="*/ 220028 w 912495"/>
              <a:gd name="connsiteY281" fmla="*/ 303371 h 667226"/>
              <a:gd name="connsiteX282" fmla="*/ 204787 w 912495"/>
              <a:gd name="connsiteY282" fmla="*/ 294799 h 667226"/>
              <a:gd name="connsiteX283" fmla="*/ 220028 w 912495"/>
              <a:gd name="connsiteY283" fmla="*/ 286226 h 667226"/>
              <a:gd name="connsiteX284" fmla="*/ 198120 w 912495"/>
              <a:gd name="connsiteY284" fmla="*/ 298609 h 667226"/>
              <a:gd name="connsiteX285" fmla="*/ 220028 w 912495"/>
              <a:gd name="connsiteY285" fmla="*/ 310991 h 667226"/>
              <a:gd name="connsiteX286" fmla="*/ 220028 w 912495"/>
              <a:gd name="connsiteY286" fmla="*/ 316706 h 667226"/>
              <a:gd name="connsiteX287" fmla="*/ 194310 w 912495"/>
              <a:gd name="connsiteY287" fmla="*/ 331946 h 667226"/>
              <a:gd name="connsiteX288" fmla="*/ 167640 w 912495"/>
              <a:gd name="connsiteY288" fmla="*/ 316706 h 667226"/>
              <a:gd name="connsiteX289" fmla="*/ 198120 w 912495"/>
              <a:gd name="connsiteY289" fmla="*/ 298609 h 667226"/>
              <a:gd name="connsiteX290" fmla="*/ 160020 w 912495"/>
              <a:gd name="connsiteY290" fmla="*/ 320516 h 667226"/>
              <a:gd name="connsiteX291" fmla="*/ 186690 w 912495"/>
              <a:gd name="connsiteY291" fmla="*/ 335756 h 667226"/>
              <a:gd name="connsiteX292" fmla="*/ 156210 w 912495"/>
              <a:gd name="connsiteY292" fmla="*/ 352901 h 667226"/>
              <a:gd name="connsiteX293" fmla="*/ 129540 w 912495"/>
              <a:gd name="connsiteY293" fmla="*/ 337661 h 667226"/>
              <a:gd name="connsiteX294" fmla="*/ 160020 w 912495"/>
              <a:gd name="connsiteY294" fmla="*/ 320516 h 667226"/>
              <a:gd name="connsiteX295" fmla="*/ 122873 w 912495"/>
              <a:gd name="connsiteY295" fmla="*/ 342424 h 667226"/>
              <a:gd name="connsiteX296" fmla="*/ 149542 w 912495"/>
              <a:gd name="connsiteY296" fmla="*/ 357664 h 667226"/>
              <a:gd name="connsiteX297" fmla="*/ 120015 w 912495"/>
              <a:gd name="connsiteY297" fmla="*/ 374809 h 667226"/>
              <a:gd name="connsiteX298" fmla="*/ 93345 w 912495"/>
              <a:gd name="connsiteY298" fmla="*/ 359569 h 667226"/>
              <a:gd name="connsiteX299" fmla="*/ 122873 w 912495"/>
              <a:gd name="connsiteY299" fmla="*/ 342424 h 667226"/>
              <a:gd name="connsiteX300" fmla="*/ 85725 w 912495"/>
              <a:gd name="connsiteY300" fmla="*/ 363379 h 667226"/>
              <a:gd name="connsiteX301" fmla="*/ 112395 w 912495"/>
              <a:gd name="connsiteY301" fmla="*/ 378619 h 667226"/>
              <a:gd name="connsiteX302" fmla="*/ 81915 w 912495"/>
              <a:gd name="connsiteY302" fmla="*/ 396716 h 667226"/>
              <a:gd name="connsiteX303" fmla="*/ 55245 w 912495"/>
              <a:gd name="connsiteY303" fmla="*/ 381476 h 667226"/>
              <a:gd name="connsiteX304" fmla="*/ 85725 w 912495"/>
              <a:gd name="connsiteY304" fmla="*/ 363379 h 667226"/>
              <a:gd name="connsiteX305" fmla="*/ 21907 w 912495"/>
              <a:gd name="connsiteY305" fmla="*/ 400526 h 667226"/>
              <a:gd name="connsiteX306" fmla="*/ 48578 w 912495"/>
              <a:gd name="connsiteY306" fmla="*/ 385286 h 667226"/>
              <a:gd name="connsiteX307" fmla="*/ 75248 w 912495"/>
              <a:gd name="connsiteY307" fmla="*/ 400526 h 667226"/>
              <a:gd name="connsiteX308" fmla="*/ 48578 w 912495"/>
              <a:gd name="connsiteY308" fmla="*/ 415766 h 667226"/>
              <a:gd name="connsiteX309" fmla="*/ 21907 w 912495"/>
              <a:gd name="connsiteY309" fmla="*/ 400526 h 667226"/>
              <a:gd name="connsiteX310" fmla="*/ 55245 w 912495"/>
              <a:gd name="connsiteY310" fmla="*/ 420529 h 667226"/>
              <a:gd name="connsiteX311" fmla="*/ 81915 w 912495"/>
              <a:gd name="connsiteY311" fmla="*/ 405289 h 667226"/>
              <a:gd name="connsiteX312" fmla="*/ 112395 w 912495"/>
              <a:gd name="connsiteY312" fmla="*/ 422434 h 667226"/>
              <a:gd name="connsiteX313" fmla="*/ 85725 w 912495"/>
              <a:gd name="connsiteY313" fmla="*/ 437674 h 667226"/>
              <a:gd name="connsiteX314" fmla="*/ 55245 w 912495"/>
              <a:gd name="connsiteY314" fmla="*/ 420529 h 667226"/>
              <a:gd name="connsiteX315" fmla="*/ 93345 w 912495"/>
              <a:gd name="connsiteY315" fmla="*/ 441484 h 667226"/>
              <a:gd name="connsiteX316" fmla="*/ 120015 w 912495"/>
              <a:gd name="connsiteY316" fmla="*/ 426244 h 667226"/>
              <a:gd name="connsiteX317" fmla="*/ 150495 w 912495"/>
              <a:gd name="connsiteY317" fmla="*/ 443389 h 667226"/>
              <a:gd name="connsiteX318" fmla="*/ 122873 w 912495"/>
              <a:gd name="connsiteY318" fmla="*/ 459581 h 667226"/>
              <a:gd name="connsiteX319" fmla="*/ 93345 w 912495"/>
              <a:gd name="connsiteY319" fmla="*/ 441484 h 667226"/>
              <a:gd name="connsiteX320" fmla="*/ 130492 w 912495"/>
              <a:gd name="connsiteY320" fmla="*/ 463391 h 667226"/>
              <a:gd name="connsiteX321" fmla="*/ 157163 w 912495"/>
              <a:gd name="connsiteY321" fmla="*/ 448151 h 667226"/>
              <a:gd name="connsiteX322" fmla="*/ 187642 w 912495"/>
              <a:gd name="connsiteY322" fmla="*/ 465296 h 667226"/>
              <a:gd name="connsiteX323" fmla="*/ 160973 w 912495"/>
              <a:gd name="connsiteY323" fmla="*/ 480536 h 667226"/>
              <a:gd name="connsiteX324" fmla="*/ 130492 w 912495"/>
              <a:gd name="connsiteY324" fmla="*/ 463391 h 667226"/>
              <a:gd name="connsiteX325" fmla="*/ 167640 w 912495"/>
              <a:gd name="connsiteY325" fmla="*/ 485299 h 667226"/>
              <a:gd name="connsiteX326" fmla="*/ 194310 w 912495"/>
              <a:gd name="connsiteY326" fmla="*/ 470059 h 667226"/>
              <a:gd name="connsiteX327" fmla="*/ 224790 w 912495"/>
              <a:gd name="connsiteY327" fmla="*/ 487204 h 667226"/>
              <a:gd name="connsiteX328" fmla="*/ 198120 w 912495"/>
              <a:gd name="connsiteY328" fmla="*/ 502444 h 667226"/>
              <a:gd name="connsiteX329" fmla="*/ 167640 w 912495"/>
              <a:gd name="connsiteY329" fmla="*/ 485299 h 667226"/>
              <a:gd name="connsiteX330" fmla="*/ 204787 w 912495"/>
              <a:gd name="connsiteY330" fmla="*/ 506254 h 667226"/>
              <a:gd name="connsiteX331" fmla="*/ 231458 w 912495"/>
              <a:gd name="connsiteY331" fmla="*/ 491014 h 667226"/>
              <a:gd name="connsiteX332" fmla="*/ 261937 w 912495"/>
              <a:gd name="connsiteY332" fmla="*/ 508159 h 667226"/>
              <a:gd name="connsiteX333" fmla="*/ 235267 w 912495"/>
              <a:gd name="connsiteY333" fmla="*/ 523399 h 667226"/>
              <a:gd name="connsiteX334" fmla="*/ 204787 w 912495"/>
              <a:gd name="connsiteY334" fmla="*/ 506254 h 667226"/>
              <a:gd name="connsiteX335" fmla="*/ 242887 w 912495"/>
              <a:gd name="connsiteY335" fmla="*/ 528161 h 667226"/>
              <a:gd name="connsiteX336" fmla="*/ 269558 w 912495"/>
              <a:gd name="connsiteY336" fmla="*/ 512921 h 667226"/>
              <a:gd name="connsiteX337" fmla="*/ 300037 w 912495"/>
              <a:gd name="connsiteY337" fmla="*/ 530066 h 667226"/>
              <a:gd name="connsiteX338" fmla="*/ 273368 w 912495"/>
              <a:gd name="connsiteY338" fmla="*/ 545306 h 667226"/>
              <a:gd name="connsiteX339" fmla="*/ 242887 w 912495"/>
              <a:gd name="connsiteY339" fmla="*/ 528161 h 667226"/>
              <a:gd name="connsiteX340" fmla="*/ 280035 w 912495"/>
              <a:gd name="connsiteY340" fmla="*/ 550069 h 667226"/>
              <a:gd name="connsiteX341" fmla="*/ 306705 w 912495"/>
              <a:gd name="connsiteY341" fmla="*/ 534829 h 667226"/>
              <a:gd name="connsiteX342" fmla="*/ 337185 w 912495"/>
              <a:gd name="connsiteY342" fmla="*/ 551974 h 667226"/>
              <a:gd name="connsiteX343" fmla="*/ 310515 w 912495"/>
              <a:gd name="connsiteY343" fmla="*/ 567214 h 667226"/>
              <a:gd name="connsiteX344" fmla="*/ 280035 w 912495"/>
              <a:gd name="connsiteY344" fmla="*/ 550069 h 667226"/>
              <a:gd name="connsiteX345" fmla="*/ 317183 w 912495"/>
              <a:gd name="connsiteY345" fmla="*/ 571024 h 667226"/>
              <a:gd name="connsiteX346" fmla="*/ 343853 w 912495"/>
              <a:gd name="connsiteY346" fmla="*/ 555784 h 667226"/>
              <a:gd name="connsiteX347" fmla="*/ 374333 w 912495"/>
              <a:gd name="connsiteY347" fmla="*/ 572929 h 667226"/>
              <a:gd name="connsiteX348" fmla="*/ 347662 w 912495"/>
              <a:gd name="connsiteY348" fmla="*/ 588169 h 667226"/>
              <a:gd name="connsiteX349" fmla="*/ 317183 w 912495"/>
              <a:gd name="connsiteY349" fmla="*/ 571024 h 667226"/>
              <a:gd name="connsiteX350" fmla="*/ 354330 w 912495"/>
              <a:gd name="connsiteY350" fmla="*/ 592931 h 667226"/>
              <a:gd name="connsiteX351" fmla="*/ 381000 w 912495"/>
              <a:gd name="connsiteY351" fmla="*/ 577691 h 667226"/>
              <a:gd name="connsiteX352" fmla="*/ 411480 w 912495"/>
              <a:gd name="connsiteY352" fmla="*/ 594836 h 667226"/>
              <a:gd name="connsiteX353" fmla="*/ 384810 w 912495"/>
              <a:gd name="connsiteY353" fmla="*/ 610076 h 667226"/>
              <a:gd name="connsiteX354" fmla="*/ 354330 w 912495"/>
              <a:gd name="connsiteY354" fmla="*/ 592931 h 667226"/>
              <a:gd name="connsiteX355" fmla="*/ 392430 w 912495"/>
              <a:gd name="connsiteY355" fmla="*/ 614839 h 667226"/>
              <a:gd name="connsiteX356" fmla="*/ 418148 w 912495"/>
              <a:gd name="connsiteY356" fmla="*/ 599599 h 667226"/>
              <a:gd name="connsiteX357" fmla="*/ 448628 w 912495"/>
              <a:gd name="connsiteY357" fmla="*/ 616744 h 667226"/>
              <a:gd name="connsiteX358" fmla="*/ 421958 w 912495"/>
              <a:gd name="connsiteY358" fmla="*/ 631984 h 667226"/>
              <a:gd name="connsiteX359" fmla="*/ 392430 w 912495"/>
              <a:gd name="connsiteY359" fmla="*/ 614839 h 667226"/>
              <a:gd name="connsiteX360" fmla="*/ 456248 w 912495"/>
              <a:gd name="connsiteY360" fmla="*/ 651986 h 667226"/>
              <a:gd name="connsiteX361" fmla="*/ 429578 w 912495"/>
              <a:gd name="connsiteY361" fmla="*/ 636746 h 667226"/>
              <a:gd name="connsiteX362" fmla="*/ 456248 w 912495"/>
              <a:gd name="connsiteY362" fmla="*/ 621506 h 667226"/>
              <a:gd name="connsiteX363" fmla="*/ 482918 w 912495"/>
              <a:gd name="connsiteY363" fmla="*/ 636746 h 667226"/>
              <a:gd name="connsiteX364" fmla="*/ 456248 w 912495"/>
              <a:gd name="connsiteY364" fmla="*/ 651986 h 667226"/>
              <a:gd name="connsiteX365" fmla="*/ 489585 w 912495"/>
              <a:gd name="connsiteY365" fmla="*/ 631984 h 667226"/>
              <a:gd name="connsiteX366" fmla="*/ 462915 w 912495"/>
              <a:gd name="connsiteY366" fmla="*/ 616744 h 667226"/>
              <a:gd name="connsiteX367" fmla="*/ 493395 w 912495"/>
              <a:gd name="connsiteY367" fmla="*/ 599599 h 667226"/>
              <a:gd name="connsiteX368" fmla="*/ 520065 w 912495"/>
              <a:gd name="connsiteY368" fmla="*/ 614839 h 667226"/>
              <a:gd name="connsiteX369" fmla="*/ 489585 w 912495"/>
              <a:gd name="connsiteY369" fmla="*/ 631984 h 667226"/>
              <a:gd name="connsiteX370" fmla="*/ 527685 w 912495"/>
              <a:gd name="connsiteY370" fmla="*/ 610076 h 667226"/>
              <a:gd name="connsiteX371" fmla="*/ 501015 w 912495"/>
              <a:gd name="connsiteY371" fmla="*/ 594836 h 667226"/>
              <a:gd name="connsiteX372" fmla="*/ 531495 w 912495"/>
              <a:gd name="connsiteY372" fmla="*/ 577691 h 667226"/>
              <a:gd name="connsiteX373" fmla="*/ 558165 w 912495"/>
              <a:gd name="connsiteY373" fmla="*/ 592931 h 667226"/>
              <a:gd name="connsiteX374" fmla="*/ 527685 w 912495"/>
              <a:gd name="connsiteY374" fmla="*/ 610076 h 667226"/>
              <a:gd name="connsiteX375" fmla="*/ 564833 w 912495"/>
              <a:gd name="connsiteY375" fmla="*/ 589121 h 667226"/>
              <a:gd name="connsiteX376" fmla="*/ 538163 w 912495"/>
              <a:gd name="connsiteY376" fmla="*/ 573881 h 667226"/>
              <a:gd name="connsiteX377" fmla="*/ 568643 w 912495"/>
              <a:gd name="connsiteY377" fmla="*/ 556736 h 667226"/>
              <a:gd name="connsiteX378" fmla="*/ 595313 w 912495"/>
              <a:gd name="connsiteY378" fmla="*/ 571976 h 667226"/>
              <a:gd name="connsiteX379" fmla="*/ 564833 w 912495"/>
              <a:gd name="connsiteY379" fmla="*/ 589121 h 667226"/>
              <a:gd name="connsiteX380" fmla="*/ 601980 w 912495"/>
              <a:gd name="connsiteY380" fmla="*/ 567214 h 667226"/>
              <a:gd name="connsiteX381" fmla="*/ 575310 w 912495"/>
              <a:gd name="connsiteY381" fmla="*/ 551974 h 667226"/>
              <a:gd name="connsiteX382" fmla="*/ 605790 w 912495"/>
              <a:gd name="connsiteY382" fmla="*/ 534829 h 667226"/>
              <a:gd name="connsiteX383" fmla="*/ 632460 w 912495"/>
              <a:gd name="connsiteY383" fmla="*/ 550069 h 667226"/>
              <a:gd name="connsiteX384" fmla="*/ 601980 w 912495"/>
              <a:gd name="connsiteY384" fmla="*/ 567214 h 667226"/>
              <a:gd name="connsiteX385" fmla="*/ 639127 w 912495"/>
              <a:gd name="connsiteY385" fmla="*/ 545306 h 667226"/>
              <a:gd name="connsiteX386" fmla="*/ 612458 w 912495"/>
              <a:gd name="connsiteY386" fmla="*/ 530066 h 667226"/>
              <a:gd name="connsiteX387" fmla="*/ 642938 w 912495"/>
              <a:gd name="connsiteY387" fmla="*/ 512921 h 667226"/>
              <a:gd name="connsiteX388" fmla="*/ 669608 w 912495"/>
              <a:gd name="connsiteY388" fmla="*/ 528161 h 667226"/>
              <a:gd name="connsiteX389" fmla="*/ 639127 w 912495"/>
              <a:gd name="connsiteY389" fmla="*/ 545306 h 667226"/>
              <a:gd name="connsiteX390" fmla="*/ 677227 w 912495"/>
              <a:gd name="connsiteY390" fmla="*/ 524351 h 667226"/>
              <a:gd name="connsiteX391" fmla="*/ 650558 w 912495"/>
              <a:gd name="connsiteY391" fmla="*/ 509111 h 667226"/>
              <a:gd name="connsiteX392" fmla="*/ 681038 w 912495"/>
              <a:gd name="connsiteY392" fmla="*/ 491966 h 667226"/>
              <a:gd name="connsiteX393" fmla="*/ 707708 w 912495"/>
              <a:gd name="connsiteY393" fmla="*/ 507206 h 667226"/>
              <a:gd name="connsiteX394" fmla="*/ 677227 w 912495"/>
              <a:gd name="connsiteY394" fmla="*/ 524351 h 667226"/>
              <a:gd name="connsiteX395" fmla="*/ 714375 w 912495"/>
              <a:gd name="connsiteY395" fmla="*/ 502444 h 667226"/>
              <a:gd name="connsiteX396" fmla="*/ 687705 w 912495"/>
              <a:gd name="connsiteY396" fmla="*/ 487204 h 667226"/>
              <a:gd name="connsiteX397" fmla="*/ 718185 w 912495"/>
              <a:gd name="connsiteY397" fmla="*/ 470059 h 667226"/>
              <a:gd name="connsiteX398" fmla="*/ 744855 w 912495"/>
              <a:gd name="connsiteY398" fmla="*/ 485299 h 667226"/>
              <a:gd name="connsiteX399" fmla="*/ 714375 w 912495"/>
              <a:gd name="connsiteY399" fmla="*/ 502444 h 667226"/>
              <a:gd name="connsiteX400" fmla="*/ 751523 w 912495"/>
              <a:gd name="connsiteY400" fmla="*/ 480536 h 667226"/>
              <a:gd name="connsiteX401" fmla="*/ 724852 w 912495"/>
              <a:gd name="connsiteY401" fmla="*/ 465296 h 667226"/>
              <a:gd name="connsiteX402" fmla="*/ 755333 w 912495"/>
              <a:gd name="connsiteY402" fmla="*/ 448151 h 667226"/>
              <a:gd name="connsiteX403" fmla="*/ 782002 w 912495"/>
              <a:gd name="connsiteY403" fmla="*/ 463391 h 667226"/>
              <a:gd name="connsiteX404" fmla="*/ 751523 w 912495"/>
              <a:gd name="connsiteY404" fmla="*/ 480536 h 667226"/>
              <a:gd name="connsiteX405" fmla="*/ 788670 w 912495"/>
              <a:gd name="connsiteY405" fmla="*/ 459581 h 667226"/>
              <a:gd name="connsiteX406" fmla="*/ 762000 w 912495"/>
              <a:gd name="connsiteY406" fmla="*/ 444341 h 667226"/>
              <a:gd name="connsiteX407" fmla="*/ 792480 w 912495"/>
              <a:gd name="connsiteY407" fmla="*/ 427196 h 667226"/>
              <a:gd name="connsiteX408" fmla="*/ 819150 w 912495"/>
              <a:gd name="connsiteY408" fmla="*/ 442436 h 667226"/>
              <a:gd name="connsiteX409" fmla="*/ 788670 w 912495"/>
              <a:gd name="connsiteY409" fmla="*/ 459581 h 667226"/>
              <a:gd name="connsiteX410" fmla="*/ 826770 w 912495"/>
              <a:gd name="connsiteY410" fmla="*/ 437674 h 667226"/>
              <a:gd name="connsiteX411" fmla="*/ 800100 w 912495"/>
              <a:gd name="connsiteY411" fmla="*/ 422434 h 667226"/>
              <a:gd name="connsiteX412" fmla="*/ 830580 w 912495"/>
              <a:gd name="connsiteY412" fmla="*/ 405289 h 667226"/>
              <a:gd name="connsiteX413" fmla="*/ 857250 w 912495"/>
              <a:gd name="connsiteY413" fmla="*/ 420529 h 667226"/>
              <a:gd name="connsiteX414" fmla="*/ 826770 w 912495"/>
              <a:gd name="connsiteY414" fmla="*/ 437674 h 667226"/>
              <a:gd name="connsiteX415" fmla="*/ 863918 w 912495"/>
              <a:gd name="connsiteY415" fmla="*/ 415766 h 667226"/>
              <a:gd name="connsiteX416" fmla="*/ 837248 w 912495"/>
              <a:gd name="connsiteY416" fmla="*/ 400526 h 667226"/>
              <a:gd name="connsiteX417" fmla="*/ 863918 w 912495"/>
              <a:gd name="connsiteY417" fmla="*/ 385286 h 667226"/>
              <a:gd name="connsiteX418" fmla="*/ 890588 w 912495"/>
              <a:gd name="connsiteY418" fmla="*/ 400526 h 667226"/>
              <a:gd name="connsiteX419" fmla="*/ 863918 w 912495"/>
              <a:gd name="connsiteY419" fmla="*/ 415766 h 66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912495" h="667226">
                <a:moveTo>
                  <a:pt x="908685" y="394811"/>
                </a:moveTo>
                <a:lnTo>
                  <a:pt x="692468" y="270034"/>
                </a:lnTo>
                <a:lnTo>
                  <a:pt x="692468" y="141446"/>
                </a:lnTo>
                <a:cubicBezTo>
                  <a:pt x="692468" y="137636"/>
                  <a:pt x="690563" y="132874"/>
                  <a:pt x="686752" y="130969"/>
                </a:cubicBezTo>
                <a:lnTo>
                  <a:pt x="461962" y="1429"/>
                </a:lnTo>
                <a:cubicBezTo>
                  <a:pt x="458153" y="-476"/>
                  <a:pt x="453390" y="-476"/>
                  <a:pt x="450533" y="1429"/>
                </a:cubicBezTo>
                <a:lnTo>
                  <a:pt x="225742" y="130969"/>
                </a:lnTo>
                <a:cubicBezTo>
                  <a:pt x="221933" y="132874"/>
                  <a:pt x="220028" y="136684"/>
                  <a:pt x="220028" y="141446"/>
                </a:cubicBezTo>
                <a:lnTo>
                  <a:pt x="220028" y="270034"/>
                </a:lnTo>
                <a:lnTo>
                  <a:pt x="3810" y="394811"/>
                </a:lnTo>
                <a:cubicBezTo>
                  <a:pt x="1905" y="395764"/>
                  <a:pt x="0" y="398621"/>
                  <a:pt x="0" y="400526"/>
                </a:cubicBezTo>
                <a:cubicBezTo>
                  <a:pt x="0" y="402431"/>
                  <a:pt x="952" y="405289"/>
                  <a:pt x="3810" y="406241"/>
                </a:cubicBezTo>
                <a:lnTo>
                  <a:pt x="452437" y="666274"/>
                </a:lnTo>
                <a:cubicBezTo>
                  <a:pt x="453390" y="667226"/>
                  <a:pt x="454343" y="667226"/>
                  <a:pt x="456248" y="667226"/>
                </a:cubicBezTo>
                <a:cubicBezTo>
                  <a:pt x="458153" y="667226"/>
                  <a:pt x="459105" y="667226"/>
                  <a:pt x="460058" y="666274"/>
                </a:cubicBezTo>
                <a:lnTo>
                  <a:pt x="908685" y="407194"/>
                </a:lnTo>
                <a:cubicBezTo>
                  <a:pt x="910590" y="406241"/>
                  <a:pt x="912495" y="403384"/>
                  <a:pt x="912495" y="401479"/>
                </a:cubicBezTo>
                <a:cubicBezTo>
                  <a:pt x="912495" y="399574"/>
                  <a:pt x="910590" y="395764"/>
                  <a:pt x="908685" y="394811"/>
                </a:cubicBezTo>
                <a:close/>
                <a:moveTo>
                  <a:pt x="857250" y="381476"/>
                </a:moveTo>
                <a:lnTo>
                  <a:pt x="830580" y="396716"/>
                </a:lnTo>
                <a:lnTo>
                  <a:pt x="799148" y="378619"/>
                </a:lnTo>
                <a:lnTo>
                  <a:pt x="825818" y="363379"/>
                </a:lnTo>
                <a:lnTo>
                  <a:pt x="857250" y="381476"/>
                </a:lnTo>
                <a:close/>
                <a:moveTo>
                  <a:pt x="220028" y="400526"/>
                </a:moveTo>
                <a:cubicBezTo>
                  <a:pt x="220028" y="401479"/>
                  <a:pt x="220028" y="402431"/>
                  <a:pt x="220028" y="403384"/>
                </a:cubicBezTo>
                <a:lnTo>
                  <a:pt x="194310" y="418624"/>
                </a:lnTo>
                <a:lnTo>
                  <a:pt x="163830" y="401479"/>
                </a:lnTo>
                <a:lnTo>
                  <a:pt x="193358" y="384334"/>
                </a:lnTo>
                <a:lnTo>
                  <a:pt x="219075" y="399574"/>
                </a:lnTo>
                <a:lnTo>
                  <a:pt x="219075" y="400526"/>
                </a:lnTo>
                <a:close/>
                <a:moveTo>
                  <a:pt x="223837" y="409099"/>
                </a:moveTo>
                <a:cubicBezTo>
                  <a:pt x="224790" y="410051"/>
                  <a:pt x="224790" y="410051"/>
                  <a:pt x="225742" y="411004"/>
                </a:cubicBezTo>
                <a:lnTo>
                  <a:pt x="253365" y="427196"/>
                </a:lnTo>
                <a:lnTo>
                  <a:pt x="231458" y="439579"/>
                </a:lnTo>
                <a:lnTo>
                  <a:pt x="200978" y="422434"/>
                </a:lnTo>
                <a:lnTo>
                  <a:pt x="223837" y="409099"/>
                </a:lnTo>
                <a:close/>
                <a:moveTo>
                  <a:pt x="260985" y="431006"/>
                </a:moveTo>
                <a:lnTo>
                  <a:pt x="291465" y="448151"/>
                </a:lnTo>
                <a:lnTo>
                  <a:pt x="269558" y="460534"/>
                </a:lnTo>
                <a:lnTo>
                  <a:pt x="239078" y="443389"/>
                </a:lnTo>
                <a:lnTo>
                  <a:pt x="260985" y="431006"/>
                </a:lnTo>
                <a:close/>
                <a:moveTo>
                  <a:pt x="298133" y="452914"/>
                </a:moveTo>
                <a:lnTo>
                  <a:pt x="328612" y="470059"/>
                </a:lnTo>
                <a:lnTo>
                  <a:pt x="306705" y="482441"/>
                </a:lnTo>
                <a:lnTo>
                  <a:pt x="276225" y="465296"/>
                </a:lnTo>
                <a:lnTo>
                  <a:pt x="298133" y="452914"/>
                </a:lnTo>
                <a:close/>
                <a:moveTo>
                  <a:pt x="335280" y="474821"/>
                </a:moveTo>
                <a:lnTo>
                  <a:pt x="365760" y="491966"/>
                </a:lnTo>
                <a:lnTo>
                  <a:pt x="343853" y="504349"/>
                </a:lnTo>
                <a:lnTo>
                  <a:pt x="313373" y="487204"/>
                </a:lnTo>
                <a:lnTo>
                  <a:pt x="335280" y="474821"/>
                </a:lnTo>
                <a:close/>
                <a:moveTo>
                  <a:pt x="373380" y="495776"/>
                </a:moveTo>
                <a:lnTo>
                  <a:pt x="403860" y="512921"/>
                </a:lnTo>
                <a:lnTo>
                  <a:pt x="381953" y="525304"/>
                </a:lnTo>
                <a:lnTo>
                  <a:pt x="351473" y="508159"/>
                </a:lnTo>
                <a:lnTo>
                  <a:pt x="373380" y="495776"/>
                </a:lnTo>
                <a:close/>
                <a:moveTo>
                  <a:pt x="410528" y="517684"/>
                </a:moveTo>
                <a:lnTo>
                  <a:pt x="441008" y="534829"/>
                </a:lnTo>
                <a:lnTo>
                  <a:pt x="419100" y="547211"/>
                </a:lnTo>
                <a:lnTo>
                  <a:pt x="388620" y="530066"/>
                </a:lnTo>
                <a:lnTo>
                  <a:pt x="410528" y="517684"/>
                </a:lnTo>
                <a:close/>
                <a:moveTo>
                  <a:pt x="447675" y="539591"/>
                </a:moveTo>
                <a:lnTo>
                  <a:pt x="449580" y="540544"/>
                </a:lnTo>
                <a:cubicBezTo>
                  <a:pt x="449580" y="540544"/>
                  <a:pt x="449580" y="540544"/>
                  <a:pt x="449580" y="540544"/>
                </a:cubicBezTo>
                <a:cubicBezTo>
                  <a:pt x="451485" y="541496"/>
                  <a:pt x="453390" y="542449"/>
                  <a:pt x="455295" y="542449"/>
                </a:cubicBezTo>
                <a:cubicBezTo>
                  <a:pt x="457200" y="542449"/>
                  <a:pt x="459105" y="541496"/>
                  <a:pt x="461010" y="540544"/>
                </a:cubicBezTo>
                <a:cubicBezTo>
                  <a:pt x="461010" y="540544"/>
                  <a:pt x="461010" y="540544"/>
                  <a:pt x="461010" y="540544"/>
                </a:cubicBezTo>
                <a:lnTo>
                  <a:pt x="462915" y="539591"/>
                </a:lnTo>
                <a:lnTo>
                  <a:pt x="484823" y="551974"/>
                </a:lnTo>
                <a:lnTo>
                  <a:pt x="456248" y="569119"/>
                </a:lnTo>
                <a:lnTo>
                  <a:pt x="425768" y="551974"/>
                </a:lnTo>
                <a:lnTo>
                  <a:pt x="447675" y="539591"/>
                </a:lnTo>
                <a:close/>
                <a:moveTo>
                  <a:pt x="471487" y="534829"/>
                </a:moveTo>
                <a:lnTo>
                  <a:pt x="501968" y="517684"/>
                </a:lnTo>
                <a:lnTo>
                  <a:pt x="523875" y="530066"/>
                </a:lnTo>
                <a:lnTo>
                  <a:pt x="493395" y="547211"/>
                </a:lnTo>
                <a:lnTo>
                  <a:pt x="471487" y="534829"/>
                </a:lnTo>
                <a:close/>
                <a:moveTo>
                  <a:pt x="508635" y="513874"/>
                </a:moveTo>
                <a:lnTo>
                  <a:pt x="539115" y="496729"/>
                </a:lnTo>
                <a:lnTo>
                  <a:pt x="561023" y="509111"/>
                </a:lnTo>
                <a:lnTo>
                  <a:pt x="530543" y="526256"/>
                </a:lnTo>
                <a:lnTo>
                  <a:pt x="508635" y="513874"/>
                </a:lnTo>
                <a:close/>
                <a:moveTo>
                  <a:pt x="546735" y="491966"/>
                </a:moveTo>
                <a:lnTo>
                  <a:pt x="577215" y="474821"/>
                </a:lnTo>
                <a:lnTo>
                  <a:pt x="599123" y="487204"/>
                </a:lnTo>
                <a:lnTo>
                  <a:pt x="567690" y="504349"/>
                </a:lnTo>
                <a:lnTo>
                  <a:pt x="546735" y="491966"/>
                </a:lnTo>
                <a:close/>
                <a:moveTo>
                  <a:pt x="583883" y="470059"/>
                </a:moveTo>
                <a:lnTo>
                  <a:pt x="614363" y="452914"/>
                </a:lnTo>
                <a:lnTo>
                  <a:pt x="636270" y="465296"/>
                </a:lnTo>
                <a:lnTo>
                  <a:pt x="605790" y="482441"/>
                </a:lnTo>
                <a:lnTo>
                  <a:pt x="583883" y="470059"/>
                </a:lnTo>
                <a:close/>
                <a:moveTo>
                  <a:pt x="621030" y="449104"/>
                </a:moveTo>
                <a:lnTo>
                  <a:pt x="651510" y="431959"/>
                </a:lnTo>
                <a:lnTo>
                  <a:pt x="673418" y="444341"/>
                </a:lnTo>
                <a:lnTo>
                  <a:pt x="642938" y="461486"/>
                </a:lnTo>
                <a:lnTo>
                  <a:pt x="621030" y="449104"/>
                </a:lnTo>
                <a:close/>
                <a:moveTo>
                  <a:pt x="658177" y="427196"/>
                </a:moveTo>
                <a:lnTo>
                  <a:pt x="685800" y="411004"/>
                </a:lnTo>
                <a:cubicBezTo>
                  <a:pt x="686752" y="411004"/>
                  <a:pt x="686752" y="410051"/>
                  <a:pt x="687705" y="409099"/>
                </a:cubicBezTo>
                <a:lnTo>
                  <a:pt x="709613" y="421481"/>
                </a:lnTo>
                <a:lnTo>
                  <a:pt x="679133" y="438626"/>
                </a:lnTo>
                <a:lnTo>
                  <a:pt x="658177" y="427196"/>
                </a:lnTo>
                <a:close/>
                <a:moveTo>
                  <a:pt x="692468" y="403384"/>
                </a:moveTo>
                <a:cubicBezTo>
                  <a:pt x="692468" y="402431"/>
                  <a:pt x="692468" y="401479"/>
                  <a:pt x="692468" y="400526"/>
                </a:cubicBezTo>
                <a:lnTo>
                  <a:pt x="692468" y="397669"/>
                </a:lnTo>
                <a:lnTo>
                  <a:pt x="718185" y="383381"/>
                </a:lnTo>
                <a:lnTo>
                  <a:pt x="747713" y="400526"/>
                </a:lnTo>
                <a:lnTo>
                  <a:pt x="717233" y="417671"/>
                </a:lnTo>
                <a:lnTo>
                  <a:pt x="692468" y="403384"/>
                </a:lnTo>
                <a:close/>
                <a:moveTo>
                  <a:pt x="724852" y="379571"/>
                </a:moveTo>
                <a:lnTo>
                  <a:pt x="755333" y="362426"/>
                </a:lnTo>
                <a:lnTo>
                  <a:pt x="784860" y="379571"/>
                </a:lnTo>
                <a:lnTo>
                  <a:pt x="754380" y="396716"/>
                </a:lnTo>
                <a:lnTo>
                  <a:pt x="724852" y="379571"/>
                </a:lnTo>
                <a:close/>
                <a:moveTo>
                  <a:pt x="718185" y="374809"/>
                </a:moveTo>
                <a:lnTo>
                  <a:pt x="693420" y="360521"/>
                </a:lnTo>
                <a:lnTo>
                  <a:pt x="693420" y="354806"/>
                </a:lnTo>
                <a:lnTo>
                  <a:pt x="719138" y="340519"/>
                </a:lnTo>
                <a:lnTo>
                  <a:pt x="749618" y="357664"/>
                </a:lnTo>
                <a:lnTo>
                  <a:pt x="718185" y="374809"/>
                </a:lnTo>
                <a:close/>
                <a:moveTo>
                  <a:pt x="692468" y="346234"/>
                </a:moveTo>
                <a:lnTo>
                  <a:pt x="692468" y="325279"/>
                </a:lnTo>
                <a:lnTo>
                  <a:pt x="710565" y="335756"/>
                </a:lnTo>
                <a:lnTo>
                  <a:pt x="692468" y="346234"/>
                </a:lnTo>
                <a:close/>
                <a:moveTo>
                  <a:pt x="692468" y="369094"/>
                </a:moveTo>
                <a:lnTo>
                  <a:pt x="710565" y="379571"/>
                </a:lnTo>
                <a:lnTo>
                  <a:pt x="692468" y="390049"/>
                </a:lnTo>
                <a:lnTo>
                  <a:pt x="692468" y="369094"/>
                </a:lnTo>
                <a:close/>
                <a:moveTo>
                  <a:pt x="201930" y="379571"/>
                </a:moveTo>
                <a:lnTo>
                  <a:pt x="220028" y="369094"/>
                </a:lnTo>
                <a:lnTo>
                  <a:pt x="220028" y="390049"/>
                </a:lnTo>
                <a:lnTo>
                  <a:pt x="201930" y="379571"/>
                </a:lnTo>
                <a:close/>
                <a:moveTo>
                  <a:pt x="220028" y="347186"/>
                </a:moveTo>
                <a:lnTo>
                  <a:pt x="200978" y="336709"/>
                </a:lnTo>
                <a:lnTo>
                  <a:pt x="220028" y="326231"/>
                </a:lnTo>
                <a:lnTo>
                  <a:pt x="220028" y="347186"/>
                </a:lnTo>
                <a:close/>
                <a:moveTo>
                  <a:pt x="220028" y="354806"/>
                </a:moveTo>
                <a:lnTo>
                  <a:pt x="220028" y="359569"/>
                </a:lnTo>
                <a:lnTo>
                  <a:pt x="194310" y="374809"/>
                </a:lnTo>
                <a:lnTo>
                  <a:pt x="163830" y="357664"/>
                </a:lnTo>
                <a:lnTo>
                  <a:pt x="194310" y="340519"/>
                </a:lnTo>
                <a:lnTo>
                  <a:pt x="220028" y="354806"/>
                </a:lnTo>
                <a:close/>
                <a:moveTo>
                  <a:pt x="187642" y="379571"/>
                </a:moveTo>
                <a:lnTo>
                  <a:pt x="158115" y="396716"/>
                </a:lnTo>
                <a:lnTo>
                  <a:pt x="127635" y="379571"/>
                </a:lnTo>
                <a:lnTo>
                  <a:pt x="157163" y="362426"/>
                </a:lnTo>
                <a:lnTo>
                  <a:pt x="187642" y="379571"/>
                </a:lnTo>
                <a:close/>
                <a:moveTo>
                  <a:pt x="150495" y="400526"/>
                </a:moveTo>
                <a:lnTo>
                  <a:pt x="120015" y="418624"/>
                </a:lnTo>
                <a:lnTo>
                  <a:pt x="89535" y="401479"/>
                </a:lnTo>
                <a:lnTo>
                  <a:pt x="120015" y="383381"/>
                </a:lnTo>
                <a:lnTo>
                  <a:pt x="150495" y="400526"/>
                </a:lnTo>
                <a:close/>
                <a:moveTo>
                  <a:pt x="157163" y="404336"/>
                </a:moveTo>
                <a:lnTo>
                  <a:pt x="187642" y="421481"/>
                </a:lnTo>
                <a:lnTo>
                  <a:pt x="157163" y="439579"/>
                </a:lnTo>
                <a:lnTo>
                  <a:pt x="126682" y="422434"/>
                </a:lnTo>
                <a:lnTo>
                  <a:pt x="157163" y="404336"/>
                </a:lnTo>
                <a:close/>
                <a:moveTo>
                  <a:pt x="194310" y="426244"/>
                </a:moveTo>
                <a:lnTo>
                  <a:pt x="224790" y="443389"/>
                </a:lnTo>
                <a:lnTo>
                  <a:pt x="194310" y="461486"/>
                </a:lnTo>
                <a:lnTo>
                  <a:pt x="163830" y="444341"/>
                </a:lnTo>
                <a:lnTo>
                  <a:pt x="194310" y="426244"/>
                </a:lnTo>
                <a:close/>
                <a:moveTo>
                  <a:pt x="232410" y="448151"/>
                </a:moveTo>
                <a:lnTo>
                  <a:pt x="262890" y="465296"/>
                </a:lnTo>
                <a:lnTo>
                  <a:pt x="232410" y="483394"/>
                </a:lnTo>
                <a:lnTo>
                  <a:pt x="201930" y="466249"/>
                </a:lnTo>
                <a:lnTo>
                  <a:pt x="232410" y="448151"/>
                </a:lnTo>
                <a:close/>
                <a:moveTo>
                  <a:pt x="269558" y="469106"/>
                </a:moveTo>
                <a:lnTo>
                  <a:pt x="300037" y="486251"/>
                </a:lnTo>
                <a:lnTo>
                  <a:pt x="269558" y="504349"/>
                </a:lnTo>
                <a:lnTo>
                  <a:pt x="239078" y="487204"/>
                </a:lnTo>
                <a:lnTo>
                  <a:pt x="269558" y="469106"/>
                </a:lnTo>
                <a:close/>
                <a:moveTo>
                  <a:pt x="306705" y="491014"/>
                </a:moveTo>
                <a:lnTo>
                  <a:pt x="337185" y="508159"/>
                </a:lnTo>
                <a:lnTo>
                  <a:pt x="306705" y="526256"/>
                </a:lnTo>
                <a:lnTo>
                  <a:pt x="276225" y="509111"/>
                </a:lnTo>
                <a:lnTo>
                  <a:pt x="306705" y="491014"/>
                </a:lnTo>
                <a:close/>
                <a:moveTo>
                  <a:pt x="343853" y="512921"/>
                </a:moveTo>
                <a:lnTo>
                  <a:pt x="374333" y="530066"/>
                </a:lnTo>
                <a:lnTo>
                  <a:pt x="343853" y="547211"/>
                </a:lnTo>
                <a:lnTo>
                  <a:pt x="313373" y="530066"/>
                </a:lnTo>
                <a:lnTo>
                  <a:pt x="343853" y="512921"/>
                </a:lnTo>
                <a:close/>
                <a:moveTo>
                  <a:pt x="381953" y="534829"/>
                </a:moveTo>
                <a:lnTo>
                  <a:pt x="412433" y="551974"/>
                </a:lnTo>
                <a:lnTo>
                  <a:pt x="381953" y="569119"/>
                </a:lnTo>
                <a:lnTo>
                  <a:pt x="351473" y="551974"/>
                </a:lnTo>
                <a:lnTo>
                  <a:pt x="381953" y="534829"/>
                </a:lnTo>
                <a:close/>
                <a:moveTo>
                  <a:pt x="419100" y="555784"/>
                </a:moveTo>
                <a:lnTo>
                  <a:pt x="449580" y="572929"/>
                </a:lnTo>
                <a:lnTo>
                  <a:pt x="418148" y="591026"/>
                </a:lnTo>
                <a:lnTo>
                  <a:pt x="387668" y="573881"/>
                </a:lnTo>
                <a:lnTo>
                  <a:pt x="419100" y="555784"/>
                </a:lnTo>
                <a:close/>
                <a:moveTo>
                  <a:pt x="456248" y="577691"/>
                </a:moveTo>
                <a:lnTo>
                  <a:pt x="486728" y="594836"/>
                </a:lnTo>
                <a:lnTo>
                  <a:pt x="456248" y="612934"/>
                </a:lnTo>
                <a:lnTo>
                  <a:pt x="425768" y="595789"/>
                </a:lnTo>
                <a:lnTo>
                  <a:pt x="456248" y="577691"/>
                </a:lnTo>
                <a:close/>
                <a:moveTo>
                  <a:pt x="462915" y="572929"/>
                </a:moveTo>
                <a:lnTo>
                  <a:pt x="493395" y="555784"/>
                </a:lnTo>
                <a:lnTo>
                  <a:pt x="523875" y="572929"/>
                </a:lnTo>
                <a:lnTo>
                  <a:pt x="493395" y="590074"/>
                </a:lnTo>
                <a:lnTo>
                  <a:pt x="462915" y="572929"/>
                </a:lnTo>
                <a:close/>
                <a:moveTo>
                  <a:pt x="500062" y="551974"/>
                </a:moveTo>
                <a:lnTo>
                  <a:pt x="530543" y="534829"/>
                </a:lnTo>
                <a:lnTo>
                  <a:pt x="561023" y="551974"/>
                </a:lnTo>
                <a:lnTo>
                  <a:pt x="530543" y="569119"/>
                </a:lnTo>
                <a:lnTo>
                  <a:pt x="500062" y="551974"/>
                </a:lnTo>
                <a:close/>
                <a:moveTo>
                  <a:pt x="538163" y="530066"/>
                </a:moveTo>
                <a:lnTo>
                  <a:pt x="568643" y="512921"/>
                </a:lnTo>
                <a:lnTo>
                  <a:pt x="599123" y="531019"/>
                </a:lnTo>
                <a:lnTo>
                  <a:pt x="568643" y="548164"/>
                </a:lnTo>
                <a:lnTo>
                  <a:pt x="538163" y="530066"/>
                </a:lnTo>
                <a:close/>
                <a:moveTo>
                  <a:pt x="575310" y="508159"/>
                </a:moveTo>
                <a:lnTo>
                  <a:pt x="605790" y="491014"/>
                </a:lnTo>
                <a:lnTo>
                  <a:pt x="636270" y="509111"/>
                </a:lnTo>
                <a:lnTo>
                  <a:pt x="605790" y="526256"/>
                </a:lnTo>
                <a:lnTo>
                  <a:pt x="575310" y="508159"/>
                </a:lnTo>
                <a:close/>
                <a:moveTo>
                  <a:pt x="612458" y="487204"/>
                </a:moveTo>
                <a:lnTo>
                  <a:pt x="642938" y="470059"/>
                </a:lnTo>
                <a:lnTo>
                  <a:pt x="673418" y="488156"/>
                </a:lnTo>
                <a:lnTo>
                  <a:pt x="642938" y="504349"/>
                </a:lnTo>
                <a:lnTo>
                  <a:pt x="612458" y="487204"/>
                </a:lnTo>
                <a:close/>
                <a:moveTo>
                  <a:pt x="649605" y="465296"/>
                </a:moveTo>
                <a:lnTo>
                  <a:pt x="680085" y="448151"/>
                </a:lnTo>
                <a:lnTo>
                  <a:pt x="710565" y="466249"/>
                </a:lnTo>
                <a:lnTo>
                  <a:pt x="680085" y="483394"/>
                </a:lnTo>
                <a:lnTo>
                  <a:pt x="649605" y="465296"/>
                </a:lnTo>
                <a:close/>
                <a:moveTo>
                  <a:pt x="687705" y="443389"/>
                </a:moveTo>
                <a:lnTo>
                  <a:pt x="718185" y="426244"/>
                </a:lnTo>
                <a:lnTo>
                  <a:pt x="748665" y="444341"/>
                </a:lnTo>
                <a:lnTo>
                  <a:pt x="718185" y="461486"/>
                </a:lnTo>
                <a:lnTo>
                  <a:pt x="687705" y="443389"/>
                </a:lnTo>
                <a:close/>
                <a:moveTo>
                  <a:pt x="724852" y="422434"/>
                </a:moveTo>
                <a:lnTo>
                  <a:pt x="755333" y="405289"/>
                </a:lnTo>
                <a:lnTo>
                  <a:pt x="785813" y="423386"/>
                </a:lnTo>
                <a:lnTo>
                  <a:pt x="755333" y="440531"/>
                </a:lnTo>
                <a:lnTo>
                  <a:pt x="724852" y="422434"/>
                </a:lnTo>
                <a:close/>
                <a:moveTo>
                  <a:pt x="762000" y="400526"/>
                </a:moveTo>
                <a:lnTo>
                  <a:pt x="792480" y="383381"/>
                </a:lnTo>
                <a:lnTo>
                  <a:pt x="822960" y="401479"/>
                </a:lnTo>
                <a:lnTo>
                  <a:pt x="792480" y="418624"/>
                </a:lnTo>
                <a:lnTo>
                  <a:pt x="762000" y="400526"/>
                </a:lnTo>
                <a:close/>
                <a:moveTo>
                  <a:pt x="819150" y="359569"/>
                </a:moveTo>
                <a:lnTo>
                  <a:pt x="792480" y="374809"/>
                </a:lnTo>
                <a:lnTo>
                  <a:pt x="762952" y="357664"/>
                </a:lnTo>
                <a:lnTo>
                  <a:pt x="789623" y="342424"/>
                </a:lnTo>
                <a:lnTo>
                  <a:pt x="819150" y="359569"/>
                </a:lnTo>
                <a:close/>
                <a:moveTo>
                  <a:pt x="782002" y="337661"/>
                </a:moveTo>
                <a:lnTo>
                  <a:pt x="755333" y="352901"/>
                </a:lnTo>
                <a:lnTo>
                  <a:pt x="724852" y="335756"/>
                </a:lnTo>
                <a:lnTo>
                  <a:pt x="751523" y="320516"/>
                </a:lnTo>
                <a:lnTo>
                  <a:pt x="782002" y="337661"/>
                </a:lnTo>
                <a:close/>
                <a:moveTo>
                  <a:pt x="744855" y="316706"/>
                </a:moveTo>
                <a:lnTo>
                  <a:pt x="718185" y="331946"/>
                </a:lnTo>
                <a:lnTo>
                  <a:pt x="692468" y="317659"/>
                </a:lnTo>
                <a:lnTo>
                  <a:pt x="692468" y="311944"/>
                </a:lnTo>
                <a:lnTo>
                  <a:pt x="714375" y="299561"/>
                </a:lnTo>
                <a:lnTo>
                  <a:pt x="744855" y="316706"/>
                </a:lnTo>
                <a:close/>
                <a:moveTo>
                  <a:pt x="707708" y="294799"/>
                </a:moveTo>
                <a:lnTo>
                  <a:pt x="692468" y="303371"/>
                </a:lnTo>
                <a:lnTo>
                  <a:pt x="692468" y="286226"/>
                </a:lnTo>
                <a:lnTo>
                  <a:pt x="707708" y="294799"/>
                </a:lnTo>
                <a:close/>
                <a:moveTo>
                  <a:pt x="668655" y="162401"/>
                </a:moveTo>
                <a:lnTo>
                  <a:pt x="668655" y="393859"/>
                </a:lnTo>
                <a:lnTo>
                  <a:pt x="468630" y="510064"/>
                </a:lnTo>
                <a:lnTo>
                  <a:pt x="468630" y="277654"/>
                </a:lnTo>
                <a:lnTo>
                  <a:pt x="661988" y="166211"/>
                </a:lnTo>
                <a:lnTo>
                  <a:pt x="668655" y="162401"/>
                </a:lnTo>
                <a:close/>
                <a:moveTo>
                  <a:pt x="456248" y="25241"/>
                </a:moveTo>
                <a:lnTo>
                  <a:pt x="657225" y="141446"/>
                </a:lnTo>
                <a:lnTo>
                  <a:pt x="630555" y="156686"/>
                </a:lnTo>
                <a:lnTo>
                  <a:pt x="456248" y="257651"/>
                </a:lnTo>
                <a:lnTo>
                  <a:pt x="256223" y="141446"/>
                </a:lnTo>
                <a:lnTo>
                  <a:pt x="456248" y="25241"/>
                </a:lnTo>
                <a:close/>
                <a:moveTo>
                  <a:pt x="444818" y="277654"/>
                </a:moveTo>
                <a:lnTo>
                  <a:pt x="444818" y="509111"/>
                </a:lnTo>
                <a:lnTo>
                  <a:pt x="243840" y="393859"/>
                </a:lnTo>
                <a:lnTo>
                  <a:pt x="243840" y="162401"/>
                </a:lnTo>
                <a:lnTo>
                  <a:pt x="444818" y="277654"/>
                </a:lnTo>
                <a:close/>
                <a:moveTo>
                  <a:pt x="220028" y="286226"/>
                </a:moveTo>
                <a:lnTo>
                  <a:pt x="220028" y="303371"/>
                </a:lnTo>
                <a:lnTo>
                  <a:pt x="204787" y="294799"/>
                </a:lnTo>
                <a:lnTo>
                  <a:pt x="220028" y="286226"/>
                </a:lnTo>
                <a:close/>
                <a:moveTo>
                  <a:pt x="198120" y="298609"/>
                </a:moveTo>
                <a:lnTo>
                  <a:pt x="220028" y="310991"/>
                </a:lnTo>
                <a:lnTo>
                  <a:pt x="220028" y="316706"/>
                </a:lnTo>
                <a:lnTo>
                  <a:pt x="194310" y="331946"/>
                </a:lnTo>
                <a:lnTo>
                  <a:pt x="167640" y="316706"/>
                </a:lnTo>
                <a:lnTo>
                  <a:pt x="198120" y="298609"/>
                </a:lnTo>
                <a:close/>
                <a:moveTo>
                  <a:pt x="160020" y="320516"/>
                </a:moveTo>
                <a:lnTo>
                  <a:pt x="186690" y="335756"/>
                </a:lnTo>
                <a:lnTo>
                  <a:pt x="156210" y="352901"/>
                </a:lnTo>
                <a:lnTo>
                  <a:pt x="129540" y="337661"/>
                </a:lnTo>
                <a:lnTo>
                  <a:pt x="160020" y="320516"/>
                </a:lnTo>
                <a:close/>
                <a:moveTo>
                  <a:pt x="122873" y="342424"/>
                </a:moveTo>
                <a:lnTo>
                  <a:pt x="149542" y="357664"/>
                </a:lnTo>
                <a:lnTo>
                  <a:pt x="120015" y="374809"/>
                </a:lnTo>
                <a:lnTo>
                  <a:pt x="93345" y="359569"/>
                </a:lnTo>
                <a:lnTo>
                  <a:pt x="122873" y="342424"/>
                </a:lnTo>
                <a:close/>
                <a:moveTo>
                  <a:pt x="85725" y="363379"/>
                </a:moveTo>
                <a:lnTo>
                  <a:pt x="112395" y="378619"/>
                </a:lnTo>
                <a:lnTo>
                  <a:pt x="81915" y="396716"/>
                </a:lnTo>
                <a:lnTo>
                  <a:pt x="55245" y="381476"/>
                </a:lnTo>
                <a:lnTo>
                  <a:pt x="85725" y="363379"/>
                </a:lnTo>
                <a:close/>
                <a:moveTo>
                  <a:pt x="21907" y="400526"/>
                </a:moveTo>
                <a:lnTo>
                  <a:pt x="48578" y="385286"/>
                </a:lnTo>
                <a:lnTo>
                  <a:pt x="75248" y="400526"/>
                </a:lnTo>
                <a:lnTo>
                  <a:pt x="48578" y="415766"/>
                </a:lnTo>
                <a:lnTo>
                  <a:pt x="21907" y="400526"/>
                </a:lnTo>
                <a:close/>
                <a:moveTo>
                  <a:pt x="55245" y="420529"/>
                </a:moveTo>
                <a:lnTo>
                  <a:pt x="81915" y="405289"/>
                </a:lnTo>
                <a:lnTo>
                  <a:pt x="112395" y="422434"/>
                </a:lnTo>
                <a:lnTo>
                  <a:pt x="85725" y="437674"/>
                </a:lnTo>
                <a:lnTo>
                  <a:pt x="55245" y="420529"/>
                </a:lnTo>
                <a:close/>
                <a:moveTo>
                  <a:pt x="93345" y="441484"/>
                </a:moveTo>
                <a:lnTo>
                  <a:pt x="120015" y="426244"/>
                </a:lnTo>
                <a:lnTo>
                  <a:pt x="150495" y="443389"/>
                </a:lnTo>
                <a:lnTo>
                  <a:pt x="122873" y="459581"/>
                </a:lnTo>
                <a:lnTo>
                  <a:pt x="93345" y="441484"/>
                </a:lnTo>
                <a:close/>
                <a:moveTo>
                  <a:pt x="130492" y="463391"/>
                </a:moveTo>
                <a:lnTo>
                  <a:pt x="157163" y="448151"/>
                </a:lnTo>
                <a:lnTo>
                  <a:pt x="187642" y="465296"/>
                </a:lnTo>
                <a:lnTo>
                  <a:pt x="160973" y="480536"/>
                </a:lnTo>
                <a:lnTo>
                  <a:pt x="130492" y="463391"/>
                </a:lnTo>
                <a:close/>
                <a:moveTo>
                  <a:pt x="167640" y="485299"/>
                </a:moveTo>
                <a:lnTo>
                  <a:pt x="194310" y="470059"/>
                </a:lnTo>
                <a:lnTo>
                  <a:pt x="224790" y="487204"/>
                </a:lnTo>
                <a:lnTo>
                  <a:pt x="198120" y="502444"/>
                </a:lnTo>
                <a:lnTo>
                  <a:pt x="167640" y="485299"/>
                </a:lnTo>
                <a:close/>
                <a:moveTo>
                  <a:pt x="204787" y="506254"/>
                </a:moveTo>
                <a:lnTo>
                  <a:pt x="231458" y="491014"/>
                </a:lnTo>
                <a:lnTo>
                  <a:pt x="261937" y="508159"/>
                </a:lnTo>
                <a:lnTo>
                  <a:pt x="235267" y="523399"/>
                </a:lnTo>
                <a:lnTo>
                  <a:pt x="204787" y="506254"/>
                </a:lnTo>
                <a:close/>
                <a:moveTo>
                  <a:pt x="242887" y="528161"/>
                </a:moveTo>
                <a:lnTo>
                  <a:pt x="269558" y="512921"/>
                </a:lnTo>
                <a:lnTo>
                  <a:pt x="300037" y="530066"/>
                </a:lnTo>
                <a:lnTo>
                  <a:pt x="273368" y="545306"/>
                </a:lnTo>
                <a:lnTo>
                  <a:pt x="242887" y="528161"/>
                </a:lnTo>
                <a:close/>
                <a:moveTo>
                  <a:pt x="280035" y="550069"/>
                </a:moveTo>
                <a:lnTo>
                  <a:pt x="306705" y="534829"/>
                </a:lnTo>
                <a:lnTo>
                  <a:pt x="337185" y="551974"/>
                </a:lnTo>
                <a:lnTo>
                  <a:pt x="310515" y="567214"/>
                </a:lnTo>
                <a:lnTo>
                  <a:pt x="280035" y="550069"/>
                </a:lnTo>
                <a:close/>
                <a:moveTo>
                  <a:pt x="317183" y="571024"/>
                </a:moveTo>
                <a:lnTo>
                  <a:pt x="343853" y="555784"/>
                </a:lnTo>
                <a:lnTo>
                  <a:pt x="374333" y="572929"/>
                </a:lnTo>
                <a:lnTo>
                  <a:pt x="347662" y="588169"/>
                </a:lnTo>
                <a:lnTo>
                  <a:pt x="317183" y="571024"/>
                </a:lnTo>
                <a:close/>
                <a:moveTo>
                  <a:pt x="354330" y="592931"/>
                </a:moveTo>
                <a:lnTo>
                  <a:pt x="381000" y="577691"/>
                </a:lnTo>
                <a:lnTo>
                  <a:pt x="411480" y="594836"/>
                </a:lnTo>
                <a:lnTo>
                  <a:pt x="384810" y="610076"/>
                </a:lnTo>
                <a:lnTo>
                  <a:pt x="354330" y="592931"/>
                </a:lnTo>
                <a:close/>
                <a:moveTo>
                  <a:pt x="392430" y="614839"/>
                </a:moveTo>
                <a:lnTo>
                  <a:pt x="418148" y="599599"/>
                </a:lnTo>
                <a:lnTo>
                  <a:pt x="448628" y="616744"/>
                </a:lnTo>
                <a:lnTo>
                  <a:pt x="421958" y="631984"/>
                </a:lnTo>
                <a:lnTo>
                  <a:pt x="392430" y="614839"/>
                </a:lnTo>
                <a:close/>
                <a:moveTo>
                  <a:pt x="456248" y="651986"/>
                </a:moveTo>
                <a:lnTo>
                  <a:pt x="429578" y="636746"/>
                </a:lnTo>
                <a:lnTo>
                  <a:pt x="456248" y="621506"/>
                </a:lnTo>
                <a:lnTo>
                  <a:pt x="482918" y="636746"/>
                </a:lnTo>
                <a:lnTo>
                  <a:pt x="456248" y="651986"/>
                </a:lnTo>
                <a:close/>
                <a:moveTo>
                  <a:pt x="489585" y="631984"/>
                </a:moveTo>
                <a:lnTo>
                  <a:pt x="462915" y="616744"/>
                </a:lnTo>
                <a:lnTo>
                  <a:pt x="493395" y="599599"/>
                </a:lnTo>
                <a:lnTo>
                  <a:pt x="520065" y="614839"/>
                </a:lnTo>
                <a:lnTo>
                  <a:pt x="489585" y="631984"/>
                </a:lnTo>
                <a:close/>
                <a:moveTo>
                  <a:pt x="527685" y="610076"/>
                </a:moveTo>
                <a:lnTo>
                  <a:pt x="501015" y="594836"/>
                </a:lnTo>
                <a:lnTo>
                  <a:pt x="531495" y="577691"/>
                </a:lnTo>
                <a:lnTo>
                  <a:pt x="558165" y="592931"/>
                </a:lnTo>
                <a:lnTo>
                  <a:pt x="527685" y="610076"/>
                </a:lnTo>
                <a:close/>
                <a:moveTo>
                  <a:pt x="564833" y="589121"/>
                </a:moveTo>
                <a:lnTo>
                  <a:pt x="538163" y="573881"/>
                </a:lnTo>
                <a:lnTo>
                  <a:pt x="568643" y="556736"/>
                </a:lnTo>
                <a:lnTo>
                  <a:pt x="595313" y="571976"/>
                </a:lnTo>
                <a:lnTo>
                  <a:pt x="564833" y="589121"/>
                </a:lnTo>
                <a:close/>
                <a:moveTo>
                  <a:pt x="601980" y="567214"/>
                </a:moveTo>
                <a:lnTo>
                  <a:pt x="575310" y="551974"/>
                </a:lnTo>
                <a:lnTo>
                  <a:pt x="605790" y="534829"/>
                </a:lnTo>
                <a:lnTo>
                  <a:pt x="632460" y="550069"/>
                </a:lnTo>
                <a:lnTo>
                  <a:pt x="601980" y="567214"/>
                </a:lnTo>
                <a:close/>
                <a:moveTo>
                  <a:pt x="639127" y="545306"/>
                </a:moveTo>
                <a:lnTo>
                  <a:pt x="612458" y="530066"/>
                </a:lnTo>
                <a:lnTo>
                  <a:pt x="642938" y="512921"/>
                </a:lnTo>
                <a:lnTo>
                  <a:pt x="669608" y="528161"/>
                </a:lnTo>
                <a:lnTo>
                  <a:pt x="639127" y="545306"/>
                </a:lnTo>
                <a:close/>
                <a:moveTo>
                  <a:pt x="677227" y="524351"/>
                </a:moveTo>
                <a:lnTo>
                  <a:pt x="650558" y="509111"/>
                </a:lnTo>
                <a:lnTo>
                  <a:pt x="681038" y="491966"/>
                </a:lnTo>
                <a:lnTo>
                  <a:pt x="707708" y="507206"/>
                </a:lnTo>
                <a:lnTo>
                  <a:pt x="677227" y="524351"/>
                </a:lnTo>
                <a:close/>
                <a:moveTo>
                  <a:pt x="714375" y="502444"/>
                </a:moveTo>
                <a:lnTo>
                  <a:pt x="687705" y="487204"/>
                </a:lnTo>
                <a:lnTo>
                  <a:pt x="718185" y="470059"/>
                </a:lnTo>
                <a:lnTo>
                  <a:pt x="744855" y="485299"/>
                </a:lnTo>
                <a:lnTo>
                  <a:pt x="714375" y="502444"/>
                </a:lnTo>
                <a:close/>
                <a:moveTo>
                  <a:pt x="751523" y="480536"/>
                </a:moveTo>
                <a:lnTo>
                  <a:pt x="724852" y="465296"/>
                </a:lnTo>
                <a:lnTo>
                  <a:pt x="755333" y="448151"/>
                </a:lnTo>
                <a:lnTo>
                  <a:pt x="782002" y="463391"/>
                </a:lnTo>
                <a:lnTo>
                  <a:pt x="751523" y="480536"/>
                </a:lnTo>
                <a:close/>
                <a:moveTo>
                  <a:pt x="788670" y="459581"/>
                </a:moveTo>
                <a:lnTo>
                  <a:pt x="762000" y="444341"/>
                </a:lnTo>
                <a:lnTo>
                  <a:pt x="792480" y="427196"/>
                </a:lnTo>
                <a:lnTo>
                  <a:pt x="819150" y="442436"/>
                </a:lnTo>
                <a:lnTo>
                  <a:pt x="788670" y="459581"/>
                </a:lnTo>
                <a:close/>
                <a:moveTo>
                  <a:pt x="826770" y="437674"/>
                </a:moveTo>
                <a:lnTo>
                  <a:pt x="800100" y="422434"/>
                </a:lnTo>
                <a:lnTo>
                  <a:pt x="830580" y="405289"/>
                </a:lnTo>
                <a:lnTo>
                  <a:pt x="857250" y="420529"/>
                </a:lnTo>
                <a:lnTo>
                  <a:pt x="826770" y="437674"/>
                </a:lnTo>
                <a:close/>
                <a:moveTo>
                  <a:pt x="863918" y="415766"/>
                </a:moveTo>
                <a:lnTo>
                  <a:pt x="837248" y="400526"/>
                </a:lnTo>
                <a:lnTo>
                  <a:pt x="863918" y="385286"/>
                </a:lnTo>
                <a:lnTo>
                  <a:pt x="890588" y="400526"/>
                </a:lnTo>
                <a:lnTo>
                  <a:pt x="863918" y="415766"/>
                </a:lnTo>
                <a:close/>
              </a:path>
            </a:pathLst>
          </a:custGeom>
          <a:solidFill>
            <a:schemeClr val="tx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3" name="Oval 12">
            <a:extLst>
              <a:ext uri="{FF2B5EF4-FFF2-40B4-BE49-F238E27FC236}">
                <a16:creationId xmlns:a16="http://schemas.microsoft.com/office/drawing/2014/main" id="{5D923391-9D1F-B754-9589-9F48BDE8F656}"/>
              </a:ext>
            </a:extLst>
          </p:cNvPr>
          <p:cNvSpPr/>
          <p:nvPr/>
        </p:nvSpPr>
        <p:spPr>
          <a:xfrm flipH="1">
            <a:off x="5148482" y="1472341"/>
            <a:ext cx="1007480" cy="100748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26" name="Graphic 205">
            <a:extLst>
              <a:ext uri="{FF2B5EF4-FFF2-40B4-BE49-F238E27FC236}">
                <a16:creationId xmlns:a16="http://schemas.microsoft.com/office/drawing/2014/main" id="{23A75B87-5156-7758-589D-3019CF70AD98}"/>
              </a:ext>
            </a:extLst>
          </p:cNvPr>
          <p:cNvSpPr>
            <a:spLocks noChangeAspect="1"/>
          </p:cNvSpPr>
          <p:nvPr/>
        </p:nvSpPr>
        <p:spPr>
          <a:xfrm>
            <a:off x="5366572" y="1731722"/>
            <a:ext cx="571299" cy="488717"/>
          </a:xfrm>
          <a:custGeom>
            <a:avLst/>
            <a:gdLst>
              <a:gd name="connsiteX0" fmla="*/ 659130 w 727733"/>
              <a:gd name="connsiteY0" fmla="*/ 154305 h 649604"/>
              <a:gd name="connsiteX1" fmla="*/ 491490 w 727733"/>
              <a:gd name="connsiteY1" fmla="*/ 23813 h 649604"/>
              <a:gd name="connsiteX2" fmla="*/ 421958 w 727733"/>
              <a:gd name="connsiteY2" fmla="*/ 38100 h 649604"/>
              <a:gd name="connsiteX3" fmla="*/ 334328 w 727733"/>
              <a:gd name="connsiteY3" fmla="*/ 0 h 649604"/>
              <a:gd name="connsiteX4" fmla="*/ 234315 w 727733"/>
              <a:gd name="connsiteY4" fmla="*/ 53340 h 649604"/>
              <a:gd name="connsiteX5" fmla="*/ 202883 w 727733"/>
              <a:gd name="connsiteY5" fmla="*/ 49530 h 649604"/>
              <a:gd name="connsiteX6" fmla="*/ 84773 w 727733"/>
              <a:gd name="connsiteY6" fmla="*/ 148590 h 649604"/>
              <a:gd name="connsiteX7" fmla="*/ 0 w 727733"/>
              <a:gd name="connsiteY7" fmla="*/ 262890 h 649604"/>
              <a:gd name="connsiteX8" fmla="*/ 11430 w 727733"/>
              <a:gd name="connsiteY8" fmla="*/ 314325 h 649604"/>
              <a:gd name="connsiteX9" fmla="*/ 0 w 727733"/>
              <a:gd name="connsiteY9" fmla="*/ 365760 h 649604"/>
              <a:gd name="connsiteX10" fmla="*/ 88582 w 727733"/>
              <a:gd name="connsiteY10" fmla="*/ 481013 h 649604"/>
              <a:gd name="connsiteX11" fmla="*/ 168593 w 727733"/>
              <a:gd name="connsiteY11" fmla="*/ 511492 h 649604"/>
              <a:gd name="connsiteX12" fmla="*/ 237172 w 727733"/>
              <a:gd name="connsiteY12" fmla="*/ 489585 h 649604"/>
              <a:gd name="connsiteX13" fmla="*/ 325755 w 727733"/>
              <a:gd name="connsiteY13" fmla="*/ 528638 h 649604"/>
              <a:gd name="connsiteX14" fmla="*/ 382905 w 727733"/>
              <a:gd name="connsiteY14" fmla="*/ 514350 h 649604"/>
              <a:gd name="connsiteX15" fmla="*/ 492443 w 727733"/>
              <a:gd name="connsiteY15" fmla="*/ 548640 h 649604"/>
              <a:gd name="connsiteX16" fmla="*/ 566737 w 727733"/>
              <a:gd name="connsiteY16" fmla="*/ 639128 h 649604"/>
              <a:gd name="connsiteX17" fmla="*/ 582930 w 727733"/>
              <a:gd name="connsiteY17" fmla="*/ 649605 h 649604"/>
              <a:gd name="connsiteX18" fmla="*/ 584835 w 727733"/>
              <a:gd name="connsiteY18" fmla="*/ 649605 h 649604"/>
              <a:gd name="connsiteX19" fmla="*/ 600075 w 727733"/>
              <a:gd name="connsiteY19" fmla="*/ 635318 h 649604"/>
              <a:gd name="connsiteX20" fmla="*/ 602933 w 727733"/>
              <a:gd name="connsiteY20" fmla="*/ 534353 h 649604"/>
              <a:gd name="connsiteX21" fmla="*/ 635318 w 727733"/>
              <a:gd name="connsiteY21" fmla="*/ 498158 h 649604"/>
              <a:gd name="connsiteX22" fmla="*/ 697230 w 727733"/>
              <a:gd name="connsiteY22" fmla="*/ 393383 h 649604"/>
              <a:gd name="connsiteX23" fmla="*/ 689610 w 727733"/>
              <a:gd name="connsiteY23" fmla="*/ 352425 h 649604"/>
              <a:gd name="connsiteX24" fmla="*/ 727710 w 727733"/>
              <a:gd name="connsiteY24" fmla="*/ 264795 h 649604"/>
              <a:gd name="connsiteX25" fmla="*/ 659130 w 727733"/>
              <a:gd name="connsiteY25" fmla="*/ 154305 h 649604"/>
              <a:gd name="connsiteX26" fmla="*/ 672465 w 727733"/>
              <a:gd name="connsiteY26" fmla="*/ 319088 h 649604"/>
              <a:gd name="connsiteX27" fmla="*/ 621983 w 727733"/>
              <a:gd name="connsiteY27" fmla="*/ 274320 h 649604"/>
              <a:gd name="connsiteX28" fmla="*/ 615315 w 727733"/>
              <a:gd name="connsiteY28" fmla="*/ 214313 h 649604"/>
              <a:gd name="connsiteX29" fmla="*/ 606743 w 727733"/>
              <a:gd name="connsiteY29" fmla="*/ 191452 h 649604"/>
              <a:gd name="connsiteX30" fmla="*/ 583883 w 727733"/>
              <a:gd name="connsiteY30" fmla="*/ 200025 h 649604"/>
              <a:gd name="connsiteX31" fmla="*/ 581025 w 727733"/>
              <a:gd name="connsiteY31" fmla="*/ 260033 h 649604"/>
              <a:gd name="connsiteX32" fmla="*/ 490537 w 727733"/>
              <a:gd name="connsiteY32" fmla="*/ 279083 h 649604"/>
              <a:gd name="connsiteX33" fmla="*/ 483870 w 727733"/>
              <a:gd name="connsiteY33" fmla="*/ 302895 h 649604"/>
              <a:gd name="connsiteX34" fmla="*/ 507683 w 727733"/>
              <a:gd name="connsiteY34" fmla="*/ 309563 h 649604"/>
              <a:gd name="connsiteX35" fmla="*/ 586740 w 727733"/>
              <a:gd name="connsiteY35" fmla="*/ 296228 h 649604"/>
              <a:gd name="connsiteX36" fmla="*/ 655320 w 727733"/>
              <a:gd name="connsiteY36" fmla="*/ 353378 h 649604"/>
              <a:gd name="connsiteX37" fmla="*/ 663893 w 727733"/>
              <a:gd name="connsiteY37" fmla="*/ 391478 h 649604"/>
              <a:gd name="connsiteX38" fmla="*/ 616268 w 727733"/>
              <a:gd name="connsiteY38" fmla="*/ 467678 h 649604"/>
              <a:gd name="connsiteX39" fmla="*/ 608648 w 727733"/>
              <a:gd name="connsiteY39" fmla="*/ 475298 h 649604"/>
              <a:gd name="connsiteX40" fmla="*/ 575310 w 727733"/>
              <a:gd name="connsiteY40" fmla="*/ 510540 h 649604"/>
              <a:gd name="connsiteX41" fmla="*/ 567690 w 727733"/>
              <a:gd name="connsiteY41" fmla="*/ 531495 h 649604"/>
              <a:gd name="connsiteX42" fmla="*/ 568643 w 727733"/>
              <a:gd name="connsiteY42" fmla="*/ 533400 h 649604"/>
              <a:gd name="connsiteX43" fmla="*/ 572453 w 727733"/>
              <a:gd name="connsiteY43" fmla="*/ 581978 h 649604"/>
              <a:gd name="connsiteX44" fmla="*/ 511493 w 727733"/>
              <a:gd name="connsiteY44" fmla="*/ 516255 h 649604"/>
              <a:gd name="connsiteX45" fmla="*/ 499110 w 727733"/>
              <a:gd name="connsiteY45" fmla="*/ 511492 h 649604"/>
              <a:gd name="connsiteX46" fmla="*/ 492443 w 727733"/>
              <a:gd name="connsiteY46" fmla="*/ 512445 h 649604"/>
              <a:gd name="connsiteX47" fmla="*/ 412433 w 727733"/>
              <a:gd name="connsiteY47" fmla="*/ 492442 h 649604"/>
              <a:gd name="connsiteX48" fmla="*/ 539115 w 727733"/>
              <a:gd name="connsiteY48" fmla="*/ 433388 h 649604"/>
              <a:gd name="connsiteX49" fmla="*/ 561023 w 727733"/>
              <a:gd name="connsiteY49" fmla="*/ 421958 h 649604"/>
              <a:gd name="connsiteX50" fmla="*/ 549593 w 727733"/>
              <a:gd name="connsiteY50" fmla="*/ 400050 h 649604"/>
              <a:gd name="connsiteX51" fmla="*/ 377190 w 727733"/>
              <a:gd name="connsiteY51" fmla="*/ 477203 h 649604"/>
              <a:gd name="connsiteX52" fmla="*/ 326708 w 727733"/>
              <a:gd name="connsiteY52" fmla="*/ 493395 h 649604"/>
              <a:gd name="connsiteX53" fmla="*/ 258127 w 727733"/>
              <a:gd name="connsiteY53" fmla="*/ 459105 h 649604"/>
              <a:gd name="connsiteX54" fmla="*/ 245745 w 727733"/>
              <a:gd name="connsiteY54" fmla="*/ 395288 h 649604"/>
              <a:gd name="connsiteX55" fmla="*/ 287655 w 727733"/>
              <a:gd name="connsiteY55" fmla="*/ 321945 h 649604"/>
              <a:gd name="connsiteX56" fmla="*/ 296228 w 727733"/>
              <a:gd name="connsiteY56" fmla="*/ 299085 h 649604"/>
              <a:gd name="connsiteX57" fmla="*/ 273368 w 727733"/>
              <a:gd name="connsiteY57" fmla="*/ 290513 h 649604"/>
              <a:gd name="connsiteX58" fmla="*/ 220980 w 727733"/>
              <a:gd name="connsiteY58" fmla="*/ 352425 h 649604"/>
              <a:gd name="connsiteX59" fmla="*/ 154305 w 727733"/>
              <a:gd name="connsiteY59" fmla="*/ 312420 h 649604"/>
              <a:gd name="connsiteX60" fmla="*/ 137160 w 727733"/>
              <a:gd name="connsiteY60" fmla="*/ 329565 h 649604"/>
              <a:gd name="connsiteX61" fmla="*/ 154305 w 727733"/>
              <a:gd name="connsiteY61" fmla="*/ 346710 h 649604"/>
              <a:gd name="connsiteX62" fmla="*/ 221933 w 727733"/>
              <a:gd name="connsiteY62" fmla="*/ 457200 h 649604"/>
              <a:gd name="connsiteX63" fmla="*/ 167640 w 727733"/>
              <a:gd name="connsiteY63" fmla="*/ 476250 h 649604"/>
              <a:gd name="connsiteX64" fmla="*/ 108585 w 727733"/>
              <a:gd name="connsiteY64" fmla="*/ 452438 h 649604"/>
              <a:gd name="connsiteX65" fmla="*/ 100013 w 727733"/>
              <a:gd name="connsiteY65" fmla="*/ 447675 h 649604"/>
              <a:gd name="connsiteX66" fmla="*/ 34290 w 727733"/>
              <a:gd name="connsiteY66" fmla="*/ 364808 h 649604"/>
              <a:gd name="connsiteX67" fmla="*/ 45720 w 727733"/>
              <a:gd name="connsiteY67" fmla="*/ 321945 h 649604"/>
              <a:gd name="connsiteX68" fmla="*/ 45720 w 727733"/>
              <a:gd name="connsiteY68" fmla="*/ 304800 h 649604"/>
              <a:gd name="connsiteX69" fmla="*/ 34290 w 727733"/>
              <a:gd name="connsiteY69" fmla="*/ 261938 h 649604"/>
              <a:gd name="connsiteX70" fmla="*/ 103822 w 727733"/>
              <a:gd name="connsiteY70" fmla="*/ 178118 h 649604"/>
              <a:gd name="connsiteX71" fmla="*/ 118110 w 727733"/>
              <a:gd name="connsiteY71" fmla="*/ 161925 h 649604"/>
              <a:gd name="connsiteX72" fmla="*/ 202883 w 727733"/>
              <a:gd name="connsiteY72" fmla="*/ 82868 h 649604"/>
              <a:gd name="connsiteX73" fmla="*/ 235268 w 727733"/>
              <a:gd name="connsiteY73" fmla="*/ 89535 h 649604"/>
              <a:gd name="connsiteX74" fmla="*/ 257175 w 727733"/>
              <a:gd name="connsiteY74" fmla="*/ 80963 h 649604"/>
              <a:gd name="connsiteX75" fmla="*/ 333375 w 727733"/>
              <a:gd name="connsiteY75" fmla="*/ 33338 h 649604"/>
              <a:gd name="connsiteX76" fmla="*/ 390525 w 727733"/>
              <a:gd name="connsiteY76" fmla="*/ 55245 h 649604"/>
              <a:gd name="connsiteX77" fmla="*/ 335280 w 727733"/>
              <a:gd name="connsiteY77" fmla="*/ 126682 h 649604"/>
              <a:gd name="connsiteX78" fmla="*/ 286703 w 727733"/>
              <a:gd name="connsiteY78" fmla="*/ 123825 h 649604"/>
              <a:gd name="connsiteX79" fmla="*/ 263843 w 727733"/>
              <a:gd name="connsiteY79" fmla="*/ 132398 h 649604"/>
              <a:gd name="connsiteX80" fmla="*/ 272415 w 727733"/>
              <a:gd name="connsiteY80" fmla="*/ 155258 h 649604"/>
              <a:gd name="connsiteX81" fmla="*/ 313372 w 727733"/>
              <a:gd name="connsiteY81" fmla="*/ 163830 h 649604"/>
              <a:gd name="connsiteX82" fmla="*/ 327660 w 727733"/>
              <a:gd name="connsiteY82" fmla="*/ 162877 h 649604"/>
              <a:gd name="connsiteX83" fmla="*/ 347663 w 727733"/>
              <a:gd name="connsiteY83" fmla="*/ 230505 h 649604"/>
              <a:gd name="connsiteX84" fmla="*/ 362903 w 727733"/>
              <a:gd name="connsiteY84" fmla="*/ 239077 h 649604"/>
              <a:gd name="connsiteX85" fmla="*/ 371475 w 727733"/>
              <a:gd name="connsiteY85" fmla="*/ 236220 h 649604"/>
              <a:gd name="connsiteX86" fmla="*/ 377190 w 727733"/>
              <a:gd name="connsiteY86" fmla="*/ 212408 h 649604"/>
              <a:gd name="connsiteX87" fmla="*/ 364808 w 727733"/>
              <a:gd name="connsiteY87" fmla="*/ 145733 h 649604"/>
              <a:gd name="connsiteX88" fmla="*/ 424815 w 727733"/>
              <a:gd name="connsiteY88" fmla="*/ 72390 h 649604"/>
              <a:gd name="connsiteX89" fmla="*/ 490537 w 727733"/>
              <a:gd name="connsiteY89" fmla="*/ 56197 h 649604"/>
              <a:gd name="connsiteX90" fmla="*/ 625793 w 727733"/>
              <a:gd name="connsiteY90" fmla="*/ 167640 h 649604"/>
              <a:gd name="connsiteX91" fmla="*/ 636270 w 727733"/>
              <a:gd name="connsiteY91" fmla="*/ 180975 h 649604"/>
              <a:gd name="connsiteX92" fmla="*/ 691515 w 727733"/>
              <a:gd name="connsiteY92" fmla="*/ 260985 h 649604"/>
              <a:gd name="connsiteX93" fmla="*/ 672465 w 727733"/>
              <a:gd name="connsiteY93" fmla="*/ 319088 h 64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27733" h="649604">
                <a:moveTo>
                  <a:pt x="659130" y="154305"/>
                </a:moveTo>
                <a:cubicBezTo>
                  <a:pt x="640080" y="78105"/>
                  <a:pt x="571500" y="23813"/>
                  <a:pt x="491490" y="23813"/>
                </a:cubicBezTo>
                <a:cubicBezTo>
                  <a:pt x="467678" y="23813"/>
                  <a:pt x="443865" y="28575"/>
                  <a:pt x="421958" y="38100"/>
                </a:cubicBezTo>
                <a:cubicBezTo>
                  <a:pt x="399097" y="14288"/>
                  <a:pt x="367665" y="0"/>
                  <a:pt x="334328" y="0"/>
                </a:cubicBezTo>
                <a:cubicBezTo>
                  <a:pt x="293370" y="0"/>
                  <a:pt x="256222" y="20003"/>
                  <a:pt x="234315" y="53340"/>
                </a:cubicBezTo>
                <a:cubicBezTo>
                  <a:pt x="223838" y="50482"/>
                  <a:pt x="213360" y="49530"/>
                  <a:pt x="202883" y="49530"/>
                </a:cubicBezTo>
                <a:cubicBezTo>
                  <a:pt x="144780" y="49530"/>
                  <a:pt x="95250" y="91440"/>
                  <a:pt x="84773" y="148590"/>
                </a:cubicBezTo>
                <a:cubicBezTo>
                  <a:pt x="35242" y="163830"/>
                  <a:pt x="0" y="210502"/>
                  <a:pt x="0" y="262890"/>
                </a:cubicBezTo>
                <a:cubicBezTo>
                  <a:pt x="0" y="280988"/>
                  <a:pt x="3810" y="298133"/>
                  <a:pt x="11430" y="314325"/>
                </a:cubicBezTo>
                <a:cubicBezTo>
                  <a:pt x="3810" y="330518"/>
                  <a:pt x="0" y="347663"/>
                  <a:pt x="0" y="365760"/>
                </a:cubicBezTo>
                <a:cubicBezTo>
                  <a:pt x="0" y="420053"/>
                  <a:pt x="36195" y="467678"/>
                  <a:pt x="88582" y="481013"/>
                </a:cubicBezTo>
                <a:cubicBezTo>
                  <a:pt x="110490" y="501015"/>
                  <a:pt x="139065" y="511492"/>
                  <a:pt x="168593" y="511492"/>
                </a:cubicBezTo>
                <a:cubicBezTo>
                  <a:pt x="193358" y="511492"/>
                  <a:pt x="217170" y="503873"/>
                  <a:pt x="237172" y="489585"/>
                </a:cubicBezTo>
                <a:cubicBezTo>
                  <a:pt x="260033" y="514350"/>
                  <a:pt x="291465" y="528638"/>
                  <a:pt x="325755" y="528638"/>
                </a:cubicBezTo>
                <a:cubicBezTo>
                  <a:pt x="345758" y="528638"/>
                  <a:pt x="365760" y="523875"/>
                  <a:pt x="382905" y="514350"/>
                </a:cubicBezTo>
                <a:cubicBezTo>
                  <a:pt x="409575" y="541020"/>
                  <a:pt x="458153" y="556260"/>
                  <a:pt x="492443" y="548640"/>
                </a:cubicBezTo>
                <a:cubicBezTo>
                  <a:pt x="514350" y="570548"/>
                  <a:pt x="556260" y="614363"/>
                  <a:pt x="566737" y="639128"/>
                </a:cubicBezTo>
                <a:cubicBezTo>
                  <a:pt x="569595" y="645795"/>
                  <a:pt x="576262" y="649605"/>
                  <a:pt x="582930" y="649605"/>
                </a:cubicBezTo>
                <a:cubicBezTo>
                  <a:pt x="583883" y="649605"/>
                  <a:pt x="583883" y="649605"/>
                  <a:pt x="584835" y="649605"/>
                </a:cubicBezTo>
                <a:cubicBezTo>
                  <a:pt x="592455" y="648653"/>
                  <a:pt x="599123" y="642938"/>
                  <a:pt x="600075" y="635318"/>
                </a:cubicBezTo>
                <a:cubicBezTo>
                  <a:pt x="601028" y="628650"/>
                  <a:pt x="610553" y="573405"/>
                  <a:pt x="602933" y="534353"/>
                </a:cubicBezTo>
                <a:cubicBezTo>
                  <a:pt x="616268" y="524828"/>
                  <a:pt x="626745" y="512445"/>
                  <a:pt x="635318" y="498158"/>
                </a:cubicBezTo>
                <a:cubicBezTo>
                  <a:pt x="673418" y="477203"/>
                  <a:pt x="697230" y="437198"/>
                  <a:pt x="697230" y="393383"/>
                </a:cubicBezTo>
                <a:cubicBezTo>
                  <a:pt x="697230" y="379095"/>
                  <a:pt x="694373" y="365760"/>
                  <a:pt x="689610" y="352425"/>
                </a:cubicBezTo>
                <a:cubicBezTo>
                  <a:pt x="714375" y="329565"/>
                  <a:pt x="727710" y="298133"/>
                  <a:pt x="727710" y="264795"/>
                </a:cubicBezTo>
                <a:cubicBezTo>
                  <a:pt x="728662" y="216218"/>
                  <a:pt x="701040" y="173355"/>
                  <a:pt x="659130" y="154305"/>
                </a:cubicBezTo>
                <a:close/>
                <a:moveTo>
                  <a:pt x="672465" y="319088"/>
                </a:moveTo>
                <a:cubicBezTo>
                  <a:pt x="661987" y="305753"/>
                  <a:pt x="644843" y="287655"/>
                  <a:pt x="621983" y="274320"/>
                </a:cubicBezTo>
                <a:cubicBezTo>
                  <a:pt x="617220" y="263843"/>
                  <a:pt x="605790" y="235268"/>
                  <a:pt x="615315" y="214313"/>
                </a:cubicBezTo>
                <a:cubicBezTo>
                  <a:pt x="619125" y="205740"/>
                  <a:pt x="615315" y="195263"/>
                  <a:pt x="606743" y="191452"/>
                </a:cubicBezTo>
                <a:cubicBezTo>
                  <a:pt x="598170" y="187643"/>
                  <a:pt x="587693" y="191452"/>
                  <a:pt x="583883" y="200025"/>
                </a:cubicBezTo>
                <a:cubicBezTo>
                  <a:pt x="574358" y="220027"/>
                  <a:pt x="576262" y="241935"/>
                  <a:pt x="581025" y="260033"/>
                </a:cubicBezTo>
                <a:cubicBezTo>
                  <a:pt x="551498" y="255270"/>
                  <a:pt x="521970" y="261938"/>
                  <a:pt x="490537" y="279083"/>
                </a:cubicBezTo>
                <a:cubicBezTo>
                  <a:pt x="481965" y="283845"/>
                  <a:pt x="479108" y="294323"/>
                  <a:pt x="483870" y="302895"/>
                </a:cubicBezTo>
                <a:cubicBezTo>
                  <a:pt x="488633" y="311468"/>
                  <a:pt x="499110" y="314325"/>
                  <a:pt x="507683" y="309563"/>
                </a:cubicBezTo>
                <a:cubicBezTo>
                  <a:pt x="535305" y="294323"/>
                  <a:pt x="561975" y="289560"/>
                  <a:pt x="586740" y="296228"/>
                </a:cubicBezTo>
                <a:cubicBezTo>
                  <a:pt x="628650" y="308610"/>
                  <a:pt x="652462" y="349568"/>
                  <a:pt x="655320" y="353378"/>
                </a:cubicBezTo>
                <a:cubicBezTo>
                  <a:pt x="661035" y="365760"/>
                  <a:pt x="663893" y="378142"/>
                  <a:pt x="663893" y="391478"/>
                </a:cubicBezTo>
                <a:cubicBezTo>
                  <a:pt x="663893" y="423863"/>
                  <a:pt x="645795" y="453390"/>
                  <a:pt x="616268" y="467678"/>
                </a:cubicBezTo>
                <a:cubicBezTo>
                  <a:pt x="613410" y="469583"/>
                  <a:pt x="610553" y="472440"/>
                  <a:pt x="608648" y="475298"/>
                </a:cubicBezTo>
                <a:cubicBezTo>
                  <a:pt x="601028" y="489585"/>
                  <a:pt x="589598" y="501967"/>
                  <a:pt x="575310" y="510540"/>
                </a:cubicBezTo>
                <a:cubicBezTo>
                  <a:pt x="568643" y="514350"/>
                  <a:pt x="564833" y="522923"/>
                  <a:pt x="567690" y="531495"/>
                </a:cubicBezTo>
                <a:cubicBezTo>
                  <a:pt x="567690" y="532448"/>
                  <a:pt x="567690" y="532448"/>
                  <a:pt x="568643" y="533400"/>
                </a:cubicBezTo>
                <a:cubicBezTo>
                  <a:pt x="572453" y="545783"/>
                  <a:pt x="573405" y="564833"/>
                  <a:pt x="572453" y="581978"/>
                </a:cubicBezTo>
                <a:cubicBezTo>
                  <a:pt x="547687" y="551498"/>
                  <a:pt x="516255" y="521017"/>
                  <a:pt x="511493" y="516255"/>
                </a:cubicBezTo>
                <a:cubicBezTo>
                  <a:pt x="508635" y="513398"/>
                  <a:pt x="503872" y="511492"/>
                  <a:pt x="499110" y="511492"/>
                </a:cubicBezTo>
                <a:cubicBezTo>
                  <a:pt x="497205" y="511492"/>
                  <a:pt x="494347" y="511492"/>
                  <a:pt x="492443" y="512445"/>
                </a:cubicBezTo>
                <a:cubicBezTo>
                  <a:pt x="472440" y="521017"/>
                  <a:pt x="433387" y="509588"/>
                  <a:pt x="412433" y="492442"/>
                </a:cubicBezTo>
                <a:cubicBezTo>
                  <a:pt x="443865" y="465773"/>
                  <a:pt x="504825" y="421958"/>
                  <a:pt x="539115" y="433388"/>
                </a:cubicBezTo>
                <a:cubicBezTo>
                  <a:pt x="548640" y="436245"/>
                  <a:pt x="558165" y="431483"/>
                  <a:pt x="561023" y="421958"/>
                </a:cubicBezTo>
                <a:cubicBezTo>
                  <a:pt x="563880" y="412433"/>
                  <a:pt x="559118" y="402908"/>
                  <a:pt x="549593" y="400050"/>
                </a:cubicBezTo>
                <a:cubicBezTo>
                  <a:pt x="483870" y="380048"/>
                  <a:pt x="391478" y="463867"/>
                  <a:pt x="377190" y="477203"/>
                </a:cubicBezTo>
                <a:cubicBezTo>
                  <a:pt x="362903" y="487680"/>
                  <a:pt x="344805" y="493395"/>
                  <a:pt x="326708" y="493395"/>
                </a:cubicBezTo>
                <a:cubicBezTo>
                  <a:pt x="300038" y="493395"/>
                  <a:pt x="274320" y="480060"/>
                  <a:pt x="258127" y="459105"/>
                </a:cubicBezTo>
                <a:cubicBezTo>
                  <a:pt x="257175" y="435292"/>
                  <a:pt x="253365" y="414338"/>
                  <a:pt x="245745" y="395288"/>
                </a:cubicBezTo>
                <a:cubicBezTo>
                  <a:pt x="247650" y="381953"/>
                  <a:pt x="257175" y="335280"/>
                  <a:pt x="287655" y="321945"/>
                </a:cubicBezTo>
                <a:cubicBezTo>
                  <a:pt x="296228" y="318135"/>
                  <a:pt x="300038" y="307658"/>
                  <a:pt x="296228" y="299085"/>
                </a:cubicBezTo>
                <a:cubicBezTo>
                  <a:pt x="292418" y="290513"/>
                  <a:pt x="281940" y="286703"/>
                  <a:pt x="273368" y="290513"/>
                </a:cubicBezTo>
                <a:cubicBezTo>
                  <a:pt x="245745" y="302895"/>
                  <a:pt x="229552" y="328613"/>
                  <a:pt x="220980" y="352425"/>
                </a:cubicBezTo>
                <a:cubicBezTo>
                  <a:pt x="200977" y="326708"/>
                  <a:pt x="175260" y="312420"/>
                  <a:pt x="154305" y="312420"/>
                </a:cubicBezTo>
                <a:cubicBezTo>
                  <a:pt x="144780" y="312420"/>
                  <a:pt x="137160" y="320040"/>
                  <a:pt x="137160" y="329565"/>
                </a:cubicBezTo>
                <a:cubicBezTo>
                  <a:pt x="137160" y="339090"/>
                  <a:pt x="144780" y="346710"/>
                  <a:pt x="154305" y="346710"/>
                </a:cubicBezTo>
                <a:cubicBezTo>
                  <a:pt x="174308" y="346710"/>
                  <a:pt x="219075" y="384810"/>
                  <a:pt x="221933" y="457200"/>
                </a:cubicBezTo>
                <a:cubicBezTo>
                  <a:pt x="206693" y="469583"/>
                  <a:pt x="187643" y="476250"/>
                  <a:pt x="167640" y="476250"/>
                </a:cubicBezTo>
                <a:cubicBezTo>
                  <a:pt x="145733" y="476250"/>
                  <a:pt x="124777" y="467678"/>
                  <a:pt x="108585" y="452438"/>
                </a:cubicBezTo>
                <a:cubicBezTo>
                  <a:pt x="106680" y="450533"/>
                  <a:pt x="103822" y="448628"/>
                  <a:pt x="100013" y="447675"/>
                </a:cubicBezTo>
                <a:cubicBezTo>
                  <a:pt x="60960" y="439103"/>
                  <a:pt x="34290" y="404813"/>
                  <a:pt x="34290" y="364808"/>
                </a:cubicBezTo>
                <a:cubicBezTo>
                  <a:pt x="34290" y="349568"/>
                  <a:pt x="38100" y="335280"/>
                  <a:pt x="45720" y="321945"/>
                </a:cubicBezTo>
                <a:cubicBezTo>
                  <a:pt x="48577" y="316230"/>
                  <a:pt x="48577" y="309563"/>
                  <a:pt x="45720" y="304800"/>
                </a:cubicBezTo>
                <a:cubicBezTo>
                  <a:pt x="38100" y="291465"/>
                  <a:pt x="34290" y="277178"/>
                  <a:pt x="34290" y="261938"/>
                </a:cubicBezTo>
                <a:cubicBezTo>
                  <a:pt x="34290" y="220980"/>
                  <a:pt x="63817" y="185738"/>
                  <a:pt x="103822" y="178118"/>
                </a:cubicBezTo>
                <a:cubicBezTo>
                  <a:pt x="111443" y="176213"/>
                  <a:pt x="117157" y="170498"/>
                  <a:pt x="118110" y="161925"/>
                </a:cubicBezTo>
                <a:cubicBezTo>
                  <a:pt x="120968" y="117157"/>
                  <a:pt x="158115" y="82868"/>
                  <a:pt x="202883" y="82868"/>
                </a:cubicBezTo>
                <a:cubicBezTo>
                  <a:pt x="214313" y="82868"/>
                  <a:pt x="224790" y="84773"/>
                  <a:pt x="235268" y="89535"/>
                </a:cubicBezTo>
                <a:cubicBezTo>
                  <a:pt x="243840" y="93345"/>
                  <a:pt x="253365" y="89535"/>
                  <a:pt x="257175" y="80963"/>
                </a:cubicBezTo>
                <a:cubicBezTo>
                  <a:pt x="271463" y="51435"/>
                  <a:pt x="300990" y="33338"/>
                  <a:pt x="333375" y="33338"/>
                </a:cubicBezTo>
                <a:cubicBezTo>
                  <a:pt x="354330" y="33338"/>
                  <a:pt x="374333" y="40957"/>
                  <a:pt x="390525" y="55245"/>
                </a:cubicBezTo>
                <a:cubicBezTo>
                  <a:pt x="373380" y="68580"/>
                  <a:pt x="346710" y="93345"/>
                  <a:pt x="335280" y="126682"/>
                </a:cubicBezTo>
                <a:cubicBezTo>
                  <a:pt x="325755" y="129540"/>
                  <a:pt x="306705" y="133350"/>
                  <a:pt x="286703" y="123825"/>
                </a:cubicBezTo>
                <a:cubicBezTo>
                  <a:pt x="278130" y="120015"/>
                  <a:pt x="267653" y="123825"/>
                  <a:pt x="263843" y="132398"/>
                </a:cubicBezTo>
                <a:cubicBezTo>
                  <a:pt x="260033" y="140970"/>
                  <a:pt x="263843" y="151448"/>
                  <a:pt x="272415" y="155258"/>
                </a:cubicBezTo>
                <a:cubicBezTo>
                  <a:pt x="286703" y="161925"/>
                  <a:pt x="300990" y="163830"/>
                  <a:pt x="313372" y="163830"/>
                </a:cubicBezTo>
                <a:cubicBezTo>
                  <a:pt x="319088" y="163830"/>
                  <a:pt x="323850" y="163830"/>
                  <a:pt x="327660" y="162877"/>
                </a:cubicBezTo>
                <a:cubicBezTo>
                  <a:pt x="327660" y="185738"/>
                  <a:pt x="334328" y="208598"/>
                  <a:pt x="347663" y="230505"/>
                </a:cubicBezTo>
                <a:cubicBezTo>
                  <a:pt x="350520" y="236220"/>
                  <a:pt x="356235" y="239077"/>
                  <a:pt x="362903" y="239077"/>
                </a:cubicBezTo>
                <a:cubicBezTo>
                  <a:pt x="365760" y="239077"/>
                  <a:pt x="369570" y="238125"/>
                  <a:pt x="371475" y="236220"/>
                </a:cubicBezTo>
                <a:cubicBezTo>
                  <a:pt x="380047" y="231458"/>
                  <a:pt x="381953" y="220980"/>
                  <a:pt x="377190" y="212408"/>
                </a:cubicBezTo>
                <a:cubicBezTo>
                  <a:pt x="362903" y="189548"/>
                  <a:pt x="359093" y="167640"/>
                  <a:pt x="364808" y="145733"/>
                </a:cubicBezTo>
                <a:cubicBezTo>
                  <a:pt x="375285" y="101918"/>
                  <a:pt x="421958" y="73343"/>
                  <a:pt x="424815" y="72390"/>
                </a:cubicBezTo>
                <a:cubicBezTo>
                  <a:pt x="444818" y="61913"/>
                  <a:pt x="467678" y="56197"/>
                  <a:pt x="490537" y="56197"/>
                </a:cubicBezTo>
                <a:cubicBezTo>
                  <a:pt x="556260" y="56197"/>
                  <a:pt x="613410" y="102870"/>
                  <a:pt x="625793" y="167640"/>
                </a:cubicBezTo>
                <a:cubicBezTo>
                  <a:pt x="626745" y="173355"/>
                  <a:pt x="631508" y="178118"/>
                  <a:pt x="636270" y="180975"/>
                </a:cubicBezTo>
                <a:cubicBezTo>
                  <a:pt x="669608" y="193358"/>
                  <a:pt x="691515" y="225743"/>
                  <a:pt x="691515" y="260985"/>
                </a:cubicBezTo>
                <a:cubicBezTo>
                  <a:pt x="693420" y="283845"/>
                  <a:pt x="685800" y="303848"/>
                  <a:pt x="672465" y="319088"/>
                </a:cubicBezTo>
                <a:close/>
              </a:path>
            </a:pathLst>
          </a:custGeom>
          <a:solidFill>
            <a:schemeClr val="tx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8" name="Oval 17">
            <a:extLst>
              <a:ext uri="{FF2B5EF4-FFF2-40B4-BE49-F238E27FC236}">
                <a16:creationId xmlns:a16="http://schemas.microsoft.com/office/drawing/2014/main" id="{21858CFF-84E1-2245-6FE8-5B2BC5BDD988}"/>
              </a:ext>
            </a:extLst>
          </p:cNvPr>
          <p:cNvSpPr/>
          <p:nvPr/>
        </p:nvSpPr>
        <p:spPr>
          <a:xfrm flipH="1">
            <a:off x="2986451" y="3358845"/>
            <a:ext cx="1007480" cy="100748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27" name="Graphic 114">
            <a:extLst>
              <a:ext uri="{FF2B5EF4-FFF2-40B4-BE49-F238E27FC236}">
                <a16:creationId xmlns:a16="http://schemas.microsoft.com/office/drawing/2014/main" id="{3335DEC3-954D-3651-0FC0-24719E86C67A}"/>
              </a:ext>
            </a:extLst>
          </p:cNvPr>
          <p:cNvSpPr>
            <a:spLocks noChangeAspect="1"/>
          </p:cNvSpPr>
          <p:nvPr/>
        </p:nvSpPr>
        <p:spPr>
          <a:xfrm>
            <a:off x="3145492" y="3618226"/>
            <a:ext cx="689398" cy="488717"/>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7" name="Oval 16">
            <a:extLst>
              <a:ext uri="{FF2B5EF4-FFF2-40B4-BE49-F238E27FC236}">
                <a16:creationId xmlns:a16="http://schemas.microsoft.com/office/drawing/2014/main" id="{55E01AA9-B20D-F389-FFB0-B143AB52FAC9}"/>
              </a:ext>
            </a:extLst>
          </p:cNvPr>
          <p:cNvSpPr/>
          <p:nvPr/>
        </p:nvSpPr>
        <p:spPr>
          <a:xfrm flipH="1">
            <a:off x="2986451" y="1472341"/>
            <a:ext cx="1007480" cy="1007480"/>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grpSp>
        <p:nvGrpSpPr>
          <p:cNvPr id="28" name="Graphic 12">
            <a:extLst>
              <a:ext uri="{FF2B5EF4-FFF2-40B4-BE49-F238E27FC236}">
                <a16:creationId xmlns:a16="http://schemas.microsoft.com/office/drawing/2014/main" id="{AB8CBD79-3005-7103-DE9D-BC096DE2D0BF}"/>
              </a:ext>
            </a:extLst>
          </p:cNvPr>
          <p:cNvGrpSpPr>
            <a:grpSpLocks noChangeAspect="1"/>
          </p:cNvGrpSpPr>
          <p:nvPr/>
        </p:nvGrpSpPr>
        <p:grpSpPr>
          <a:xfrm>
            <a:off x="3156967" y="1731722"/>
            <a:ext cx="666450" cy="488717"/>
            <a:chOff x="2694622" y="1195387"/>
            <a:chExt cx="3753805" cy="2752725"/>
          </a:xfrm>
          <a:solidFill>
            <a:schemeClr val="tx1"/>
          </a:solidFill>
        </p:grpSpPr>
        <p:sp>
          <p:nvSpPr>
            <p:cNvPr id="29" name="Freeform 14">
              <a:extLst>
                <a:ext uri="{FF2B5EF4-FFF2-40B4-BE49-F238E27FC236}">
                  <a16:creationId xmlns:a16="http://schemas.microsoft.com/office/drawing/2014/main" id="{F08A06D9-119F-ED77-D117-6F374BCBF205}"/>
                </a:ext>
              </a:extLst>
            </p:cNvPr>
            <p:cNvSpPr/>
            <p:nvPr/>
          </p:nvSpPr>
          <p:spPr>
            <a:xfrm>
              <a:off x="3129914"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3813" y="104775"/>
                    <a:pt x="52388" y="1047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0" name="Freeform 15">
              <a:extLst>
                <a:ext uri="{FF2B5EF4-FFF2-40B4-BE49-F238E27FC236}">
                  <a16:creationId xmlns:a16="http://schemas.microsoft.com/office/drawing/2014/main" id="{C50850F6-AB24-9A61-FA8A-14D2AC682BC5}"/>
                </a:ext>
              </a:extLst>
            </p:cNvPr>
            <p:cNvSpPr/>
            <p:nvPr/>
          </p:nvSpPr>
          <p:spPr>
            <a:xfrm>
              <a:off x="3129914"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1" name="Freeform 16">
              <a:extLst>
                <a:ext uri="{FF2B5EF4-FFF2-40B4-BE49-F238E27FC236}">
                  <a16:creationId xmlns:a16="http://schemas.microsoft.com/office/drawing/2014/main" id="{EF6408DD-5789-C005-A415-A9B5D83BB1E9}"/>
                </a:ext>
              </a:extLst>
            </p:cNvPr>
            <p:cNvSpPr/>
            <p:nvPr/>
          </p:nvSpPr>
          <p:spPr>
            <a:xfrm>
              <a:off x="3129914"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2" name="Freeform 17">
              <a:extLst>
                <a:ext uri="{FF2B5EF4-FFF2-40B4-BE49-F238E27FC236}">
                  <a16:creationId xmlns:a16="http://schemas.microsoft.com/office/drawing/2014/main" id="{CB6E9151-B772-9801-CBD1-05CC441EAC1C}"/>
                </a:ext>
              </a:extLst>
            </p:cNvPr>
            <p:cNvSpPr/>
            <p:nvPr/>
          </p:nvSpPr>
          <p:spPr>
            <a:xfrm>
              <a:off x="5034632" y="2590410"/>
              <a:ext cx="1113254" cy="729051"/>
            </a:xfrm>
            <a:custGeom>
              <a:avLst/>
              <a:gdLst>
                <a:gd name="connsiteX0" fmla="*/ 1102325 w 1113254"/>
                <a:gd name="connsiteY0" fmla="*/ 23249 h 729051"/>
                <a:gd name="connsiteX1" fmla="*/ 1022315 w 1113254"/>
                <a:gd name="connsiteY1" fmla="*/ 10867 h 729051"/>
                <a:gd name="connsiteX2" fmla="*/ 241265 w 1113254"/>
                <a:gd name="connsiteY2" fmla="*/ 587129 h 729051"/>
                <a:gd name="connsiteX3" fmla="*/ 106962 w 1113254"/>
                <a:gd name="connsiteY3" fmla="*/ 351862 h 729051"/>
                <a:gd name="connsiteX4" fmla="*/ 28858 w 1113254"/>
                <a:gd name="connsiteY4" fmla="*/ 330907 h 729051"/>
                <a:gd name="connsiteX5" fmla="*/ 7902 w 1113254"/>
                <a:gd name="connsiteY5" fmla="*/ 409012 h 729051"/>
                <a:gd name="connsiteX6" fmla="*/ 174590 w 1113254"/>
                <a:gd name="connsiteY6" fmla="*/ 700477 h 729051"/>
                <a:gd name="connsiteX7" fmla="*/ 212690 w 1113254"/>
                <a:gd name="connsiteY7" fmla="*/ 728099 h 729051"/>
                <a:gd name="connsiteX8" fmla="*/ 224120 w 1113254"/>
                <a:gd name="connsiteY8" fmla="*/ 729052 h 729051"/>
                <a:gd name="connsiteX9" fmla="*/ 258410 w 1113254"/>
                <a:gd name="connsiteY9" fmla="*/ 717621 h 729051"/>
                <a:gd name="connsiteX10" fmla="*/ 1090895 w 1113254"/>
                <a:gd name="connsiteY10" fmla="*/ 103259 h 729051"/>
                <a:gd name="connsiteX11" fmla="*/ 1102325 w 1113254"/>
                <a:gd name="connsiteY11" fmla="*/ 23249 h 72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254" h="729051">
                  <a:moveTo>
                    <a:pt x="1102325" y="23249"/>
                  </a:moveTo>
                  <a:cubicBezTo>
                    <a:pt x="1083275" y="-2468"/>
                    <a:pt x="1048033" y="-7231"/>
                    <a:pt x="1022315" y="10867"/>
                  </a:cubicBezTo>
                  <a:lnTo>
                    <a:pt x="241265" y="587129"/>
                  </a:lnTo>
                  <a:lnTo>
                    <a:pt x="106962" y="351862"/>
                  </a:lnTo>
                  <a:cubicBezTo>
                    <a:pt x="91723" y="324239"/>
                    <a:pt x="56480" y="314714"/>
                    <a:pt x="28858" y="330907"/>
                  </a:cubicBezTo>
                  <a:cubicBezTo>
                    <a:pt x="1235" y="346146"/>
                    <a:pt x="-8290" y="381389"/>
                    <a:pt x="7902" y="409012"/>
                  </a:cubicBezTo>
                  <a:lnTo>
                    <a:pt x="174590" y="700477"/>
                  </a:lnTo>
                  <a:cubicBezTo>
                    <a:pt x="182210" y="714764"/>
                    <a:pt x="196498" y="724289"/>
                    <a:pt x="212690" y="728099"/>
                  </a:cubicBezTo>
                  <a:cubicBezTo>
                    <a:pt x="216500" y="729052"/>
                    <a:pt x="220310" y="729052"/>
                    <a:pt x="224120" y="729052"/>
                  </a:cubicBezTo>
                  <a:cubicBezTo>
                    <a:pt x="236502" y="729052"/>
                    <a:pt x="247933" y="725242"/>
                    <a:pt x="258410" y="717621"/>
                  </a:cubicBezTo>
                  <a:lnTo>
                    <a:pt x="1090895" y="103259"/>
                  </a:lnTo>
                  <a:cubicBezTo>
                    <a:pt x="1115660" y="85162"/>
                    <a:pt x="1120423" y="48967"/>
                    <a:pt x="1102325" y="23249"/>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3" name="Freeform 18">
              <a:extLst>
                <a:ext uri="{FF2B5EF4-FFF2-40B4-BE49-F238E27FC236}">
                  <a16:creationId xmlns:a16="http://schemas.microsoft.com/office/drawing/2014/main" id="{AE7027D5-7398-CCDF-5A38-18E7D9AD7547}"/>
                </a:ext>
              </a:extLst>
            </p:cNvPr>
            <p:cNvSpPr/>
            <p:nvPr/>
          </p:nvSpPr>
          <p:spPr>
            <a:xfrm>
              <a:off x="2694622" y="1195387"/>
              <a:ext cx="3753805" cy="2752725"/>
            </a:xfrm>
            <a:custGeom>
              <a:avLst/>
              <a:gdLst>
                <a:gd name="connsiteX0" fmla="*/ 3270885 w 3753805"/>
                <a:gd name="connsiteY0" fmla="*/ 967740 h 2752725"/>
                <a:gd name="connsiteX1" fmla="*/ 3270885 w 3753805"/>
                <a:gd name="connsiteY1" fmla="*/ 204788 h 2752725"/>
                <a:gd name="connsiteX2" fmla="*/ 3066097 w 3753805"/>
                <a:gd name="connsiteY2" fmla="*/ 0 h 2752725"/>
                <a:gd name="connsiteX3" fmla="*/ 204788 w 3753805"/>
                <a:gd name="connsiteY3" fmla="*/ 0 h 2752725"/>
                <a:gd name="connsiteX4" fmla="*/ 0 w 3753805"/>
                <a:gd name="connsiteY4" fmla="*/ 204788 h 2752725"/>
                <a:gd name="connsiteX5" fmla="*/ 0 w 3753805"/>
                <a:gd name="connsiteY5" fmla="*/ 2177415 h 2752725"/>
                <a:gd name="connsiteX6" fmla="*/ 204788 w 3753805"/>
                <a:gd name="connsiteY6" fmla="*/ 2382203 h 2752725"/>
                <a:gd name="connsiteX7" fmla="*/ 1200150 w 3753805"/>
                <a:gd name="connsiteY7" fmla="*/ 2382203 h 2752725"/>
                <a:gd name="connsiteX8" fmla="*/ 875348 w 3753805"/>
                <a:gd name="connsiteY8" fmla="*/ 2650808 h 2752725"/>
                <a:gd name="connsiteX9" fmla="*/ 858203 w 3753805"/>
                <a:gd name="connsiteY9" fmla="*/ 2714625 h 2752725"/>
                <a:gd name="connsiteX10" fmla="*/ 911543 w 3753805"/>
                <a:gd name="connsiteY10" fmla="*/ 2752725 h 2752725"/>
                <a:gd name="connsiteX11" fmla="*/ 2358390 w 3753805"/>
                <a:gd name="connsiteY11" fmla="*/ 2752725 h 2752725"/>
                <a:gd name="connsiteX12" fmla="*/ 2411730 w 3753805"/>
                <a:gd name="connsiteY12" fmla="*/ 2714625 h 2752725"/>
                <a:gd name="connsiteX13" fmla="*/ 2394585 w 3753805"/>
                <a:gd name="connsiteY13" fmla="*/ 2650808 h 2752725"/>
                <a:gd name="connsiteX14" fmla="*/ 2069783 w 3753805"/>
                <a:gd name="connsiteY14" fmla="*/ 2382203 h 2752725"/>
                <a:gd name="connsiteX15" fmla="*/ 2349818 w 3753805"/>
                <a:gd name="connsiteY15" fmla="*/ 2382203 h 2752725"/>
                <a:gd name="connsiteX16" fmla="*/ 2902268 w 3753805"/>
                <a:gd name="connsiteY16" fmla="*/ 2586990 h 2752725"/>
                <a:gd name="connsiteX17" fmla="*/ 3753803 w 3753805"/>
                <a:gd name="connsiteY17" fmla="*/ 1735455 h 2752725"/>
                <a:gd name="connsiteX18" fmla="*/ 3270885 w 3753805"/>
                <a:gd name="connsiteY18" fmla="*/ 967740 h 2752725"/>
                <a:gd name="connsiteX19" fmla="*/ 114300 w 3753805"/>
                <a:gd name="connsiteY19" fmla="*/ 2177415 h 2752725"/>
                <a:gd name="connsiteX20" fmla="*/ 114300 w 3753805"/>
                <a:gd name="connsiteY20" fmla="*/ 204788 h 2752725"/>
                <a:gd name="connsiteX21" fmla="*/ 204788 w 3753805"/>
                <a:gd name="connsiteY21" fmla="*/ 114300 h 2752725"/>
                <a:gd name="connsiteX22" fmla="*/ 3066097 w 3753805"/>
                <a:gd name="connsiteY22" fmla="*/ 114300 h 2752725"/>
                <a:gd name="connsiteX23" fmla="*/ 3156585 w 3753805"/>
                <a:gd name="connsiteY23" fmla="*/ 204788 h 2752725"/>
                <a:gd name="connsiteX24" fmla="*/ 3156585 w 3753805"/>
                <a:gd name="connsiteY24" fmla="*/ 922972 h 2752725"/>
                <a:gd name="connsiteX25" fmla="*/ 3052763 w 3753805"/>
                <a:gd name="connsiteY25" fmla="*/ 898208 h 2752725"/>
                <a:gd name="connsiteX26" fmla="*/ 3052763 w 3753805"/>
                <a:gd name="connsiteY26" fmla="*/ 252413 h 2752725"/>
                <a:gd name="connsiteX27" fmla="*/ 3005138 w 3753805"/>
                <a:gd name="connsiteY27" fmla="*/ 204788 h 2752725"/>
                <a:gd name="connsiteX28" fmla="*/ 264795 w 3753805"/>
                <a:gd name="connsiteY28" fmla="*/ 204788 h 2752725"/>
                <a:gd name="connsiteX29" fmla="*/ 217170 w 3753805"/>
                <a:gd name="connsiteY29" fmla="*/ 252413 h 2752725"/>
                <a:gd name="connsiteX30" fmla="*/ 217170 w 3753805"/>
                <a:gd name="connsiteY30" fmla="*/ 2119313 h 2752725"/>
                <a:gd name="connsiteX31" fmla="*/ 264795 w 3753805"/>
                <a:gd name="connsiteY31" fmla="*/ 2166938 h 2752725"/>
                <a:gd name="connsiteX32" fmla="*/ 2169795 w 3753805"/>
                <a:gd name="connsiteY32" fmla="*/ 2166938 h 2752725"/>
                <a:gd name="connsiteX33" fmla="*/ 2240280 w 3753805"/>
                <a:gd name="connsiteY33" fmla="*/ 2268855 h 2752725"/>
                <a:gd name="connsiteX34" fmla="*/ 204788 w 3753805"/>
                <a:gd name="connsiteY34" fmla="*/ 2268855 h 2752725"/>
                <a:gd name="connsiteX35" fmla="*/ 114300 w 3753805"/>
                <a:gd name="connsiteY35" fmla="*/ 2177415 h 2752725"/>
                <a:gd name="connsiteX36" fmla="*/ 2957513 w 3753805"/>
                <a:gd name="connsiteY36" fmla="*/ 885825 h 2752725"/>
                <a:gd name="connsiteX37" fmla="*/ 2903220 w 3753805"/>
                <a:gd name="connsiteY37" fmla="*/ 883920 h 2752725"/>
                <a:gd name="connsiteX38" fmla="*/ 2051685 w 3753805"/>
                <a:gd name="connsiteY38" fmla="*/ 1735455 h 2752725"/>
                <a:gd name="connsiteX39" fmla="*/ 2121218 w 3753805"/>
                <a:gd name="connsiteY39" fmla="*/ 2071688 h 2752725"/>
                <a:gd name="connsiteX40" fmla="*/ 312420 w 3753805"/>
                <a:gd name="connsiteY40" fmla="*/ 2071688 h 2752725"/>
                <a:gd name="connsiteX41" fmla="*/ 312420 w 3753805"/>
                <a:gd name="connsiteY41" fmla="*/ 300038 h 2752725"/>
                <a:gd name="connsiteX42" fmla="*/ 2957513 w 3753805"/>
                <a:gd name="connsiteY42" fmla="*/ 300038 h 2752725"/>
                <a:gd name="connsiteX43" fmla="*/ 2957513 w 3753805"/>
                <a:gd name="connsiteY43" fmla="*/ 885825 h 2752725"/>
                <a:gd name="connsiteX44" fmla="*/ 2200275 w 3753805"/>
                <a:gd name="connsiteY44" fmla="*/ 2638425 h 2752725"/>
                <a:gd name="connsiteX45" fmla="*/ 1070610 w 3753805"/>
                <a:gd name="connsiteY45" fmla="*/ 2638425 h 2752725"/>
                <a:gd name="connsiteX46" fmla="*/ 1379220 w 3753805"/>
                <a:gd name="connsiteY46" fmla="*/ 2383155 h 2752725"/>
                <a:gd name="connsiteX47" fmla="*/ 1892618 w 3753805"/>
                <a:gd name="connsiteY47" fmla="*/ 2383155 h 2752725"/>
                <a:gd name="connsiteX48" fmla="*/ 2200275 w 3753805"/>
                <a:gd name="connsiteY48" fmla="*/ 2638425 h 2752725"/>
                <a:gd name="connsiteX49" fmla="*/ 2903220 w 3753805"/>
                <a:gd name="connsiteY49" fmla="*/ 2472690 h 2752725"/>
                <a:gd name="connsiteX50" fmla="*/ 2165985 w 3753805"/>
                <a:gd name="connsiteY50" fmla="*/ 1735455 h 2752725"/>
                <a:gd name="connsiteX51" fmla="*/ 2903220 w 3753805"/>
                <a:gd name="connsiteY51" fmla="*/ 998220 h 2752725"/>
                <a:gd name="connsiteX52" fmla="*/ 3640455 w 3753805"/>
                <a:gd name="connsiteY52" fmla="*/ 1735455 h 2752725"/>
                <a:gd name="connsiteX53" fmla="*/ 2903220 w 3753805"/>
                <a:gd name="connsiteY53" fmla="*/ 2472690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53805" h="2752725">
                  <a:moveTo>
                    <a:pt x="3270885" y="967740"/>
                  </a:moveTo>
                  <a:lnTo>
                    <a:pt x="3270885" y="204788"/>
                  </a:lnTo>
                  <a:cubicBezTo>
                    <a:pt x="3270885" y="91440"/>
                    <a:pt x="3178493" y="0"/>
                    <a:pt x="3066097" y="0"/>
                  </a:cubicBezTo>
                  <a:lnTo>
                    <a:pt x="204788" y="0"/>
                  </a:lnTo>
                  <a:cubicBezTo>
                    <a:pt x="91440" y="0"/>
                    <a:pt x="0" y="92392"/>
                    <a:pt x="0" y="204788"/>
                  </a:cubicBezTo>
                  <a:lnTo>
                    <a:pt x="0" y="2177415"/>
                  </a:lnTo>
                  <a:cubicBezTo>
                    <a:pt x="0" y="2290763"/>
                    <a:pt x="92392"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49818" y="2382203"/>
                  </a:lnTo>
                  <a:cubicBezTo>
                    <a:pt x="2498408" y="2509838"/>
                    <a:pt x="2691765" y="2586990"/>
                    <a:pt x="2902268" y="2586990"/>
                  </a:cubicBezTo>
                  <a:cubicBezTo>
                    <a:pt x="3371850" y="2586990"/>
                    <a:pt x="3753803" y="2205038"/>
                    <a:pt x="3753803" y="1735455"/>
                  </a:cubicBezTo>
                  <a:cubicBezTo>
                    <a:pt x="3754755" y="1397318"/>
                    <a:pt x="3557588" y="1104900"/>
                    <a:pt x="3270885" y="967740"/>
                  </a:cubicBezTo>
                  <a:close/>
                  <a:moveTo>
                    <a:pt x="114300" y="2177415"/>
                  </a:moveTo>
                  <a:lnTo>
                    <a:pt x="114300" y="204788"/>
                  </a:lnTo>
                  <a:cubicBezTo>
                    <a:pt x="114300" y="154305"/>
                    <a:pt x="155258" y="114300"/>
                    <a:pt x="204788" y="114300"/>
                  </a:cubicBezTo>
                  <a:lnTo>
                    <a:pt x="3066097" y="114300"/>
                  </a:lnTo>
                  <a:cubicBezTo>
                    <a:pt x="3116580" y="114300"/>
                    <a:pt x="3156585" y="155258"/>
                    <a:pt x="3156585" y="204788"/>
                  </a:cubicBezTo>
                  <a:lnTo>
                    <a:pt x="3156585" y="922972"/>
                  </a:lnTo>
                  <a:cubicBezTo>
                    <a:pt x="3123247" y="912495"/>
                    <a:pt x="3088005" y="903922"/>
                    <a:pt x="3052763" y="89820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69795" y="2166938"/>
                  </a:lnTo>
                  <a:cubicBezTo>
                    <a:pt x="2190750" y="2202180"/>
                    <a:pt x="2214563" y="2236470"/>
                    <a:pt x="2240280" y="2268855"/>
                  </a:cubicBezTo>
                  <a:lnTo>
                    <a:pt x="204788" y="2268855"/>
                  </a:lnTo>
                  <a:cubicBezTo>
                    <a:pt x="154305" y="2268855"/>
                    <a:pt x="114300" y="2227898"/>
                    <a:pt x="114300" y="2177415"/>
                  </a:cubicBezTo>
                  <a:close/>
                  <a:moveTo>
                    <a:pt x="2957513" y="885825"/>
                  </a:moveTo>
                  <a:cubicBezTo>
                    <a:pt x="2939415" y="884872"/>
                    <a:pt x="2921318" y="883920"/>
                    <a:pt x="2903220" y="883920"/>
                  </a:cubicBezTo>
                  <a:cubicBezTo>
                    <a:pt x="2433638" y="883920"/>
                    <a:pt x="2051685" y="1265873"/>
                    <a:pt x="2051685" y="1735455"/>
                  </a:cubicBezTo>
                  <a:cubicBezTo>
                    <a:pt x="2051685" y="1854518"/>
                    <a:pt x="2076450" y="1968818"/>
                    <a:pt x="2121218" y="2071688"/>
                  </a:cubicBezTo>
                  <a:lnTo>
                    <a:pt x="312420" y="2071688"/>
                  </a:lnTo>
                  <a:lnTo>
                    <a:pt x="312420" y="300038"/>
                  </a:lnTo>
                  <a:lnTo>
                    <a:pt x="2957513" y="300038"/>
                  </a:lnTo>
                  <a:lnTo>
                    <a:pt x="2957513" y="885825"/>
                  </a:lnTo>
                  <a:close/>
                  <a:moveTo>
                    <a:pt x="2200275" y="2638425"/>
                  </a:moveTo>
                  <a:lnTo>
                    <a:pt x="1070610" y="2638425"/>
                  </a:lnTo>
                  <a:lnTo>
                    <a:pt x="1379220" y="2383155"/>
                  </a:lnTo>
                  <a:lnTo>
                    <a:pt x="1892618" y="2383155"/>
                  </a:lnTo>
                  <a:lnTo>
                    <a:pt x="2200275" y="2638425"/>
                  </a:lnTo>
                  <a:close/>
                  <a:moveTo>
                    <a:pt x="2903220" y="2472690"/>
                  </a:moveTo>
                  <a:cubicBezTo>
                    <a:pt x="2496503" y="2472690"/>
                    <a:pt x="2165985" y="2142173"/>
                    <a:pt x="2165985" y="1735455"/>
                  </a:cubicBezTo>
                  <a:cubicBezTo>
                    <a:pt x="2165985" y="1328738"/>
                    <a:pt x="2496503" y="998220"/>
                    <a:pt x="2903220" y="998220"/>
                  </a:cubicBezTo>
                  <a:cubicBezTo>
                    <a:pt x="3309938" y="998220"/>
                    <a:pt x="3640455" y="1328738"/>
                    <a:pt x="3640455" y="1735455"/>
                  </a:cubicBezTo>
                  <a:cubicBezTo>
                    <a:pt x="3640455" y="2142173"/>
                    <a:pt x="3309938" y="2472690"/>
                    <a:pt x="2903220" y="247269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Tree>
    <p:extLst>
      <p:ext uri="{BB962C8B-B14F-4D97-AF65-F5344CB8AC3E}">
        <p14:creationId xmlns:p14="http://schemas.microsoft.com/office/powerpoint/2010/main" val="359075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0039279A-2280-1CAB-68D9-5B63305D87D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4" name="Rectangle 3">
            <a:extLst>
              <a:ext uri="{FF2B5EF4-FFF2-40B4-BE49-F238E27FC236}">
                <a16:creationId xmlns:a16="http://schemas.microsoft.com/office/drawing/2014/main" id="{1BAD9863-52D5-4571-B723-26B78780EEAE}"/>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2" name="Title 1">
            <a:extLst>
              <a:ext uri="{FF2B5EF4-FFF2-40B4-BE49-F238E27FC236}">
                <a16:creationId xmlns:a16="http://schemas.microsoft.com/office/drawing/2014/main" id="{3148FD53-ABC7-17AE-7A78-B34518BB5192}"/>
              </a:ext>
            </a:extLst>
          </p:cNvPr>
          <p:cNvSpPr>
            <a:spLocks noGrp="1"/>
          </p:cNvSpPr>
          <p:nvPr>
            <p:ph type="title"/>
          </p:nvPr>
        </p:nvSpPr>
        <p:spPr/>
        <p:txBody>
          <a:bodyPr rtlCol="0"/>
          <a:lstStyle/>
          <a:p>
            <a:pPr rtl="0"/>
            <a:r>
              <a:rPr lang="ja-JP" altLang="en-US" dirty="0">
                <a:solidFill>
                  <a:schemeClr val="bg1"/>
                </a:solidFill>
                <a:ea typeface="Meiryo" panose="020B0604030504040204" pitchFamily="34" charset="-128"/>
              </a:rPr>
              <a:t>インダストリー </a:t>
            </a:r>
            <a:r>
              <a:rPr lang="en-US" altLang="ja-JP" dirty="0">
                <a:solidFill>
                  <a:schemeClr val="bg1"/>
                </a:solidFill>
                <a:ea typeface="Meiryo" panose="020B0604030504040204" pitchFamily="34" charset="-128"/>
              </a:rPr>
              <a:t>4.0 </a:t>
            </a:r>
            <a:r>
              <a:rPr lang="ja-JP" altLang="en-US" dirty="0">
                <a:solidFill>
                  <a:schemeClr val="bg1"/>
                </a:solidFill>
                <a:ea typeface="Meiryo" panose="020B0604030504040204" pitchFamily="34" charset="-128"/>
              </a:rPr>
              <a:t>テクノロジーの概要</a:t>
            </a:r>
          </a:p>
        </p:txBody>
      </p:sp>
      <p:sp>
        <p:nvSpPr>
          <p:cNvPr id="9" name="TextBox 8">
            <a:extLst>
              <a:ext uri="{FF2B5EF4-FFF2-40B4-BE49-F238E27FC236}">
                <a16:creationId xmlns:a16="http://schemas.microsoft.com/office/drawing/2014/main" id="{CB14256C-BBCA-5281-4977-AB77118416D8}"/>
              </a:ext>
            </a:extLst>
          </p:cNvPr>
          <p:cNvSpPr txBox="1">
            <a:spLocks/>
          </p:cNvSpPr>
          <p:nvPr/>
        </p:nvSpPr>
        <p:spPr>
          <a:xfrm>
            <a:off x="6160121" y="1200150"/>
            <a:ext cx="2615848" cy="723275"/>
          </a:xfrm>
          <a:prstGeom prst="rect">
            <a:avLst/>
          </a:prstGeom>
          <a:noFill/>
        </p:spPr>
        <p:txBody>
          <a:bodyPr wrap="square" lIns="0" tIns="0" rIns="0" bIns="0" rtlCol="0" anchor="t" anchorCtr="0">
            <a:spAutoFit/>
          </a:bodyPr>
          <a:lstStyle/>
          <a:p>
            <a:pPr rtl="0"/>
            <a:r>
              <a:rPr lang="ja-JP" altLang="en-US" sz="1100" b="1" dirty="0">
                <a:solidFill>
                  <a:schemeClr val="accent1"/>
                </a:solidFill>
                <a:ea typeface="Meiryo" panose="020B0604030504040204" pitchFamily="34" charset="-128"/>
                <a:cs typeface="+mj-cs"/>
              </a:rPr>
              <a:t>産業用モノのインターネット</a:t>
            </a:r>
            <a:r>
              <a:rPr lang="en-US" altLang="ja-JP" sz="1100" b="1" dirty="0">
                <a:solidFill>
                  <a:schemeClr val="accent1"/>
                </a:solidFill>
                <a:ea typeface="Meiryo" panose="020B0604030504040204" pitchFamily="34" charset="-128"/>
                <a:cs typeface="+mj-cs"/>
              </a:rPr>
              <a:t>(</a:t>
            </a:r>
            <a:r>
              <a:rPr lang="en-US" altLang="ja-JP" sz="1100" b="1" dirty="0" err="1">
                <a:solidFill>
                  <a:schemeClr val="accent1"/>
                </a:solidFill>
                <a:ea typeface="Meiryo" panose="020B0604030504040204" pitchFamily="34" charset="-128"/>
                <a:cs typeface="+mj-cs"/>
              </a:rPr>
              <a:t>IIoT</a:t>
            </a:r>
            <a:r>
              <a:rPr lang="en-US" altLang="ja-JP" sz="1100" b="1" dirty="0">
                <a:solidFill>
                  <a:schemeClr val="accent1"/>
                </a:solidFill>
                <a:ea typeface="Meiryo" panose="020B0604030504040204" pitchFamily="34" charset="-128"/>
                <a:cs typeface="+mj-cs"/>
              </a:rPr>
              <a:t>)</a:t>
            </a:r>
          </a:p>
          <a:p>
            <a:pPr rtl="0"/>
            <a:r>
              <a:rPr lang="ja-JP" altLang="en-US" sz="900" dirty="0">
                <a:solidFill>
                  <a:schemeClr val="bg1"/>
                </a:solidFill>
                <a:ea typeface="Meiryo" panose="020B0604030504040204" pitchFamily="34" charset="-128"/>
              </a:rPr>
              <a:t>センサー、データ解析、通信テクノロジーを使用してデータを収集および交換する産業用デバイスおよび装置のネットワークで、産業プロセスの効率の向上、監視、および制御を可能にします。</a:t>
            </a:r>
          </a:p>
        </p:txBody>
      </p:sp>
      <p:sp>
        <p:nvSpPr>
          <p:cNvPr id="19" name="TextBox 18">
            <a:extLst>
              <a:ext uri="{FF2B5EF4-FFF2-40B4-BE49-F238E27FC236}">
                <a16:creationId xmlns:a16="http://schemas.microsoft.com/office/drawing/2014/main" id="{B2895EA8-FBED-8A27-3162-4E9971632020}"/>
              </a:ext>
            </a:extLst>
          </p:cNvPr>
          <p:cNvSpPr txBox="1">
            <a:spLocks/>
          </p:cNvSpPr>
          <p:nvPr/>
        </p:nvSpPr>
        <p:spPr>
          <a:xfrm flipH="1">
            <a:off x="368031" y="1200150"/>
            <a:ext cx="2754582" cy="723275"/>
          </a:xfrm>
          <a:prstGeom prst="rect">
            <a:avLst/>
          </a:prstGeom>
          <a:noFill/>
        </p:spPr>
        <p:txBody>
          <a:bodyPr wrap="square" lIns="0" tIns="0" rIns="0" bIns="0" rtlCol="0" anchor="t" anchorCtr="0">
            <a:spAutoFit/>
          </a:bodyPr>
          <a:lstStyle/>
          <a:p>
            <a:pPr algn="r" rtl="0"/>
            <a:r>
              <a:rPr lang="en-US" altLang="ja-JP" sz="1100" b="1" dirty="0">
                <a:solidFill>
                  <a:schemeClr val="accent1"/>
                </a:solidFill>
                <a:ea typeface="Meiryo" panose="020B0604030504040204" pitchFamily="34" charset="-128"/>
                <a:cs typeface="+mj-cs"/>
              </a:rPr>
              <a:t>AI/ML</a:t>
            </a:r>
          </a:p>
          <a:p>
            <a:pPr rtl="0"/>
            <a:r>
              <a:rPr lang="en-US" altLang="ja-JP" sz="900" dirty="0">
                <a:solidFill>
                  <a:schemeClr val="bg1"/>
                </a:solidFill>
                <a:ea typeface="Meiryo" panose="020B0604030504040204" pitchFamily="34" charset="-128"/>
              </a:rPr>
              <a:t>AI </a:t>
            </a:r>
            <a:r>
              <a:rPr lang="ja-JP" altLang="en-US" sz="900" dirty="0">
                <a:solidFill>
                  <a:schemeClr val="bg1"/>
                </a:solidFill>
                <a:ea typeface="Meiryo" panose="020B0604030504040204" pitchFamily="34" charset="-128"/>
              </a:rPr>
              <a:t>は、機械が人間の知性をシミュレートする能力です。</a:t>
            </a:r>
            <a:r>
              <a:rPr lang="en-US" altLang="ja-JP" sz="900" dirty="0">
                <a:solidFill>
                  <a:schemeClr val="bg1"/>
                </a:solidFill>
                <a:ea typeface="Meiryo" panose="020B0604030504040204" pitchFamily="34" charset="-128"/>
              </a:rPr>
              <a:t>ML </a:t>
            </a:r>
            <a:r>
              <a:rPr lang="ja-JP" altLang="en-US" sz="900" dirty="0">
                <a:solidFill>
                  <a:schemeClr val="bg1"/>
                </a:solidFill>
                <a:ea typeface="Meiryo" panose="020B0604030504040204" pitchFamily="34" charset="-128"/>
              </a:rPr>
              <a:t>は </a:t>
            </a:r>
            <a:r>
              <a:rPr lang="en-US" altLang="ja-JP" sz="900" dirty="0">
                <a:solidFill>
                  <a:schemeClr val="bg1"/>
                </a:solidFill>
                <a:ea typeface="Meiryo" panose="020B0604030504040204" pitchFamily="34" charset="-128"/>
              </a:rPr>
              <a:t>AI </a:t>
            </a:r>
            <a:r>
              <a:rPr lang="ja-JP" altLang="en-US" sz="900" dirty="0">
                <a:solidFill>
                  <a:schemeClr val="bg1"/>
                </a:solidFill>
                <a:ea typeface="Meiryo" panose="020B0604030504040204" pitchFamily="34" charset="-128"/>
              </a:rPr>
              <a:t>の一種で、ソフトウェア アプリケーションでプログラミングを行わずとも、結果を予測する際により正確なものにすることができます。</a:t>
            </a:r>
          </a:p>
        </p:txBody>
      </p:sp>
      <p:sp>
        <p:nvSpPr>
          <p:cNvPr id="10" name="TextBox 9">
            <a:extLst>
              <a:ext uri="{FF2B5EF4-FFF2-40B4-BE49-F238E27FC236}">
                <a16:creationId xmlns:a16="http://schemas.microsoft.com/office/drawing/2014/main" id="{7F007F2C-FB1B-79A5-9E7F-3FBD01FA44B6}"/>
              </a:ext>
            </a:extLst>
          </p:cNvPr>
          <p:cNvSpPr txBox="1">
            <a:spLocks/>
          </p:cNvSpPr>
          <p:nvPr/>
        </p:nvSpPr>
        <p:spPr>
          <a:xfrm>
            <a:off x="6613499" y="2559646"/>
            <a:ext cx="2162467" cy="861774"/>
          </a:xfrm>
          <a:prstGeom prst="rect">
            <a:avLst/>
          </a:prstGeom>
          <a:noFill/>
        </p:spPr>
        <p:txBody>
          <a:bodyPr wrap="square" lIns="0" tIns="0" rIns="0" bIns="0" rtlCol="0" anchor="t" anchorCtr="0">
            <a:spAutoFit/>
          </a:bodyPr>
          <a:lstStyle/>
          <a:p>
            <a:pPr rtl="0"/>
            <a:r>
              <a:rPr lang="ja-JP" altLang="en-US" sz="1100" b="1" dirty="0">
                <a:solidFill>
                  <a:schemeClr val="accent1"/>
                </a:solidFill>
                <a:ea typeface="Meiryo" panose="020B0604030504040204" pitchFamily="34" charset="-128"/>
                <a:cs typeface="+mj-cs"/>
              </a:rPr>
              <a:t>バーチャル リアリティ</a:t>
            </a:r>
            <a:r>
              <a:rPr lang="en-US" altLang="ja-JP" sz="1100" b="1" dirty="0">
                <a:solidFill>
                  <a:schemeClr val="accent1"/>
                </a:solidFill>
                <a:ea typeface="Meiryo" panose="020B0604030504040204" pitchFamily="34" charset="-128"/>
                <a:cs typeface="+mj-cs"/>
              </a:rPr>
              <a:t>(VR)</a:t>
            </a:r>
          </a:p>
          <a:p>
            <a:pPr rtl="0"/>
            <a:r>
              <a:rPr lang="ja-JP" altLang="en-US" sz="900" dirty="0">
                <a:solidFill>
                  <a:schemeClr val="bg1"/>
                </a:solidFill>
                <a:ea typeface="Meiryo" panose="020B0604030504040204" pitchFamily="34" charset="-128"/>
              </a:rPr>
              <a:t>コンピュータで生成された環境にユーザを没入させるテクノロジーです。これにより、ユーザはシミュレーションされた現実を体験しながら操作することができます。</a:t>
            </a:r>
          </a:p>
        </p:txBody>
      </p:sp>
      <p:sp>
        <p:nvSpPr>
          <p:cNvPr id="20" name="TextBox 19">
            <a:extLst>
              <a:ext uri="{FF2B5EF4-FFF2-40B4-BE49-F238E27FC236}">
                <a16:creationId xmlns:a16="http://schemas.microsoft.com/office/drawing/2014/main" id="{54744065-58F3-CE83-4B8A-EEA71CC03912}"/>
              </a:ext>
            </a:extLst>
          </p:cNvPr>
          <p:cNvSpPr txBox="1">
            <a:spLocks/>
          </p:cNvSpPr>
          <p:nvPr/>
        </p:nvSpPr>
        <p:spPr>
          <a:xfrm flipH="1">
            <a:off x="368031" y="2542432"/>
            <a:ext cx="2126604" cy="723275"/>
          </a:xfrm>
          <a:prstGeom prst="rect">
            <a:avLst/>
          </a:prstGeom>
          <a:noFill/>
        </p:spPr>
        <p:txBody>
          <a:bodyPr wrap="square" lIns="0" tIns="0" rIns="0" bIns="0" rtlCol="0" anchor="t" anchorCtr="0">
            <a:spAutoFit/>
          </a:bodyPr>
          <a:lstStyle/>
          <a:p>
            <a:pPr algn="r" rtl="0"/>
            <a:r>
              <a:rPr lang="ja-JP" altLang="en-US" sz="1100" b="1" dirty="0">
                <a:solidFill>
                  <a:schemeClr val="accent1"/>
                </a:solidFill>
                <a:ea typeface="Meiryo" panose="020B0604030504040204" pitchFamily="34" charset="-128"/>
                <a:cs typeface="+mj-cs"/>
              </a:rPr>
              <a:t>デジタル製造</a:t>
            </a:r>
          </a:p>
          <a:p>
            <a:pPr rtl="0"/>
            <a:r>
              <a:rPr lang="ja-JP" altLang="en-US" sz="900" dirty="0">
                <a:solidFill>
                  <a:schemeClr val="bg1"/>
                </a:solidFill>
                <a:ea typeface="Meiryo" panose="020B0604030504040204" pitchFamily="34" charset="-128"/>
              </a:rPr>
              <a:t>これには、コンピュータ支援設計</a:t>
            </a:r>
            <a:r>
              <a:rPr lang="en-US" altLang="ja-JP" sz="900" dirty="0">
                <a:solidFill>
                  <a:schemeClr val="bg1"/>
                </a:solidFill>
                <a:ea typeface="Meiryo" panose="020B0604030504040204" pitchFamily="34" charset="-128"/>
              </a:rPr>
              <a:t>(CAD)</a:t>
            </a:r>
            <a:r>
              <a:rPr lang="ja-JP" altLang="en-US" sz="900" dirty="0">
                <a:solidFill>
                  <a:schemeClr val="bg1"/>
                </a:solidFill>
                <a:ea typeface="Meiryo" panose="020B0604030504040204" pitchFamily="34" charset="-128"/>
              </a:rPr>
              <a:t>、コンピュータ支援製造</a:t>
            </a:r>
            <a:r>
              <a:rPr lang="en-US" altLang="ja-JP" sz="900" dirty="0">
                <a:solidFill>
                  <a:schemeClr val="bg1"/>
                </a:solidFill>
                <a:ea typeface="Meiryo" panose="020B0604030504040204" pitchFamily="34" charset="-128"/>
              </a:rPr>
              <a:t>(CAM)</a:t>
            </a:r>
            <a:r>
              <a:rPr lang="ja-JP" altLang="en-US" sz="900" dirty="0">
                <a:solidFill>
                  <a:schemeClr val="bg1"/>
                </a:solidFill>
                <a:ea typeface="Meiryo" panose="020B0604030504040204" pitchFamily="34" charset="-128"/>
              </a:rPr>
              <a:t>、ジェネ</a:t>
            </a:r>
            <a:br>
              <a:rPr lang="en-US" altLang="ja-JP" sz="900" dirty="0">
                <a:solidFill>
                  <a:schemeClr val="bg1"/>
                </a:solidFill>
                <a:ea typeface="Meiryo" panose="020B0604030504040204" pitchFamily="34" charset="-128"/>
              </a:rPr>
            </a:br>
            <a:r>
              <a:rPr lang="ja-JP" altLang="en-US" sz="900" dirty="0">
                <a:solidFill>
                  <a:schemeClr val="bg1"/>
                </a:solidFill>
                <a:ea typeface="Meiryo" panose="020B0604030504040204" pitchFamily="34" charset="-128"/>
              </a:rPr>
              <a:t>レーティブ デザイン、シミュレーション、積層造形が含まれます。</a:t>
            </a:r>
          </a:p>
        </p:txBody>
      </p:sp>
      <p:sp>
        <p:nvSpPr>
          <p:cNvPr id="11" name="TextBox 10">
            <a:extLst>
              <a:ext uri="{FF2B5EF4-FFF2-40B4-BE49-F238E27FC236}">
                <a16:creationId xmlns:a16="http://schemas.microsoft.com/office/drawing/2014/main" id="{844347F3-7293-4F7D-32FA-FA5FDE357F9B}"/>
              </a:ext>
            </a:extLst>
          </p:cNvPr>
          <p:cNvSpPr txBox="1">
            <a:spLocks/>
          </p:cNvSpPr>
          <p:nvPr/>
        </p:nvSpPr>
        <p:spPr>
          <a:xfrm>
            <a:off x="6200237" y="3783624"/>
            <a:ext cx="2575731" cy="1031051"/>
          </a:xfrm>
          <a:prstGeom prst="rect">
            <a:avLst/>
          </a:prstGeom>
          <a:noFill/>
        </p:spPr>
        <p:txBody>
          <a:bodyPr wrap="square" lIns="0" tIns="0" rIns="0" bIns="0" rtlCol="0" anchor="t" anchorCtr="0">
            <a:spAutoFit/>
          </a:bodyPr>
          <a:lstStyle/>
          <a:p>
            <a:pPr rtl="0"/>
            <a:r>
              <a:rPr lang="ja-JP" altLang="en-US" sz="1100" b="1" dirty="0">
                <a:solidFill>
                  <a:schemeClr val="accent1"/>
                </a:solidFill>
                <a:ea typeface="Meiryo" panose="020B0604030504040204" pitchFamily="34" charset="-128"/>
                <a:cs typeface="+mj-cs"/>
              </a:rPr>
              <a:t>クラウドおよびビジュアル </a:t>
            </a:r>
            <a:endParaRPr lang="en-US" altLang="ja-JP" sz="1100" b="1" dirty="0">
              <a:solidFill>
                <a:schemeClr val="accent1"/>
              </a:solidFill>
              <a:ea typeface="Meiryo" panose="020B0604030504040204" pitchFamily="34" charset="-128"/>
              <a:cs typeface="+mj-cs"/>
            </a:endParaRPr>
          </a:p>
          <a:p>
            <a:pPr rtl="0"/>
            <a:r>
              <a:rPr lang="ja-JP" altLang="en-US" sz="1100" b="1" dirty="0">
                <a:solidFill>
                  <a:schemeClr val="accent1"/>
                </a:solidFill>
                <a:ea typeface="Meiryo" panose="020B0604030504040204" pitchFamily="34" charset="-128"/>
                <a:cs typeface="+mj-cs"/>
              </a:rPr>
              <a:t>コンピューティング</a:t>
            </a:r>
          </a:p>
          <a:p>
            <a:pPr rtl="0"/>
            <a:r>
              <a:rPr lang="ja-JP" altLang="en-US" sz="900" dirty="0">
                <a:solidFill>
                  <a:schemeClr val="bg1"/>
                </a:solidFill>
                <a:ea typeface="Meiryo" panose="020B0604030504040204" pitchFamily="34" charset="-128"/>
              </a:rPr>
              <a:t>クラウド コンピューティングは、リモート サーバ上のデータを格納および処理し、ビジュアル </a:t>
            </a:r>
            <a:endParaRPr lang="en-US" altLang="ja-JP" sz="900" dirty="0">
              <a:solidFill>
                <a:schemeClr val="bg1"/>
              </a:solidFill>
              <a:ea typeface="Meiryo" panose="020B0604030504040204" pitchFamily="34" charset="-128"/>
            </a:endParaRPr>
          </a:p>
          <a:p>
            <a:pPr rtl="0"/>
            <a:r>
              <a:rPr lang="ja-JP" altLang="en-US" sz="900" dirty="0">
                <a:solidFill>
                  <a:schemeClr val="bg1"/>
                </a:solidFill>
                <a:ea typeface="Meiryo" panose="020B0604030504040204" pitchFamily="34" charset="-128"/>
              </a:rPr>
              <a:t>コンピューティングは、コンピュータ ビジョンや拡張現実などのイメージやビデオのタスクに </a:t>
            </a:r>
            <a:r>
              <a:rPr lang="en-US" altLang="ja-JP" sz="900" dirty="0">
                <a:solidFill>
                  <a:schemeClr val="bg1"/>
                </a:solidFill>
                <a:ea typeface="Meiryo" panose="020B0604030504040204" pitchFamily="34" charset="-128"/>
              </a:rPr>
              <a:t>GPU </a:t>
            </a:r>
            <a:r>
              <a:rPr lang="ja-JP" altLang="en-US" sz="900" dirty="0">
                <a:solidFill>
                  <a:schemeClr val="bg1"/>
                </a:solidFill>
                <a:ea typeface="Meiryo" panose="020B0604030504040204" pitchFamily="34" charset="-128"/>
              </a:rPr>
              <a:t>を使用します。企業はデータを追求しています。</a:t>
            </a:r>
          </a:p>
        </p:txBody>
      </p:sp>
      <p:sp>
        <p:nvSpPr>
          <p:cNvPr id="21" name="TextBox 20">
            <a:extLst>
              <a:ext uri="{FF2B5EF4-FFF2-40B4-BE49-F238E27FC236}">
                <a16:creationId xmlns:a16="http://schemas.microsoft.com/office/drawing/2014/main" id="{6A89371F-79ED-13F1-9C91-5DE986FC5F4A}"/>
              </a:ext>
            </a:extLst>
          </p:cNvPr>
          <p:cNvSpPr txBox="1">
            <a:spLocks/>
          </p:cNvSpPr>
          <p:nvPr/>
        </p:nvSpPr>
        <p:spPr>
          <a:xfrm flipH="1">
            <a:off x="368031" y="3922123"/>
            <a:ext cx="2754582" cy="584775"/>
          </a:xfrm>
          <a:prstGeom prst="rect">
            <a:avLst/>
          </a:prstGeom>
          <a:noFill/>
        </p:spPr>
        <p:txBody>
          <a:bodyPr wrap="square" lIns="0" tIns="0" rIns="0" bIns="0" rtlCol="0" anchor="t" anchorCtr="0">
            <a:normAutofit/>
          </a:bodyPr>
          <a:lstStyle/>
          <a:p>
            <a:pPr algn="r" rtl="0"/>
            <a:r>
              <a:rPr lang="ja-JP" altLang="en-US" sz="1100" b="1" dirty="0">
                <a:solidFill>
                  <a:schemeClr val="accent1"/>
                </a:solidFill>
                <a:ea typeface="Meiryo" panose="020B0604030504040204" pitchFamily="34" charset="-128"/>
                <a:cs typeface="+mj-cs"/>
              </a:rPr>
              <a:t>サイバーセキュリティ</a:t>
            </a:r>
          </a:p>
          <a:p>
            <a:pPr rtl="0"/>
            <a:r>
              <a:rPr lang="ja-JP" altLang="en-US" sz="900" dirty="0">
                <a:solidFill>
                  <a:schemeClr val="bg1"/>
                </a:solidFill>
                <a:ea typeface="Meiryo" panose="020B0604030504040204" pitchFamily="34" charset="-128"/>
              </a:rPr>
              <a:t>システム、ネットワーク、データを、</a:t>
            </a:r>
            <a:br>
              <a:rPr lang="ja-JP" altLang="en-US" sz="900" dirty="0">
                <a:solidFill>
                  <a:schemeClr val="bg1"/>
                </a:solidFill>
                <a:ea typeface="Meiryo" panose="020B0604030504040204" pitchFamily="34" charset="-128"/>
              </a:rPr>
            </a:br>
            <a:r>
              <a:rPr lang="ja-JP" altLang="en-US" sz="900" dirty="0">
                <a:solidFill>
                  <a:schemeClr val="bg1"/>
                </a:solidFill>
                <a:ea typeface="Meiryo" panose="020B0604030504040204" pitchFamily="34" charset="-128"/>
              </a:rPr>
              <a:t>不正なアクセス、使用、開示、破壊から保護します。</a:t>
            </a:r>
          </a:p>
        </p:txBody>
      </p:sp>
      <p:sp>
        <p:nvSpPr>
          <p:cNvPr id="5" name="Oval 4">
            <a:extLst>
              <a:ext uri="{FF2B5EF4-FFF2-40B4-BE49-F238E27FC236}">
                <a16:creationId xmlns:a16="http://schemas.microsoft.com/office/drawing/2014/main" id="{08432582-B77E-8AAB-1FDA-FF36CDBA8C43}"/>
              </a:ext>
            </a:extLst>
          </p:cNvPr>
          <p:cNvSpPr/>
          <p:nvPr/>
        </p:nvSpPr>
        <p:spPr>
          <a:xfrm>
            <a:off x="3095763" y="1513839"/>
            <a:ext cx="2953386" cy="2953386"/>
          </a:xfrm>
          <a:prstGeom prst="ellipse">
            <a:avLst/>
          </a:pr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6" name="Oval 5">
            <a:extLst>
              <a:ext uri="{FF2B5EF4-FFF2-40B4-BE49-F238E27FC236}">
                <a16:creationId xmlns:a16="http://schemas.microsoft.com/office/drawing/2014/main" id="{8B07FADF-8D67-5015-0A64-77B1D8AAE7EE}"/>
              </a:ext>
            </a:extLst>
          </p:cNvPr>
          <p:cNvSpPr/>
          <p:nvPr/>
        </p:nvSpPr>
        <p:spPr>
          <a:xfrm flipH="1">
            <a:off x="4987190" y="1306766"/>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grpSp>
        <p:nvGrpSpPr>
          <p:cNvPr id="41" name="Group 40">
            <a:extLst>
              <a:ext uri="{FF2B5EF4-FFF2-40B4-BE49-F238E27FC236}">
                <a16:creationId xmlns:a16="http://schemas.microsoft.com/office/drawing/2014/main" id="{CEECC01A-DF73-F6B5-30AD-DBAECDD66A16}"/>
              </a:ext>
            </a:extLst>
          </p:cNvPr>
          <p:cNvGrpSpPr/>
          <p:nvPr/>
        </p:nvGrpSpPr>
        <p:grpSpPr>
          <a:xfrm>
            <a:off x="5149121" y="1567728"/>
            <a:ext cx="526864" cy="328802"/>
            <a:chOff x="5267415" y="1425661"/>
            <a:chExt cx="455290" cy="284135"/>
          </a:xfrm>
          <a:solidFill>
            <a:schemeClr val="tx1"/>
          </a:solidFill>
        </p:grpSpPr>
        <p:sp>
          <p:nvSpPr>
            <p:cNvPr id="27" name="Freeform 16">
              <a:extLst>
                <a:ext uri="{FF2B5EF4-FFF2-40B4-BE49-F238E27FC236}">
                  <a16:creationId xmlns:a16="http://schemas.microsoft.com/office/drawing/2014/main" id="{9CB2FF26-6528-BA0A-2DF6-B6AC698EF64E}"/>
                </a:ext>
              </a:extLst>
            </p:cNvPr>
            <p:cNvSpPr/>
            <p:nvPr/>
          </p:nvSpPr>
          <p:spPr>
            <a:xfrm>
              <a:off x="5337834" y="1446751"/>
              <a:ext cx="314372" cy="217771"/>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28" name="Freeform 17">
              <a:extLst>
                <a:ext uri="{FF2B5EF4-FFF2-40B4-BE49-F238E27FC236}">
                  <a16:creationId xmlns:a16="http://schemas.microsoft.com/office/drawing/2014/main" id="{C9606491-2521-5F8C-5763-A7F971F8A988}"/>
                </a:ext>
              </a:extLst>
            </p:cNvPr>
            <p:cNvSpPr/>
            <p:nvPr/>
          </p:nvSpPr>
          <p:spPr>
            <a:xfrm>
              <a:off x="5315346" y="1425661"/>
              <a:ext cx="359427" cy="261158"/>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29" name="Freeform 18">
              <a:extLst>
                <a:ext uri="{FF2B5EF4-FFF2-40B4-BE49-F238E27FC236}">
                  <a16:creationId xmlns:a16="http://schemas.microsoft.com/office/drawing/2014/main" id="{C5E74F78-0D49-6638-4723-5ECF1F598757}"/>
                </a:ext>
              </a:extLst>
            </p:cNvPr>
            <p:cNvSpPr/>
            <p:nvPr/>
          </p:nvSpPr>
          <p:spPr>
            <a:xfrm>
              <a:off x="5267415" y="1676596"/>
              <a:ext cx="455290" cy="33200"/>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0" name="Freeform 19">
              <a:extLst>
                <a:ext uri="{FF2B5EF4-FFF2-40B4-BE49-F238E27FC236}">
                  <a16:creationId xmlns:a16="http://schemas.microsoft.com/office/drawing/2014/main" id="{6B4BBBF4-366D-B6A0-AE75-14A0CCB9CA3B}"/>
                </a:ext>
              </a:extLst>
            </p:cNvPr>
            <p:cNvSpPr/>
            <p:nvPr/>
          </p:nvSpPr>
          <p:spPr>
            <a:xfrm>
              <a:off x="5338345" y="1447262"/>
              <a:ext cx="313349" cy="54430"/>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1" name="Freeform 20">
              <a:extLst>
                <a:ext uri="{FF2B5EF4-FFF2-40B4-BE49-F238E27FC236}">
                  <a16:creationId xmlns:a16="http://schemas.microsoft.com/office/drawing/2014/main" id="{ABF87E92-6480-F5CD-51BC-C5FCAE949B2E}"/>
                </a:ext>
              </a:extLst>
            </p:cNvPr>
            <p:cNvSpPr/>
            <p:nvPr/>
          </p:nvSpPr>
          <p:spPr>
            <a:xfrm>
              <a:off x="5409493" y="1467674"/>
              <a:ext cx="15334" cy="15334"/>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2" name="Freeform 21">
              <a:extLst>
                <a:ext uri="{FF2B5EF4-FFF2-40B4-BE49-F238E27FC236}">
                  <a16:creationId xmlns:a16="http://schemas.microsoft.com/office/drawing/2014/main" id="{0F7E8DBF-AFA7-C7C2-FA16-B9D4BF61A451}"/>
                </a:ext>
              </a:extLst>
            </p:cNvPr>
            <p:cNvSpPr/>
            <p:nvPr/>
          </p:nvSpPr>
          <p:spPr>
            <a:xfrm>
              <a:off x="5383781" y="1467674"/>
              <a:ext cx="15334" cy="15334"/>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3" name="Freeform 22">
              <a:extLst>
                <a:ext uri="{FF2B5EF4-FFF2-40B4-BE49-F238E27FC236}">
                  <a16:creationId xmlns:a16="http://schemas.microsoft.com/office/drawing/2014/main" id="{F3DE2B30-0383-F30C-17B1-628849D9D206}"/>
                </a:ext>
              </a:extLst>
            </p:cNvPr>
            <p:cNvSpPr/>
            <p:nvPr/>
          </p:nvSpPr>
          <p:spPr>
            <a:xfrm>
              <a:off x="5357183" y="1467674"/>
              <a:ext cx="15334" cy="15334"/>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4" name="Freeform 23">
              <a:extLst>
                <a:ext uri="{FF2B5EF4-FFF2-40B4-BE49-F238E27FC236}">
                  <a16:creationId xmlns:a16="http://schemas.microsoft.com/office/drawing/2014/main" id="{8ADA706E-6B23-C40B-A0C9-B75170C63F55}"/>
                </a:ext>
              </a:extLst>
            </p:cNvPr>
            <p:cNvSpPr/>
            <p:nvPr/>
          </p:nvSpPr>
          <p:spPr>
            <a:xfrm>
              <a:off x="5433730" y="1535529"/>
              <a:ext cx="122672" cy="83909"/>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
        <p:nvSpPr>
          <p:cNvPr id="16" name="Oval 15">
            <a:extLst>
              <a:ext uri="{FF2B5EF4-FFF2-40B4-BE49-F238E27FC236}">
                <a16:creationId xmlns:a16="http://schemas.microsoft.com/office/drawing/2014/main" id="{2C52C872-0F7D-3E7C-FBD8-B7F32E1E56F7}"/>
              </a:ext>
            </a:extLst>
          </p:cNvPr>
          <p:cNvSpPr/>
          <p:nvPr/>
        </p:nvSpPr>
        <p:spPr>
          <a:xfrm>
            <a:off x="3404291" y="3789147"/>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grpSp>
        <p:nvGrpSpPr>
          <p:cNvPr id="36" name="Group 35">
            <a:extLst>
              <a:ext uri="{FF2B5EF4-FFF2-40B4-BE49-F238E27FC236}">
                <a16:creationId xmlns:a16="http://schemas.microsoft.com/office/drawing/2014/main" id="{24593B1F-9F24-DD09-FAC4-FD3879419B33}"/>
              </a:ext>
            </a:extLst>
          </p:cNvPr>
          <p:cNvGrpSpPr>
            <a:grpSpLocks noChangeAspect="1"/>
          </p:cNvGrpSpPr>
          <p:nvPr/>
        </p:nvGrpSpPr>
        <p:grpSpPr>
          <a:xfrm>
            <a:off x="3720219" y="4046875"/>
            <a:ext cx="218870" cy="335270"/>
            <a:chOff x="13868395" y="1328737"/>
            <a:chExt cx="19754848" cy="30260926"/>
          </a:xfrm>
          <a:solidFill>
            <a:schemeClr val="tx1"/>
          </a:solidFill>
        </p:grpSpPr>
        <p:sp>
          <p:nvSpPr>
            <p:cNvPr id="37" name="Freeform 277">
              <a:extLst>
                <a:ext uri="{FF2B5EF4-FFF2-40B4-BE49-F238E27FC236}">
                  <a16:creationId xmlns:a16="http://schemas.microsoft.com/office/drawing/2014/main" id="{7AB56D3F-A459-23BE-1AF6-F14EDD2376E4}"/>
                </a:ext>
              </a:extLst>
            </p:cNvPr>
            <p:cNvSpPr>
              <a:spLocks noEditPoints="1"/>
            </p:cNvSpPr>
            <p:nvPr/>
          </p:nvSpPr>
          <p:spPr bwMode="auto">
            <a:xfrm>
              <a:off x="13868395" y="1328737"/>
              <a:ext cx="19754848" cy="30260926"/>
            </a:xfrm>
            <a:custGeom>
              <a:avLst/>
              <a:gdLst>
                <a:gd name="T0" fmla="*/ 2099 w 2178"/>
                <a:gd name="T1" fmla="*/ 1639 h 3344"/>
                <a:gd name="T2" fmla="*/ 1575 w 2178"/>
                <a:gd name="T3" fmla="*/ 1639 h 3344"/>
                <a:gd name="T4" fmla="*/ 1575 w 2178"/>
                <a:gd name="T5" fmla="*/ 487 h 3344"/>
                <a:gd name="T6" fmla="*/ 1537 w 2178"/>
                <a:gd name="T7" fmla="*/ 297 h 3344"/>
                <a:gd name="T8" fmla="*/ 1433 w 2178"/>
                <a:gd name="T9" fmla="*/ 143 h 3344"/>
                <a:gd name="T10" fmla="*/ 1278 w 2178"/>
                <a:gd name="T11" fmla="*/ 39 h 3344"/>
                <a:gd name="T12" fmla="*/ 1089 w 2178"/>
                <a:gd name="T13" fmla="*/ 0 h 3344"/>
                <a:gd name="T14" fmla="*/ 1089 w 2178"/>
                <a:gd name="T15" fmla="*/ 0 h 3344"/>
                <a:gd name="T16" fmla="*/ 900 w 2178"/>
                <a:gd name="T17" fmla="*/ 39 h 3344"/>
                <a:gd name="T18" fmla="*/ 745 w 2178"/>
                <a:gd name="T19" fmla="*/ 143 h 3344"/>
                <a:gd name="T20" fmla="*/ 641 w 2178"/>
                <a:gd name="T21" fmla="*/ 297 h 3344"/>
                <a:gd name="T22" fmla="*/ 603 w 2178"/>
                <a:gd name="T23" fmla="*/ 487 h 3344"/>
                <a:gd name="T24" fmla="*/ 603 w 2178"/>
                <a:gd name="T25" fmla="*/ 1639 h 3344"/>
                <a:gd name="T26" fmla="*/ 79 w 2178"/>
                <a:gd name="T27" fmla="*/ 1639 h 3344"/>
                <a:gd name="T28" fmla="*/ 0 w 2178"/>
                <a:gd name="T29" fmla="*/ 1717 h 3344"/>
                <a:gd name="T30" fmla="*/ 0 w 2178"/>
                <a:gd name="T31" fmla="*/ 3265 h 3344"/>
                <a:gd name="T32" fmla="*/ 79 w 2178"/>
                <a:gd name="T33" fmla="*/ 3344 h 3344"/>
                <a:gd name="T34" fmla="*/ 2099 w 2178"/>
                <a:gd name="T35" fmla="*/ 3344 h 3344"/>
                <a:gd name="T36" fmla="*/ 2178 w 2178"/>
                <a:gd name="T37" fmla="*/ 3265 h 3344"/>
                <a:gd name="T38" fmla="*/ 2178 w 2178"/>
                <a:gd name="T39" fmla="*/ 1717 h 3344"/>
                <a:gd name="T40" fmla="*/ 2099 w 2178"/>
                <a:gd name="T41" fmla="*/ 1639 h 3344"/>
                <a:gd name="T42" fmla="*/ 760 w 2178"/>
                <a:gd name="T43" fmla="*/ 487 h 3344"/>
                <a:gd name="T44" fmla="*/ 857 w 2178"/>
                <a:gd name="T45" fmla="*/ 254 h 3344"/>
                <a:gd name="T46" fmla="*/ 1089 w 2178"/>
                <a:gd name="T47" fmla="*/ 158 h 3344"/>
                <a:gd name="T48" fmla="*/ 1321 w 2178"/>
                <a:gd name="T49" fmla="*/ 254 h 3344"/>
                <a:gd name="T50" fmla="*/ 1418 w 2178"/>
                <a:gd name="T51" fmla="*/ 487 h 3344"/>
                <a:gd name="T52" fmla="*/ 1418 w 2178"/>
                <a:gd name="T53" fmla="*/ 1639 h 3344"/>
                <a:gd name="T54" fmla="*/ 760 w 2178"/>
                <a:gd name="T55" fmla="*/ 1639 h 3344"/>
                <a:gd name="T56" fmla="*/ 760 w 2178"/>
                <a:gd name="T57" fmla="*/ 487 h 3344"/>
                <a:gd name="T58" fmla="*/ 2020 w 2178"/>
                <a:gd name="T59" fmla="*/ 3186 h 3344"/>
                <a:gd name="T60" fmla="*/ 158 w 2178"/>
                <a:gd name="T61" fmla="*/ 3186 h 3344"/>
                <a:gd name="T62" fmla="*/ 158 w 2178"/>
                <a:gd name="T63" fmla="*/ 1796 h 3344"/>
                <a:gd name="T64" fmla="*/ 681 w 2178"/>
                <a:gd name="T65" fmla="*/ 1796 h 3344"/>
                <a:gd name="T66" fmla="*/ 1497 w 2178"/>
                <a:gd name="T67" fmla="*/ 1796 h 3344"/>
                <a:gd name="T68" fmla="*/ 2020 w 2178"/>
                <a:gd name="T69" fmla="*/ 1796 h 3344"/>
                <a:gd name="T70" fmla="*/ 2020 w 2178"/>
                <a:gd name="T71" fmla="*/ 3186 h 3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8" h="3344">
                  <a:moveTo>
                    <a:pt x="2099" y="1639"/>
                  </a:moveTo>
                  <a:cubicBezTo>
                    <a:pt x="1575" y="1639"/>
                    <a:pt x="1575" y="1639"/>
                    <a:pt x="1575" y="1639"/>
                  </a:cubicBezTo>
                  <a:cubicBezTo>
                    <a:pt x="1575" y="487"/>
                    <a:pt x="1575" y="487"/>
                    <a:pt x="1575" y="487"/>
                  </a:cubicBezTo>
                  <a:cubicBezTo>
                    <a:pt x="1575" y="421"/>
                    <a:pt x="1562" y="358"/>
                    <a:pt x="1537" y="297"/>
                  </a:cubicBezTo>
                  <a:cubicBezTo>
                    <a:pt x="1513" y="240"/>
                    <a:pt x="1478" y="188"/>
                    <a:pt x="1433" y="143"/>
                  </a:cubicBezTo>
                  <a:cubicBezTo>
                    <a:pt x="1388" y="98"/>
                    <a:pt x="1336" y="63"/>
                    <a:pt x="1278" y="39"/>
                  </a:cubicBezTo>
                  <a:cubicBezTo>
                    <a:pt x="1218" y="13"/>
                    <a:pt x="1155" y="0"/>
                    <a:pt x="1089" y="0"/>
                  </a:cubicBezTo>
                  <a:cubicBezTo>
                    <a:pt x="1089" y="0"/>
                    <a:pt x="1089" y="0"/>
                    <a:pt x="1089" y="0"/>
                  </a:cubicBezTo>
                  <a:cubicBezTo>
                    <a:pt x="1023" y="0"/>
                    <a:pt x="960" y="13"/>
                    <a:pt x="900" y="39"/>
                  </a:cubicBezTo>
                  <a:cubicBezTo>
                    <a:pt x="842" y="63"/>
                    <a:pt x="790" y="98"/>
                    <a:pt x="745" y="143"/>
                  </a:cubicBezTo>
                  <a:cubicBezTo>
                    <a:pt x="700" y="188"/>
                    <a:pt x="665" y="240"/>
                    <a:pt x="641" y="297"/>
                  </a:cubicBezTo>
                  <a:cubicBezTo>
                    <a:pt x="616" y="358"/>
                    <a:pt x="603" y="421"/>
                    <a:pt x="603" y="487"/>
                  </a:cubicBezTo>
                  <a:cubicBezTo>
                    <a:pt x="603" y="1639"/>
                    <a:pt x="603" y="1639"/>
                    <a:pt x="603" y="1639"/>
                  </a:cubicBezTo>
                  <a:cubicBezTo>
                    <a:pt x="79" y="1639"/>
                    <a:pt x="79" y="1639"/>
                    <a:pt x="79" y="1639"/>
                  </a:cubicBezTo>
                  <a:cubicBezTo>
                    <a:pt x="35" y="1639"/>
                    <a:pt x="0" y="1674"/>
                    <a:pt x="0" y="1717"/>
                  </a:cubicBezTo>
                  <a:cubicBezTo>
                    <a:pt x="0" y="3265"/>
                    <a:pt x="0" y="3265"/>
                    <a:pt x="0" y="3265"/>
                  </a:cubicBezTo>
                  <a:cubicBezTo>
                    <a:pt x="0" y="3308"/>
                    <a:pt x="35" y="3344"/>
                    <a:pt x="79" y="3344"/>
                  </a:cubicBezTo>
                  <a:cubicBezTo>
                    <a:pt x="2099" y="3344"/>
                    <a:pt x="2099" y="3344"/>
                    <a:pt x="2099" y="3344"/>
                  </a:cubicBezTo>
                  <a:cubicBezTo>
                    <a:pt x="2143" y="3344"/>
                    <a:pt x="2178" y="3308"/>
                    <a:pt x="2178" y="3265"/>
                  </a:cubicBezTo>
                  <a:cubicBezTo>
                    <a:pt x="2178" y="1717"/>
                    <a:pt x="2178" y="1717"/>
                    <a:pt x="2178" y="1717"/>
                  </a:cubicBezTo>
                  <a:cubicBezTo>
                    <a:pt x="2178" y="1674"/>
                    <a:pt x="2143" y="1639"/>
                    <a:pt x="2099" y="1639"/>
                  </a:cubicBezTo>
                  <a:close/>
                  <a:moveTo>
                    <a:pt x="760" y="487"/>
                  </a:moveTo>
                  <a:cubicBezTo>
                    <a:pt x="760" y="399"/>
                    <a:pt x="794" y="316"/>
                    <a:pt x="857" y="254"/>
                  </a:cubicBezTo>
                  <a:cubicBezTo>
                    <a:pt x="919" y="192"/>
                    <a:pt x="1001" y="158"/>
                    <a:pt x="1089" y="158"/>
                  </a:cubicBezTo>
                  <a:cubicBezTo>
                    <a:pt x="1177" y="158"/>
                    <a:pt x="1259" y="192"/>
                    <a:pt x="1321" y="254"/>
                  </a:cubicBezTo>
                  <a:cubicBezTo>
                    <a:pt x="1384" y="316"/>
                    <a:pt x="1418" y="399"/>
                    <a:pt x="1418" y="487"/>
                  </a:cubicBezTo>
                  <a:cubicBezTo>
                    <a:pt x="1418" y="1639"/>
                    <a:pt x="1418" y="1639"/>
                    <a:pt x="1418" y="1639"/>
                  </a:cubicBezTo>
                  <a:cubicBezTo>
                    <a:pt x="760" y="1639"/>
                    <a:pt x="760" y="1639"/>
                    <a:pt x="760" y="1639"/>
                  </a:cubicBezTo>
                  <a:lnTo>
                    <a:pt x="760" y="487"/>
                  </a:lnTo>
                  <a:close/>
                  <a:moveTo>
                    <a:pt x="2020" y="3186"/>
                  </a:moveTo>
                  <a:cubicBezTo>
                    <a:pt x="158" y="3186"/>
                    <a:pt x="158" y="3186"/>
                    <a:pt x="158" y="3186"/>
                  </a:cubicBezTo>
                  <a:cubicBezTo>
                    <a:pt x="158" y="1796"/>
                    <a:pt x="158" y="1796"/>
                    <a:pt x="158" y="1796"/>
                  </a:cubicBezTo>
                  <a:cubicBezTo>
                    <a:pt x="681" y="1796"/>
                    <a:pt x="681" y="1796"/>
                    <a:pt x="681" y="1796"/>
                  </a:cubicBezTo>
                  <a:cubicBezTo>
                    <a:pt x="1497" y="1796"/>
                    <a:pt x="1497" y="1796"/>
                    <a:pt x="1497" y="1796"/>
                  </a:cubicBezTo>
                  <a:cubicBezTo>
                    <a:pt x="2020" y="1796"/>
                    <a:pt x="2020" y="1796"/>
                    <a:pt x="2020" y="1796"/>
                  </a:cubicBezTo>
                  <a:lnTo>
                    <a:pt x="2020" y="31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8" name="Freeform 278">
              <a:extLst>
                <a:ext uri="{FF2B5EF4-FFF2-40B4-BE49-F238E27FC236}">
                  <a16:creationId xmlns:a16="http://schemas.microsoft.com/office/drawing/2014/main" id="{AC159881-C3C2-2D83-58EB-32C89ECF18DD}"/>
                </a:ext>
              </a:extLst>
            </p:cNvPr>
            <p:cNvSpPr>
              <a:spLocks/>
            </p:cNvSpPr>
            <p:nvPr/>
          </p:nvSpPr>
          <p:spPr bwMode="auto">
            <a:xfrm>
              <a:off x="21967824" y="20856578"/>
              <a:ext cx="3546473" cy="5864227"/>
            </a:xfrm>
            <a:custGeom>
              <a:avLst/>
              <a:gdLst>
                <a:gd name="T0" fmla="*/ 264 w 391"/>
                <a:gd name="T1" fmla="*/ 360 h 648"/>
                <a:gd name="T2" fmla="*/ 370 w 391"/>
                <a:gd name="T3" fmla="*/ 157 h 648"/>
                <a:gd name="T4" fmla="*/ 230 w 391"/>
                <a:gd name="T5" fmla="*/ 21 h 648"/>
                <a:gd name="T6" fmla="*/ 18 w 391"/>
                <a:gd name="T7" fmla="*/ 195 h 648"/>
                <a:gd name="T8" fmla="*/ 122 w 391"/>
                <a:gd name="T9" fmla="*/ 356 h 648"/>
                <a:gd name="T10" fmla="*/ 16 w 391"/>
                <a:gd name="T11" fmla="*/ 573 h 648"/>
                <a:gd name="T12" fmla="*/ 64 w 391"/>
                <a:gd name="T13" fmla="*/ 648 h 648"/>
                <a:gd name="T14" fmla="*/ 326 w 391"/>
                <a:gd name="T15" fmla="*/ 648 h 648"/>
                <a:gd name="T16" fmla="*/ 373 w 391"/>
                <a:gd name="T17" fmla="*/ 572 h 648"/>
                <a:gd name="T18" fmla="*/ 264 w 391"/>
                <a:gd name="T19" fmla="*/ 36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 h="648">
                  <a:moveTo>
                    <a:pt x="264" y="360"/>
                  </a:moveTo>
                  <a:cubicBezTo>
                    <a:pt x="339" y="329"/>
                    <a:pt x="389" y="247"/>
                    <a:pt x="370" y="157"/>
                  </a:cubicBezTo>
                  <a:cubicBezTo>
                    <a:pt x="355" y="88"/>
                    <a:pt x="299" y="33"/>
                    <a:pt x="230" y="21"/>
                  </a:cubicBezTo>
                  <a:cubicBezTo>
                    <a:pt x="117" y="0"/>
                    <a:pt x="18" y="86"/>
                    <a:pt x="18" y="195"/>
                  </a:cubicBezTo>
                  <a:cubicBezTo>
                    <a:pt x="18" y="267"/>
                    <a:pt x="61" y="328"/>
                    <a:pt x="122" y="356"/>
                  </a:cubicBezTo>
                  <a:cubicBezTo>
                    <a:pt x="16" y="573"/>
                    <a:pt x="16" y="573"/>
                    <a:pt x="16" y="573"/>
                  </a:cubicBezTo>
                  <a:cubicBezTo>
                    <a:pt x="0" y="608"/>
                    <a:pt x="25" y="648"/>
                    <a:pt x="64" y="648"/>
                  </a:cubicBezTo>
                  <a:cubicBezTo>
                    <a:pt x="326" y="648"/>
                    <a:pt x="326" y="648"/>
                    <a:pt x="326" y="648"/>
                  </a:cubicBezTo>
                  <a:cubicBezTo>
                    <a:pt x="365" y="648"/>
                    <a:pt x="391" y="607"/>
                    <a:pt x="373" y="572"/>
                  </a:cubicBezTo>
                  <a:lnTo>
                    <a:pt x="264" y="36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sp>
        <p:nvSpPr>
          <p:cNvPr id="7" name="Oval 6">
            <a:extLst>
              <a:ext uri="{FF2B5EF4-FFF2-40B4-BE49-F238E27FC236}">
                <a16:creationId xmlns:a16="http://schemas.microsoft.com/office/drawing/2014/main" id="{6F31709F-D21B-4947-BE3F-24B75FE641BF}"/>
              </a:ext>
            </a:extLst>
          </p:cNvPr>
          <p:cNvSpPr/>
          <p:nvPr/>
        </p:nvSpPr>
        <p:spPr>
          <a:xfrm flipH="1">
            <a:off x="5589696" y="2547957"/>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grpSp>
        <p:nvGrpSpPr>
          <p:cNvPr id="22" name="Group 21">
            <a:extLst>
              <a:ext uri="{FF2B5EF4-FFF2-40B4-BE49-F238E27FC236}">
                <a16:creationId xmlns:a16="http://schemas.microsoft.com/office/drawing/2014/main" id="{62794731-F4B6-6186-BDCE-F74887E0299E}"/>
              </a:ext>
            </a:extLst>
          </p:cNvPr>
          <p:cNvGrpSpPr>
            <a:grpSpLocks noChangeAspect="1"/>
          </p:cNvGrpSpPr>
          <p:nvPr/>
        </p:nvGrpSpPr>
        <p:grpSpPr>
          <a:xfrm>
            <a:off x="5761429" y="2842145"/>
            <a:ext cx="507261" cy="262351"/>
            <a:chOff x="7113589" y="11098213"/>
            <a:chExt cx="29964061" cy="15497175"/>
          </a:xfrm>
          <a:solidFill>
            <a:schemeClr val="tx1"/>
          </a:solidFill>
        </p:grpSpPr>
        <p:sp>
          <p:nvSpPr>
            <p:cNvPr id="23" name="Freeform 155">
              <a:extLst>
                <a:ext uri="{FF2B5EF4-FFF2-40B4-BE49-F238E27FC236}">
                  <a16:creationId xmlns:a16="http://schemas.microsoft.com/office/drawing/2014/main" id="{293824E4-115B-318F-2F1B-6F475F328EA0}"/>
                </a:ext>
              </a:extLst>
            </p:cNvPr>
            <p:cNvSpPr>
              <a:spLocks noEditPoints="1"/>
            </p:cNvSpPr>
            <p:nvPr/>
          </p:nvSpPr>
          <p:spPr bwMode="auto">
            <a:xfrm>
              <a:off x="7113589" y="11098213"/>
              <a:ext cx="29964061" cy="15497175"/>
            </a:xfrm>
            <a:custGeom>
              <a:avLst/>
              <a:gdLst>
                <a:gd name="T0" fmla="*/ 3207 w 3304"/>
                <a:gd name="T1" fmla="*/ 98 h 1712"/>
                <a:gd name="T2" fmla="*/ 2971 w 3304"/>
                <a:gd name="T3" fmla="*/ 0 h 1712"/>
                <a:gd name="T4" fmla="*/ 333 w 3304"/>
                <a:gd name="T5" fmla="*/ 0 h 1712"/>
                <a:gd name="T6" fmla="*/ 97 w 3304"/>
                <a:gd name="T7" fmla="*/ 98 h 1712"/>
                <a:gd name="T8" fmla="*/ 0 w 3304"/>
                <a:gd name="T9" fmla="*/ 334 h 1712"/>
                <a:gd name="T10" fmla="*/ 0 w 3304"/>
                <a:gd name="T11" fmla="*/ 1378 h 1712"/>
                <a:gd name="T12" fmla="*/ 97 w 3304"/>
                <a:gd name="T13" fmla="*/ 1614 h 1712"/>
                <a:gd name="T14" fmla="*/ 333 w 3304"/>
                <a:gd name="T15" fmla="*/ 1712 h 1712"/>
                <a:gd name="T16" fmla="*/ 1184 w 3304"/>
                <a:gd name="T17" fmla="*/ 1712 h 1712"/>
                <a:gd name="T18" fmla="*/ 1499 w 3304"/>
                <a:gd name="T19" fmla="*/ 1488 h 1712"/>
                <a:gd name="T20" fmla="*/ 1516 w 3304"/>
                <a:gd name="T21" fmla="*/ 1438 h 1712"/>
                <a:gd name="T22" fmla="*/ 1628 w 3304"/>
                <a:gd name="T23" fmla="*/ 1358 h 1712"/>
                <a:gd name="T24" fmla="*/ 1695 w 3304"/>
                <a:gd name="T25" fmla="*/ 1379 h 1712"/>
                <a:gd name="T26" fmla="*/ 1738 w 3304"/>
                <a:gd name="T27" fmla="*/ 1434 h 1712"/>
                <a:gd name="T28" fmla="*/ 1763 w 3304"/>
                <a:gd name="T29" fmla="*/ 1499 h 1712"/>
                <a:gd name="T30" fmla="*/ 1886 w 3304"/>
                <a:gd name="T31" fmla="*/ 1653 h 1712"/>
                <a:gd name="T32" fmla="*/ 2074 w 3304"/>
                <a:gd name="T33" fmla="*/ 1712 h 1712"/>
                <a:gd name="T34" fmla="*/ 2971 w 3304"/>
                <a:gd name="T35" fmla="*/ 1712 h 1712"/>
                <a:gd name="T36" fmla="*/ 3207 w 3304"/>
                <a:gd name="T37" fmla="*/ 1614 h 1712"/>
                <a:gd name="T38" fmla="*/ 3304 w 3304"/>
                <a:gd name="T39" fmla="*/ 1378 h 1712"/>
                <a:gd name="T40" fmla="*/ 3304 w 3304"/>
                <a:gd name="T41" fmla="*/ 334 h 1712"/>
                <a:gd name="T42" fmla="*/ 3207 w 3304"/>
                <a:gd name="T43" fmla="*/ 98 h 1712"/>
                <a:gd name="T44" fmla="*/ 3147 w 3304"/>
                <a:gd name="T45" fmla="*/ 1378 h 1712"/>
                <a:gd name="T46" fmla="*/ 2971 w 3304"/>
                <a:gd name="T47" fmla="*/ 1554 h 1712"/>
                <a:gd name="T48" fmla="*/ 2074 w 3304"/>
                <a:gd name="T49" fmla="*/ 1554 h 1712"/>
                <a:gd name="T50" fmla="*/ 1975 w 3304"/>
                <a:gd name="T51" fmla="*/ 1523 h 1712"/>
                <a:gd name="T52" fmla="*/ 1910 w 3304"/>
                <a:gd name="T53" fmla="*/ 1442 h 1712"/>
                <a:gd name="T54" fmla="*/ 1885 w 3304"/>
                <a:gd name="T55" fmla="*/ 1377 h 1712"/>
                <a:gd name="T56" fmla="*/ 1784 w 3304"/>
                <a:gd name="T57" fmla="*/ 1249 h 1712"/>
                <a:gd name="T58" fmla="*/ 1628 w 3304"/>
                <a:gd name="T59" fmla="*/ 1201 h 1712"/>
                <a:gd name="T60" fmla="*/ 1367 w 3304"/>
                <a:gd name="T61" fmla="*/ 1386 h 1712"/>
                <a:gd name="T62" fmla="*/ 1350 w 3304"/>
                <a:gd name="T63" fmla="*/ 1436 h 1712"/>
                <a:gd name="T64" fmla="*/ 1184 w 3304"/>
                <a:gd name="T65" fmla="*/ 1554 h 1712"/>
                <a:gd name="T66" fmla="*/ 333 w 3304"/>
                <a:gd name="T67" fmla="*/ 1554 h 1712"/>
                <a:gd name="T68" fmla="*/ 157 w 3304"/>
                <a:gd name="T69" fmla="*/ 1378 h 1712"/>
                <a:gd name="T70" fmla="*/ 157 w 3304"/>
                <a:gd name="T71" fmla="*/ 334 h 1712"/>
                <a:gd name="T72" fmla="*/ 333 w 3304"/>
                <a:gd name="T73" fmla="*/ 158 h 1712"/>
                <a:gd name="T74" fmla="*/ 2971 w 3304"/>
                <a:gd name="T75" fmla="*/ 158 h 1712"/>
                <a:gd name="T76" fmla="*/ 3147 w 3304"/>
                <a:gd name="T77" fmla="*/ 334 h 1712"/>
                <a:gd name="T78" fmla="*/ 3147 w 3304"/>
                <a:gd name="T79" fmla="*/ 1378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4" h="1712">
                  <a:moveTo>
                    <a:pt x="3207" y="98"/>
                  </a:moveTo>
                  <a:cubicBezTo>
                    <a:pt x="3144" y="35"/>
                    <a:pt x="3060" y="0"/>
                    <a:pt x="2971" y="0"/>
                  </a:cubicBezTo>
                  <a:cubicBezTo>
                    <a:pt x="333" y="0"/>
                    <a:pt x="333" y="0"/>
                    <a:pt x="333" y="0"/>
                  </a:cubicBezTo>
                  <a:cubicBezTo>
                    <a:pt x="244" y="0"/>
                    <a:pt x="160" y="35"/>
                    <a:pt x="97" y="98"/>
                  </a:cubicBezTo>
                  <a:cubicBezTo>
                    <a:pt x="34" y="161"/>
                    <a:pt x="0" y="245"/>
                    <a:pt x="0" y="334"/>
                  </a:cubicBezTo>
                  <a:cubicBezTo>
                    <a:pt x="0" y="1378"/>
                    <a:pt x="0" y="1378"/>
                    <a:pt x="0" y="1378"/>
                  </a:cubicBezTo>
                  <a:cubicBezTo>
                    <a:pt x="0" y="1467"/>
                    <a:pt x="34" y="1551"/>
                    <a:pt x="97" y="1614"/>
                  </a:cubicBezTo>
                  <a:cubicBezTo>
                    <a:pt x="160" y="1677"/>
                    <a:pt x="244" y="1712"/>
                    <a:pt x="333" y="1712"/>
                  </a:cubicBezTo>
                  <a:cubicBezTo>
                    <a:pt x="1184" y="1712"/>
                    <a:pt x="1184" y="1712"/>
                    <a:pt x="1184" y="1712"/>
                  </a:cubicBezTo>
                  <a:cubicBezTo>
                    <a:pt x="1326" y="1712"/>
                    <a:pt x="1452" y="1622"/>
                    <a:pt x="1499" y="1488"/>
                  </a:cubicBezTo>
                  <a:cubicBezTo>
                    <a:pt x="1516" y="1438"/>
                    <a:pt x="1516" y="1438"/>
                    <a:pt x="1516" y="1438"/>
                  </a:cubicBezTo>
                  <a:cubicBezTo>
                    <a:pt x="1532" y="1390"/>
                    <a:pt x="1577" y="1358"/>
                    <a:pt x="1628" y="1358"/>
                  </a:cubicBezTo>
                  <a:cubicBezTo>
                    <a:pt x="1652" y="1358"/>
                    <a:pt x="1675" y="1365"/>
                    <a:pt x="1695" y="1379"/>
                  </a:cubicBezTo>
                  <a:cubicBezTo>
                    <a:pt x="1714" y="1392"/>
                    <a:pt x="1729" y="1411"/>
                    <a:pt x="1738" y="1434"/>
                  </a:cubicBezTo>
                  <a:cubicBezTo>
                    <a:pt x="1763" y="1499"/>
                    <a:pt x="1763" y="1499"/>
                    <a:pt x="1763" y="1499"/>
                  </a:cubicBezTo>
                  <a:cubicBezTo>
                    <a:pt x="1788" y="1562"/>
                    <a:pt x="1830" y="1615"/>
                    <a:pt x="1886" y="1653"/>
                  </a:cubicBezTo>
                  <a:cubicBezTo>
                    <a:pt x="1941" y="1691"/>
                    <a:pt x="2006" y="1712"/>
                    <a:pt x="2074" y="1712"/>
                  </a:cubicBezTo>
                  <a:cubicBezTo>
                    <a:pt x="2971" y="1712"/>
                    <a:pt x="2971" y="1712"/>
                    <a:pt x="2971" y="1712"/>
                  </a:cubicBezTo>
                  <a:cubicBezTo>
                    <a:pt x="3060" y="1712"/>
                    <a:pt x="3144" y="1677"/>
                    <a:pt x="3207" y="1614"/>
                  </a:cubicBezTo>
                  <a:cubicBezTo>
                    <a:pt x="3270" y="1551"/>
                    <a:pt x="3304" y="1467"/>
                    <a:pt x="3304" y="1378"/>
                  </a:cubicBezTo>
                  <a:cubicBezTo>
                    <a:pt x="3304" y="334"/>
                    <a:pt x="3304" y="334"/>
                    <a:pt x="3304" y="334"/>
                  </a:cubicBezTo>
                  <a:cubicBezTo>
                    <a:pt x="3304" y="245"/>
                    <a:pt x="3270" y="161"/>
                    <a:pt x="3207" y="98"/>
                  </a:cubicBezTo>
                  <a:close/>
                  <a:moveTo>
                    <a:pt x="3147" y="1378"/>
                  </a:moveTo>
                  <a:cubicBezTo>
                    <a:pt x="3147" y="1475"/>
                    <a:pt x="3068" y="1554"/>
                    <a:pt x="2971" y="1554"/>
                  </a:cubicBezTo>
                  <a:cubicBezTo>
                    <a:pt x="2074" y="1554"/>
                    <a:pt x="2074" y="1554"/>
                    <a:pt x="2074" y="1554"/>
                  </a:cubicBezTo>
                  <a:cubicBezTo>
                    <a:pt x="2038" y="1554"/>
                    <a:pt x="2004" y="1543"/>
                    <a:pt x="1975" y="1523"/>
                  </a:cubicBezTo>
                  <a:cubicBezTo>
                    <a:pt x="1945" y="1503"/>
                    <a:pt x="1923" y="1475"/>
                    <a:pt x="1910" y="1442"/>
                  </a:cubicBezTo>
                  <a:cubicBezTo>
                    <a:pt x="1885" y="1377"/>
                    <a:pt x="1885" y="1377"/>
                    <a:pt x="1885" y="1377"/>
                  </a:cubicBezTo>
                  <a:cubicBezTo>
                    <a:pt x="1865" y="1325"/>
                    <a:pt x="1830" y="1281"/>
                    <a:pt x="1784" y="1249"/>
                  </a:cubicBezTo>
                  <a:cubicBezTo>
                    <a:pt x="1738" y="1217"/>
                    <a:pt x="1684" y="1201"/>
                    <a:pt x="1628" y="1201"/>
                  </a:cubicBezTo>
                  <a:cubicBezTo>
                    <a:pt x="1510" y="1201"/>
                    <a:pt x="1405" y="1275"/>
                    <a:pt x="1367" y="1386"/>
                  </a:cubicBezTo>
                  <a:cubicBezTo>
                    <a:pt x="1350" y="1436"/>
                    <a:pt x="1350" y="1436"/>
                    <a:pt x="1350" y="1436"/>
                  </a:cubicBezTo>
                  <a:cubicBezTo>
                    <a:pt x="1325" y="1506"/>
                    <a:pt x="1259" y="1554"/>
                    <a:pt x="1184" y="1554"/>
                  </a:cubicBezTo>
                  <a:cubicBezTo>
                    <a:pt x="333" y="1554"/>
                    <a:pt x="333" y="1554"/>
                    <a:pt x="333" y="1554"/>
                  </a:cubicBezTo>
                  <a:cubicBezTo>
                    <a:pt x="236" y="1554"/>
                    <a:pt x="157" y="1475"/>
                    <a:pt x="157" y="1378"/>
                  </a:cubicBezTo>
                  <a:cubicBezTo>
                    <a:pt x="157" y="334"/>
                    <a:pt x="157" y="334"/>
                    <a:pt x="157" y="334"/>
                  </a:cubicBezTo>
                  <a:cubicBezTo>
                    <a:pt x="157" y="237"/>
                    <a:pt x="236" y="158"/>
                    <a:pt x="333" y="158"/>
                  </a:cubicBezTo>
                  <a:cubicBezTo>
                    <a:pt x="2971" y="158"/>
                    <a:pt x="2971" y="158"/>
                    <a:pt x="2971" y="158"/>
                  </a:cubicBezTo>
                  <a:cubicBezTo>
                    <a:pt x="3068" y="158"/>
                    <a:pt x="3147" y="237"/>
                    <a:pt x="3147" y="334"/>
                  </a:cubicBezTo>
                  <a:lnTo>
                    <a:pt x="3147" y="137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4" name="Freeform 156">
              <a:extLst>
                <a:ext uri="{FF2B5EF4-FFF2-40B4-BE49-F238E27FC236}">
                  <a16:creationId xmlns:a16="http://schemas.microsoft.com/office/drawing/2014/main" id="{0F7FA047-9A58-F0E3-4209-255ED002AE1F}"/>
                </a:ext>
              </a:extLst>
            </p:cNvPr>
            <p:cNvSpPr>
              <a:spLocks noEditPoints="1"/>
            </p:cNvSpPr>
            <p:nvPr/>
          </p:nvSpPr>
          <p:spPr bwMode="auto">
            <a:xfrm>
              <a:off x="11049005" y="14447856"/>
              <a:ext cx="8480448" cy="8462942"/>
            </a:xfrm>
            <a:custGeom>
              <a:avLst/>
              <a:gdLst>
                <a:gd name="T0" fmla="*/ 798 w 935"/>
                <a:gd name="T1" fmla="*/ 137 h 935"/>
                <a:gd name="T2" fmla="*/ 649 w 935"/>
                <a:gd name="T3" fmla="*/ 37 h 935"/>
                <a:gd name="T4" fmla="*/ 467 w 935"/>
                <a:gd name="T5" fmla="*/ 0 h 935"/>
                <a:gd name="T6" fmla="*/ 285 w 935"/>
                <a:gd name="T7" fmla="*/ 37 h 935"/>
                <a:gd name="T8" fmla="*/ 137 w 935"/>
                <a:gd name="T9" fmla="*/ 137 h 935"/>
                <a:gd name="T10" fmla="*/ 37 w 935"/>
                <a:gd name="T11" fmla="*/ 285 h 935"/>
                <a:gd name="T12" fmla="*/ 0 w 935"/>
                <a:gd name="T13" fmla="*/ 467 h 935"/>
                <a:gd name="T14" fmla="*/ 37 w 935"/>
                <a:gd name="T15" fmla="*/ 649 h 935"/>
                <a:gd name="T16" fmla="*/ 137 w 935"/>
                <a:gd name="T17" fmla="*/ 798 h 935"/>
                <a:gd name="T18" fmla="*/ 285 w 935"/>
                <a:gd name="T19" fmla="*/ 898 h 935"/>
                <a:gd name="T20" fmla="*/ 467 w 935"/>
                <a:gd name="T21" fmla="*/ 935 h 935"/>
                <a:gd name="T22" fmla="*/ 649 w 935"/>
                <a:gd name="T23" fmla="*/ 898 h 935"/>
                <a:gd name="T24" fmla="*/ 798 w 935"/>
                <a:gd name="T25" fmla="*/ 798 h 935"/>
                <a:gd name="T26" fmla="*/ 898 w 935"/>
                <a:gd name="T27" fmla="*/ 649 h 935"/>
                <a:gd name="T28" fmla="*/ 935 w 935"/>
                <a:gd name="T29" fmla="*/ 467 h 935"/>
                <a:gd name="T30" fmla="*/ 898 w 935"/>
                <a:gd name="T31" fmla="*/ 285 h 935"/>
                <a:gd name="T32" fmla="*/ 798 w 935"/>
                <a:gd name="T33" fmla="*/ 137 h 935"/>
                <a:gd name="T34" fmla="*/ 686 w 935"/>
                <a:gd name="T35" fmla="*/ 686 h 935"/>
                <a:gd name="T36" fmla="*/ 467 w 935"/>
                <a:gd name="T37" fmla="*/ 777 h 935"/>
                <a:gd name="T38" fmla="*/ 248 w 935"/>
                <a:gd name="T39" fmla="*/ 686 h 935"/>
                <a:gd name="T40" fmla="*/ 158 w 935"/>
                <a:gd name="T41" fmla="*/ 467 h 935"/>
                <a:gd name="T42" fmla="*/ 248 w 935"/>
                <a:gd name="T43" fmla="*/ 248 h 935"/>
                <a:gd name="T44" fmla="*/ 467 w 935"/>
                <a:gd name="T45" fmla="*/ 157 h 935"/>
                <a:gd name="T46" fmla="*/ 686 w 935"/>
                <a:gd name="T47" fmla="*/ 248 h 935"/>
                <a:gd name="T48" fmla="*/ 777 w 935"/>
                <a:gd name="T49" fmla="*/ 467 h 935"/>
                <a:gd name="T50" fmla="*/ 686 w 935"/>
                <a:gd name="T51" fmla="*/ 68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5" h="935">
                  <a:moveTo>
                    <a:pt x="798" y="137"/>
                  </a:moveTo>
                  <a:cubicBezTo>
                    <a:pt x="755" y="94"/>
                    <a:pt x="705" y="60"/>
                    <a:pt x="649" y="37"/>
                  </a:cubicBezTo>
                  <a:cubicBezTo>
                    <a:pt x="592" y="12"/>
                    <a:pt x="530" y="0"/>
                    <a:pt x="467" y="0"/>
                  </a:cubicBezTo>
                  <a:cubicBezTo>
                    <a:pt x="404" y="0"/>
                    <a:pt x="343" y="12"/>
                    <a:pt x="285" y="37"/>
                  </a:cubicBezTo>
                  <a:cubicBezTo>
                    <a:pt x="230" y="60"/>
                    <a:pt x="180" y="94"/>
                    <a:pt x="137" y="137"/>
                  </a:cubicBezTo>
                  <a:cubicBezTo>
                    <a:pt x="94" y="180"/>
                    <a:pt x="60" y="230"/>
                    <a:pt x="37" y="285"/>
                  </a:cubicBezTo>
                  <a:cubicBezTo>
                    <a:pt x="12" y="343"/>
                    <a:pt x="0" y="404"/>
                    <a:pt x="0" y="467"/>
                  </a:cubicBezTo>
                  <a:cubicBezTo>
                    <a:pt x="0" y="530"/>
                    <a:pt x="12" y="592"/>
                    <a:pt x="37" y="649"/>
                  </a:cubicBezTo>
                  <a:cubicBezTo>
                    <a:pt x="60" y="705"/>
                    <a:pt x="94" y="755"/>
                    <a:pt x="137" y="798"/>
                  </a:cubicBezTo>
                  <a:cubicBezTo>
                    <a:pt x="180" y="841"/>
                    <a:pt x="230" y="874"/>
                    <a:pt x="285" y="898"/>
                  </a:cubicBezTo>
                  <a:cubicBezTo>
                    <a:pt x="343" y="922"/>
                    <a:pt x="404" y="935"/>
                    <a:pt x="467" y="935"/>
                  </a:cubicBezTo>
                  <a:cubicBezTo>
                    <a:pt x="530" y="935"/>
                    <a:pt x="592" y="922"/>
                    <a:pt x="649" y="898"/>
                  </a:cubicBezTo>
                  <a:cubicBezTo>
                    <a:pt x="705" y="874"/>
                    <a:pt x="755" y="841"/>
                    <a:pt x="798" y="798"/>
                  </a:cubicBezTo>
                  <a:cubicBezTo>
                    <a:pt x="841" y="755"/>
                    <a:pt x="875" y="705"/>
                    <a:pt x="898" y="649"/>
                  </a:cubicBezTo>
                  <a:cubicBezTo>
                    <a:pt x="922" y="592"/>
                    <a:pt x="935" y="530"/>
                    <a:pt x="935" y="467"/>
                  </a:cubicBezTo>
                  <a:cubicBezTo>
                    <a:pt x="935" y="404"/>
                    <a:pt x="922" y="343"/>
                    <a:pt x="898" y="285"/>
                  </a:cubicBezTo>
                  <a:cubicBezTo>
                    <a:pt x="875" y="230"/>
                    <a:pt x="841" y="180"/>
                    <a:pt x="798" y="137"/>
                  </a:cubicBezTo>
                  <a:close/>
                  <a:moveTo>
                    <a:pt x="686" y="686"/>
                  </a:moveTo>
                  <a:cubicBezTo>
                    <a:pt x="628" y="745"/>
                    <a:pt x="550" y="777"/>
                    <a:pt x="467" y="777"/>
                  </a:cubicBezTo>
                  <a:cubicBezTo>
                    <a:pt x="385" y="777"/>
                    <a:pt x="307" y="745"/>
                    <a:pt x="248" y="686"/>
                  </a:cubicBezTo>
                  <a:cubicBezTo>
                    <a:pt x="190" y="628"/>
                    <a:pt x="158" y="550"/>
                    <a:pt x="158" y="467"/>
                  </a:cubicBezTo>
                  <a:cubicBezTo>
                    <a:pt x="158" y="385"/>
                    <a:pt x="190" y="307"/>
                    <a:pt x="248" y="248"/>
                  </a:cubicBezTo>
                  <a:cubicBezTo>
                    <a:pt x="307" y="190"/>
                    <a:pt x="385" y="157"/>
                    <a:pt x="467" y="157"/>
                  </a:cubicBezTo>
                  <a:cubicBezTo>
                    <a:pt x="550" y="157"/>
                    <a:pt x="628" y="190"/>
                    <a:pt x="686" y="248"/>
                  </a:cubicBezTo>
                  <a:cubicBezTo>
                    <a:pt x="745" y="307"/>
                    <a:pt x="777" y="385"/>
                    <a:pt x="777" y="467"/>
                  </a:cubicBezTo>
                  <a:cubicBezTo>
                    <a:pt x="777" y="550"/>
                    <a:pt x="745" y="628"/>
                    <a:pt x="686" y="6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5" name="Freeform 157">
              <a:extLst>
                <a:ext uri="{FF2B5EF4-FFF2-40B4-BE49-F238E27FC236}">
                  <a16:creationId xmlns:a16="http://schemas.microsoft.com/office/drawing/2014/main" id="{1E8B0C1D-B9B4-B218-BCD9-78585BDED3C6}"/>
                </a:ext>
              </a:extLst>
            </p:cNvPr>
            <p:cNvSpPr>
              <a:spLocks noEditPoints="1"/>
            </p:cNvSpPr>
            <p:nvPr/>
          </p:nvSpPr>
          <p:spPr bwMode="auto">
            <a:xfrm>
              <a:off x="24588797" y="14447856"/>
              <a:ext cx="8480448" cy="8462942"/>
            </a:xfrm>
            <a:custGeom>
              <a:avLst/>
              <a:gdLst>
                <a:gd name="T0" fmla="*/ 798 w 935"/>
                <a:gd name="T1" fmla="*/ 137 h 935"/>
                <a:gd name="T2" fmla="*/ 650 w 935"/>
                <a:gd name="T3" fmla="*/ 37 h 935"/>
                <a:gd name="T4" fmla="*/ 468 w 935"/>
                <a:gd name="T5" fmla="*/ 0 h 935"/>
                <a:gd name="T6" fmla="*/ 286 w 935"/>
                <a:gd name="T7" fmla="*/ 37 h 935"/>
                <a:gd name="T8" fmla="*/ 137 w 935"/>
                <a:gd name="T9" fmla="*/ 137 h 935"/>
                <a:gd name="T10" fmla="*/ 37 w 935"/>
                <a:gd name="T11" fmla="*/ 285 h 935"/>
                <a:gd name="T12" fmla="*/ 0 w 935"/>
                <a:gd name="T13" fmla="*/ 467 h 935"/>
                <a:gd name="T14" fmla="*/ 37 w 935"/>
                <a:gd name="T15" fmla="*/ 649 h 935"/>
                <a:gd name="T16" fmla="*/ 137 w 935"/>
                <a:gd name="T17" fmla="*/ 798 h 935"/>
                <a:gd name="T18" fmla="*/ 286 w 935"/>
                <a:gd name="T19" fmla="*/ 898 h 935"/>
                <a:gd name="T20" fmla="*/ 468 w 935"/>
                <a:gd name="T21" fmla="*/ 935 h 935"/>
                <a:gd name="T22" fmla="*/ 650 w 935"/>
                <a:gd name="T23" fmla="*/ 898 h 935"/>
                <a:gd name="T24" fmla="*/ 798 w 935"/>
                <a:gd name="T25" fmla="*/ 798 h 935"/>
                <a:gd name="T26" fmla="*/ 898 w 935"/>
                <a:gd name="T27" fmla="*/ 649 h 935"/>
                <a:gd name="T28" fmla="*/ 935 w 935"/>
                <a:gd name="T29" fmla="*/ 467 h 935"/>
                <a:gd name="T30" fmla="*/ 898 w 935"/>
                <a:gd name="T31" fmla="*/ 285 h 935"/>
                <a:gd name="T32" fmla="*/ 798 w 935"/>
                <a:gd name="T33" fmla="*/ 137 h 935"/>
                <a:gd name="T34" fmla="*/ 687 w 935"/>
                <a:gd name="T35" fmla="*/ 686 h 935"/>
                <a:gd name="T36" fmla="*/ 468 w 935"/>
                <a:gd name="T37" fmla="*/ 777 h 935"/>
                <a:gd name="T38" fmla="*/ 249 w 935"/>
                <a:gd name="T39" fmla="*/ 686 h 935"/>
                <a:gd name="T40" fmla="*/ 158 w 935"/>
                <a:gd name="T41" fmla="*/ 467 h 935"/>
                <a:gd name="T42" fmla="*/ 249 w 935"/>
                <a:gd name="T43" fmla="*/ 248 h 935"/>
                <a:gd name="T44" fmla="*/ 468 w 935"/>
                <a:gd name="T45" fmla="*/ 157 h 935"/>
                <a:gd name="T46" fmla="*/ 687 w 935"/>
                <a:gd name="T47" fmla="*/ 248 h 935"/>
                <a:gd name="T48" fmla="*/ 777 w 935"/>
                <a:gd name="T49" fmla="*/ 467 h 935"/>
                <a:gd name="T50" fmla="*/ 687 w 935"/>
                <a:gd name="T51" fmla="*/ 68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5" h="935">
                  <a:moveTo>
                    <a:pt x="798" y="137"/>
                  </a:moveTo>
                  <a:cubicBezTo>
                    <a:pt x="755" y="94"/>
                    <a:pt x="705" y="60"/>
                    <a:pt x="650" y="37"/>
                  </a:cubicBezTo>
                  <a:cubicBezTo>
                    <a:pt x="592" y="12"/>
                    <a:pt x="531" y="0"/>
                    <a:pt x="468" y="0"/>
                  </a:cubicBezTo>
                  <a:cubicBezTo>
                    <a:pt x="405" y="0"/>
                    <a:pt x="343" y="12"/>
                    <a:pt x="286" y="37"/>
                  </a:cubicBezTo>
                  <a:cubicBezTo>
                    <a:pt x="230" y="60"/>
                    <a:pt x="180" y="94"/>
                    <a:pt x="137" y="137"/>
                  </a:cubicBezTo>
                  <a:cubicBezTo>
                    <a:pt x="94" y="180"/>
                    <a:pt x="60" y="230"/>
                    <a:pt x="37" y="285"/>
                  </a:cubicBezTo>
                  <a:cubicBezTo>
                    <a:pt x="13" y="343"/>
                    <a:pt x="0" y="404"/>
                    <a:pt x="0" y="467"/>
                  </a:cubicBezTo>
                  <a:cubicBezTo>
                    <a:pt x="0" y="530"/>
                    <a:pt x="13" y="592"/>
                    <a:pt x="37" y="649"/>
                  </a:cubicBezTo>
                  <a:cubicBezTo>
                    <a:pt x="60" y="705"/>
                    <a:pt x="94" y="755"/>
                    <a:pt x="137" y="798"/>
                  </a:cubicBezTo>
                  <a:cubicBezTo>
                    <a:pt x="180" y="841"/>
                    <a:pt x="230" y="874"/>
                    <a:pt x="286" y="898"/>
                  </a:cubicBezTo>
                  <a:cubicBezTo>
                    <a:pt x="343" y="922"/>
                    <a:pt x="405" y="935"/>
                    <a:pt x="468" y="935"/>
                  </a:cubicBezTo>
                  <a:cubicBezTo>
                    <a:pt x="531" y="935"/>
                    <a:pt x="592" y="922"/>
                    <a:pt x="650" y="898"/>
                  </a:cubicBezTo>
                  <a:cubicBezTo>
                    <a:pt x="705" y="874"/>
                    <a:pt x="755" y="841"/>
                    <a:pt x="798" y="798"/>
                  </a:cubicBezTo>
                  <a:cubicBezTo>
                    <a:pt x="841" y="755"/>
                    <a:pt x="875" y="705"/>
                    <a:pt x="898" y="649"/>
                  </a:cubicBezTo>
                  <a:cubicBezTo>
                    <a:pt x="923" y="592"/>
                    <a:pt x="935" y="530"/>
                    <a:pt x="935" y="467"/>
                  </a:cubicBezTo>
                  <a:cubicBezTo>
                    <a:pt x="935" y="404"/>
                    <a:pt x="923" y="343"/>
                    <a:pt x="898" y="285"/>
                  </a:cubicBezTo>
                  <a:cubicBezTo>
                    <a:pt x="875" y="230"/>
                    <a:pt x="841" y="180"/>
                    <a:pt x="798" y="137"/>
                  </a:cubicBezTo>
                  <a:close/>
                  <a:moveTo>
                    <a:pt x="687" y="686"/>
                  </a:moveTo>
                  <a:cubicBezTo>
                    <a:pt x="628" y="745"/>
                    <a:pt x="550" y="777"/>
                    <a:pt x="468" y="777"/>
                  </a:cubicBezTo>
                  <a:cubicBezTo>
                    <a:pt x="385" y="777"/>
                    <a:pt x="307" y="745"/>
                    <a:pt x="249" y="686"/>
                  </a:cubicBezTo>
                  <a:cubicBezTo>
                    <a:pt x="190" y="628"/>
                    <a:pt x="158" y="550"/>
                    <a:pt x="158" y="467"/>
                  </a:cubicBezTo>
                  <a:cubicBezTo>
                    <a:pt x="158" y="385"/>
                    <a:pt x="190" y="307"/>
                    <a:pt x="249" y="248"/>
                  </a:cubicBezTo>
                  <a:cubicBezTo>
                    <a:pt x="307" y="190"/>
                    <a:pt x="385" y="157"/>
                    <a:pt x="468" y="157"/>
                  </a:cubicBezTo>
                  <a:cubicBezTo>
                    <a:pt x="550" y="157"/>
                    <a:pt x="628" y="190"/>
                    <a:pt x="687" y="248"/>
                  </a:cubicBezTo>
                  <a:cubicBezTo>
                    <a:pt x="745" y="307"/>
                    <a:pt x="777" y="385"/>
                    <a:pt x="777" y="467"/>
                  </a:cubicBezTo>
                  <a:cubicBezTo>
                    <a:pt x="777" y="550"/>
                    <a:pt x="745" y="628"/>
                    <a:pt x="687" y="6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sp>
        <p:nvSpPr>
          <p:cNvPr id="15" name="Oval 14">
            <a:extLst>
              <a:ext uri="{FF2B5EF4-FFF2-40B4-BE49-F238E27FC236}">
                <a16:creationId xmlns:a16="http://schemas.microsoft.com/office/drawing/2014/main" id="{86083957-EA23-D0F9-9FC9-0FA378D977C0}"/>
              </a:ext>
            </a:extLst>
          </p:cNvPr>
          <p:cNvSpPr/>
          <p:nvPr/>
        </p:nvSpPr>
        <p:spPr>
          <a:xfrm>
            <a:off x="2667010" y="2547956"/>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39" name="Graphic 7">
            <a:extLst>
              <a:ext uri="{FF2B5EF4-FFF2-40B4-BE49-F238E27FC236}">
                <a16:creationId xmlns:a16="http://schemas.microsoft.com/office/drawing/2014/main" id="{0A164086-FF55-41F2-CA80-6A843D62F570}"/>
              </a:ext>
            </a:extLst>
          </p:cNvPr>
          <p:cNvSpPr>
            <a:spLocks noChangeAspect="1"/>
          </p:cNvSpPr>
          <p:nvPr/>
        </p:nvSpPr>
        <p:spPr>
          <a:xfrm>
            <a:off x="2829722" y="2781266"/>
            <a:ext cx="525303" cy="384107"/>
          </a:xfrm>
          <a:custGeom>
            <a:avLst/>
            <a:gdLst>
              <a:gd name="connsiteX0" fmla="*/ 908685 w 912495"/>
              <a:gd name="connsiteY0" fmla="*/ 394811 h 667226"/>
              <a:gd name="connsiteX1" fmla="*/ 692468 w 912495"/>
              <a:gd name="connsiteY1" fmla="*/ 270034 h 667226"/>
              <a:gd name="connsiteX2" fmla="*/ 692468 w 912495"/>
              <a:gd name="connsiteY2" fmla="*/ 141446 h 667226"/>
              <a:gd name="connsiteX3" fmla="*/ 686752 w 912495"/>
              <a:gd name="connsiteY3" fmla="*/ 130969 h 667226"/>
              <a:gd name="connsiteX4" fmla="*/ 461962 w 912495"/>
              <a:gd name="connsiteY4" fmla="*/ 1429 h 667226"/>
              <a:gd name="connsiteX5" fmla="*/ 450533 w 912495"/>
              <a:gd name="connsiteY5" fmla="*/ 1429 h 667226"/>
              <a:gd name="connsiteX6" fmla="*/ 225742 w 912495"/>
              <a:gd name="connsiteY6" fmla="*/ 130969 h 667226"/>
              <a:gd name="connsiteX7" fmla="*/ 220028 w 912495"/>
              <a:gd name="connsiteY7" fmla="*/ 141446 h 667226"/>
              <a:gd name="connsiteX8" fmla="*/ 220028 w 912495"/>
              <a:gd name="connsiteY8" fmla="*/ 270034 h 667226"/>
              <a:gd name="connsiteX9" fmla="*/ 3810 w 912495"/>
              <a:gd name="connsiteY9" fmla="*/ 394811 h 667226"/>
              <a:gd name="connsiteX10" fmla="*/ 0 w 912495"/>
              <a:gd name="connsiteY10" fmla="*/ 400526 h 667226"/>
              <a:gd name="connsiteX11" fmla="*/ 3810 w 912495"/>
              <a:gd name="connsiteY11" fmla="*/ 406241 h 667226"/>
              <a:gd name="connsiteX12" fmla="*/ 452437 w 912495"/>
              <a:gd name="connsiteY12" fmla="*/ 666274 h 667226"/>
              <a:gd name="connsiteX13" fmla="*/ 456248 w 912495"/>
              <a:gd name="connsiteY13" fmla="*/ 667226 h 667226"/>
              <a:gd name="connsiteX14" fmla="*/ 460058 w 912495"/>
              <a:gd name="connsiteY14" fmla="*/ 666274 h 667226"/>
              <a:gd name="connsiteX15" fmla="*/ 908685 w 912495"/>
              <a:gd name="connsiteY15" fmla="*/ 407194 h 667226"/>
              <a:gd name="connsiteX16" fmla="*/ 912495 w 912495"/>
              <a:gd name="connsiteY16" fmla="*/ 401479 h 667226"/>
              <a:gd name="connsiteX17" fmla="*/ 908685 w 912495"/>
              <a:gd name="connsiteY17" fmla="*/ 394811 h 667226"/>
              <a:gd name="connsiteX18" fmla="*/ 857250 w 912495"/>
              <a:gd name="connsiteY18" fmla="*/ 381476 h 667226"/>
              <a:gd name="connsiteX19" fmla="*/ 830580 w 912495"/>
              <a:gd name="connsiteY19" fmla="*/ 396716 h 667226"/>
              <a:gd name="connsiteX20" fmla="*/ 799148 w 912495"/>
              <a:gd name="connsiteY20" fmla="*/ 378619 h 667226"/>
              <a:gd name="connsiteX21" fmla="*/ 825818 w 912495"/>
              <a:gd name="connsiteY21" fmla="*/ 363379 h 667226"/>
              <a:gd name="connsiteX22" fmla="*/ 857250 w 912495"/>
              <a:gd name="connsiteY22" fmla="*/ 381476 h 667226"/>
              <a:gd name="connsiteX23" fmla="*/ 220028 w 912495"/>
              <a:gd name="connsiteY23" fmla="*/ 400526 h 667226"/>
              <a:gd name="connsiteX24" fmla="*/ 220028 w 912495"/>
              <a:gd name="connsiteY24" fmla="*/ 403384 h 667226"/>
              <a:gd name="connsiteX25" fmla="*/ 194310 w 912495"/>
              <a:gd name="connsiteY25" fmla="*/ 418624 h 667226"/>
              <a:gd name="connsiteX26" fmla="*/ 163830 w 912495"/>
              <a:gd name="connsiteY26" fmla="*/ 401479 h 667226"/>
              <a:gd name="connsiteX27" fmla="*/ 193358 w 912495"/>
              <a:gd name="connsiteY27" fmla="*/ 384334 h 667226"/>
              <a:gd name="connsiteX28" fmla="*/ 219075 w 912495"/>
              <a:gd name="connsiteY28" fmla="*/ 399574 h 667226"/>
              <a:gd name="connsiteX29" fmla="*/ 219075 w 912495"/>
              <a:gd name="connsiteY29" fmla="*/ 400526 h 667226"/>
              <a:gd name="connsiteX30" fmla="*/ 223837 w 912495"/>
              <a:gd name="connsiteY30" fmla="*/ 409099 h 667226"/>
              <a:gd name="connsiteX31" fmla="*/ 225742 w 912495"/>
              <a:gd name="connsiteY31" fmla="*/ 411004 h 667226"/>
              <a:gd name="connsiteX32" fmla="*/ 253365 w 912495"/>
              <a:gd name="connsiteY32" fmla="*/ 427196 h 667226"/>
              <a:gd name="connsiteX33" fmla="*/ 231458 w 912495"/>
              <a:gd name="connsiteY33" fmla="*/ 439579 h 667226"/>
              <a:gd name="connsiteX34" fmla="*/ 200978 w 912495"/>
              <a:gd name="connsiteY34" fmla="*/ 422434 h 667226"/>
              <a:gd name="connsiteX35" fmla="*/ 223837 w 912495"/>
              <a:gd name="connsiteY35" fmla="*/ 409099 h 667226"/>
              <a:gd name="connsiteX36" fmla="*/ 260985 w 912495"/>
              <a:gd name="connsiteY36" fmla="*/ 431006 h 667226"/>
              <a:gd name="connsiteX37" fmla="*/ 291465 w 912495"/>
              <a:gd name="connsiteY37" fmla="*/ 448151 h 667226"/>
              <a:gd name="connsiteX38" fmla="*/ 269558 w 912495"/>
              <a:gd name="connsiteY38" fmla="*/ 460534 h 667226"/>
              <a:gd name="connsiteX39" fmla="*/ 239078 w 912495"/>
              <a:gd name="connsiteY39" fmla="*/ 443389 h 667226"/>
              <a:gd name="connsiteX40" fmla="*/ 260985 w 912495"/>
              <a:gd name="connsiteY40" fmla="*/ 431006 h 667226"/>
              <a:gd name="connsiteX41" fmla="*/ 298133 w 912495"/>
              <a:gd name="connsiteY41" fmla="*/ 452914 h 667226"/>
              <a:gd name="connsiteX42" fmla="*/ 328612 w 912495"/>
              <a:gd name="connsiteY42" fmla="*/ 470059 h 667226"/>
              <a:gd name="connsiteX43" fmla="*/ 306705 w 912495"/>
              <a:gd name="connsiteY43" fmla="*/ 482441 h 667226"/>
              <a:gd name="connsiteX44" fmla="*/ 276225 w 912495"/>
              <a:gd name="connsiteY44" fmla="*/ 465296 h 667226"/>
              <a:gd name="connsiteX45" fmla="*/ 298133 w 912495"/>
              <a:gd name="connsiteY45" fmla="*/ 452914 h 667226"/>
              <a:gd name="connsiteX46" fmla="*/ 335280 w 912495"/>
              <a:gd name="connsiteY46" fmla="*/ 474821 h 667226"/>
              <a:gd name="connsiteX47" fmla="*/ 365760 w 912495"/>
              <a:gd name="connsiteY47" fmla="*/ 491966 h 667226"/>
              <a:gd name="connsiteX48" fmla="*/ 343853 w 912495"/>
              <a:gd name="connsiteY48" fmla="*/ 504349 h 667226"/>
              <a:gd name="connsiteX49" fmla="*/ 313373 w 912495"/>
              <a:gd name="connsiteY49" fmla="*/ 487204 h 667226"/>
              <a:gd name="connsiteX50" fmla="*/ 335280 w 912495"/>
              <a:gd name="connsiteY50" fmla="*/ 474821 h 667226"/>
              <a:gd name="connsiteX51" fmla="*/ 373380 w 912495"/>
              <a:gd name="connsiteY51" fmla="*/ 495776 h 667226"/>
              <a:gd name="connsiteX52" fmla="*/ 403860 w 912495"/>
              <a:gd name="connsiteY52" fmla="*/ 512921 h 667226"/>
              <a:gd name="connsiteX53" fmla="*/ 381953 w 912495"/>
              <a:gd name="connsiteY53" fmla="*/ 525304 h 667226"/>
              <a:gd name="connsiteX54" fmla="*/ 351473 w 912495"/>
              <a:gd name="connsiteY54" fmla="*/ 508159 h 667226"/>
              <a:gd name="connsiteX55" fmla="*/ 373380 w 912495"/>
              <a:gd name="connsiteY55" fmla="*/ 495776 h 667226"/>
              <a:gd name="connsiteX56" fmla="*/ 410528 w 912495"/>
              <a:gd name="connsiteY56" fmla="*/ 517684 h 667226"/>
              <a:gd name="connsiteX57" fmla="*/ 441008 w 912495"/>
              <a:gd name="connsiteY57" fmla="*/ 534829 h 667226"/>
              <a:gd name="connsiteX58" fmla="*/ 419100 w 912495"/>
              <a:gd name="connsiteY58" fmla="*/ 547211 h 667226"/>
              <a:gd name="connsiteX59" fmla="*/ 388620 w 912495"/>
              <a:gd name="connsiteY59" fmla="*/ 530066 h 667226"/>
              <a:gd name="connsiteX60" fmla="*/ 410528 w 912495"/>
              <a:gd name="connsiteY60" fmla="*/ 517684 h 667226"/>
              <a:gd name="connsiteX61" fmla="*/ 447675 w 912495"/>
              <a:gd name="connsiteY61" fmla="*/ 539591 h 667226"/>
              <a:gd name="connsiteX62" fmla="*/ 449580 w 912495"/>
              <a:gd name="connsiteY62" fmla="*/ 540544 h 667226"/>
              <a:gd name="connsiteX63" fmla="*/ 449580 w 912495"/>
              <a:gd name="connsiteY63" fmla="*/ 540544 h 667226"/>
              <a:gd name="connsiteX64" fmla="*/ 455295 w 912495"/>
              <a:gd name="connsiteY64" fmla="*/ 542449 h 667226"/>
              <a:gd name="connsiteX65" fmla="*/ 461010 w 912495"/>
              <a:gd name="connsiteY65" fmla="*/ 540544 h 667226"/>
              <a:gd name="connsiteX66" fmla="*/ 461010 w 912495"/>
              <a:gd name="connsiteY66" fmla="*/ 540544 h 667226"/>
              <a:gd name="connsiteX67" fmla="*/ 462915 w 912495"/>
              <a:gd name="connsiteY67" fmla="*/ 539591 h 667226"/>
              <a:gd name="connsiteX68" fmla="*/ 484823 w 912495"/>
              <a:gd name="connsiteY68" fmla="*/ 551974 h 667226"/>
              <a:gd name="connsiteX69" fmla="*/ 456248 w 912495"/>
              <a:gd name="connsiteY69" fmla="*/ 569119 h 667226"/>
              <a:gd name="connsiteX70" fmla="*/ 425768 w 912495"/>
              <a:gd name="connsiteY70" fmla="*/ 551974 h 667226"/>
              <a:gd name="connsiteX71" fmla="*/ 447675 w 912495"/>
              <a:gd name="connsiteY71" fmla="*/ 539591 h 667226"/>
              <a:gd name="connsiteX72" fmla="*/ 471487 w 912495"/>
              <a:gd name="connsiteY72" fmla="*/ 534829 h 667226"/>
              <a:gd name="connsiteX73" fmla="*/ 501968 w 912495"/>
              <a:gd name="connsiteY73" fmla="*/ 517684 h 667226"/>
              <a:gd name="connsiteX74" fmla="*/ 523875 w 912495"/>
              <a:gd name="connsiteY74" fmla="*/ 530066 h 667226"/>
              <a:gd name="connsiteX75" fmla="*/ 493395 w 912495"/>
              <a:gd name="connsiteY75" fmla="*/ 547211 h 667226"/>
              <a:gd name="connsiteX76" fmla="*/ 471487 w 912495"/>
              <a:gd name="connsiteY76" fmla="*/ 534829 h 667226"/>
              <a:gd name="connsiteX77" fmla="*/ 508635 w 912495"/>
              <a:gd name="connsiteY77" fmla="*/ 513874 h 667226"/>
              <a:gd name="connsiteX78" fmla="*/ 539115 w 912495"/>
              <a:gd name="connsiteY78" fmla="*/ 496729 h 667226"/>
              <a:gd name="connsiteX79" fmla="*/ 561023 w 912495"/>
              <a:gd name="connsiteY79" fmla="*/ 509111 h 667226"/>
              <a:gd name="connsiteX80" fmla="*/ 530543 w 912495"/>
              <a:gd name="connsiteY80" fmla="*/ 526256 h 667226"/>
              <a:gd name="connsiteX81" fmla="*/ 508635 w 912495"/>
              <a:gd name="connsiteY81" fmla="*/ 513874 h 667226"/>
              <a:gd name="connsiteX82" fmla="*/ 546735 w 912495"/>
              <a:gd name="connsiteY82" fmla="*/ 491966 h 667226"/>
              <a:gd name="connsiteX83" fmla="*/ 577215 w 912495"/>
              <a:gd name="connsiteY83" fmla="*/ 474821 h 667226"/>
              <a:gd name="connsiteX84" fmla="*/ 599123 w 912495"/>
              <a:gd name="connsiteY84" fmla="*/ 487204 h 667226"/>
              <a:gd name="connsiteX85" fmla="*/ 567690 w 912495"/>
              <a:gd name="connsiteY85" fmla="*/ 504349 h 667226"/>
              <a:gd name="connsiteX86" fmla="*/ 546735 w 912495"/>
              <a:gd name="connsiteY86" fmla="*/ 491966 h 667226"/>
              <a:gd name="connsiteX87" fmla="*/ 583883 w 912495"/>
              <a:gd name="connsiteY87" fmla="*/ 470059 h 667226"/>
              <a:gd name="connsiteX88" fmla="*/ 614363 w 912495"/>
              <a:gd name="connsiteY88" fmla="*/ 452914 h 667226"/>
              <a:gd name="connsiteX89" fmla="*/ 636270 w 912495"/>
              <a:gd name="connsiteY89" fmla="*/ 465296 h 667226"/>
              <a:gd name="connsiteX90" fmla="*/ 605790 w 912495"/>
              <a:gd name="connsiteY90" fmla="*/ 482441 h 667226"/>
              <a:gd name="connsiteX91" fmla="*/ 583883 w 912495"/>
              <a:gd name="connsiteY91" fmla="*/ 470059 h 667226"/>
              <a:gd name="connsiteX92" fmla="*/ 621030 w 912495"/>
              <a:gd name="connsiteY92" fmla="*/ 449104 h 667226"/>
              <a:gd name="connsiteX93" fmla="*/ 651510 w 912495"/>
              <a:gd name="connsiteY93" fmla="*/ 431959 h 667226"/>
              <a:gd name="connsiteX94" fmla="*/ 673418 w 912495"/>
              <a:gd name="connsiteY94" fmla="*/ 444341 h 667226"/>
              <a:gd name="connsiteX95" fmla="*/ 642938 w 912495"/>
              <a:gd name="connsiteY95" fmla="*/ 461486 h 667226"/>
              <a:gd name="connsiteX96" fmla="*/ 621030 w 912495"/>
              <a:gd name="connsiteY96" fmla="*/ 449104 h 667226"/>
              <a:gd name="connsiteX97" fmla="*/ 658177 w 912495"/>
              <a:gd name="connsiteY97" fmla="*/ 427196 h 667226"/>
              <a:gd name="connsiteX98" fmla="*/ 685800 w 912495"/>
              <a:gd name="connsiteY98" fmla="*/ 411004 h 667226"/>
              <a:gd name="connsiteX99" fmla="*/ 687705 w 912495"/>
              <a:gd name="connsiteY99" fmla="*/ 409099 h 667226"/>
              <a:gd name="connsiteX100" fmla="*/ 709613 w 912495"/>
              <a:gd name="connsiteY100" fmla="*/ 421481 h 667226"/>
              <a:gd name="connsiteX101" fmla="*/ 679133 w 912495"/>
              <a:gd name="connsiteY101" fmla="*/ 438626 h 667226"/>
              <a:gd name="connsiteX102" fmla="*/ 658177 w 912495"/>
              <a:gd name="connsiteY102" fmla="*/ 427196 h 667226"/>
              <a:gd name="connsiteX103" fmla="*/ 692468 w 912495"/>
              <a:gd name="connsiteY103" fmla="*/ 403384 h 667226"/>
              <a:gd name="connsiteX104" fmla="*/ 692468 w 912495"/>
              <a:gd name="connsiteY104" fmla="*/ 400526 h 667226"/>
              <a:gd name="connsiteX105" fmla="*/ 692468 w 912495"/>
              <a:gd name="connsiteY105" fmla="*/ 397669 h 667226"/>
              <a:gd name="connsiteX106" fmla="*/ 718185 w 912495"/>
              <a:gd name="connsiteY106" fmla="*/ 383381 h 667226"/>
              <a:gd name="connsiteX107" fmla="*/ 747713 w 912495"/>
              <a:gd name="connsiteY107" fmla="*/ 400526 h 667226"/>
              <a:gd name="connsiteX108" fmla="*/ 717233 w 912495"/>
              <a:gd name="connsiteY108" fmla="*/ 417671 h 667226"/>
              <a:gd name="connsiteX109" fmla="*/ 692468 w 912495"/>
              <a:gd name="connsiteY109" fmla="*/ 403384 h 667226"/>
              <a:gd name="connsiteX110" fmla="*/ 724852 w 912495"/>
              <a:gd name="connsiteY110" fmla="*/ 379571 h 667226"/>
              <a:gd name="connsiteX111" fmla="*/ 755333 w 912495"/>
              <a:gd name="connsiteY111" fmla="*/ 362426 h 667226"/>
              <a:gd name="connsiteX112" fmla="*/ 784860 w 912495"/>
              <a:gd name="connsiteY112" fmla="*/ 379571 h 667226"/>
              <a:gd name="connsiteX113" fmla="*/ 754380 w 912495"/>
              <a:gd name="connsiteY113" fmla="*/ 396716 h 667226"/>
              <a:gd name="connsiteX114" fmla="*/ 724852 w 912495"/>
              <a:gd name="connsiteY114" fmla="*/ 379571 h 667226"/>
              <a:gd name="connsiteX115" fmla="*/ 718185 w 912495"/>
              <a:gd name="connsiteY115" fmla="*/ 374809 h 667226"/>
              <a:gd name="connsiteX116" fmla="*/ 693420 w 912495"/>
              <a:gd name="connsiteY116" fmla="*/ 360521 h 667226"/>
              <a:gd name="connsiteX117" fmla="*/ 693420 w 912495"/>
              <a:gd name="connsiteY117" fmla="*/ 354806 h 667226"/>
              <a:gd name="connsiteX118" fmla="*/ 719138 w 912495"/>
              <a:gd name="connsiteY118" fmla="*/ 340519 h 667226"/>
              <a:gd name="connsiteX119" fmla="*/ 749618 w 912495"/>
              <a:gd name="connsiteY119" fmla="*/ 357664 h 667226"/>
              <a:gd name="connsiteX120" fmla="*/ 718185 w 912495"/>
              <a:gd name="connsiteY120" fmla="*/ 374809 h 667226"/>
              <a:gd name="connsiteX121" fmla="*/ 692468 w 912495"/>
              <a:gd name="connsiteY121" fmla="*/ 346234 h 667226"/>
              <a:gd name="connsiteX122" fmla="*/ 692468 w 912495"/>
              <a:gd name="connsiteY122" fmla="*/ 325279 h 667226"/>
              <a:gd name="connsiteX123" fmla="*/ 710565 w 912495"/>
              <a:gd name="connsiteY123" fmla="*/ 335756 h 667226"/>
              <a:gd name="connsiteX124" fmla="*/ 692468 w 912495"/>
              <a:gd name="connsiteY124" fmla="*/ 346234 h 667226"/>
              <a:gd name="connsiteX125" fmla="*/ 692468 w 912495"/>
              <a:gd name="connsiteY125" fmla="*/ 369094 h 667226"/>
              <a:gd name="connsiteX126" fmla="*/ 710565 w 912495"/>
              <a:gd name="connsiteY126" fmla="*/ 379571 h 667226"/>
              <a:gd name="connsiteX127" fmla="*/ 692468 w 912495"/>
              <a:gd name="connsiteY127" fmla="*/ 390049 h 667226"/>
              <a:gd name="connsiteX128" fmla="*/ 692468 w 912495"/>
              <a:gd name="connsiteY128" fmla="*/ 369094 h 667226"/>
              <a:gd name="connsiteX129" fmla="*/ 201930 w 912495"/>
              <a:gd name="connsiteY129" fmla="*/ 379571 h 667226"/>
              <a:gd name="connsiteX130" fmla="*/ 220028 w 912495"/>
              <a:gd name="connsiteY130" fmla="*/ 369094 h 667226"/>
              <a:gd name="connsiteX131" fmla="*/ 220028 w 912495"/>
              <a:gd name="connsiteY131" fmla="*/ 390049 h 667226"/>
              <a:gd name="connsiteX132" fmla="*/ 201930 w 912495"/>
              <a:gd name="connsiteY132" fmla="*/ 379571 h 667226"/>
              <a:gd name="connsiteX133" fmla="*/ 220028 w 912495"/>
              <a:gd name="connsiteY133" fmla="*/ 347186 h 667226"/>
              <a:gd name="connsiteX134" fmla="*/ 200978 w 912495"/>
              <a:gd name="connsiteY134" fmla="*/ 336709 h 667226"/>
              <a:gd name="connsiteX135" fmla="*/ 220028 w 912495"/>
              <a:gd name="connsiteY135" fmla="*/ 326231 h 667226"/>
              <a:gd name="connsiteX136" fmla="*/ 220028 w 912495"/>
              <a:gd name="connsiteY136" fmla="*/ 347186 h 667226"/>
              <a:gd name="connsiteX137" fmla="*/ 220028 w 912495"/>
              <a:gd name="connsiteY137" fmla="*/ 354806 h 667226"/>
              <a:gd name="connsiteX138" fmla="*/ 220028 w 912495"/>
              <a:gd name="connsiteY138" fmla="*/ 359569 h 667226"/>
              <a:gd name="connsiteX139" fmla="*/ 194310 w 912495"/>
              <a:gd name="connsiteY139" fmla="*/ 374809 h 667226"/>
              <a:gd name="connsiteX140" fmla="*/ 163830 w 912495"/>
              <a:gd name="connsiteY140" fmla="*/ 357664 h 667226"/>
              <a:gd name="connsiteX141" fmla="*/ 194310 w 912495"/>
              <a:gd name="connsiteY141" fmla="*/ 340519 h 667226"/>
              <a:gd name="connsiteX142" fmla="*/ 220028 w 912495"/>
              <a:gd name="connsiteY142" fmla="*/ 354806 h 667226"/>
              <a:gd name="connsiteX143" fmla="*/ 187642 w 912495"/>
              <a:gd name="connsiteY143" fmla="*/ 379571 h 667226"/>
              <a:gd name="connsiteX144" fmla="*/ 158115 w 912495"/>
              <a:gd name="connsiteY144" fmla="*/ 396716 h 667226"/>
              <a:gd name="connsiteX145" fmla="*/ 127635 w 912495"/>
              <a:gd name="connsiteY145" fmla="*/ 379571 h 667226"/>
              <a:gd name="connsiteX146" fmla="*/ 157163 w 912495"/>
              <a:gd name="connsiteY146" fmla="*/ 362426 h 667226"/>
              <a:gd name="connsiteX147" fmla="*/ 187642 w 912495"/>
              <a:gd name="connsiteY147" fmla="*/ 379571 h 667226"/>
              <a:gd name="connsiteX148" fmla="*/ 150495 w 912495"/>
              <a:gd name="connsiteY148" fmla="*/ 400526 h 667226"/>
              <a:gd name="connsiteX149" fmla="*/ 120015 w 912495"/>
              <a:gd name="connsiteY149" fmla="*/ 418624 h 667226"/>
              <a:gd name="connsiteX150" fmla="*/ 89535 w 912495"/>
              <a:gd name="connsiteY150" fmla="*/ 401479 h 667226"/>
              <a:gd name="connsiteX151" fmla="*/ 120015 w 912495"/>
              <a:gd name="connsiteY151" fmla="*/ 383381 h 667226"/>
              <a:gd name="connsiteX152" fmla="*/ 150495 w 912495"/>
              <a:gd name="connsiteY152" fmla="*/ 400526 h 667226"/>
              <a:gd name="connsiteX153" fmla="*/ 157163 w 912495"/>
              <a:gd name="connsiteY153" fmla="*/ 404336 h 667226"/>
              <a:gd name="connsiteX154" fmla="*/ 187642 w 912495"/>
              <a:gd name="connsiteY154" fmla="*/ 421481 h 667226"/>
              <a:gd name="connsiteX155" fmla="*/ 157163 w 912495"/>
              <a:gd name="connsiteY155" fmla="*/ 439579 h 667226"/>
              <a:gd name="connsiteX156" fmla="*/ 126682 w 912495"/>
              <a:gd name="connsiteY156" fmla="*/ 422434 h 667226"/>
              <a:gd name="connsiteX157" fmla="*/ 157163 w 912495"/>
              <a:gd name="connsiteY157" fmla="*/ 404336 h 667226"/>
              <a:gd name="connsiteX158" fmla="*/ 194310 w 912495"/>
              <a:gd name="connsiteY158" fmla="*/ 426244 h 667226"/>
              <a:gd name="connsiteX159" fmla="*/ 224790 w 912495"/>
              <a:gd name="connsiteY159" fmla="*/ 443389 h 667226"/>
              <a:gd name="connsiteX160" fmla="*/ 194310 w 912495"/>
              <a:gd name="connsiteY160" fmla="*/ 461486 h 667226"/>
              <a:gd name="connsiteX161" fmla="*/ 163830 w 912495"/>
              <a:gd name="connsiteY161" fmla="*/ 444341 h 667226"/>
              <a:gd name="connsiteX162" fmla="*/ 194310 w 912495"/>
              <a:gd name="connsiteY162" fmla="*/ 426244 h 667226"/>
              <a:gd name="connsiteX163" fmla="*/ 232410 w 912495"/>
              <a:gd name="connsiteY163" fmla="*/ 448151 h 667226"/>
              <a:gd name="connsiteX164" fmla="*/ 262890 w 912495"/>
              <a:gd name="connsiteY164" fmla="*/ 465296 h 667226"/>
              <a:gd name="connsiteX165" fmla="*/ 232410 w 912495"/>
              <a:gd name="connsiteY165" fmla="*/ 483394 h 667226"/>
              <a:gd name="connsiteX166" fmla="*/ 201930 w 912495"/>
              <a:gd name="connsiteY166" fmla="*/ 466249 h 667226"/>
              <a:gd name="connsiteX167" fmla="*/ 232410 w 912495"/>
              <a:gd name="connsiteY167" fmla="*/ 448151 h 667226"/>
              <a:gd name="connsiteX168" fmla="*/ 269558 w 912495"/>
              <a:gd name="connsiteY168" fmla="*/ 469106 h 667226"/>
              <a:gd name="connsiteX169" fmla="*/ 300037 w 912495"/>
              <a:gd name="connsiteY169" fmla="*/ 486251 h 667226"/>
              <a:gd name="connsiteX170" fmla="*/ 269558 w 912495"/>
              <a:gd name="connsiteY170" fmla="*/ 504349 h 667226"/>
              <a:gd name="connsiteX171" fmla="*/ 239078 w 912495"/>
              <a:gd name="connsiteY171" fmla="*/ 487204 h 667226"/>
              <a:gd name="connsiteX172" fmla="*/ 269558 w 912495"/>
              <a:gd name="connsiteY172" fmla="*/ 469106 h 667226"/>
              <a:gd name="connsiteX173" fmla="*/ 306705 w 912495"/>
              <a:gd name="connsiteY173" fmla="*/ 491014 h 667226"/>
              <a:gd name="connsiteX174" fmla="*/ 337185 w 912495"/>
              <a:gd name="connsiteY174" fmla="*/ 508159 h 667226"/>
              <a:gd name="connsiteX175" fmla="*/ 306705 w 912495"/>
              <a:gd name="connsiteY175" fmla="*/ 526256 h 667226"/>
              <a:gd name="connsiteX176" fmla="*/ 276225 w 912495"/>
              <a:gd name="connsiteY176" fmla="*/ 509111 h 667226"/>
              <a:gd name="connsiteX177" fmla="*/ 306705 w 912495"/>
              <a:gd name="connsiteY177" fmla="*/ 491014 h 667226"/>
              <a:gd name="connsiteX178" fmla="*/ 343853 w 912495"/>
              <a:gd name="connsiteY178" fmla="*/ 512921 h 667226"/>
              <a:gd name="connsiteX179" fmla="*/ 374333 w 912495"/>
              <a:gd name="connsiteY179" fmla="*/ 530066 h 667226"/>
              <a:gd name="connsiteX180" fmla="*/ 343853 w 912495"/>
              <a:gd name="connsiteY180" fmla="*/ 547211 h 667226"/>
              <a:gd name="connsiteX181" fmla="*/ 313373 w 912495"/>
              <a:gd name="connsiteY181" fmla="*/ 530066 h 667226"/>
              <a:gd name="connsiteX182" fmla="*/ 343853 w 912495"/>
              <a:gd name="connsiteY182" fmla="*/ 512921 h 667226"/>
              <a:gd name="connsiteX183" fmla="*/ 381953 w 912495"/>
              <a:gd name="connsiteY183" fmla="*/ 534829 h 667226"/>
              <a:gd name="connsiteX184" fmla="*/ 412433 w 912495"/>
              <a:gd name="connsiteY184" fmla="*/ 551974 h 667226"/>
              <a:gd name="connsiteX185" fmla="*/ 381953 w 912495"/>
              <a:gd name="connsiteY185" fmla="*/ 569119 h 667226"/>
              <a:gd name="connsiteX186" fmla="*/ 351473 w 912495"/>
              <a:gd name="connsiteY186" fmla="*/ 551974 h 667226"/>
              <a:gd name="connsiteX187" fmla="*/ 381953 w 912495"/>
              <a:gd name="connsiteY187" fmla="*/ 534829 h 667226"/>
              <a:gd name="connsiteX188" fmla="*/ 419100 w 912495"/>
              <a:gd name="connsiteY188" fmla="*/ 555784 h 667226"/>
              <a:gd name="connsiteX189" fmla="*/ 449580 w 912495"/>
              <a:gd name="connsiteY189" fmla="*/ 572929 h 667226"/>
              <a:gd name="connsiteX190" fmla="*/ 418148 w 912495"/>
              <a:gd name="connsiteY190" fmla="*/ 591026 h 667226"/>
              <a:gd name="connsiteX191" fmla="*/ 387668 w 912495"/>
              <a:gd name="connsiteY191" fmla="*/ 573881 h 667226"/>
              <a:gd name="connsiteX192" fmla="*/ 419100 w 912495"/>
              <a:gd name="connsiteY192" fmla="*/ 555784 h 667226"/>
              <a:gd name="connsiteX193" fmla="*/ 456248 w 912495"/>
              <a:gd name="connsiteY193" fmla="*/ 577691 h 667226"/>
              <a:gd name="connsiteX194" fmla="*/ 486728 w 912495"/>
              <a:gd name="connsiteY194" fmla="*/ 594836 h 667226"/>
              <a:gd name="connsiteX195" fmla="*/ 456248 w 912495"/>
              <a:gd name="connsiteY195" fmla="*/ 612934 h 667226"/>
              <a:gd name="connsiteX196" fmla="*/ 425768 w 912495"/>
              <a:gd name="connsiteY196" fmla="*/ 595789 h 667226"/>
              <a:gd name="connsiteX197" fmla="*/ 456248 w 912495"/>
              <a:gd name="connsiteY197" fmla="*/ 577691 h 667226"/>
              <a:gd name="connsiteX198" fmla="*/ 462915 w 912495"/>
              <a:gd name="connsiteY198" fmla="*/ 572929 h 667226"/>
              <a:gd name="connsiteX199" fmla="*/ 493395 w 912495"/>
              <a:gd name="connsiteY199" fmla="*/ 555784 h 667226"/>
              <a:gd name="connsiteX200" fmla="*/ 523875 w 912495"/>
              <a:gd name="connsiteY200" fmla="*/ 572929 h 667226"/>
              <a:gd name="connsiteX201" fmla="*/ 493395 w 912495"/>
              <a:gd name="connsiteY201" fmla="*/ 590074 h 667226"/>
              <a:gd name="connsiteX202" fmla="*/ 462915 w 912495"/>
              <a:gd name="connsiteY202" fmla="*/ 572929 h 667226"/>
              <a:gd name="connsiteX203" fmla="*/ 500062 w 912495"/>
              <a:gd name="connsiteY203" fmla="*/ 551974 h 667226"/>
              <a:gd name="connsiteX204" fmla="*/ 530543 w 912495"/>
              <a:gd name="connsiteY204" fmla="*/ 534829 h 667226"/>
              <a:gd name="connsiteX205" fmla="*/ 561023 w 912495"/>
              <a:gd name="connsiteY205" fmla="*/ 551974 h 667226"/>
              <a:gd name="connsiteX206" fmla="*/ 530543 w 912495"/>
              <a:gd name="connsiteY206" fmla="*/ 569119 h 667226"/>
              <a:gd name="connsiteX207" fmla="*/ 500062 w 912495"/>
              <a:gd name="connsiteY207" fmla="*/ 551974 h 667226"/>
              <a:gd name="connsiteX208" fmla="*/ 538163 w 912495"/>
              <a:gd name="connsiteY208" fmla="*/ 530066 h 667226"/>
              <a:gd name="connsiteX209" fmla="*/ 568643 w 912495"/>
              <a:gd name="connsiteY209" fmla="*/ 512921 h 667226"/>
              <a:gd name="connsiteX210" fmla="*/ 599123 w 912495"/>
              <a:gd name="connsiteY210" fmla="*/ 531019 h 667226"/>
              <a:gd name="connsiteX211" fmla="*/ 568643 w 912495"/>
              <a:gd name="connsiteY211" fmla="*/ 548164 h 667226"/>
              <a:gd name="connsiteX212" fmla="*/ 538163 w 912495"/>
              <a:gd name="connsiteY212" fmla="*/ 530066 h 667226"/>
              <a:gd name="connsiteX213" fmla="*/ 575310 w 912495"/>
              <a:gd name="connsiteY213" fmla="*/ 508159 h 667226"/>
              <a:gd name="connsiteX214" fmla="*/ 605790 w 912495"/>
              <a:gd name="connsiteY214" fmla="*/ 491014 h 667226"/>
              <a:gd name="connsiteX215" fmla="*/ 636270 w 912495"/>
              <a:gd name="connsiteY215" fmla="*/ 509111 h 667226"/>
              <a:gd name="connsiteX216" fmla="*/ 605790 w 912495"/>
              <a:gd name="connsiteY216" fmla="*/ 526256 h 667226"/>
              <a:gd name="connsiteX217" fmla="*/ 575310 w 912495"/>
              <a:gd name="connsiteY217" fmla="*/ 508159 h 667226"/>
              <a:gd name="connsiteX218" fmla="*/ 612458 w 912495"/>
              <a:gd name="connsiteY218" fmla="*/ 487204 h 667226"/>
              <a:gd name="connsiteX219" fmla="*/ 642938 w 912495"/>
              <a:gd name="connsiteY219" fmla="*/ 470059 h 667226"/>
              <a:gd name="connsiteX220" fmla="*/ 673418 w 912495"/>
              <a:gd name="connsiteY220" fmla="*/ 488156 h 667226"/>
              <a:gd name="connsiteX221" fmla="*/ 642938 w 912495"/>
              <a:gd name="connsiteY221" fmla="*/ 504349 h 667226"/>
              <a:gd name="connsiteX222" fmla="*/ 612458 w 912495"/>
              <a:gd name="connsiteY222" fmla="*/ 487204 h 667226"/>
              <a:gd name="connsiteX223" fmla="*/ 649605 w 912495"/>
              <a:gd name="connsiteY223" fmla="*/ 465296 h 667226"/>
              <a:gd name="connsiteX224" fmla="*/ 680085 w 912495"/>
              <a:gd name="connsiteY224" fmla="*/ 448151 h 667226"/>
              <a:gd name="connsiteX225" fmla="*/ 710565 w 912495"/>
              <a:gd name="connsiteY225" fmla="*/ 466249 h 667226"/>
              <a:gd name="connsiteX226" fmla="*/ 680085 w 912495"/>
              <a:gd name="connsiteY226" fmla="*/ 483394 h 667226"/>
              <a:gd name="connsiteX227" fmla="*/ 649605 w 912495"/>
              <a:gd name="connsiteY227" fmla="*/ 465296 h 667226"/>
              <a:gd name="connsiteX228" fmla="*/ 687705 w 912495"/>
              <a:gd name="connsiteY228" fmla="*/ 443389 h 667226"/>
              <a:gd name="connsiteX229" fmla="*/ 718185 w 912495"/>
              <a:gd name="connsiteY229" fmla="*/ 426244 h 667226"/>
              <a:gd name="connsiteX230" fmla="*/ 748665 w 912495"/>
              <a:gd name="connsiteY230" fmla="*/ 444341 h 667226"/>
              <a:gd name="connsiteX231" fmla="*/ 718185 w 912495"/>
              <a:gd name="connsiteY231" fmla="*/ 461486 h 667226"/>
              <a:gd name="connsiteX232" fmla="*/ 687705 w 912495"/>
              <a:gd name="connsiteY232" fmla="*/ 443389 h 667226"/>
              <a:gd name="connsiteX233" fmla="*/ 724852 w 912495"/>
              <a:gd name="connsiteY233" fmla="*/ 422434 h 667226"/>
              <a:gd name="connsiteX234" fmla="*/ 755333 w 912495"/>
              <a:gd name="connsiteY234" fmla="*/ 405289 h 667226"/>
              <a:gd name="connsiteX235" fmla="*/ 785813 w 912495"/>
              <a:gd name="connsiteY235" fmla="*/ 423386 h 667226"/>
              <a:gd name="connsiteX236" fmla="*/ 755333 w 912495"/>
              <a:gd name="connsiteY236" fmla="*/ 440531 h 667226"/>
              <a:gd name="connsiteX237" fmla="*/ 724852 w 912495"/>
              <a:gd name="connsiteY237" fmla="*/ 422434 h 667226"/>
              <a:gd name="connsiteX238" fmla="*/ 762000 w 912495"/>
              <a:gd name="connsiteY238" fmla="*/ 400526 h 667226"/>
              <a:gd name="connsiteX239" fmla="*/ 792480 w 912495"/>
              <a:gd name="connsiteY239" fmla="*/ 383381 h 667226"/>
              <a:gd name="connsiteX240" fmla="*/ 822960 w 912495"/>
              <a:gd name="connsiteY240" fmla="*/ 401479 h 667226"/>
              <a:gd name="connsiteX241" fmla="*/ 792480 w 912495"/>
              <a:gd name="connsiteY241" fmla="*/ 418624 h 667226"/>
              <a:gd name="connsiteX242" fmla="*/ 762000 w 912495"/>
              <a:gd name="connsiteY242" fmla="*/ 400526 h 667226"/>
              <a:gd name="connsiteX243" fmla="*/ 819150 w 912495"/>
              <a:gd name="connsiteY243" fmla="*/ 359569 h 667226"/>
              <a:gd name="connsiteX244" fmla="*/ 792480 w 912495"/>
              <a:gd name="connsiteY244" fmla="*/ 374809 h 667226"/>
              <a:gd name="connsiteX245" fmla="*/ 762952 w 912495"/>
              <a:gd name="connsiteY245" fmla="*/ 357664 h 667226"/>
              <a:gd name="connsiteX246" fmla="*/ 789623 w 912495"/>
              <a:gd name="connsiteY246" fmla="*/ 342424 h 667226"/>
              <a:gd name="connsiteX247" fmla="*/ 819150 w 912495"/>
              <a:gd name="connsiteY247" fmla="*/ 359569 h 667226"/>
              <a:gd name="connsiteX248" fmla="*/ 782002 w 912495"/>
              <a:gd name="connsiteY248" fmla="*/ 337661 h 667226"/>
              <a:gd name="connsiteX249" fmla="*/ 755333 w 912495"/>
              <a:gd name="connsiteY249" fmla="*/ 352901 h 667226"/>
              <a:gd name="connsiteX250" fmla="*/ 724852 w 912495"/>
              <a:gd name="connsiteY250" fmla="*/ 335756 h 667226"/>
              <a:gd name="connsiteX251" fmla="*/ 751523 w 912495"/>
              <a:gd name="connsiteY251" fmla="*/ 320516 h 667226"/>
              <a:gd name="connsiteX252" fmla="*/ 782002 w 912495"/>
              <a:gd name="connsiteY252" fmla="*/ 337661 h 667226"/>
              <a:gd name="connsiteX253" fmla="*/ 744855 w 912495"/>
              <a:gd name="connsiteY253" fmla="*/ 316706 h 667226"/>
              <a:gd name="connsiteX254" fmla="*/ 718185 w 912495"/>
              <a:gd name="connsiteY254" fmla="*/ 331946 h 667226"/>
              <a:gd name="connsiteX255" fmla="*/ 692468 w 912495"/>
              <a:gd name="connsiteY255" fmla="*/ 317659 h 667226"/>
              <a:gd name="connsiteX256" fmla="*/ 692468 w 912495"/>
              <a:gd name="connsiteY256" fmla="*/ 311944 h 667226"/>
              <a:gd name="connsiteX257" fmla="*/ 714375 w 912495"/>
              <a:gd name="connsiteY257" fmla="*/ 299561 h 667226"/>
              <a:gd name="connsiteX258" fmla="*/ 744855 w 912495"/>
              <a:gd name="connsiteY258" fmla="*/ 316706 h 667226"/>
              <a:gd name="connsiteX259" fmla="*/ 707708 w 912495"/>
              <a:gd name="connsiteY259" fmla="*/ 294799 h 667226"/>
              <a:gd name="connsiteX260" fmla="*/ 692468 w 912495"/>
              <a:gd name="connsiteY260" fmla="*/ 303371 h 667226"/>
              <a:gd name="connsiteX261" fmla="*/ 692468 w 912495"/>
              <a:gd name="connsiteY261" fmla="*/ 286226 h 667226"/>
              <a:gd name="connsiteX262" fmla="*/ 707708 w 912495"/>
              <a:gd name="connsiteY262" fmla="*/ 294799 h 667226"/>
              <a:gd name="connsiteX263" fmla="*/ 668655 w 912495"/>
              <a:gd name="connsiteY263" fmla="*/ 162401 h 667226"/>
              <a:gd name="connsiteX264" fmla="*/ 668655 w 912495"/>
              <a:gd name="connsiteY264" fmla="*/ 393859 h 667226"/>
              <a:gd name="connsiteX265" fmla="*/ 468630 w 912495"/>
              <a:gd name="connsiteY265" fmla="*/ 510064 h 667226"/>
              <a:gd name="connsiteX266" fmla="*/ 468630 w 912495"/>
              <a:gd name="connsiteY266" fmla="*/ 277654 h 667226"/>
              <a:gd name="connsiteX267" fmla="*/ 661988 w 912495"/>
              <a:gd name="connsiteY267" fmla="*/ 166211 h 667226"/>
              <a:gd name="connsiteX268" fmla="*/ 668655 w 912495"/>
              <a:gd name="connsiteY268" fmla="*/ 162401 h 667226"/>
              <a:gd name="connsiteX269" fmla="*/ 456248 w 912495"/>
              <a:gd name="connsiteY269" fmla="*/ 25241 h 667226"/>
              <a:gd name="connsiteX270" fmla="*/ 657225 w 912495"/>
              <a:gd name="connsiteY270" fmla="*/ 141446 h 667226"/>
              <a:gd name="connsiteX271" fmla="*/ 630555 w 912495"/>
              <a:gd name="connsiteY271" fmla="*/ 156686 h 667226"/>
              <a:gd name="connsiteX272" fmla="*/ 456248 w 912495"/>
              <a:gd name="connsiteY272" fmla="*/ 257651 h 667226"/>
              <a:gd name="connsiteX273" fmla="*/ 256223 w 912495"/>
              <a:gd name="connsiteY273" fmla="*/ 141446 h 667226"/>
              <a:gd name="connsiteX274" fmla="*/ 456248 w 912495"/>
              <a:gd name="connsiteY274" fmla="*/ 25241 h 667226"/>
              <a:gd name="connsiteX275" fmla="*/ 444818 w 912495"/>
              <a:gd name="connsiteY275" fmla="*/ 277654 h 667226"/>
              <a:gd name="connsiteX276" fmla="*/ 444818 w 912495"/>
              <a:gd name="connsiteY276" fmla="*/ 509111 h 667226"/>
              <a:gd name="connsiteX277" fmla="*/ 243840 w 912495"/>
              <a:gd name="connsiteY277" fmla="*/ 393859 h 667226"/>
              <a:gd name="connsiteX278" fmla="*/ 243840 w 912495"/>
              <a:gd name="connsiteY278" fmla="*/ 162401 h 667226"/>
              <a:gd name="connsiteX279" fmla="*/ 444818 w 912495"/>
              <a:gd name="connsiteY279" fmla="*/ 277654 h 667226"/>
              <a:gd name="connsiteX280" fmla="*/ 220028 w 912495"/>
              <a:gd name="connsiteY280" fmla="*/ 286226 h 667226"/>
              <a:gd name="connsiteX281" fmla="*/ 220028 w 912495"/>
              <a:gd name="connsiteY281" fmla="*/ 303371 h 667226"/>
              <a:gd name="connsiteX282" fmla="*/ 204787 w 912495"/>
              <a:gd name="connsiteY282" fmla="*/ 294799 h 667226"/>
              <a:gd name="connsiteX283" fmla="*/ 220028 w 912495"/>
              <a:gd name="connsiteY283" fmla="*/ 286226 h 667226"/>
              <a:gd name="connsiteX284" fmla="*/ 198120 w 912495"/>
              <a:gd name="connsiteY284" fmla="*/ 298609 h 667226"/>
              <a:gd name="connsiteX285" fmla="*/ 220028 w 912495"/>
              <a:gd name="connsiteY285" fmla="*/ 310991 h 667226"/>
              <a:gd name="connsiteX286" fmla="*/ 220028 w 912495"/>
              <a:gd name="connsiteY286" fmla="*/ 316706 h 667226"/>
              <a:gd name="connsiteX287" fmla="*/ 194310 w 912495"/>
              <a:gd name="connsiteY287" fmla="*/ 331946 h 667226"/>
              <a:gd name="connsiteX288" fmla="*/ 167640 w 912495"/>
              <a:gd name="connsiteY288" fmla="*/ 316706 h 667226"/>
              <a:gd name="connsiteX289" fmla="*/ 198120 w 912495"/>
              <a:gd name="connsiteY289" fmla="*/ 298609 h 667226"/>
              <a:gd name="connsiteX290" fmla="*/ 160020 w 912495"/>
              <a:gd name="connsiteY290" fmla="*/ 320516 h 667226"/>
              <a:gd name="connsiteX291" fmla="*/ 186690 w 912495"/>
              <a:gd name="connsiteY291" fmla="*/ 335756 h 667226"/>
              <a:gd name="connsiteX292" fmla="*/ 156210 w 912495"/>
              <a:gd name="connsiteY292" fmla="*/ 352901 h 667226"/>
              <a:gd name="connsiteX293" fmla="*/ 129540 w 912495"/>
              <a:gd name="connsiteY293" fmla="*/ 337661 h 667226"/>
              <a:gd name="connsiteX294" fmla="*/ 160020 w 912495"/>
              <a:gd name="connsiteY294" fmla="*/ 320516 h 667226"/>
              <a:gd name="connsiteX295" fmla="*/ 122873 w 912495"/>
              <a:gd name="connsiteY295" fmla="*/ 342424 h 667226"/>
              <a:gd name="connsiteX296" fmla="*/ 149542 w 912495"/>
              <a:gd name="connsiteY296" fmla="*/ 357664 h 667226"/>
              <a:gd name="connsiteX297" fmla="*/ 120015 w 912495"/>
              <a:gd name="connsiteY297" fmla="*/ 374809 h 667226"/>
              <a:gd name="connsiteX298" fmla="*/ 93345 w 912495"/>
              <a:gd name="connsiteY298" fmla="*/ 359569 h 667226"/>
              <a:gd name="connsiteX299" fmla="*/ 122873 w 912495"/>
              <a:gd name="connsiteY299" fmla="*/ 342424 h 667226"/>
              <a:gd name="connsiteX300" fmla="*/ 85725 w 912495"/>
              <a:gd name="connsiteY300" fmla="*/ 363379 h 667226"/>
              <a:gd name="connsiteX301" fmla="*/ 112395 w 912495"/>
              <a:gd name="connsiteY301" fmla="*/ 378619 h 667226"/>
              <a:gd name="connsiteX302" fmla="*/ 81915 w 912495"/>
              <a:gd name="connsiteY302" fmla="*/ 396716 h 667226"/>
              <a:gd name="connsiteX303" fmla="*/ 55245 w 912495"/>
              <a:gd name="connsiteY303" fmla="*/ 381476 h 667226"/>
              <a:gd name="connsiteX304" fmla="*/ 85725 w 912495"/>
              <a:gd name="connsiteY304" fmla="*/ 363379 h 667226"/>
              <a:gd name="connsiteX305" fmla="*/ 21907 w 912495"/>
              <a:gd name="connsiteY305" fmla="*/ 400526 h 667226"/>
              <a:gd name="connsiteX306" fmla="*/ 48578 w 912495"/>
              <a:gd name="connsiteY306" fmla="*/ 385286 h 667226"/>
              <a:gd name="connsiteX307" fmla="*/ 75248 w 912495"/>
              <a:gd name="connsiteY307" fmla="*/ 400526 h 667226"/>
              <a:gd name="connsiteX308" fmla="*/ 48578 w 912495"/>
              <a:gd name="connsiteY308" fmla="*/ 415766 h 667226"/>
              <a:gd name="connsiteX309" fmla="*/ 21907 w 912495"/>
              <a:gd name="connsiteY309" fmla="*/ 400526 h 667226"/>
              <a:gd name="connsiteX310" fmla="*/ 55245 w 912495"/>
              <a:gd name="connsiteY310" fmla="*/ 420529 h 667226"/>
              <a:gd name="connsiteX311" fmla="*/ 81915 w 912495"/>
              <a:gd name="connsiteY311" fmla="*/ 405289 h 667226"/>
              <a:gd name="connsiteX312" fmla="*/ 112395 w 912495"/>
              <a:gd name="connsiteY312" fmla="*/ 422434 h 667226"/>
              <a:gd name="connsiteX313" fmla="*/ 85725 w 912495"/>
              <a:gd name="connsiteY313" fmla="*/ 437674 h 667226"/>
              <a:gd name="connsiteX314" fmla="*/ 55245 w 912495"/>
              <a:gd name="connsiteY314" fmla="*/ 420529 h 667226"/>
              <a:gd name="connsiteX315" fmla="*/ 93345 w 912495"/>
              <a:gd name="connsiteY315" fmla="*/ 441484 h 667226"/>
              <a:gd name="connsiteX316" fmla="*/ 120015 w 912495"/>
              <a:gd name="connsiteY316" fmla="*/ 426244 h 667226"/>
              <a:gd name="connsiteX317" fmla="*/ 150495 w 912495"/>
              <a:gd name="connsiteY317" fmla="*/ 443389 h 667226"/>
              <a:gd name="connsiteX318" fmla="*/ 122873 w 912495"/>
              <a:gd name="connsiteY318" fmla="*/ 459581 h 667226"/>
              <a:gd name="connsiteX319" fmla="*/ 93345 w 912495"/>
              <a:gd name="connsiteY319" fmla="*/ 441484 h 667226"/>
              <a:gd name="connsiteX320" fmla="*/ 130492 w 912495"/>
              <a:gd name="connsiteY320" fmla="*/ 463391 h 667226"/>
              <a:gd name="connsiteX321" fmla="*/ 157163 w 912495"/>
              <a:gd name="connsiteY321" fmla="*/ 448151 h 667226"/>
              <a:gd name="connsiteX322" fmla="*/ 187642 w 912495"/>
              <a:gd name="connsiteY322" fmla="*/ 465296 h 667226"/>
              <a:gd name="connsiteX323" fmla="*/ 160973 w 912495"/>
              <a:gd name="connsiteY323" fmla="*/ 480536 h 667226"/>
              <a:gd name="connsiteX324" fmla="*/ 130492 w 912495"/>
              <a:gd name="connsiteY324" fmla="*/ 463391 h 667226"/>
              <a:gd name="connsiteX325" fmla="*/ 167640 w 912495"/>
              <a:gd name="connsiteY325" fmla="*/ 485299 h 667226"/>
              <a:gd name="connsiteX326" fmla="*/ 194310 w 912495"/>
              <a:gd name="connsiteY326" fmla="*/ 470059 h 667226"/>
              <a:gd name="connsiteX327" fmla="*/ 224790 w 912495"/>
              <a:gd name="connsiteY327" fmla="*/ 487204 h 667226"/>
              <a:gd name="connsiteX328" fmla="*/ 198120 w 912495"/>
              <a:gd name="connsiteY328" fmla="*/ 502444 h 667226"/>
              <a:gd name="connsiteX329" fmla="*/ 167640 w 912495"/>
              <a:gd name="connsiteY329" fmla="*/ 485299 h 667226"/>
              <a:gd name="connsiteX330" fmla="*/ 204787 w 912495"/>
              <a:gd name="connsiteY330" fmla="*/ 506254 h 667226"/>
              <a:gd name="connsiteX331" fmla="*/ 231458 w 912495"/>
              <a:gd name="connsiteY331" fmla="*/ 491014 h 667226"/>
              <a:gd name="connsiteX332" fmla="*/ 261937 w 912495"/>
              <a:gd name="connsiteY332" fmla="*/ 508159 h 667226"/>
              <a:gd name="connsiteX333" fmla="*/ 235267 w 912495"/>
              <a:gd name="connsiteY333" fmla="*/ 523399 h 667226"/>
              <a:gd name="connsiteX334" fmla="*/ 204787 w 912495"/>
              <a:gd name="connsiteY334" fmla="*/ 506254 h 667226"/>
              <a:gd name="connsiteX335" fmla="*/ 242887 w 912495"/>
              <a:gd name="connsiteY335" fmla="*/ 528161 h 667226"/>
              <a:gd name="connsiteX336" fmla="*/ 269558 w 912495"/>
              <a:gd name="connsiteY336" fmla="*/ 512921 h 667226"/>
              <a:gd name="connsiteX337" fmla="*/ 300037 w 912495"/>
              <a:gd name="connsiteY337" fmla="*/ 530066 h 667226"/>
              <a:gd name="connsiteX338" fmla="*/ 273368 w 912495"/>
              <a:gd name="connsiteY338" fmla="*/ 545306 h 667226"/>
              <a:gd name="connsiteX339" fmla="*/ 242887 w 912495"/>
              <a:gd name="connsiteY339" fmla="*/ 528161 h 667226"/>
              <a:gd name="connsiteX340" fmla="*/ 280035 w 912495"/>
              <a:gd name="connsiteY340" fmla="*/ 550069 h 667226"/>
              <a:gd name="connsiteX341" fmla="*/ 306705 w 912495"/>
              <a:gd name="connsiteY341" fmla="*/ 534829 h 667226"/>
              <a:gd name="connsiteX342" fmla="*/ 337185 w 912495"/>
              <a:gd name="connsiteY342" fmla="*/ 551974 h 667226"/>
              <a:gd name="connsiteX343" fmla="*/ 310515 w 912495"/>
              <a:gd name="connsiteY343" fmla="*/ 567214 h 667226"/>
              <a:gd name="connsiteX344" fmla="*/ 280035 w 912495"/>
              <a:gd name="connsiteY344" fmla="*/ 550069 h 667226"/>
              <a:gd name="connsiteX345" fmla="*/ 317183 w 912495"/>
              <a:gd name="connsiteY345" fmla="*/ 571024 h 667226"/>
              <a:gd name="connsiteX346" fmla="*/ 343853 w 912495"/>
              <a:gd name="connsiteY346" fmla="*/ 555784 h 667226"/>
              <a:gd name="connsiteX347" fmla="*/ 374333 w 912495"/>
              <a:gd name="connsiteY347" fmla="*/ 572929 h 667226"/>
              <a:gd name="connsiteX348" fmla="*/ 347662 w 912495"/>
              <a:gd name="connsiteY348" fmla="*/ 588169 h 667226"/>
              <a:gd name="connsiteX349" fmla="*/ 317183 w 912495"/>
              <a:gd name="connsiteY349" fmla="*/ 571024 h 667226"/>
              <a:gd name="connsiteX350" fmla="*/ 354330 w 912495"/>
              <a:gd name="connsiteY350" fmla="*/ 592931 h 667226"/>
              <a:gd name="connsiteX351" fmla="*/ 381000 w 912495"/>
              <a:gd name="connsiteY351" fmla="*/ 577691 h 667226"/>
              <a:gd name="connsiteX352" fmla="*/ 411480 w 912495"/>
              <a:gd name="connsiteY352" fmla="*/ 594836 h 667226"/>
              <a:gd name="connsiteX353" fmla="*/ 384810 w 912495"/>
              <a:gd name="connsiteY353" fmla="*/ 610076 h 667226"/>
              <a:gd name="connsiteX354" fmla="*/ 354330 w 912495"/>
              <a:gd name="connsiteY354" fmla="*/ 592931 h 667226"/>
              <a:gd name="connsiteX355" fmla="*/ 392430 w 912495"/>
              <a:gd name="connsiteY355" fmla="*/ 614839 h 667226"/>
              <a:gd name="connsiteX356" fmla="*/ 418148 w 912495"/>
              <a:gd name="connsiteY356" fmla="*/ 599599 h 667226"/>
              <a:gd name="connsiteX357" fmla="*/ 448628 w 912495"/>
              <a:gd name="connsiteY357" fmla="*/ 616744 h 667226"/>
              <a:gd name="connsiteX358" fmla="*/ 421958 w 912495"/>
              <a:gd name="connsiteY358" fmla="*/ 631984 h 667226"/>
              <a:gd name="connsiteX359" fmla="*/ 392430 w 912495"/>
              <a:gd name="connsiteY359" fmla="*/ 614839 h 667226"/>
              <a:gd name="connsiteX360" fmla="*/ 456248 w 912495"/>
              <a:gd name="connsiteY360" fmla="*/ 651986 h 667226"/>
              <a:gd name="connsiteX361" fmla="*/ 429578 w 912495"/>
              <a:gd name="connsiteY361" fmla="*/ 636746 h 667226"/>
              <a:gd name="connsiteX362" fmla="*/ 456248 w 912495"/>
              <a:gd name="connsiteY362" fmla="*/ 621506 h 667226"/>
              <a:gd name="connsiteX363" fmla="*/ 482918 w 912495"/>
              <a:gd name="connsiteY363" fmla="*/ 636746 h 667226"/>
              <a:gd name="connsiteX364" fmla="*/ 456248 w 912495"/>
              <a:gd name="connsiteY364" fmla="*/ 651986 h 667226"/>
              <a:gd name="connsiteX365" fmla="*/ 489585 w 912495"/>
              <a:gd name="connsiteY365" fmla="*/ 631984 h 667226"/>
              <a:gd name="connsiteX366" fmla="*/ 462915 w 912495"/>
              <a:gd name="connsiteY366" fmla="*/ 616744 h 667226"/>
              <a:gd name="connsiteX367" fmla="*/ 493395 w 912495"/>
              <a:gd name="connsiteY367" fmla="*/ 599599 h 667226"/>
              <a:gd name="connsiteX368" fmla="*/ 520065 w 912495"/>
              <a:gd name="connsiteY368" fmla="*/ 614839 h 667226"/>
              <a:gd name="connsiteX369" fmla="*/ 489585 w 912495"/>
              <a:gd name="connsiteY369" fmla="*/ 631984 h 667226"/>
              <a:gd name="connsiteX370" fmla="*/ 527685 w 912495"/>
              <a:gd name="connsiteY370" fmla="*/ 610076 h 667226"/>
              <a:gd name="connsiteX371" fmla="*/ 501015 w 912495"/>
              <a:gd name="connsiteY371" fmla="*/ 594836 h 667226"/>
              <a:gd name="connsiteX372" fmla="*/ 531495 w 912495"/>
              <a:gd name="connsiteY372" fmla="*/ 577691 h 667226"/>
              <a:gd name="connsiteX373" fmla="*/ 558165 w 912495"/>
              <a:gd name="connsiteY373" fmla="*/ 592931 h 667226"/>
              <a:gd name="connsiteX374" fmla="*/ 527685 w 912495"/>
              <a:gd name="connsiteY374" fmla="*/ 610076 h 667226"/>
              <a:gd name="connsiteX375" fmla="*/ 564833 w 912495"/>
              <a:gd name="connsiteY375" fmla="*/ 589121 h 667226"/>
              <a:gd name="connsiteX376" fmla="*/ 538163 w 912495"/>
              <a:gd name="connsiteY376" fmla="*/ 573881 h 667226"/>
              <a:gd name="connsiteX377" fmla="*/ 568643 w 912495"/>
              <a:gd name="connsiteY377" fmla="*/ 556736 h 667226"/>
              <a:gd name="connsiteX378" fmla="*/ 595313 w 912495"/>
              <a:gd name="connsiteY378" fmla="*/ 571976 h 667226"/>
              <a:gd name="connsiteX379" fmla="*/ 564833 w 912495"/>
              <a:gd name="connsiteY379" fmla="*/ 589121 h 667226"/>
              <a:gd name="connsiteX380" fmla="*/ 601980 w 912495"/>
              <a:gd name="connsiteY380" fmla="*/ 567214 h 667226"/>
              <a:gd name="connsiteX381" fmla="*/ 575310 w 912495"/>
              <a:gd name="connsiteY381" fmla="*/ 551974 h 667226"/>
              <a:gd name="connsiteX382" fmla="*/ 605790 w 912495"/>
              <a:gd name="connsiteY382" fmla="*/ 534829 h 667226"/>
              <a:gd name="connsiteX383" fmla="*/ 632460 w 912495"/>
              <a:gd name="connsiteY383" fmla="*/ 550069 h 667226"/>
              <a:gd name="connsiteX384" fmla="*/ 601980 w 912495"/>
              <a:gd name="connsiteY384" fmla="*/ 567214 h 667226"/>
              <a:gd name="connsiteX385" fmla="*/ 639127 w 912495"/>
              <a:gd name="connsiteY385" fmla="*/ 545306 h 667226"/>
              <a:gd name="connsiteX386" fmla="*/ 612458 w 912495"/>
              <a:gd name="connsiteY386" fmla="*/ 530066 h 667226"/>
              <a:gd name="connsiteX387" fmla="*/ 642938 w 912495"/>
              <a:gd name="connsiteY387" fmla="*/ 512921 h 667226"/>
              <a:gd name="connsiteX388" fmla="*/ 669608 w 912495"/>
              <a:gd name="connsiteY388" fmla="*/ 528161 h 667226"/>
              <a:gd name="connsiteX389" fmla="*/ 639127 w 912495"/>
              <a:gd name="connsiteY389" fmla="*/ 545306 h 667226"/>
              <a:gd name="connsiteX390" fmla="*/ 677227 w 912495"/>
              <a:gd name="connsiteY390" fmla="*/ 524351 h 667226"/>
              <a:gd name="connsiteX391" fmla="*/ 650558 w 912495"/>
              <a:gd name="connsiteY391" fmla="*/ 509111 h 667226"/>
              <a:gd name="connsiteX392" fmla="*/ 681038 w 912495"/>
              <a:gd name="connsiteY392" fmla="*/ 491966 h 667226"/>
              <a:gd name="connsiteX393" fmla="*/ 707708 w 912495"/>
              <a:gd name="connsiteY393" fmla="*/ 507206 h 667226"/>
              <a:gd name="connsiteX394" fmla="*/ 677227 w 912495"/>
              <a:gd name="connsiteY394" fmla="*/ 524351 h 667226"/>
              <a:gd name="connsiteX395" fmla="*/ 714375 w 912495"/>
              <a:gd name="connsiteY395" fmla="*/ 502444 h 667226"/>
              <a:gd name="connsiteX396" fmla="*/ 687705 w 912495"/>
              <a:gd name="connsiteY396" fmla="*/ 487204 h 667226"/>
              <a:gd name="connsiteX397" fmla="*/ 718185 w 912495"/>
              <a:gd name="connsiteY397" fmla="*/ 470059 h 667226"/>
              <a:gd name="connsiteX398" fmla="*/ 744855 w 912495"/>
              <a:gd name="connsiteY398" fmla="*/ 485299 h 667226"/>
              <a:gd name="connsiteX399" fmla="*/ 714375 w 912495"/>
              <a:gd name="connsiteY399" fmla="*/ 502444 h 667226"/>
              <a:gd name="connsiteX400" fmla="*/ 751523 w 912495"/>
              <a:gd name="connsiteY400" fmla="*/ 480536 h 667226"/>
              <a:gd name="connsiteX401" fmla="*/ 724852 w 912495"/>
              <a:gd name="connsiteY401" fmla="*/ 465296 h 667226"/>
              <a:gd name="connsiteX402" fmla="*/ 755333 w 912495"/>
              <a:gd name="connsiteY402" fmla="*/ 448151 h 667226"/>
              <a:gd name="connsiteX403" fmla="*/ 782002 w 912495"/>
              <a:gd name="connsiteY403" fmla="*/ 463391 h 667226"/>
              <a:gd name="connsiteX404" fmla="*/ 751523 w 912495"/>
              <a:gd name="connsiteY404" fmla="*/ 480536 h 667226"/>
              <a:gd name="connsiteX405" fmla="*/ 788670 w 912495"/>
              <a:gd name="connsiteY405" fmla="*/ 459581 h 667226"/>
              <a:gd name="connsiteX406" fmla="*/ 762000 w 912495"/>
              <a:gd name="connsiteY406" fmla="*/ 444341 h 667226"/>
              <a:gd name="connsiteX407" fmla="*/ 792480 w 912495"/>
              <a:gd name="connsiteY407" fmla="*/ 427196 h 667226"/>
              <a:gd name="connsiteX408" fmla="*/ 819150 w 912495"/>
              <a:gd name="connsiteY408" fmla="*/ 442436 h 667226"/>
              <a:gd name="connsiteX409" fmla="*/ 788670 w 912495"/>
              <a:gd name="connsiteY409" fmla="*/ 459581 h 667226"/>
              <a:gd name="connsiteX410" fmla="*/ 826770 w 912495"/>
              <a:gd name="connsiteY410" fmla="*/ 437674 h 667226"/>
              <a:gd name="connsiteX411" fmla="*/ 800100 w 912495"/>
              <a:gd name="connsiteY411" fmla="*/ 422434 h 667226"/>
              <a:gd name="connsiteX412" fmla="*/ 830580 w 912495"/>
              <a:gd name="connsiteY412" fmla="*/ 405289 h 667226"/>
              <a:gd name="connsiteX413" fmla="*/ 857250 w 912495"/>
              <a:gd name="connsiteY413" fmla="*/ 420529 h 667226"/>
              <a:gd name="connsiteX414" fmla="*/ 826770 w 912495"/>
              <a:gd name="connsiteY414" fmla="*/ 437674 h 667226"/>
              <a:gd name="connsiteX415" fmla="*/ 863918 w 912495"/>
              <a:gd name="connsiteY415" fmla="*/ 415766 h 667226"/>
              <a:gd name="connsiteX416" fmla="*/ 837248 w 912495"/>
              <a:gd name="connsiteY416" fmla="*/ 400526 h 667226"/>
              <a:gd name="connsiteX417" fmla="*/ 863918 w 912495"/>
              <a:gd name="connsiteY417" fmla="*/ 385286 h 667226"/>
              <a:gd name="connsiteX418" fmla="*/ 890588 w 912495"/>
              <a:gd name="connsiteY418" fmla="*/ 400526 h 667226"/>
              <a:gd name="connsiteX419" fmla="*/ 863918 w 912495"/>
              <a:gd name="connsiteY419" fmla="*/ 415766 h 66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912495" h="667226">
                <a:moveTo>
                  <a:pt x="908685" y="394811"/>
                </a:moveTo>
                <a:lnTo>
                  <a:pt x="692468" y="270034"/>
                </a:lnTo>
                <a:lnTo>
                  <a:pt x="692468" y="141446"/>
                </a:lnTo>
                <a:cubicBezTo>
                  <a:pt x="692468" y="137636"/>
                  <a:pt x="690563" y="132874"/>
                  <a:pt x="686752" y="130969"/>
                </a:cubicBezTo>
                <a:lnTo>
                  <a:pt x="461962" y="1429"/>
                </a:lnTo>
                <a:cubicBezTo>
                  <a:pt x="458153" y="-476"/>
                  <a:pt x="453390" y="-476"/>
                  <a:pt x="450533" y="1429"/>
                </a:cubicBezTo>
                <a:lnTo>
                  <a:pt x="225742" y="130969"/>
                </a:lnTo>
                <a:cubicBezTo>
                  <a:pt x="221933" y="132874"/>
                  <a:pt x="220028" y="136684"/>
                  <a:pt x="220028" y="141446"/>
                </a:cubicBezTo>
                <a:lnTo>
                  <a:pt x="220028" y="270034"/>
                </a:lnTo>
                <a:lnTo>
                  <a:pt x="3810" y="394811"/>
                </a:lnTo>
                <a:cubicBezTo>
                  <a:pt x="1905" y="395764"/>
                  <a:pt x="0" y="398621"/>
                  <a:pt x="0" y="400526"/>
                </a:cubicBezTo>
                <a:cubicBezTo>
                  <a:pt x="0" y="402431"/>
                  <a:pt x="952" y="405289"/>
                  <a:pt x="3810" y="406241"/>
                </a:cubicBezTo>
                <a:lnTo>
                  <a:pt x="452437" y="666274"/>
                </a:lnTo>
                <a:cubicBezTo>
                  <a:pt x="453390" y="667226"/>
                  <a:pt x="454343" y="667226"/>
                  <a:pt x="456248" y="667226"/>
                </a:cubicBezTo>
                <a:cubicBezTo>
                  <a:pt x="458153" y="667226"/>
                  <a:pt x="459105" y="667226"/>
                  <a:pt x="460058" y="666274"/>
                </a:cubicBezTo>
                <a:lnTo>
                  <a:pt x="908685" y="407194"/>
                </a:lnTo>
                <a:cubicBezTo>
                  <a:pt x="910590" y="406241"/>
                  <a:pt x="912495" y="403384"/>
                  <a:pt x="912495" y="401479"/>
                </a:cubicBezTo>
                <a:cubicBezTo>
                  <a:pt x="912495" y="399574"/>
                  <a:pt x="910590" y="395764"/>
                  <a:pt x="908685" y="394811"/>
                </a:cubicBezTo>
                <a:close/>
                <a:moveTo>
                  <a:pt x="857250" y="381476"/>
                </a:moveTo>
                <a:lnTo>
                  <a:pt x="830580" y="396716"/>
                </a:lnTo>
                <a:lnTo>
                  <a:pt x="799148" y="378619"/>
                </a:lnTo>
                <a:lnTo>
                  <a:pt x="825818" y="363379"/>
                </a:lnTo>
                <a:lnTo>
                  <a:pt x="857250" y="381476"/>
                </a:lnTo>
                <a:close/>
                <a:moveTo>
                  <a:pt x="220028" y="400526"/>
                </a:moveTo>
                <a:cubicBezTo>
                  <a:pt x="220028" y="401479"/>
                  <a:pt x="220028" y="402431"/>
                  <a:pt x="220028" y="403384"/>
                </a:cubicBezTo>
                <a:lnTo>
                  <a:pt x="194310" y="418624"/>
                </a:lnTo>
                <a:lnTo>
                  <a:pt x="163830" y="401479"/>
                </a:lnTo>
                <a:lnTo>
                  <a:pt x="193358" y="384334"/>
                </a:lnTo>
                <a:lnTo>
                  <a:pt x="219075" y="399574"/>
                </a:lnTo>
                <a:lnTo>
                  <a:pt x="219075" y="400526"/>
                </a:lnTo>
                <a:close/>
                <a:moveTo>
                  <a:pt x="223837" y="409099"/>
                </a:moveTo>
                <a:cubicBezTo>
                  <a:pt x="224790" y="410051"/>
                  <a:pt x="224790" y="410051"/>
                  <a:pt x="225742" y="411004"/>
                </a:cubicBezTo>
                <a:lnTo>
                  <a:pt x="253365" y="427196"/>
                </a:lnTo>
                <a:lnTo>
                  <a:pt x="231458" y="439579"/>
                </a:lnTo>
                <a:lnTo>
                  <a:pt x="200978" y="422434"/>
                </a:lnTo>
                <a:lnTo>
                  <a:pt x="223837" y="409099"/>
                </a:lnTo>
                <a:close/>
                <a:moveTo>
                  <a:pt x="260985" y="431006"/>
                </a:moveTo>
                <a:lnTo>
                  <a:pt x="291465" y="448151"/>
                </a:lnTo>
                <a:lnTo>
                  <a:pt x="269558" y="460534"/>
                </a:lnTo>
                <a:lnTo>
                  <a:pt x="239078" y="443389"/>
                </a:lnTo>
                <a:lnTo>
                  <a:pt x="260985" y="431006"/>
                </a:lnTo>
                <a:close/>
                <a:moveTo>
                  <a:pt x="298133" y="452914"/>
                </a:moveTo>
                <a:lnTo>
                  <a:pt x="328612" y="470059"/>
                </a:lnTo>
                <a:lnTo>
                  <a:pt x="306705" y="482441"/>
                </a:lnTo>
                <a:lnTo>
                  <a:pt x="276225" y="465296"/>
                </a:lnTo>
                <a:lnTo>
                  <a:pt x="298133" y="452914"/>
                </a:lnTo>
                <a:close/>
                <a:moveTo>
                  <a:pt x="335280" y="474821"/>
                </a:moveTo>
                <a:lnTo>
                  <a:pt x="365760" y="491966"/>
                </a:lnTo>
                <a:lnTo>
                  <a:pt x="343853" y="504349"/>
                </a:lnTo>
                <a:lnTo>
                  <a:pt x="313373" y="487204"/>
                </a:lnTo>
                <a:lnTo>
                  <a:pt x="335280" y="474821"/>
                </a:lnTo>
                <a:close/>
                <a:moveTo>
                  <a:pt x="373380" y="495776"/>
                </a:moveTo>
                <a:lnTo>
                  <a:pt x="403860" y="512921"/>
                </a:lnTo>
                <a:lnTo>
                  <a:pt x="381953" y="525304"/>
                </a:lnTo>
                <a:lnTo>
                  <a:pt x="351473" y="508159"/>
                </a:lnTo>
                <a:lnTo>
                  <a:pt x="373380" y="495776"/>
                </a:lnTo>
                <a:close/>
                <a:moveTo>
                  <a:pt x="410528" y="517684"/>
                </a:moveTo>
                <a:lnTo>
                  <a:pt x="441008" y="534829"/>
                </a:lnTo>
                <a:lnTo>
                  <a:pt x="419100" y="547211"/>
                </a:lnTo>
                <a:lnTo>
                  <a:pt x="388620" y="530066"/>
                </a:lnTo>
                <a:lnTo>
                  <a:pt x="410528" y="517684"/>
                </a:lnTo>
                <a:close/>
                <a:moveTo>
                  <a:pt x="447675" y="539591"/>
                </a:moveTo>
                <a:lnTo>
                  <a:pt x="449580" y="540544"/>
                </a:lnTo>
                <a:cubicBezTo>
                  <a:pt x="449580" y="540544"/>
                  <a:pt x="449580" y="540544"/>
                  <a:pt x="449580" y="540544"/>
                </a:cubicBezTo>
                <a:cubicBezTo>
                  <a:pt x="451485" y="541496"/>
                  <a:pt x="453390" y="542449"/>
                  <a:pt x="455295" y="542449"/>
                </a:cubicBezTo>
                <a:cubicBezTo>
                  <a:pt x="457200" y="542449"/>
                  <a:pt x="459105" y="541496"/>
                  <a:pt x="461010" y="540544"/>
                </a:cubicBezTo>
                <a:cubicBezTo>
                  <a:pt x="461010" y="540544"/>
                  <a:pt x="461010" y="540544"/>
                  <a:pt x="461010" y="540544"/>
                </a:cubicBezTo>
                <a:lnTo>
                  <a:pt x="462915" y="539591"/>
                </a:lnTo>
                <a:lnTo>
                  <a:pt x="484823" y="551974"/>
                </a:lnTo>
                <a:lnTo>
                  <a:pt x="456248" y="569119"/>
                </a:lnTo>
                <a:lnTo>
                  <a:pt x="425768" y="551974"/>
                </a:lnTo>
                <a:lnTo>
                  <a:pt x="447675" y="539591"/>
                </a:lnTo>
                <a:close/>
                <a:moveTo>
                  <a:pt x="471487" y="534829"/>
                </a:moveTo>
                <a:lnTo>
                  <a:pt x="501968" y="517684"/>
                </a:lnTo>
                <a:lnTo>
                  <a:pt x="523875" y="530066"/>
                </a:lnTo>
                <a:lnTo>
                  <a:pt x="493395" y="547211"/>
                </a:lnTo>
                <a:lnTo>
                  <a:pt x="471487" y="534829"/>
                </a:lnTo>
                <a:close/>
                <a:moveTo>
                  <a:pt x="508635" y="513874"/>
                </a:moveTo>
                <a:lnTo>
                  <a:pt x="539115" y="496729"/>
                </a:lnTo>
                <a:lnTo>
                  <a:pt x="561023" y="509111"/>
                </a:lnTo>
                <a:lnTo>
                  <a:pt x="530543" y="526256"/>
                </a:lnTo>
                <a:lnTo>
                  <a:pt x="508635" y="513874"/>
                </a:lnTo>
                <a:close/>
                <a:moveTo>
                  <a:pt x="546735" y="491966"/>
                </a:moveTo>
                <a:lnTo>
                  <a:pt x="577215" y="474821"/>
                </a:lnTo>
                <a:lnTo>
                  <a:pt x="599123" y="487204"/>
                </a:lnTo>
                <a:lnTo>
                  <a:pt x="567690" y="504349"/>
                </a:lnTo>
                <a:lnTo>
                  <a:pt x="546735" y="491966"/>
                </a:lnTo>
                <a:close/>
                <a:moveTo>
                  <a:pt x="583883" y="470059"/>
                </a:moveTo>
                <a:lnTo>
                  <a:pt x="614363" y="452914"/>
                </a:lnTo>
                <a:lnTo>
                  <a:pt x="636270" y="465296"/>
                </a:lnTo>
                <a:lnTo>
                  <a:pt x="605790" y="482441"/>
                </a:lnTo>
                <a:lnTo>
                  <a:pt x="583883" y="470059"/>
                </a:lnTo>
                <a:close/>
                <a:moveTo>
                  <a:pt x="621030" y="449104"/>
                </a:moveTo>
                <a:lnTo>
                  <a:pt x="651510" y="431959"/>
                </a:lnTo>
                <a:lnTo>
                  <a:pt x="673418" y="444341"/>
                </a:lnTo>
                <a:lnTo>
                  <a:pt x="642938" y="461486"/>
                </a:lnTo>
                <a:lnTo>
                  <a:pt x="621030" y="449104"/>
                </a:lnTo>
                <a:close/>
                <a:moveTo>
                  <a:pt x="658177" y="427196"/>
                </a:moveTo>
                <a:lnTo>
                  <a:pt x="685800" y="411004"/>
                </a:lnTo>
                <a:cubicBezTo>
                  <a:pt x="686752" y="411004"/>
                  <a:pt x="686752" y="410051"/>
                  <a:pt x="687705" y="409099"/>
                </a:cubicBezTo>
                <a:lnTo>
                  <a:pt x="709613" y="421481"/>
                </a:lnTo>
                <a:lnTo>
                  <a:pt x="679133" y="438626"/>
                </a:lnTo>
                <a:lnTo>
                  <a:pt x="658177" y="427196"/>
                </a:lnTo>
                <a:close/>
                <a:moveTo>
                  <a:pt x="692468" y="403384"/>
                </a:moveTo>
                <a:cubicBezTo>
                  <a:pt x="692468" y="402431"/>
                  <a:pt x="692468" y="401479"/>
                  <a:pt x="692468" y="400526"/>
                </a:cubicBezTo>
                <a:lnTo>
                  <a:pt x="692468" y="397669"/>
                </a:lnTo>
                <a:lnTo>
                  <a:pt x="718185" y="383381"/>
                </a:lnTo>
                <a:lnTo>
                  <a:pt x="747713" y="400526"/>
                </a:lnTo>
                <a:lnTo>
                  <a:pt x="717233" y="417671"/>
                </a:lnTo>
                <a:lnTo>
                  <a:pt x="692468" y="403384"/>
                </a:lnTo>
                <a:close/>
                <a:moveTo>
                  <a:pt x="724852" y="379571"/>
                </a:moveTo>
                <a:lnTo>
                  <a:pt x="755333" y="362426"/>
                </a:lnTo>
                <a:lnTo>
                  <a:pt x="784860" y="379571"/>
                </a:lnTo>
                <a:lnTo>
                  <a:pt x="754380" y="396716"/>
                </a:lnTo>
                <a:lnTo>
                  <a:pt x="724852" y="379571"/>
                </a:lnTo>
                <a:close/>
                <a:moveTo>
                  <a:pt x="718185" y="374809"/>
                </a:moveTo>
                <a:lnTo>
                  <a:pt x="693420" y="360521"/>
                </a:lnTo>
                <a:lnTo>
                  <a:pt x="693420" y="354806"/>
                </a:lnTo>
                <a:lnTo>
                  <a:pt x="719138" y="340519"/>
                </a:lnTo>
                <a:lnTo>
                  <a:pt x="749618" y="357664"/>
                </a:lnTo>
                <a:lnTo>
                  <a:pt x="718185" y="374809"/>
                </a:lnTo>
                <a:close/>
                <a:moveTo>
                  <a:pt x="692468" y="346234"/>
                </a:moveTo>
                <a:lnTo>
                  <a:pt x="692468" y="325279"/>
                </a:lnTo>
                <a:lnTo>
                  <a:pt x="710565" y="335756"/>
                </a:lnTo>
                <a:lnTo>
                  <a:pt x="692468" y="346234"/>
                </a:lnTo>
                <a:close/>
                <a:moveTo>
                  <a:pt x="692468" y="369094"/>
                </a:moveTo>
                <a:lnTo>
                  <a:pt x="710565" y="379571"/>
                </a:lnTo>
                <a:lnTo>
                  <a:pt x="692468" y="390049"/>
                </a:lnTo>
                <a:lnTo>
                  <a:pt x="692468" y="369094"/>
                </a:lnTo>
                <a:close/>
                <a:moveTo>
                  <a:pt x="201930" y="379571"/>
                </a:moveTo>
                <a:lnTo>
                  <a:pt x="220028" y="369094"/>
                </a:lnTo>
                <a:lnTo>
                  <a:pt x="220028" y="390049"/>
                </a:lnTo>
                <a:lnTo>
                  <a:pt x="201930" y="379571"/>
                </a:lnTo>
                <a:close/>
                <a:moveTo>
                  <a:pt x="220028" y="347186"/>
                </a:moveTo>
                <a:lnTo>
                  <a:pt x="200978" y="336709"/>
                </a:lnTo>
                <a:lnTo>
                  <a:pt x="220028" y="326231"/>
                </a:lnTo>
                <a:lnTo>
                  <a:pt x="220028" y="347186"/>
                </a:lnTo>
                <a:close/>
                <a:moveTo>
                  <a:pt x="220028" y="354806"/>
                </a:moveTo>
                <a:lnTo>
                  <a:pt x="220028" y="359569"/>
                </a:lnTo>
                <a:lnTo>
                  <a:pt x="194310" y="374809"/>
                </a:lnTo>
                <a:lnTo>
                  <a:pt x="163830" y="357664"/>
                </a:lnTo>
                <a:lnTo>
                  <a:pt x="194310" y="340519"/>
                </a:lnTo>
                <a:lnTo>
                  <a:pt x="220028" y="354806"/>
                </a:lnTo>
                <a:close/>
                <a:moveTo>
                  <a:pt x="187642" y="379571"/>
                </a:moveTo>
                <a:lnTo>
                  <a:pt x="158115" y="396716"/>
                </a:lnTo>
                <a:lnTo>
                  <a:pt x="127635" y="379571"/>
                </a:lnTo>
                <a:lnTo>
                  <a:pt x="157163" y="362426"/>
                </a:lnTo>
                <a:lnTo>
                  <a:pt x="187642" y="379571"/>
                </a:lnTo>
                <a:close/>
                <a:moveTo>
                  <a:pt x="150495" y="400526"/>
                </a:moveTo>
                <a:lnTo>
                  <a:pt x="120015" y="418624"/>
                </a:lnTo>
                <a:lnTo>
                  <a:pt x="89535" y="401479"/>
                </a:lnTo>
                <a:lnTo>
                  <a:pt x="120015" y="383381"/>
                </a:lnTo>
                <a:lnTo>
                  <a:pt x="150495" y="400526"/>
                </a:lnTo>
                <a:close/>
                <a:moveTo>
                  <a:pt x="157163" y="404336"/>
                </a:moveTo>
                <a:lnTo>
                  <a:pt x="187642" y="421481"/>
                </a:lnTo>
                <a:lnTo>
                  <a:pt x="157163" y="439579"/>
                </a:lnTo>
                <a:lnTo>
                  <a:pt x="126682" y="422434"/>
                </a:lnTo>
                <a:lnTo>
                  <a:pt x="157163" y="404336"/>
                </a:lnTo>
                <a:close/>
                <a:moveTo>
                  <a:pt x="194310" y="426244"/>
                </a:moveTo>
                <a:lnTo>
                  <a:pt x="224790" y="443389"/>
                </a:lnTo>
                <a:lnTo>
                  <a:pt x="194310" y="461486"/>
                </a:lnTo>
                <a:lnTo>
                  <a:pt x="163830" y="444341"/>
                </a:lnTo>
                <a:lnTo>
                  <a:pt x="194310" y="426244"/>
                </a:lnTo>
                <a:close/>
                <a:moveTo>
                  <a:pt x="232410" y="448151"/>
                </a:moveTo>
                <a:lnTo>
                  <a:pt x="262890" y="465296"/>
                </a:lnTo>
                <a:lnTo>
                  <a:pt x="232410" y="483394"/>
                </a:lnTo>
                <a:lnTo>
                  <a:pt x="201930" y="466249"/>
                </a:lnTo>
                <a:lnTo>
                  <a:pt x="232410" y="448151"/>
                </a:lnTo>
                <a:close/>
                <a:moveTo>
                  <a:pt x="269558" y="469106"/>
                </a:moveTo>
                <a:lnTo>
                  <a:pt x="300037" y="486251"/>
                </a:lnTo>
                <a:lnTo>
                  <a:pt x="269558" y="504349"/>
                </a:lnTo>
                <a:lnTo>
                  <a:pt x="239078" y="487204"/>
                </a:lnTo>
                <a:lnTo>
                  <a:pt x="269558" y="469106"/>
                </a:lnTo>
                <a:close/>
                <a:moveTo>
                  <a:pt x="306705" y="491014"/>
                </a:moveTo>
                <a:lnTo>
                  <a:pt x="337185" y="508159"/>
                </a:lnTo>
                <a:lnTo>
                  <a:pt x="306705" y="526256"/>
                </a:lnTo>
                <a:lnTo>
                  <a:pt x="276225" y="509111"/>
                </a:lnTo>
                <a:lnTo>
                  <a:pt x="306705" y="491014"/>
                </a:lnTo>
                <a:close/>
                <a:moveTo>
                  <a:pt x="343853" y="512921"/>
                </a:moveTo>
                <a:lnTo>
                  <a:pt x="374333" y="530066"/>
                </a:lnTo>
                <a:lnTo>
                  <a:pt x="343853" y="547211"/>
                </a:lnTo>
                <a:lnTo>
                  <a:pt x="313373" y="530066"/>
                </a:lnTo>
                <a:lnTo>
                  <a:pt x="343853" y="512921"/>
                </a:lnTo>
                <a:close/>
                <a:moveTo>
                  <a:pt x="381953" y="534829"/>
                </a:moveTo>
                <a:lnTo>
                  <a:pt x="412433" y="551974"/>
                </a:lnTo>
                <a:lnTo>
                  <a:pt x="381953" y="569119"/>
                </a:lnTo>
                <a:lnTo>
                  <a:pt x="351473" y="551974"/>
                </a:lnTo>
                <a:lnTo>
                  <a:pt x="381953" y="534829"/>
                </a:lnTo>
                <a:close/>
                <a:moveTo>
                  <a:pt x="419100" y="555784"/>
                </a:moveTo>
                <a:lnTo>
                  <a:pt x="449580" y="572929"/>
                </a:lnTo>
                <a:lnTo>
                  <a:pt x="418148" y="591026"/>
                </a:lnTo>
                <a:lnTo>
                  <a:pt x="387668" y="573881"/>
                </a:lnTo>
                <a:lnTo>
                  <a:pt x="419100" y="555784"/>
                </a:lnTo>
                <a:close/>
                <a:moveTo>
                  <a:pt x="456248" y="577691"/>
                </a:moveTo>
                <a:lnTo>
                  <a:pt x="486728" y="594836"/>
                </a:lnTo>
                <a:lnTo>
                  <a:pt x="456248" y="612934"/>
                </a:lnTo>
                <a:lnTo>
                  <a:pt x="425768" y="595789"/>
                </a:lnTo>
                <a:lnTo>
                  <a:pt x="456248" y="577691"/>
                </a:lnTo>
                <a:close/>
                <a:moveTo>
                  <a:pt x="462915" y="572929"/>
                </a:moveTo>
                <a:lnTo>
                  <a:pt x="493395" y="555784"/>
                </a:lnTo>
                <a:lnTo>
                  <a:pt x="523875" y="572929"/>
                </a:lnTo>
                <a:lnTo>
                  <a:pt x="493395" y="590074"/>
                </a:lnTo>
                <a:lnTo>
                  <a:pt x="462915" y="572929"/>
                </a:lnTo>
                <a:close/>
                <a:moveTo>
                  <a:pt x="500062" y="551974"/>
                </a:moveTo>
                <a:lnTo>
                  <a:pt x="530543" y="534829"/>
                </a:lnTo>
                <a:lnTo>
                  <a:pt x="561023" y="551974"/>
                </a:lnTo>
                <a:lnTo>
                  <a:pt x="530543" y="569119"/>
                </a:lnTo>
                <a:lnTo>
                  <a:pt x="500062" y="551974"/>
                </a:lnTo>
                <a:close/>
                <a:moveTo>
                  <a:pt x="538163" y="530066"/>
                </a:moveTo>
                <a:lnTo>
                  <a:pt x="568643" y="512921"/>
                </a:lnTo>
                <a:lnTo>
                  <a:pt x="599123" y="531019"/>
                </a:lnTo>
                <a:lnTo>
                  <a:pt x="568643" y="548164"/>
                </a:lnTo>
                <a:lnTo>
                  <a:pt x="538163" y="530066"/>
                </a:lnTo>
                <a:close/>
                <a:moveTo>
                  <a:pt x="575310" y="508159"/>
                </a:moveTo>
                <a:lnTo>
                  <a:pt x="605790" y="491014"/>
                </a:lnTo>
                <a:lnTo>
                  <a:pt x="636270" y="509111"/>
                </a:lnTo>
                <a:lnTo>
                  <a:pt x="605790" y="526256"/>
                </a:lnTo>
                <a:lnTo>
                  <a:pt x="575310" y="508159"/>
                </a:lnTo>
                <a:close/>
                <a:moveTo>
                  <a:pt x="612458" y="487204"/>
                </a:moveTo>
                <a:lnTo>
                  <a:pt x="642938" y="470059"/>
                </a:lnTo>
                <a:lnTo>
                  <a:pt x="673418" y="488156"/>
                </a:lnTo>
                <a:lnTo>
                  <a:pt x="642938" y="504349"/>
                </a:lnTo>
                <a:lnTo>
                  <a:pt x="612458" y="487204"/>
                </a:lnTo>
                <a:close/>
                <a:moveTo>
                  <a:pt x="649605" y="465296"/>
                </a:moveTo>
                <a:lnTo>
                  <a:pt x="680085" y="448151"/>
                </a:lnTo>
                <a:lnTo>
                  <a:pt x="710565" y="466249"/>
                </a:lnTo>
                <a:lnTo>
                  <a:pt x="680085" y="483394"/>
                </a:lnTo>
                <a:lnTo>
                  <a:pt x="649605" y="465296"/>
                </a:lnTo>
                <a:close/>
                <a:moveTo>
                  <a:pt x="687705" y="443389"/>
                </a:moveTo>
                <a:lnTo>
                  <a:pt x="718185" y="426244"/>
                </a:lnTo>
                <a:lnTo>
                  <a:pt x="748665" y="444341"/>
                </a:lnTo>
                <a:lnTo>
                  <a:pt x="718185" y="461486"/>
                </a:lnTo>
                <a:lnTo>
                  <a:pt x="687705" y="443389"/>
                </a:lnTo>
                <a:close/>
                <a:moveTo>
                  <a:pt x="724852" y="422434"/>
                </a:moveTo>
                <a:lnTo>
                  <a:pt x="755333" y="405289"/>
                </a:lnTo>
                <a:lnTo>
                  <a:pt x="785813" y="423386"/>
                </a:lnTo>
                <a:lnTo>
                  <a:pt x="755333" y="440531"/>
                </a:lnTo>
                <a:lnTo>
                  <a:pt x="724852" y="422434"/>
                </a:lnTo>
                <a:close/>
                <a:moveTo>
                  <a:pt x="762000" y="400526"/>
                </a:moveTo>
                <a:lnTo>
                  <a:pt x="792480" y="383381"/>
                </a:lnTo>
                <a:lnTo>
                  <a:pt x="822960" y="401479"/>
                </a:lnTo>
                <a:lnTo>
                  <a:pt x="792480" y="418624"/>
                </a:lnTo>
                <a:lnTo>
                  <a:pt x="762000" y="400526"/>
                </a:lnTo>
                <a:close/>
                <a:moveTo>
                  <a:pt x="819150" y="359569"/>
                </a:moveTo>
                <a:lnTo>
                  <a:pt x="792480" y="374809"/>
                </a:lnTo>
                <a:lnTo>
                  <a:pt x="762952" y="357664"/>
                </a:lnTo>
                <a:lnTo>
                  <a:pt x="789623" y="342424"/>
                </a:lnTo>
                <a:lnTo>
                  <a:pt x="819150" y="359569"/>
                </a:lnTo>
                <a:close/>
                <a:moveTo>
                  <a:pt x="782002" y="337661"/>
                </a:moveTo>
                <a:lnTo>
                  <a:pt x="755333" y="352901"/>
                </a:lnTo>
                <a:lnTo>
                  <a:pt x="724852" y="335756"/>
                </a:lnTo>
                <a:lnTo>
                  <a:pt x="751523" y="320516"/>
                </a:lnTo>
                <a:lnTo>
                  <a:pt x="782002" y="337661"/>
                </a:lnTo>
                <a:close/>
                <a:moveTo>
                  <a:pt x="744855" y="316706"/>
                </a:moveTo>
                <a:lnTo>
                  <a:pt x="718185" y="331946"/>
                </a:lnTo>
                <a:lnTo>
                  <a:pt x="692468" y="317659"/>
                </a:lnTo>
                <a:lnTo>
                  <a:pt x="692468" y="311944"/>
                </a:lnTo>
                <a:lnTo>
                  <a:pt x="714375" y="299561"/>
                </a:lnTo>
                <a:lnTo>
                  <a:pt x="744855" y="316706"/>
                </a:lnTo>
                <a:close/>
                <a:moveTo>
                  <a:pt x="707708" y="294799"/>
                </a:moveTo>
                <a:lnTo>
                  <a:pt x="692468" y="303371"/>
                </a:lnTo>
                <a:lnTo>
                  <a:pt x="692468" y="286226"/>
                </a:lnTo>
                <a:lnTo>
                  <a:pt x="707708" y="294799"/>
                </a:lnTo>
                <a:close/>
                <a:moveTo>
                  <a:pt x="668655" y="162401"/>
                </a:moveTo>
                <a:lnTo>
                  <a:pt x="668655" y="393859"/>
                </a:lnTo>
                <a:lnTo>
                  <a:pt x="468630" y="510064"/>
                </a:lnTo>
                <a:lnTo>
                  <a:pt x="468630" y="277654"/>
                </a:lnTo>
                <a:lnTo>
                  <a:pt x="661988" y="166211"/>
                </a:lnTo>
                <a:lnTo>
                  <a:pt x="668655" y="162401"/>
                </a:lnTo>
                <a:close/>
                <a:moveTo>
                  <a:pt x="456248" y="25241"/>
                </a:moveTo>
                <a:lnTo>
                  <a:pt x="657225" y="141446"/>
                </a:lnTo>
                <a:lnTo>
                  <a:pt x="630555" y="156686"/>
                </a:lnTo>
                <a:lnTo>
                  <a:pt x="456248" y="257651"/>
                </a:lnTo>
                <a:lnTo>
                  <a:pt x="256223" y="141446"/>
                </a:lnTo>
                <a:lnTo>
                  <a:pt x="456248" y="25241"/>
                </a:lnTo>
                <a:close/>
                <a:moveTo>
                  <a:pt x="444818" y="277654"/>
                </a:moveTo>
                <a:lnTo>
                  <a:pt x="444818" y="509111"/>
                </a:lnTo>
                <a:lnTo>
                  <a:pt x="243840" y="393859"/>
                </a:lnTo>
                <a:lnTo>
                  <a:pt x="243840" y="162401"/>
                </a:lnTo>
                <a:lnTo>
                  <a:pt x="444818" y="277654"/>
                </a:lnTo>
                <a:close/>
                <a:moveTo>
                  <a:pt x="220028" y="286226"/>
                </a:moveTo>
                <a:lnTo>
                  <a:pt x="220028" y="303371"/>
                </a:lnTo>
                <a:lnTo>
                  <a:pt x="204787" y="294799"/>
                </a:lnTo>
                <a:lnTo>
                  <a:pt x="220028" y="286226"/>
                </a:lnTo>
                <a:close/>
                <a:moveTo>
                  <a:pt x="198120" y="298609"/>
                </a:moveTo>
                <a:lnTo>
                  <a:pt x="220028" y="310991"/>
                </a:lnTo>
                <a:lnTo>
                  <a:pt x="220028" y="316706"/>
                </a:lnTo>
                <a:lnTo>
                  <a:pt x="194310" y="331946"/>
                </a:lnTo>
                <a:lnTo>
                  <a:pt x="167640" y="316706"/>
                </a:lnTo>
                <a:lnTo>
                  <a:pt x="198120" y="298609"/>
                </a:lnTo>
                <a:close/>
                <a:moveTo>
                  <a:pt x="160020" y="320516"/>
                </a:moveTo>
                <a:lnTo>
                  <a:pt x="186690" y="335756"/>
                </a:lnTo>
                <a:lnTo>
                  <a:pt x="156210" y="352901"/>
                </a:lnTo>
                <a:lnTo>
                  <a:pt x="129540" y="337661"/>
                </a:lnTo>
                <a:lnTo>
                  <a:pt x="160020" y="320516"/>
                </a:lnTo>
                <a:close/>
                <a:moveTo>
                  <a:pt x="122873" y="342424"/>
                </a:moveTo>
                <a:lnTo>
                  <a:pt x="149542" y="357664"/>
                </a:lnTo>
                <a:lnTo>
                  <a:pt x="120015" y="374809"/>
                </a:lnTo>
                <a:lnTo>
                  <a:pt x="93345" y="359569"/>
                </a:lnTo>
                <a:lnTo>
                  <a:pt x="122873" y="342424"/>
                </a:lnTo>
                <a:close/>
                <a:moveTo>
                  <a:pt x="85725" y="363379"/>
                </a:moveTo>
                <a:lnTo>
                  <a:pt x="112395" y="378619"/>
                </a:lnTo>
                <a:lnTo>
                  <a:pt x="81915" y="396716"/>
                </a:lnTo>
                <a:lnTo>
                  <a:pt x="55245" y="381476"/>
                </a:lnTo>
                <a:lnTo>
                  <a:pt x="85725" y="363379"/>
                </a:lnTo>
                <a:close/>
                <a:moveTo>
                  <a:pt x="21907" y="400526"/>
                </a:moveTo>
                <a:lnTo>
                  <a:pt x="48578" y="385286"/>
                </a:lnTo>
                <a:lnTo>
                  <a:pt x="75248" y="400526"/>
                </a:lnTo>
                <a:lnTo>
                  <a:pt x="48578" y="415766"/>
                </a:lnTo>
                <a:lnTo>
                  <a:pt x="21907" y="400526"/>
                </a:lnTo>
                <a:close/>
                <a:moveTo>
                  <a:pt x="55245" y="420529"/>
                </a:moveTo>
                <a:lnTo>
                  <a:pt x="81915" y="405289"/>
                </a:lnTo>
                <a:lnTo>
                  <a:pt x="112395" y="422434"/>
                </a:lnTo>
                <a:lnTo>
                  <a:pt x="85725" y="437674"/>
                </a:lnTo>
                <a:lnTo>
                  <a:pt x="55245" y="420529"/>
                </a:lnTo>
                <a:close/>
                <a:moveTo>
                  <a:pt x="93345" y="441484"/>
                </a:moveTo>
                <a:lnTo>
                  <a:pt x="120015" y="426244"/>
                </a:lnTo>
                <a:lnTo>
                  <a:pt x="150495" y="443389"/>
                </a:lnTo>
                <a:lnTo>
                  <a:pt x="122873" y="459581"/>
                </a:lnTo>
                <a:lnTo>
                  <a:pt x="93345" y="441484"/>
                </a:lnTo>
                <a:close/>
                <a:moveTo>
                  <a:pt x="130492" y="463391"/>
                </a:moveTo>
                <a:lnTo>
                  <a:pt x="157163" y="448151"/>
                </a:lnTo>
                <a:lnTo>
                  <a:pt x="187642" y="465296"/>
                </a:lnTo>
                <a:lnTo>
                  <a:pt x="160973" y="480536"/>
                </a:lnTo>
                <a:lnTo>
                  <a:pt x="130492" y="463391"/>
                </a:lnTo>
                <a:close/>
                <a:moveTo>
                  <a:pt x="167640" y="485299"/>
                </a:moveTo>
                <a:lnTo>
                  <a:pt x="194310" y="470059"/>
                </a:lnTo>
                <a:lnTo>
                  <a:pt x="224790" y="487204"/>
                </a:lnTo>
                <a:lnTo>
                  <a:pt x="198120" y="502444"/>
                </a:lnTo>
                <a:lnTo>
                  <a:pt x="167640" y="485299"/>
                </a:lnTo>
                <a:close/>
                <a:moveTo>
                  <a:pt x="204787" y="506254"/>
                </a:moveTo>
                <a:lnTo>
                  <a:pt x="231458" y="491014"/>
                </a:lnTo>
                <a:lnTo>
                  <a:pt x="261937" y="508159"/>
                </a:lnTo>
                <a:lnTo>
                  <a:pt x="235267" y="523399"/>
                </a:lnTo>
                <a:lnTo>
                  <a:pt x="204787" y="506254"/>
                </a:lnTo>
                <a:close/>
                <a:moveTo>
                  <a:pt x="242887" y="528161"/>
                </a:moveTo>
                <a:lnTo>
                  <a:pt x="269558" y="512921"/>
                </a:lnTo>
                <a:lnTo>
                  <a:pt x="300037" y="530066"/>
                </a:lnTo>
                <a:lnTo>
                  <a:pt x="273368" y="545306"/>
                </a:lnTo>
                <a:lnTo>
                  <a:pt x="242887" y="528161"/>
                </a:lnTo>
                <a:close/>
                <a:moveTo>
                  <a:pt x="280035" y="550069"/>
                </a:moveTo>
                <a:lnTo>
                  <a:pt x="306705" y="534829"/>
                </a:lnTo>
                <a:lnTo>
                  <a:pt x="337185" y="551974"/>
                </a:lnTo>
                <a:lnTo>
                  <a:pt x="310515" y="567214"/>
                </a:lnTo>
                <a:lnTo>
                  <a:pt x="280035" y="550069"/>
                </a:lnTo>
                <a:close/>
                <a:moveTo>
                  <a:pt x="317183" y="571024"/>
                </a:moveTo>
                <a:lnTo>
                  <a:pt x="343853" y="555784"/>
                </a:lnTo>
                <a:lnTo>
                  <a:pt x="374333" y="572929"/>
                </a:lnTo>
                <a:lnTo>
                  <a:pt x="347662" y="588169"/>
                </a:lnTo>
                <a:lnTo>
                  <a:pt x="317183" y="571024"/>
                </a:lnTo>
                <a:close/>
                <a:moveTo>
                  <a:pt x="354330" y="592931"/>
                </a:moveTo>
                <a:lnTo>
                  <a:pt x="381000" y="577691"/>
                </a:lnTo>
                <a:lnTo>
                  <a:pt x="411480" y="594836"/>
                </a:lnTo>
                <a:lnTo>
                  <a:pt x="384810" y="610076"/>
                </a:lnTo>
                <a:lnTo>
                  <a:pt x="354330" y="592931"/>
                </a:lnTo>
                <a:close/>
                <a:moveTo>
                  <a:pt x="392430" y="614839"/>
                </a:moveTo>
                <a:lnTo>
                  <a:pt x="418148" y="599599"/>
                </a:lnTo>
                <a:lnTo>
                  <a:pt x="448628" y="616744"/>
                </a:lnTo>
                <a:lnTo>
                  <a:pt x="421958" y="631984"/>
                </a:lnTo>
                <a:lnTo>
                  <a:pt x="392430" y="614839"/>
                </a:lnTo>
                <a:close/>
                <a:moveTo>
                  <a:pt x="456248" y="651986"/>
                </a:moveTo>
                <a:lnTo>
                  <a:pt x="429578" y="636746"/>
                </a:lnTo>
                <a:lnTo>
                  <a:pt x="456248" y="621506"/>
                </a:lnTo>
                <a:lnTo>
                  <a:pt x="482918" y="636746"/>
                </a:lnTo>
                <a:lnTo>
                  <a:pt x="456248" y="651986"/>
                </a:lnTo>
                <a:close/>
                <a:moveTo>
                  <a:pt x="489585" y="631984"/>
                </a:moveTo>
                <a:lnTo>
                  <a:pt x="462915" y="616744"/>
                </a:lnTo>
                <a:lnTo>
                  <a:pt x="493395" y="599599"/>
                </a:lnTo>
                <a:lnTo>
                  <a:pt x="520065" y="614839"/>
                </a:lnTo>
                <a:lnTo>
                  <a:pt x="489585" y="631984"/>
                </a:lnTo>
                <a:close/>
                <a:moveTo>
                  <a:pt x="527685" y="610076"/>
                </a:moveTo>
                <a:lnTo>
                  <a:pt x="501015" y="594836"/>
                </a:lnTo>
                <a:lnTo>
                  <a:pt x="531495" y="577691"/>
                </a:lnTo>
                <a:lnTo>
                  <a:pt x="558165" y="592931"/>
                </a:lnTo>
                <a:lnTo>
                  <a:pt x="527685" y="610076"/>
                </a:lnTo>
                <a:close/>
                <a:moveTo>
                  <a:pt x="564833" y="589121"/>
                </a:moveTo>
                <a:lnTo>
                  <a:pt x="538163" y="573881"/>
                </a:lnTo>
                <a:lnTo>
                  <a:pt x="568643" y="556736"/>
                </a:lnTo>
                <a:lnTo>
                  <a:pt x="595313" y="571976"/>
                </a:lnTo>
                <a:lnTo>
                  <a:pt x="564833" y="589121"/>
                </a:lnTo>
                <a:close/>
                <a:moveTo>
                  <a:pt x="601980" y="567214"/>
                </a:moveTo>
                <a:lnTo>
                  <a:pt x="575310" y="551974"/>
                </a:lnTo>
                <a:lnTo>
                  <a:pt x="605790" y="534829"/>
                </a:lnTo>
                <a:lnTo>
                  <a:pt x="632460" y="550069"/>
                </a:lnTo>
                <a:lnTo>
                  <a:pt x="601980" y="567214"/>
                </a:lnTo>
                <a:close/>
                <a:moveTo>
                  <a:pt x="639127" y="545306"/>
                </a:moveTo>
                <a:lnTo>
                  <a:pt x="612458" y="530066"/>
                </a:lnTo>
                <a:lnTo>
                  <a:pt x="642938" y="512921"/>
                </a:lnTo>
                <a:lnTo>
                  <a:pt x="669608" y="528161"/>
                </a:lnTo>
                <a:lnTo>
                  <a:pt x="639127" y="545306"/>
                </a:lnTo>
                <a:close/>
                <a:moveTo>
                  <a:pt x="677227" y="524351"/>
                </a:moveTo>
                <a:lnTo>
                  <a:pt x="650558" y="509111"/>
                </a:lnTo>
                <a:lnTo>
                  <a:pt x="681038" y="491966"/>
                </a:lnTo>
                <a:lnTo>
                  <a:pt x="707708" y="507206"/>
                </a:lnTo>
                <a:lnTo>
                  <a:pt x="677227" y="524351"/>
                </a:lnTo>
                <a:close/>
                <a:moveTo>
                  <a:pt x="714375" y="502444"/>
                </a:moveTo>
                <a:lnTo>
                  <a:pt x="687705" y="487204"/>
                </a:lnTo>
                <a:lnTo>
                  <a:pt x="718185" y="470059"/>
                </a:lnTo>
                <a:lnTo>
                  <a:pt x="744855" y="485299"/>
                </a:lnTo>
                <a:lnTo>
                  <a:pt x="714375" y="502444"/>
                </a:lnTo>
                <a:close/>
                <a:moveTo>
                  <a:pt x="751523" y="480536"/>
                </a:moveTo>
                <a:lnTo>
                  <a:pt x="724852" y="465296"/>
                </a:lnTo>
                <a:lnTo>
                  <a:pt x="755333" y="448151"/>
                </a:lnTo>
                <a:lnTo>
                  <a:pt x="782002" y="463391"/>
                </a:lnTo>
                <a:lnTo>
                  <a:pt x="751523" y="480536"/>
                </a:lnTo>
                <a:close/>
                <a:moveTo>
                  <a:pt x="788670" y="459581"/>
                </a:moveTo>
                <a:lnTo>
                  <a:pt x="762000" y="444341"/>
                </a:lnTo>
                <a:lnTo>
                  <a:pt x="792480" y="427196"/>
                </a:lnTo>
                <a:lnTo>
                  <a:pt x="819150" y="442436"/>
                </a:lnTo>
                <a:lnTo>
                  <a:pt x="788670" y="459581"/>
                </a:lnTo>
                <a:close/>
                <a:moveTo>
                  <a:pt x="826770" y="437674"/>
                </a:moveTo>
                <a:lnTo>
                  <a:pt x="800100" y="422434"/>
                </a:lnTo>
                <a:lnTo>
                  <a:pt x="830580" y="405289"/>
                </a:lnTo>
                <a:lnTo>
                  <a:pt x="857250" y="420529"/>
                </a:lnTo>
                <a:lnTo>
                  <a:pt x="826770" y="437674"/>
                </a:lnTo>
                <a:close/>
                <a:moveTo>
                  <a:pt x="863918" y="415766"/>
                </a:moveTo>
                <a:lnTo>
                  <a:pt x="837248" y="400526"/>
                </a:lnTo>
                <a:lnTo>
                  <a:pt x="863918" y="385286"/>
                </a:lnTo>
                <a:lnTo>
                  <a:pt x="890588" y="400526"/>
                </a:lnTo>
                <a:lnTo>
                  <a:pt x="863918" y="415766"/>
                </a:lnTo>
                <a:close/>
              </a:path>
            </a:pathLst>
          </a:custGeom>
          <a:solidFill>
            <a:schemeClr val="tx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4" name="Oval 13">
            <a:extLst>
              <a:ext uri="{FF2B5EF4-FFF2-40B4-BE49-F238E27FC236}">
                <a16:creationId xmlns:a16="http://schemas.microsoft.com/office/drawing/2014/main" id="{4B8D394F-399B-0E63-134D-4E00C8D8005C}"/>
              </a:ext>
            </a:extLst>
          </p:cNvPr>
          <p:cNvSpPr/>
          <p:nvPr/>
        </p:nvSpPr>
        <p:spPr>
          <a:xfrm>
            <a:off x="3455571" y="1306766"/>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40" name="Graphic 114">
            <a:extLst>
              <a:ext uri="{FF2B5EF4-FFF2-40B4-BE49-F238E27FC236}">
                <a16:creationId xmlns:a16="http://schemas.microsoft.com/office/drawing/2014/main" id="{70F10602-F5FF-1885-9B82-46872C5619FC}"/>
              </a:ext>
            </a:extLst>
          </p:cNvPr>
          <p:cNvSpPr>
            <a:spLocks noChangeAspect="1"/>
          </p:cNvSpPr>
          <p:nvPr/>
        </p:nvSpPr>
        <p:spPr>
          <a:xfrm>
            <a:off x="3657037" y="1573407"/>
            <a:ext cx="447795" cy="317444"/>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8" name="Oval 7">
            <a:extLst>
              <a:ext uri="{FF2B5EF4-FFF2-40B4-BE49-F238E27FC236}">
                <a16:creationId xmlns:a16="http://schemas.microsoft.com/office/drawing/2014/main" id="{260AF8BE-5714-4BAF-AFC7-48DB47453BB8}"/>
              </a:ext>
            </a:extLst>
          </p:cNvPr>
          <p:cNvSpPr/>
          <p:nvPr/>
        </p:nvSpPr>
        <p:spPr>
          <a:xfrm flipH="1">
            <a:off x="4987190" y="3789147"/>
            <a:ext cx="850726" cy="85072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grpSp>
        <p:nvGrpSpPr>
          <p:cNvPr id="42" name="Graphic 50">
            <a:extLst>
              <a:ext uri="{FF2B5EF4-FFF2-40B4-BE49-F238E27FC236}">
                <a16:creationId xmlns:a16="http://schemas.microsoft.com/office/drawing/2014/main" id="{61D0A233-6948-D1B4-A877-F33840F5A5C7}"/>
              </a:ext>
            </a:extLst>
          </p:cNvPr>
          <p:cNvGrpSpPr>
            <a:grpSpLocks noChangeAspect="1"/>
          </p:cNvGrpSpPr>
          <p:nvPr/>
        </p:nvGrpSpPr>
        <p:grpSpPr>
          <a:xfrm>
            <a:off x="5151639" y="4015683"/>
            <a:ext cx="521828" cy="397656"/>
            <a:chOff x="3005137" y="1380172"/>
            <a:chExt cx="3131823" cy="2384107"/>
          </a:xfrm>
          <a:solidFill>
            <a:schemeClr val="tx1"/>
          </a:solidFill>
        </p:grpSpPr>
        <p:sp>
          <p:nvSpPr>
            <p:cNvPr id="43" name="Freeform 52">
              <a:extLst>
                <a:ext uri="{FF2B5EF4-FFF2-40B4-BE49-F238E27FC236}">
                  <a16:creationId xmlns:a16="http://schemas.microsoft.com/office/drawing/2014/main" id="{0D714EC1-999E-F677-56F2-3D73E85E2319}"/>
                </a:ext>
              </a:extLst>
            </p:cNvPr>
            <p:cNvSpPr/>
            <p:nvPr/>
          </p:nvSpPr>
          <p:spPr>
            <a:xfrm>
              <a:off x="3005137" y="1380172"/>
              <a:ext cx="3131823" cy="2384107"/>
            </a:xfrm>
            <a:custGeom>
              <a:avLst/>
              <a:gdLst>
                <a:gd name="connsiteX0" fmla="*/ 2696528 w 3131823"/>
                <a:gd name="connsiteY0" fmla="*/ 842010 h 2384107"/>
                <a:gd name="connsiteX1" fmla="*/ 2676525 w 3131823"/>
                <a:gd name="connsiteY1" fmla="*/ 842962 h 2384107"/>
                <a:gd name="connsiteX2" fmla="*/ 2695575 w 3131823"/>
                <a:gd name="connsiteY2" fmla="*/ 684848 h 2384107"/>
                <a:gd name="connsiteX3" fmla="*/ 2010728 w 3131823"/>
                <a:gd name="connsiteY3" fmla="*/ 0 h 2384107"/>
                <a:gd name="connsiteX4" fmla="*/ 1384935 w 3131823"/>
                <a:gd name="connsiteY4" fmla="*/ 407670 h 2384107"/>
                <a:gd name="connsiteX5" fmla="*/ 867728 w 3131823"/>
                <a:gd name="connsiteY5" fmla="*/ 845820 h 2384107"/>
                <a:gd name="connsiteX6" fmla="*/ 818197 w 3131823"/>
                <a:gd name="connsiteY6" fmla="*/ 842010 h 2384107"/>
                <a:gd name="connsiteX7" fmla="*/ 418148 w 3131823"/>
                <a:gd name="connsiteY7" fmla="*/ 1047750 h 2384107"/>
                <a:gd name="connsiteX8" fmla="*/ 0 w 3131823"/>
                <a:gd name="connsiteY8" fmla="*/ 1269683 h 2384107"/>
                <a:gd name="connsiteX9" fmla="*/ 0 w 3131823"/>
                <a:gd name="connsiteY9" fmla="*/ 2153603 h 2384107"/>
                <a:gd name="connsiteX10" fmla="*/ 565785 w 3131823"/>
                <a:gd name="connsiteY10" fmla="*/ 2384108 h 2384107"/>
                <a:gd name="connsiteX11" fmla="*/ 565785 w 3131823"/>
                <a:gd name="connsiteY11" fmla="*/ 2384108 h 2384107"/>
                <a:gd name="connsiteX12" fmla="*/ 568643 w 3131823"/>
                <a:gd name="connsiteY12" fmla="*/ 2384108 h 2384107"/>
                <a:gd name="connsiteX13" fmla="*/ 1133475 w 3131823"/>
                <a:gd name="connsiteY13" fmla="*/ 2153603 h 2384107"/>
                <a:gd name="connsiteX14" fmla="*/ 1133475 w 3131823"/>
                <a:gd name="connsiteY14" fmla="*/ 1714500 h 2384107"/>
                <a:gd name="connsiteX15" fmla="*/ 2695575 w 3131823"/>
                <a:gd name="connsiteY15" fmla="*/ 1714500 h 2384107"/>
                <a:gd name="connsiteX16" fmla="*/ 3131820 w 3131823"/>
                <a:gd name="connsiteY16" fmla="*/ 1278255 h 2384107"/>
                <a:gd name="connsiteX17" fmla="*/ 2696528 w 3131823"/>
                <a:gd name="connsiteY17" fmla="*/ 842010 h 2384107"/>
                <a:gd name="connsiteX18" fmla="*/ 563880 w 3131823"/>
                <a:gd name="connsiteY18" fmla="*/ 1133475 h 2384107"/>
                <a:gd name="connsiteX19" fmla="*/ 567690 w 3131823"/>
                <a:gd name="connsiteY19" fmla="*/ 1133475 h 2384107"/>
                <a:gd name="connsiteX20" fmla="*/ 1038225 w 3131823"/>
                <a:gd name="connsiteY20" fmla="*/ 1268730 h 2384107"/>
                <a:gd name="connsiteX21" fmla="*/ 570547 w 3131823"/>
                <a:gd name="connsiteY21" fmla="*/ 1403985 h 2384107"/>
                <a:gd name="connsiteX22" fmla="*/ 567690 w 3131823"/>
                <a:gd name="connsiteY22" fmla="*/ 1403985 h 2384107"/>
                <a:gd name="connsiteX23" fmla="*/ 565785 w 3131823"/>
                <a:gd name="connsiteY23" fmla="*/ 1403985 h 2384107"/>
                <a:gd name="connsiteX24" fmla="*/ 95250 w 3131823"/>
                <a:gd name="connsiteY24" fmla="*/ 1268730 h 2384107"/>
                <a:gd name="connsiteX25" fmla="*/ 563880 w 3131823"/>
                <a:gd name="connsiteY25" fmla="*/ 1133475 h 2384107"/>
                <a:gd name="connsiteX26" fmla="*/ 1039178 w 3131823"/>
                <a:gd name="connsiteY26" fmla="*/ 1556385 h 2384107"/>
                <a:gd name="connsiteX27" fmla="*/ 567690 w 3131823"/>
                <a:gd name="connsiteY27" fmla="*/ 1691640 h 2384107"/>
                <a:gd name="connsiteX28" fmla="*/ 566738 w 3131823"/>
                <a:gd name="connsiteY28" fmla="*/ 1691640 h 2384107"/>
                <a:gd name="connsiteX29" fmla="*/ 96202 w 3131823"/>
                <a:gd name="connsiteY29" fmla="*/ 1556385 h 2384107"/>
                <a:gd name="connsiteX30" fmla="*/ 96202 w 3131823"/>
                <a:gd name="connsiteY30" fmla="*/ 1401128 h 2384107"/>
                <a:gd name="connsiteX31" fmla="*/ 567690 w 3131823"/>
                <a:gd name="connsiteY31" fmla="*/ 1500187 h 2384107"/>
                <a:gd name="connsiteX32" fmla="*/ 568643 w 3131823"/>
                <a:gd name="connsiteY32" fmla="*/ 1500187 h 2384107"/>
                <a:gd name="connsiteX33" fmla="*/ 570547 w 3131823"/>
                <a:gd name="connsiteY33" fmla="*/ 1500187 h 2384107"/>
                <a:gd name="connsiteX34" fmla="*/ 1040130 w 3131823"/>
                <a:gd name="connsiteY34" fmla="*/ 1401128 h 2384107"/>
                <a:gd name="connsiteX35" fmla="*/ 1040130 w 3131823"/>
                <a:gd name="connsiteY35" fmla="*/ 1556385 h 2384107"/>
                <a:gd name="connsiteX36" fmla="*/ 96202 w 3131823"/>
                <a:gd name="connsiteY36" fmla="*/ 1687830 h 2384107"/>
                <a:gd name="connsiteX37" fmla="*/ 567690 w 3131823"/>
                <a:gd name="connsiteY37" fmla="*/ 1786890 h 2384107"/>
                <a:gd name="connsiteX38" fmla="*/ 568643 w 3131823"/>
                <a:gd name="connsiteY38" fmla="*/ 1786890 h 2384107"/>
                <a:gd name="connsiteX39" fmla="*/ 570547 w 3131823"/>
                <a:gd name="connsiteY39" fmla="*/ 1786890 h 2384107"/>
                <a:gd name="connsiteX40" fmla="*/ 1040130 w 3131823"/>
                <a:gd name="connsiteY40" fmla="*/ 1687830 h 2384107"/>
                <a:gd name="connsiteX41" fmla="*/ 1040130 w 3131823"/>
                <a:gd name="connsiteY41" fmla="*/ 1864043 h 2384107"/>
                <a:gd name="connsiteX42" fmla="*/ 569595 w 3131823"/>
                <a:gd name="connsiteY42" fmla="*/ 1999297 h 2384107"/>
                <a:gd name="connsiteX43" fmla="*/ 568643 w 3131823"/>
                <a:gd name="connsiteY43" fmla="*/ 1999297 h 2384107"/>
                <a:gd name="connsiteX44" fmla="*/ 98108 w 3131823"/>
                <a:gd name="connsiteY44" fmla="*/ 1864043 h 2384107"/>
                <a:gd name="connsiteX45" fmla="*/ 98108 w 3131823"/>
                <a:gd name="connsiteY45" fmla="*/ 1687830 h 2384107"/>
                <a:gd name="connsiteX46" fmla="*/ 570547 w 3131823"/>
                <a:gd name="connsiteY46" fmla="*/ 2288858 h 2384107"/>
                <a:gd name="connsiteX47" fmla="*/ 567690 w 3131823"/>
                <a:gd name="connsiteY47" fmla="*/ 2288858 h 2384107"/>
                <a:gd name="connsiteX48" fmla="*/ 97155 w 3131823"/>
                <a:gd name="connsiteY48" fmla="*/ 2153603 h 2384107"/>
                <a:gd name="connsiteX49" fmla="*/ 97155 w 3131823"/>
                <a:gd name="connsiteY49" fmla="*/ 1996440 h 2384107"/>
                <a:gd name="connsiteX50" fmla="*/ 568643 w 3131823"/>
                <a:gd name="connsiteY50" fmla="*/ 2095500 h 2384107"/>
                <a:gd name="connsiteX51" fmla="*/ 568643 w 3131823"/>
                <a:gd name="connsiteY51" fmla="*/ 2095500 h 2384107"/>
                <a:gd name="connsiteX52" fmla="*/ 570547 w 3131823"/>
                <a:gd name="connsiteY52" fmla="*/ 2095500 h 2384107"/>
                <a:gd name="connsiteX53" fmla="*/ 1040130 w 3131823"/>
                <a:gd name="connsiteY53" fmla="*/ 1996440 h 2384107"/>
                <a:gd name="connsiteX54" fmla="*/ 1040130 w 3131823"/>
                <a:gd name="connsiteY54" fmla="*/ 2153603 h 2384107"/>
                <a:gd name="connsiteX55" fmla="*/ 570547 w 3131823"/>
                <a:gd name="connsiteY55" fmla="*/ 2288858 h 2384107"/>
                <a:gd name="connsiteX56" fmla="*/ 2696528 w 3131823"/>
                <a:gd name="connsiteY56" fmla="*/ 1619250 h 2384107"/>
                <a:gd name="connsiteX57" fmla="*/ 1134428 w 3131823"/>
                <a:gd name="connsiteY57" fmla="*/ 1619250 h 2384107"/>
                <a:gd name="connsiteX58" fmla="*/ 1134428 w 3131823"/>
                <a:gd name="connsiteY58" fmla="*/ 1269683 h 2384107"/>
                <a:gd name="connsiteX59" fmla="*/ 567690 w 3131823"/>
                <a:gd name="connsiteY59" fmla="*/ 1039178 h 2384107"/>
                <a:gd name="connsiteX60" fmla="*/ 565785 w 3131823"/>
                <a:gd name="connsiteY60" fmla="*/ 1039178 h 2384107"/>
                <a:gd name="connsiteX61" fmla="*/ 539115 w 3131823"/>
                <a:gd name="connsiteY61" fmla="*/ 1040130 h 2384107"/>
                <a:gd name="connsiteX62" fmla="*/ 817245 w 3131823"/>
                <a:gd name="connsiteY62" fmla="*/ 937260 h 2384107"/>
                <a:gd name="connsiteX63" fmla="*/ 895350 w 3131823"/>
                <a:gd name="connsiteY63" fmla="*/ 946785 h 2384107"/>
                <a:gd name="connsiteX64" fmla="*/ 932497 w 3131823"/>
                <a:gd name="connsiteY64" fmla="*/ 940118 h 2384107"/>
                <a:gd name="connsiteX65" fmla="*/ 952500 w 3131823"/>
                <a:gd name="connsiteY65" fmla="*/ 907732 h 2384107"/>
                <a:gd name="connsiteX66" fmla="*/ 1417320 w 3131823"/>
                <a:gd name="connsiteY66" fmla="*/ 501015 h 2384107"/>
                <a:gd name="connsiteX67" fmla="*/ 1461135 w 3131823"/>
                <a:gd name="connsiteY67" fmla="*/ 470535 h 2384107"/>
                <a:gd name="connsiteX68" fmla="*/ 2009775 w 3131823"/>
                <a:gd name="connsiteY68" fmla="*/ 95250 h 2384107"/>
                <a:gd name="connsiteX69" fmla="*/ 2599373 w 3131823"/>
                <a:gd name="connsiteY69" fmla="*/ 684848 h 2384107"/>
                <a:gd name="connsiteX70" fmla="*/ 2564130 w 3131823"/>
                <a:gd name="connsiteY70" fmla="*/ 884873 h 2384107"/>
                <a:gd name="connsiteX71" fmla="*/ 2573655 w 3131823"/>
                <a:gd name="connsiteY71" fmla="*/ 932498 h 2384107"/>
                <a:gd name="connsiteX72" fmla="*/ 2620328 w 3131823"/>
                <a:gd name="connsiteY72" fmla="*/ 947737 h 2384107"/>
                <a:gd name="connsiteX73" fmla="*/ 2696528 w 3131823"/>
                <a:gd name="connsiteY73" fmla="*/ 938212 h 2384107"/>
                <a:gd name="connsiteX74" fmla="*/ 3037523 w 3131823"/>
                <a:gd name="connsiteY74" fmla="*/ 1279208 h 2384107"/>
                <a:gd name="connsiteX75" fmla="*/ 2696528 w 3131823"/>
                <a:gd name="connsiteY75" fmla="*/ 1619250 h 238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131823" h="2384107">
                  <a:moveTo>
                    <a:pt x="2696528" y="842010"/>
                  </a:moveTo>
                  <a:cubicBezTo>
                    <a:pt x="2689860" y="842010"/>
                    <a:pt x="2683193" y="842010"/>
                    <a:pt x="2676525" y="842962"/>
                  </a:cubicBezTo>
                  <a:cubicBezTo>
                    <a:pt x="2688908" y="790575"/>
                    <a:pt x="2695575" y="738187"/>
                    <a:pt x="2695575" y="684848"/>
                  </a:cubicBezTo>
                  <a:cubicBezTo>
                    <a:pt x="2695575" y="307657"/>
                    <a:pt x="2388870" y="0"/>
                    <a:pt x="2010728" y="0"/>
                  </a:cubicBezTo>
                  <a:cubicBezTo>
                    <a:pt x="1737360" y="0"/>
                    <a:pt x="1495425" y="159068"/>
                    <a:pt x="1384935" y="407670"/>
                  </a:cubicBezTo>
                  <a:cubicBezTo>
                    <a:pt x="1132523" y="423862"/>
                    <a:pt x="924878" y="601980"/>
                    <a:pt x="867728" y="845820"/>
                  </a:cubicBezTo>
                  <a:cubicBezTo>
                    <a:pt x="851535" y="843915"/>
                    <a:pt x="835343" y="842962"/>
                    <a:pt x="818197" y="842010"/>
                  </a:cubicBezTo>
                  <a:cubicBezTo>
                    <a:pt x="629603" y="840105"/>
                    <a:pt x="495300" y="908685"/>
                    <a:pt x="418148" y="1047750"/>
                  </a:cubicBezTo>
                  <a:cubicBezTo>
                    <a:pt x="193358" y="1071562"/>
                    <a:pt x="0" y="1147762"/>
                    <a:pt x="0" y="1269683"/>
                  </a:cubicBezTo>
                  <a:lnTo>
                    <a:pt x="0" y="2153603"/>
                  </a:lnTo>
                  <a:cubicBezTo>
                    <a:pt x="0" y="2302193"/>
                    <a:pt x="284798" y="2382203"/>
                    <a:pt x="565785" y="2384108"/>
                  </a:cubicBezTo>
                  <a:cubicBezTo>
                    <a:pt x="565785" y="2384108"/>
                    <a:pt x="565785" y="2384108"/>
                    <a:pt x="565785" y="2384108"/>
                  </a:cubicBezTo>
                  <a:cubicBezTo>
                    <a:pt x="566738" y="2384108"/>
                    <a:pt x="567690" y="2384108"/>
                    <a:pt x="568643" y="2384108"/>
                  </a:cubicBezTo>
                  <a:cubicBezTo>
                    <a:pt x="849630" y="2382203"/>
                    <a:pt x="1133475" y="2302193"/>
                    <a:pt x="1133475" y="2153603"/>
                  </a:cubicBezTo>
                  <a:lnTo>
                    <a:pt x="1133475" y="1714500"/>
                  </a:lnTo>
                  <a:lnTo>
                    <a:pt x="2695575" y="1714500"/>
                  </a:lnTo>
                  <a:cubicBezTo>
                    <a:pt x="2936558" y="1714500"/>
                    <a:pt x="3131820" y="1518285"/>
                    <a:pt x="3131820" y="1278255"/>
                  </a:cubicBezTo>
                  <a:cubicBezTo>
                    <a:pt x="3132773" y="1037273"/>
                    <a:pt x="2937510" y="842010"/>
                    <a:pt x="2696528" y="842010"/>
                  </a:cubicBezTo>
                  <a:close/>
                  <a:moveTo>
                    <a:pt x="563880" y="1133475"/>
                  </a:moveTo>
                  <a:cubicBezTo>
                    <a:pt x="564833" y="1133475"/>
                    <a:pt x="566738" y="1133475"/>
                    <a:pt x="567690" y="1133475"/>
                  </a:cubicBezTo>
                  <a:cubicBezTo>
                    <a:pt x="872490" y="1135380"/>
                    <a:pt x="1038225" y="1223962"/>
                    <a:pt x="1038225" y="1268730"/>
                  </a:cubicBezTo>
                  <a:cubicBezTo>
                    <a:pt x="1038225" y="1313498"/>
                    <a:pt x="872490" y="1402080"/>
                    <a:pt x="570547" y="1403985"/>
                  </a:cubicBezTo>
                  <a:cubicBezTo>
                    <a:pt x="569595" y="1403985"/>
                    <a:pt x="568643" y="1403985"/>
                    <a:pt x="567690" y="1403985"/>
                  </a:cubicBezTo>
                  <a:cubicBezTo>
                    <a:pt x="566738" y="1403985"/>
                    <a:pt x="566738" y="1403985"/>
                    <a:pt x="565785" y="1403985"/>
                  </a:cubicBezTo>
                  <a:cubicBezTo>
                    <a:pt x="260985" y="1402080"/>
                    <a:pt x="95250" y="1313498"/>
                    <a:pt x="95250" y="1268730"/>
                  </a:cubicBezTo>
                  <a:cubicBezTo>
                    <a:pt x="95250" y="1223962"/>
                    <a:pt x="261938" y="1136333"/>
                    <a:pt x="563880" y="1133475"/>
                  </a:cubicBezTo>
                  <a:close/>
                  <a:moveTo>
                    <a:pt x="1039178" y="1556385"/>
                  </a:moveTo>
                  <a:cubicBezTo>
                    <a:pt x="1039178" y="1601153"/>
                    <a:pt x="873443" y="1688783"/>
                    <a:pt x="567690" y="1691640"/>
                  </a:cubicBezTo>
                  <a:cubicBezTo>
                    <a:pt x="567690" y="1691640"/>
                    <a:pt x="566738" y="1691640"/>
                    <a:pt x="566738" y="1691640"/>
                  </a:cubicBezTo>
                  <a:cubicBezTo>
                    <a:pt x="261938" y="1689735"/>
                    <a:pt x="96202" y="1601153"/>
                    <a:pt x="96202" y="1556385"/>
                  </a:cubicBezTo>
                  <a:lnTo>
                    <a:pt x="96202" y="1401128"/>
                  </a:lnTo>
                  <a:cubicBezTo>
                    <a:pt x="202883" y="1464945"/>
                    <a:pt x="385763" y="1498283"/>
                    <a:pt x="567690" y="1500187"/>
                  </a:cubicBezTo>
                  <a:cubicBezTo>
                    <a:pt x="567690" y="1500187"/>
                    <a:pt x="567690" y="1500187"/>
                    <a:pt x="568643" y="1500187"/>
                  </a:cubicBezTo>
                  <a:cubicBezTo>
                    <a:pt x="569595" y="1500187"/>
                    <a:pt x="569595" y="1500187"/>
                    <a:pt x="570547" y="1500187"/>
                  </a:cubicBezTo>
                  <a:cubicBezTo>
                    <a:pt x="751522" y="1499235"/>
                    <a:pt x="933450" y="1464945"/>
                    <a:pt x="1040130" y="1401128"/>
                  </a:cubicBezTo>
                  <a:lnTo>
                    <a:pt x="1040130" y="1556385"/>
                  </a:lnTo>
                  <a:close/>
                  <a:moveTo>
                    <a:pt x="96202" y="1687830"/>
                  </a:moveTo>
                  <a:cubicBezTo>
                    <a:pt x="202883" y="1751647"/>
                    <a:pt x="385763" y="1784985"/>
                    <a:pt x="567690" y="1786890"/>
                  </a:cubicBezTo>
                  <a:cubicBezTo>
                    <a:pt x="567690" y="1786890"/>
                    <a:pt x="567690" y="1786890"/>
                    <a:pt x="568643" y="1786890"/>
                  </a:cubicBezTo>
                  <a:cubicBezTo>
                    <a:pt x="569595" y="1786890"/>
                    <a:pt x="569595" y="1786890"/>
                    <a:pt x="570547" y="1786890"/>
                  </a:cubicBezTo>
                  <a:cubicBezTo>
                    <a:pt x="751522" y="1784985"/>
                    <a:pt x="933450" y="1751647"/>
                    <a:pt x="1040130" y="1687830"/>
                  </a:cubicBezTo>
                  <a:lnTo>
                    <a:pt x="1040130" y="1864043"/>
                  </a:lnTo>
                  <a:cubicBezTo>
                    <a:pt x="1040130" y="1908810"/>
                    <a:pt x="874395" y="1996440"/>
                    <a:pt x="569595" y="1999297"/>
                  </a:cubicBezTo>
                  <a:cubicBezTo>
                    <a:pt x="569595" y="1999297"/>
                    <a:pt x="568643" y="1999297"/>
                    <a:pt x="568643" y="1999297"/>
                  </a:cubicBezTo>
                  <a:cubicBezTo>
                    <a:pt x="263842" y="1997393"/>
                    <a:pt x="98108" y="1908810"/>
                    <a:pt x="98108" y="1864043"/>
                  </a:cubicBezTo>
                  <a:lnTo>
                    <a:pt x="98108" y="1687830"/>
                  </a:lnTo>
                  <a:close/>
                  <a:moveTo>
                    <a:pt x="570547" y="2288858"/>
                  </a:moveTo>
                  <a:cubicBezTo>
                    <a:pt x="569595" y="2288858"/>
                    <a:pt x="568643" y="2288858"/>
                    <a:pt x="567690" y="2288858"/>
                  </a:cubicBezTo>
                  <a:cubicBezTo>
                    <a:pt x="262890" y="2286953"/>
                    <a:pt x="97155" y="2198370"/>
                    <a:pt x="97155" y="2153603"/>
                  </a:cubicBezTo>
                  <a:lnTo>
                    <a:pt x="97155" y="1996440"/>
                  </a:lnTo>
                  <a:cubicBezTo>
                    <a:pt x="203835" y="2060258"/>
                    <a:pt x="386715" y="2093595"/>
                    <a:pt x="568643" y="2095500"/>
                  </a:cubicBezTo>
                  <a:cubicBezTo>
                    <a:pt x="568643" y="2095500"/>
                    <a:pt x="568643" y="2095500"/>
                    <a:pt x="568643" y="2095500"/>
                  </a:cubicBezTo>
                  <a:cubicBezTo>
                    <a:pt x="569595" y="2095500"/>
                    <a:pt x="569595" y="2095500"/>
                    <a:pt x="570547" y="2095500"/>
                  </a:cubicBezTo>
                  <a:cubicBezTo>
                    <a:pt x="751522" y="2093595"/>
                    <a:pt x="933450" y="2060258"/>
                    <a:pt x="1040130" y="1996440"/>
                  </a:cubicBezTo>
                  <a:lnTo>
                    <a:pt x="1040130" y="2153603"/>
                  </a:lnTo>
                  <a:cubicBezTo>
                    <a:pt x="1039178" y="2198370"/>
                    <a:pt x="872490" y="2286000"/>
                    <a:pt x="570547" y="2288858"/>
                  </a:cubicBezTo>
                  <a:close/>
                  <a:moveTo>
                    <a:pt x="2696528" y="1619250"/>
                  </a:moveTo>
                  <a:lnTo>
                    <a:pt x="1134428" y="1619250"/>
                  </a:lnTo>
                  <a:lnTo>
                    <a:pt x="1134428" y="1269683"/>
                  </a:lnTo>
                  <a:cubicBezTo>
                    <a:pt x="1134428" y="1121093"/>
                    <a:pt x="849630" y="1041082"/>
                    <a:pt x="567690" y="1039178"/>
                  </a:cubicBezTo>
                  <a:cubicBezTo>
                    <a:pt x="566738" y="1039178"/>
                    <a:pt x="565785" y="1039178"/>
                    <a:pt x="565785" y="1039178"/>
                  </a:cubicBezTo>
                  <a:cubicBezTo>
                    <a:pt x="557213" y="1039178"/>
                    <a:pt x="548640" y="1039178"/>
                    <a:pt x="539115" y="1040130"/>
                  </a:cubicBezTo>
                  <a:cubicBezTo>
                    <a:pt x="601028" y="969645"/>
                    <a:pt x="693420" y="935355"/>
                    <a:pt x="817245" y="937260"/>
                  </a:cubicBezTo>
                  <a:cubicBezTo>
                    <a:pt x="842963" y="937260"/>
                    <a:pt x="868680" y="941070"/>
                    <a:pt x="895350" y="946785"/>
                  </a:cubicBezTo>
                  <a:cubicBezTo>
                    <a:pt x="908685" y="949643"/>
                    <a:pt x="922020" y="946785"/>
                    <a:pt x="932497" y="940118"/>
                  </a:cubicBezTo>
                  <a:cubicBezTo>
                    <a:pt x="943928" y="932498"/>
                    <a:pt x="950595" y="921068"/>
                    <a:pt x="952500" y="907732"/>
                  </a:cubicBezTo>
                  <a:cubicBezTo>
                    <a:pt x="986790" y="675323"/>
                    <a:pt x="1182053" y="503873"/>
                    <a:pt x="1417320" y="501015"/>
                  </a:cubicBezTo>
                  <a:cubicBezTo>
                    <a:pt x="1436370" y="501015"/>
                    <a:pt x="1454468" y="488632"/>
                    <a:pt x="1461135" y="470535"/>
                  </a:cubicBezTo>
                  <a:cubicBezTo>
                    <a:pt x="1549718" y="241935"/>
                    <a:pt x="1765935" y="95250"/>
                    <a:pt x="2009775" y="95250"/>
                  </a:cubicBezTo>
                  <a:cubicBezTo>
                    <a:pt x="2334578" y="95250"/>
                    <a:pt x="2599373" y="360045"/>
                    <a:pt x="2599373" y="684848"/>
                  </a:cubicBezTo>
                  <a:cubicBezTo>
                    <a:pt x="2599373" y="752475"/>
                    <a:pt x="2586990" y="819150"/>
                    <a:pt x="2564130" y="884873"/>
                  </a:cubicBezTo>
                  <a:cubicBezTo>
                    <a:pt x="2558415" y="901065"/>
                    <a:pt x="2561273" y="919162"/>
                    <a:pt x="2573655" y="932498"/>
                  </a:cubicBezTo>
                  <a:cubicBezTo>
                    <a:pt x="2585085" y="945832"/>
                    <a:pt x="2603183" y="951548"/>
                    <a:pt x="2620328" y="947737"/>
                  </a:cubicBezTo>
                  <a:cubicBezTo>
                    <a:pt x="2647950" y="941070"/>
                    <a:pt x="2672715" y="938212"/>
                    <a:pt x="2696528" y="938212"/>
                  </a:cubicBezTo>
                  <a:cubicBezTo>
                    <a:pt x="2885123" y="938212"/>
                    <a:pt x="3037523" y="1091565"/>
                    <a:pt x="3037523" y="1279208"/>
                  </a:cubicBezTo>
                  <a:cubicBezTo>
                    <a:pt x="3037523" y="1465897"/>
                    <a:pt x="2884170" y="1619250"/>
                    <a:pt x="2696528" y="161925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4" name="Freeform 53">
              <a:extLst>
                <a:ext uri="{FF2B5EF4-FFF2-40B4-BE49-F238E27FC236}">
                  <a16:creationId xmlns:a16="http://schemas.microsoft.com/office/drawing/2014/main" id="{FA13FD29-4394-DBCC-C18F-3DCBC3AB8F56}"/>
                </a:ext>
              </a:extLst>
            </p:cNvPr>
            <p:cNvSpPr/>
            <p:nvPr/>
          </p:nvSpPr>
          <p:spPr>
            <a:xfrm>
              <a:off x="3911917" y="288131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5" name="Freeform 54">
              <a:extLst>
                <a:ext uri="{FF2B5EF4-FFF2-40B4-BE49-F238E27FC236}">
                  <a16:creationId xmlns:a16="http://schemas.microsoft.com/office/drawing/2014/main" id="{6D22D275-B830-A7AC-7D50-7E6747CD0E23}"/>
                </a:ext>
              </a:extLst>
            </p:cNvPr>
            <p:cNvSpPr/>
            <p:nvPr/>
          </p:nvSpPr>
          <p:spPr>
            <a:xfrm>
              <a:off x="3911917" y="317277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6" name="Freeform 55">
              <a:extLst>
                <a:ext uri="{FF2B5EF4-FFF2-40B4-BE49-F238E27FC236}">
                  <a16:creationId xmlns:a16="http://schemas.microsoft.com/office/drawing/2014/main" id="{6E064D46-2D1B-2A0E-6039-A542DFD9F223}"/>
                </a:ext>
              </a:extLst>
            </p:cNvPr>
            <p:cNvSpPr/>
            <p:nvPr/>
          </p:nvSpPr>
          <p:spPr>
            <a:xfrm>
              <a:off x="3911917" y="347376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Tree>
    <p:extLst>
      <p:ext uri="{BB962C8B-B14F-4D97-AF65-F5344CB8AC3E}">
        <p14:creationId xmlns:p14="http://schemas.microsoft.com/office/powerpoint/2010/main" val="1590647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Placeholder 54" descr="A person sitting at a desk with computers&#10;&#10;Description automatically generated">
            <a:extLst>
              <a:ext uri="{FF2B5EF4-FFF2-40B4-BE49-F238E27FC236}">
                <a16:creationId xmlns:a16="http://schemas.microsoft.com/office/drawing/2014/main" id="{38A2B556-4E39-595C-2084-2B31EC984793}"/>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l="28229" r="28229"/>
          <a:stretch>
            <a:fillRect/>
          </a:stretch>
        </p:blipFill>
        <p:spPr/>
      </p:pic>
      <p:sp>
        <p:nvSpPr>
          <p:cNvPr id="7" name="Title 3">
            <a:extLst>
              <a:ext uri="{FF2B5EF4-FFF2-40B4-BE49-F238E27FC236}">
                <a16:creationId xmlns:a16="http://schemas.microsoft.com/office/drawing/2014/main" id="{0939EE74-993E-4289-6F50-92195DE5D6A2}"/>
              </a:ext>
            </a:extLst>
          </p:cNvPr>
          <p:cNvSpPr>
            <a:spLocks noGrp="1"/>
          </p:cNvSpPr>
          <p:nvPr>
            <p:ph type="title"/>
          </p:nvPr>
        </p:nvSpPr>
        <p:spPr>
          <a:xfrm>
            <a:off x="368490" y="870903"/>
            <a:ext cx="5513198" cy="1329595"/>
          </a:xfrm>
        </p:spPr>
        <p:txBody>
          <a:bodyPr rtlCol="0"/>
          <a:lstStyle/>
          <a:p>
            <a:pPr rtl="0"/>
            <a:r>
              <a:rPr lang="ja-JP" altLang="en-US" sz="2400" dirty="0">
                <a:ea typeface="Meiryo" panose="020B0604030504040204" pitchFamily="34" charset="-128"/>
              </a:rPr>
              <a:t>インダストリー </a:t>
            </a:r>
            <a:r>
              <a:rPr lang="en-US" altLang="ja-JP" sz="2400" dirty="0">
                <a:ea typeface="Meiryo" panose="020B0604030504040204" pitchFamily="34" charset="-128"/>
              </a:rPr>
              <a:t>3.0 </a:t>
            </a:r>
            <a:r>
              <a:rPr lang="ja-JP" altLang="en-US" sz="2400" dirty="0">
                <a:ea typeface="Meiryo" panose="020B0604030504040204" pitchFamily="34" charset="-128"/>
              </a:rPr>
              <a:t>から </a:t>
            </a:r>
            <a:r>
              <a:rPr lang="en-US" altLang="ja-JP" sz="2400" dirty="0">
                <a:ea typeface="Meiryo" panose="020B0604030504040204" pitchFamily="34" charset="-128"/>
              </a:rPr>
              <a:t>4.0 </a:t>
            </a:r>
            <a:r>
              <a:rPr lang="ja-JP" altLang="en-US" sz="2400" dirty="0">
                <a:ea typeface="Meiryo" panose="020B0604030504040204" pitchFamily="34" charset="-128"/>
              </a:rPr>
              <a:t>への</a:t>
            </a:r>
            <a:br>
              <a:rPr lang="ja-JP" altLang="en-US" sz="2400" dirty="0">
                <a:ea typeface="Meiryo" panose="020B0604030504040204" pitchFamily="34" charset="-128"/>
              </a:rPr>
            </a:br>
            <a:r>
              <a:rPr lang="ja-JP" altLang="en-US" sz="2400" dirty="0">
                <a:ea typeface="Meiryo" panose="020B0604030504040204" pitchFamily="34" charset="-128"/>
              </a:rPr>
              <a:t>大きな変化のひとつとして企業は</a:t>
            </a:r>
            <a:br>
              <a:rPr lang="en-US" altLang="ja-JP" sz="2400" dirty="0">
                <a:ea typeface="Meiryo" panose="020B0604030504040204" pitchFamily="34" charset="-128"/>
              </a:rPr>
            </a:br>
            <a:r>
              <a:rPr lang="ja-JP" altLang="en-US" sz="2400" dirty="0">
                <a:ea typeface="Meiryo" panose="020B0604030504040204" pitchFamily="34" charset="-128"/>
              </a:rPr>
              <a:t>どのような新しいビジネスモデルを</a:t>
            </a:r>
            <a:br>
              <a:rPr lang="en-US" altLang="ja-JP" sz="2400" dirty="0">
                <a:ea typeface="Meiryo" panose="020B0604030504040204" pitchFamily="34" charset="-128"/>
              </a:rPr>
            </a:br>
            <a:r>
              <a:rPr lang="ja-JP" altLang="en-US" sz="2400" dirty="0">
                <a:ea typeface="Meiryo" panose="020B0604030504040204" pitchFamily="34" charset="-128"/>
              </a:rPr>
              <a:t>必要としているでしょうか</a:t>
            </a:r>
            <a:r>
              <a:rPr lang="en-US" altLang="ja-JP" sz="2400" dirty="0">
                <a:ea typeface="Meiryo" panose="020B0604030504040204" pitchFamily="34" charset="-128"/>
              </a:rPr>
              <a:t>?</a:t>
            </a:r>
            <a:endParaRPr lang="ja-JP" altLang="en-US" sz="2400" dirty="0">
              <a:ea typeface="Meiryo" panose="020B0604030504040204" pitchFamily="34" charset="-128"/>
            </a:endParaRPr>
          </a:p>
        </p:txBody>
      </p:sp>
      <p:sp>
        <p:nvSpPr>
          <p:cNvPr id="24" name="Rectangle: Rounded Corners 23">
            <a:extLst>
              <a:ext uri="{FF2B5EF4-FFF2-40B4-BE49-F238E27FC236}">
                <a16:creationId xmlns:a16="http://schemas.microsoft.com/office/drawing/2014/main" id="{A6493F58-3FD0-E023-C7F1-A8BE8D4DF58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altLang="en-US" sz="1200" b="1" spc="300" dirty="0">
                <a:solidFill>
                  <a:schemeClr val="bg1"/>
                </a:solidFill>
                <a:latin typeface="+mj-lt"/>
                <a:ea typeface="Meiryo" panose="020B0604030504040204" pitchFamily="34" charset="-128"/>
              </a:rPr>
              <a:t>クイズ</a:t>
            </a:r>
          </a:p>
        </p:txBody>
      </p:sp>
      <p:grpSp>
        <p:nvGrpSpPr>
          <p:cNvPr id="52" name="Group 51">
            <a:extLst>
              <a:ext uri="{FF2B5EF4-FFF2-40B4-BE49-F238E27FC236}">
                <a16:creationId xmlns:a16="http://schemas.microsoft.com/office/drawing/2014/main" id="{5A49DD9C-41C9-9589-11E2-E2A865F17465}"/>
              </a:ext>
            </a:extLst>
          </p:cNvPr>
          <p:cNvGrpSpPr/>
          <p:nvPr/>
        </p:nvGrpSpPr>
        <p:grpSpPr>
          <a:xfrm>
            <a:off x="368490" y="3459941"/>
            <a:ext cx="2534367" cy="350648"/>
            <a:chOff x="368490" y="3775076"/>
            <a:chExt cx="2534367" cy="350648"/>
          </a:xfrm>
        </p:grpSpPr>
        <p:sp>
          <p:nvSpPr>
            <p:cNvPr id="33" name="Oval 32">
              <a:extLst>
                <a:ext uri="{FF2B5EF4-FFF2-40B4-BE49-F238E27FC236}">
                  <a16:creationId xmlns:a16="http://schemas.microsoft.com/office/drawing/2014/main" id="{B2FCC19F-ACDA-7819-ADC6-F86EDA776E31}"/>
                </a:ext>
              </a:extLst>
            </p:cNvPr>
            <p:cNvSpPr/>
            <p:nvPr/>
          </p:nvSpPr>
          <p:spPr>
            <a:xfrm>
              <a:off x="368490" y="37750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B.</a:t>
              </a:r>
            </a:p>
          </p:txBody>
        </p:sp>
        <p:sp>
          <p:nvSpPr>
            <p:cNvPr id="34" name="Title 19">
              <a:extLst>
                <a:ext uri="{FF2B5EF4-FFF2-40B4-BE49-F238E27FC236}">
                  <a16:creationId xmlns:a16="http://schemas.microsoft.com/office/drawing/2014/main" id="{E9C9704F-5DE6-DC7D-1186-982032E2BD50}"/>
                </a:ext>
              </a:extLst>
            </p:cNvPr>
            <p:cNvSpPr txBox="1">
              <a:spLocks/>
            </p:cNvSpPr>
            <p:nvPr/>
          </p:nvSpPr>
          <p:spPr>
            <a:xfrm>
              <a:off x="881062" y="3858067"/>
              <a:ext cx="2021795"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オンデマンド製造</a:t>
              </a:r>
            </a:p>
          </p:txBody>
        </p:sp>
      </p:grpSp>
      <p:grpSp>
        <p:nvGrpSpPr>
          <p:cNvPr id="41" name="Group 40">
            <a:extLst>
              <a:ext uri="{FF2B5EF4-FFF2-40B4-BE49-F238E27FC236}">
                <a16:creationId xmlns:a16="http://schemas.microsoft.com/office/drawing/2014/main" id="{2BCE8784-A155-F3C9-FF11-5A4D672F7E36}"/>
              </a:ext>
            </a:extLst>
          </p:cNvPr>
          <p:cNvGrpSpPr/>
          <p:nvPr/>
        </p:nvGrpSpPr>
        <p:grpSpPr>
          <a:xfrm>
            <a:off x="368490" y="2844602"/>
            <a:ext cx="2534367" cy="350648"/>
            <a:chOff x="368490" y="3278020"/>
            <a:chExt cx="2534367" cy="350648"/>
          </a:xfrm>
        </p:grpSpPr>
        <p:sp>
          <p:nvSpPr>
            <p:cNvPr id="30" name="Oval 29">
              <a:extLst>
                <a:ext uri="{FF2B5EF4-FFF2-40B4-BE49-F238E27FC236}">
                  <a16:creationId xmlns:a16="http://schemas.microsoft.com/office/drawing/2014/main" id="{904F0B0F-D5D7-5E41-66FB-845DAF83EEB3}"/>
                </a:ext>
              </a:extLst>
            </p:cNvPr>
            <p:cNvSpPr/>
            <p:nvPr/>
          </p:nvSpPr>
          <p:spPr>
            <a:xfrm>
              <a:off x="368490" y="327802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A.</a:t>
              </a:r>
            </a:p>
          </p:txBody>
        </p:sp>
        <p:sp>
          <p:nvSpPr>
            <p:cNvPr id="31" name="Title 19">
              <a:extLst>
                <a:ext uri="{FF2B5EF4-FFF2-40B4-BE49-F238E27FC236}">
                  <a16:creationId xmlns:a16="http://schemas.microsoft.com/office/drawing/2014/main" id="{B5B8C02F-DA24-6BA8-E879-4DFB3B7C1418}"/>
                </a:ext>
              </a:extLst>
            </p:cNvPr>
            <p:cNvSpPr txBox="1">
              <a:spLocks/>
            </p:cNvSpPr>
            <p:nvPr/>
          </p:nvSpPr>
          <p:spPr>
            <a:xfrm>
              <a:off x="881062" y="3361011"/>
              <a:ext cx="2021795"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サステナブルな慣行</a:t>
              </a:r>
            </a:p>
          </p:txBody>
        </p:sp>
      </p:grpSp>
      <p:grpSp>
        <p:nvGrpSpPr>
          <p:cNvPr id="43" name="Group 42">
            <a:extLst>
              <a:ext uri="{FF2B5EF4-FFF2-40B4-BE49-F238E27FC236}">
                <a16:creationId xmlns:a16="http://schemas.microsoft.com/office/drawing/2014/main" id="{3AA85917-C5F0-77F3-9154-FFCBFEBA9D71}"/>
              </a:ext>
            </a:extLst>
          </p:cNvPr>
          <p:cNvGrpSpPr/>
          <p:nvPr/>
        </p:nvGrpSpPr>
        <p:grpSpPr>
          <a:xfrm>
            <a:off x="3271615" y="2844602"/>
            <a:ext cx="2534367" cy="350648"/>
            <a:chOff x="3183128" y="3287362"/>
            <a:chExt cx="2534367" cy="350648"/>
          </a:xfrm>
        </p:grpSpPr>
        <p:sp>
          <p:nvSpPr>
            <p:cNvPr id="36" name="Oval 35">
              <a:extLst>
                <a:ext uri="{FF2B5EF4-FFF2-40B4-BE49-F238E27FC236}">
                  <a16:creationId xmlns:a16="http://schemas.microsoft.com/office/drawing/2014/main" id="{9D03ACAC-0D0C-4005-7B4A-3B8B3AB91F92}"/>
                </a:ext>
              </a:extLst>
            </p:cNvPr>
            <p:cNvSpPr/>
            <p:nvPr/>
          </p:nvSpPr>
          <p:spPr>
            <a:xfrm>
              <a:off x="3183128" y="328736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D.</a:t>
              </a:r>
            </a:p>
          </p:txBody>
        </p:sp>
        <p:sp>
          <p:nvSpPr>
            <p:cNvPr id="37" name="Title 19">
              <a:extLst>
                <a:ext uri="{FF2B5EF4-FFF2-40B4-BE49-F238E27FC236}">
                  <a16:creationId xmlns:a16="http://schemas.microsoft.com/office/drawing/2014/main" id="{144C80FB-AAF5-2627-811F-2BDA7D7500E7}"/>
                </a:ext>
              </a:extLst>
            </p:cNvPr>
            <p:cNvSpPr txBox="1">
              <a:spLocks/>
            </p:cNvSpPr>
            <p:nvPr/>
          </p:nvSpPr>
          <p:spPr>
            <a:xfrm>
              <a:off x="3695700" y="3370353"/>
              <a:ext cx="2021795"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上記のすべて</a:t>
              </a:r>
            </a:p>
          </p:txBody>
        </p:sp>
      </p:grpSp>
      <p:grpSp>
        <p:nvGrpSpPr>
          <p:cNvPr id="44" name="Group 43">
            <a:extLst>
              <a:ext uri="{FF2B5EF4-FFF2-40B4-BE49-F238E27FC236}">
                <a16:creationId xmlns:a16="http://schemas.microsoft.com/office/drawing/2014/main" id="{6B4AAE32-82D5-DD06-A4D0-D4B49BA1590D}"/>
              </a:ext>
            </a:extLst>
          </p:cNvPr>
          <p:cNvGrpSpPr/>
          <p:nvPr/>
        </p:nvGrpSpPr>
        <p:grpSpPr>
          <a:xfrm>
            <a:off x="3271615" y="3459941"/>
            <a:ext cx="2534367" cy="350648"/>
            <a:chOff x="3183128" y="4423008"/>
            <a:chExt cx="2534367" cy="350648"/>
          </a:xfrm>
        </p:grpSpPr>
        <p:sp>
          <p:nvSpPr>
            <p:cNvPr id="39" name="Oval 38">
              <a:extLst>
                <a:ext uri="{FF2B5EF4-FFF2-40B4-BE49-F238E27FC236}">
                  <a16:creationId xmlns:a16="http://schemas.microsoft.com/office/drawing/2014/main" id="{971BEE18-6A57-8C50-BB06-6B0EF515BD07}"/>
                </a:ext>
              </a:extLst>
            </p:cNvPr>
            <p:cNvSpPr/>
            <p:nvPr/>
          </p:nvSpPr>
          <p:spPr>
            <a:xfrm>
              <a:off x="3183128" y="442300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E.</a:t>
              </a:r>
            </a:p>
          </p:txBody>
        </p:sp>
        <p:sp>
          <p:nvSpPr>
            <p:cNvPr id="40" name="Title 19">
              <a:extLst>
                <a:ext uri="{FF2B5EF4-FFF2-40B4-BE49-F238E27FC236}">
                  <a16:creationId xmlns:a16="http://schemas.microsoft.com/office/drawing/2014/main" id="{6D9450F1-A82C-78E7-2D07-3AE5F9B909D1}"/>
                </a:ext>
              </a:extLst>
            </p:cNvPr>
            <p:cNvSpPr txBox="1">
              <a:spLocks/>
            </p:cNvSpPr>
            <p:nvPr/>
          </p:nvSpPr>
          <p:spPr>
            <a:xfrm>
              <a:off x="3695700" y="4505999"/>
              <a:ext cx="2021795"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a:t>
              </a:r>
              <a:r>
                <a:rPr lang="en-US" altLang="ja-JP" sz="1200" dirty="0">
                  <a:latin typeface="+mn-lt"/>
                  <a:ea typeface="Meiryo" panose="020B0604030504040204" pitchFamily="34" charset="-128"/>
                </a:rPr>
                <a:t>A</a:t>
              </a:r>
              <a:r>
                <a:rPr lang="ja-JP" altLang="en-US" sz="1200" dirty="0">
                  <a:latin typeface="+mn-lt"/>
                  <a:ea typeface="Meiryo" panose="020B0604030504040204" pitchFamily="34" charset="-128"/>
                </a:rPr>
                <a:t>」と「</a:t>
              </a:r>
              <a:r>
                <a:rPr lang="en-US" altLang="ja-JP" sz="1200" dirty="0">
                  <a:latin typeface="+mn-lt"/>
                  <a:ea typeface="Meiryo" panose="020B0604030504040204" pitchFamily="34" charset="-128"/>
                </a:rPr>
                <a:t>C</a:t>
              </a:r>
              <a:r>
                <a:rPr lang="ja-JP" altLang="en-US" sz="1200" dirty="0">
                  <a:latin typeface="+mn-lt"/>
                  <a:ea typeface="Meiryo" panose="020B0604030504040204" pitchFamily="34" charset="-128"/>
                </a:rPr>
                <a:t>」のみ</a:t>
              </a:r>
            </a:p>
          </p:txBody>
        </p:sp>
      </p:grpSp>
      <p:grpSp>
        <p:nvGrpSpPr>
          <p:cNvPr id="53" name="Group 52">
            <a:extLst>
              <a:ext uri="{FF2B5EF4-FFF2-40B4-BE49-F238E27FC236}">
                <a16:creationId xmlns:a16="http://schemas.microsoft.com/office/drawing/2014/main" id="{8F53F0E4-BA6C-B679-AE2F-DE18D182281A}"/>
              </a:ext>
            </a:extLst>
          </p:cNvPr>
          <p:cNvGrpSpPr/>
          <p:nvPr/>
        </p:nvGrpSpPr>
        <p:grpSpPr>
          <a:xfrm>
            <a:off x="368490" y="4075280"/>
            <a:ext cx="2534367" cy="350648"/>
            <a:chOff x="368490" y="4423008"/>
            <a:chExt cx="2534367" cy="350648"/>
          </a:xfrm>
        </p:grpSpPr>
        <p:sp>
          <p:nvSpPr>
            <p:cNvPr id="46" name="Oval 45">
              <a:extLst>
                <a:ext uri="{FF2B5EF4-FFF2-40B4-BE49-F238E27FC236}">
                  <a16:creationId xmlns:a16="http://schemas.microsoft.com/office/drawing/2014/main" id="{079554D4-C891-B900-E1DD-84DF5209AD96}"/>
                </a:ext>
              </a:extLst>
            </p:cNvPr>
            <p:cNvSpPr/>
            <p:nvPr/>
          </p:nvSpPr>
          <p:spPr>
            <a:xfrm>
              <a:off x="368490" y="442300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C.</a:t>
              </a:r>
            </a:p>
          </p:txBody>
        </p:sp>
        <p:sp>
          <p:nvSpPr>
            <p:cNvPr id="47" name="Title 19">
              <a:extLst>
                <a:ext uri="{FF2B5EF4-FFF2-40B4-BE49-F238E27FC236}">
                  <a16:creationId xmlns:a16="http://schemas.microsoft.com/office/drawing/2014/main" id="{AE4A9F40-85FA-24E8-B969-942AAE5455C1}"/>
                </a:ext>
              </a:extLst>
            </p:cNvPr>
            <p:cNvSpPr txBox="1">
              <a:spLocks/>
            </p:cNvSpPr>
            <p:nvPr/>
          </p:nvSpPr>
          <p:spPr>
            <a:xfrm>
              <a:off x="881062" y="4505999"/>
              <a:ext cx="2021795"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シェアリング エコノミー</a:t>
              </a:r>
            </a:p>
          </p:txBody>
        </p:sp>
      </p:grpSp>
      <p:grpSp>
        <p:nvGrpSpPr>
          <p:cNvPr id="16" name="Group 15">
            <a:extLst>
              <a:ext uri="{FF2B5EF4-FFF2-40B4-BE49-F238E27FC236}">
                <a16:creationId xmlns:a16="http://schemas.microsoft.com/office/drawing/2014/main" id="{1C74C18C-38A4-0557-897D-9DFE256B1384}"/>
              </a:ext>
            </a:extLst>
          </p:cNvPr>
          <p:cNvGrpSpPr/>
          <p:nvPr/>
        </p:nvGrpSpPr>
        <p:grpSpPr>
          <a:xfrm>
            <a:off x="368490" y="2441412"/>
            <a:ext cx="5513198" cy="138499"/>
            <a:chOff x="368490" y="1755667"/>
            <a:chExt cx="5513198" cy="138499"/>
          </a:xfrm>
        </p:grpSpPr>
        <p:sp>
          <p:nvSpPr>
            <p:cNvPr id="17" name="TextBox 16">
              <a:extLst>
                <a:ext uri="{FF2B5EF4-FFF2-40B4-BE49-F238E27FC236}">
                  <a16:creationId xmlns:a16="http://schemas.microsoft.com/office/drawing/2014/main" id="{3BB728E0-85A5-5CC9-D1FB-5EAACBDD639B}"/>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en-US" altLang="ja-JP" sz="900" b="1" spc="200" dirty="0">
                  <a:solidFill>
                    <a:schemeClr val="tx2"/>
                  </a:solidFill>
                  <a:ea typeface="Meiryo" panose="020B0604030504040204" pitchFamily="34" charset="-128"/>
                  <a:cs typeface="+mj-cs"/>
                </a:rPr>
                <a:t>1 </a:t>
              </a:r>
              <a:r>
                <a:rPr lang="ja-JP" altLang="en-US" sz="900" b="1" spc="200" dirty="0">
                  <a:solidFill>
                    <a:schemeClr val="tx2"/>
                  </a:solidFill>
                  <a:ea typeface="Meiryo" panose="020B0604030504040204" pitchFamily="34" charset="-128"/>
                  <a:cs typeface="+mj-cs"/>
                </a:rPr>
                <a:t>つ選択</a:t>
              </a:r>
            </a:p>
          </p:txBody>
        </p:sp>
        <p:cxnSp>
          <p:nvCxnSpPr>
            <p:cNvPr id="18" name="Straight Connector 17">
              <a:extLst>
                <a:ext uri="{FF2B5EF4-FFF2-40B4-BE49-F238E27FC236}">
                  <a16:creationId xmlns:a16="http://schemas.microsoft.com/office/drawing/2014/main" id="{B97156F3-66E1-847F-F790-DB3DB79B9FBB}"/>
                </a:ext>
              </a:extLst>
            </p:cNvPr>
            <p:cNvCxnSpPr>
              <a:cxnSpLocks/>
            </p:cNvCxnSpPr>
            <p:nvPr/>
          </p:nvCxnSpPr>
          <p:spPr>
            <a:xfrm>
              <a:off x="1022773" y="1828799"/>
              <a:ext cx="485891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6078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light, lit, dark&#10;&#10;Description automatically generated">
            <a:extLst>
              <a:ext uri="{FF2B5EF4-FFF2-40B4-BE49-F238E27FC236}">
                <a16:creationId xmlns:a16="http://schemas.microsoft.com/office/drawing/2014/main" id="{5D57FF9F-68CA-520B-0FB6-4C268E8859F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41458" b="41458"/>
          <a:stretch/>
        </p:blipFill>
        <p:spPr>
          <a:xfrm>
            <a:off x="0" y="0"/>
            <a:ext cx="9144000" cy="1562100"/>
          </a:xfrm>
          <a:prstGeom prst="rect">
            <a:avLst/>
          </a:prstGeom>
        </p:spPr>
      </p:pic>
      <p:sp>
        <p:nvSpPr>
          <p:cNvPr id="2" name="Title 1">
            <a:extLst>
              <a:ext uri="{FF2B5EF4-FFF2-40B4-BE49-F238E27FC236}">
                <a16:creationId xmlns:a16="http://schemas.microsoft.com/office/drawing/2014/main" id="{C1B339E3-7470-6B7B-0244-96CBC03939FA}"/>
              </a:ext>
            </a:extLst>
          </p:cNvPr>
          <p:cNvSpPr>
            <a:spLocks noGrp="1"/>
          </p:cNvSpPr>
          <p:nvPr>
            <p:ph type="title"/>
          </p:nvPr>
        </p:nvSpPr>
        <p:spPr/>
        <p:txBody>
          <a:bodyPr rtlCol="0"/>
          <a:lstStyle/>
          <a:p>
            <a:pPr rtl="0"/>
            <a:r>
              <a:rPr lang="en-US" altLang="ja-JP" dirty="0">
                <a:solidFill>
                  <a:schemeClr val="bg1"/>
                </a:solidFill>
                <a:ea typeface="Meiryo" panose="020B0604030504040204" pitchFamily="34" charset="-128"/>
              </a:rPr>
              <a:t>AI </a:t>
            </a:r>
            <a:r>
              <a:rPr lang="ja-JP" altLang="en-US" dirty="0">
                <a:solidFill>
                  <a:schemeClr val="bg1"/>
                </a:solidFill>
                <a:ea typeface="Meiryo" panose="020B0604030504040204" pitchFamily="34" charset="-128"/>
              </a:rPr>
              <a:t>がエンジニアリング開発を支援するしくみ</a:t>
            </a:r>
          </a:p>
        </p:txBody>
      </p:sp>
      <p:sp>
        <p:nvSpPr>
          <p:cNvPr id="9" name="Title 5">
            <a:extLst>
              <a:ext uri="{FF2B5EF4-FFF2-40B4-BE49-F238E27FC236}">
                <a16:creationId xmlns:a16="http://schemas.microsoft.com/office/drawing/2014/main" id="{0CFEAA5C-9DA0-505E-55C4-8DFB3156705C}"/>
              </a:ext>
            </a:extLst>
          </p:cNvPr>
          <p:cNvSpPr txBox="1">
            <a:spLocks/>
          </p:cNvSpPr>
          <p:nvPr/>
        </p:nvSpPr>
        <p:spPr>
          <a:xfrm>
            <a:off x="348170" y="2075460"/>
            <a:ext cx="2670257" cy="114646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ea typeface="Meiryo" panose="020B0604030504040204" pitchFamily="34" charset="-128"/>
                <a:cs typeface="+mj-cs"/>
              </a:rPr>
              <a:t>設計段階</a:t>
            </a:r>
            <a:r>
              <a:rPr lang="en-US" altLang="ja-JP" sz="1200" b="1" dirty="0">
                <a:ea typeface="Meiryo" panose="020B0604030504040204" pitchFamily="34" charset="-128"/>
                <a:cs typeface="+mj-cs"/>
              </a:rPr>
              <a:t>:</a:t>
            </a:r>
            <a:endParaRPr lang="ja-JP" altLang="en-US" sz="1200" dirty="0">
              <a:ea typeface="Meiryo" panose="020B0604030504040204" pitchFamily="34" charset="-128"/>
              <a:cs typeface="+mj-cs"/>
            </a:endParaRPr>
          </a:p>
          <a:p>
            <a:pPr marL="0" lvl="1" algn="just" defTabSz="685800" rtl="0">
              <a:spcBef>
                <a:spcPct val="0"/>
              </a:spcBef>
              <a:spcAft>
                <a:spcPts val="300"/>
              </a:spcAft>
            </a:pPr>
            <a:r>
              <a:rPr lang="ja-JP" altLang="en-US" sz="1000" dirty="0">
                <a:ea typeface="Meiryo" panose="020B0604030504040204" pitchFamily="34" charset="-128"/>
                <a:cs typeface="+mj-cs"/>
              </a:rPr>
              <a:t>統合された </a:t>
            </a:r>
            <a:r>
              <a:rPr lang="en-US" altLang="ja-JP" sz="1000" dirty="0">
                <a:ea typeface="Meiryo" panose="020B0604030504040204" pitchFamily="34" charset="-128"/>
                <a:cs typeface="+mj-cs"/>
              </a:rPr>
              <a:t>CAD/CAM </a:t>
            </a:r>
            <a:r>
              <a:rPr lang="ja-JP" altLang="en-US" sz="1000" dirty="0">
                <a:ea typeface="Meiryo" panose="020B0604030504040204" pitchFamily="34" charset="-128"/>
                <a:cs typeface="+mj-cs"/>
              </a:rPr>
              <a:t>システムのジェネレーティブ デザインは、</a:t>
            </a:r>
            <a:r>
              <a:rPr lang="en-US" altLang="ja-JP" sz="1000" dirty="0">
                <a:ea typeface="Meiryo" panose="020B0604030504040204" pitchFamily="34" charset="-128"/>
                <a:cs typeface="+mj-cs"/>
              </a:rPr>
              <a:t>AI </a:t>
            </a:r>
            <a:r>
              <a:rPr lang="ja-JP" altLang="en-US" sz="1000" dirty="0">
                <a:ea typeface="Meiryo" panose="020B0604030504040204" pitchFamily="34" charset="-128"/>
                <a:cs typeface="+mj-cs"/>
              </a:rPr>
              <a:t>テクノロジーを利用して、単一の設計アイデアから高いパフォーマンスを持つ設計案を生成します。ジェネレーティブ デザインは、空間要件、材料、製造方法、コスト制限などの入力データを収集します。</a:t>
            </a:r>
          </a:p>
        </p:txBody>
      </p:sp>
      <p:sp>
        <p:nvSpPr>
          <p:cNvPr id="10" name="Title 5">
            <a:extLst>
              <a:ext uri="{FF2B5EF4-FFF2-40B4-BE49-F238E27FC236}">
                <a16:creationId xmlns:a16="http://schemas.microsoft.com/office/drawing/2014/main" id="{04BE29EF-7627-F88D-AF9A-57F25990B329}"/>
              </a:ext>
            </a:extLst>
          </p:cNvPr>
          <p:cNvSpPr txBox="1">
            <a:spLocks/>
          </p:cNvSpPr>
          <p:nvPr/>
        </p:nvSpPr>
        <p:spPr>
          <a:xfrm>
            <a:off x="3300190" y="2075460"/>
            <a:ext cx="2596777" cy="68480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ea typeface="Meiryo" panose="020B0604030504040204" pitchFamily="34" charset="-128"/>
                <a:cs typeface="+mj-cs"/>
              </a:rPr>
              <a:t>シミュレーション</a:t>
            </a:r>
            <a:r>
              <a:rPr lang="en-US" altLang="ja-JP" sz="1200" b="1" dirty="0">
                <a:ea typeface="Meiryo" panose="020B0604030504040204" pitchFamily="34" charset="-128"/>
                <a:cs typeface="+mj-cs"/>
              </a:rPr>
              <a:t>:</a:t>
            </a:r>
          </a:p>
          <a:p>
            <a:pPr marL="0" lvl="1" algn="just" defTabSz="685800" rtl="0">
              <a:spcBef>
                <a:spcPct val="0"/>
              </a:spcBef>
              <a:spcAft>
                <a:spcPts val="300"/>
              </a:spcAft>
            </a:pPr>
            <a:r>
              <a:rPr lang="en-US" altLang="ja-JP" sz="1000" dirty="0">
                <a:ea typeface="Meiryo" panose="020B0604030504040204" pitchFamily="34" charset="-128"/>
                <a:cs typeface="+mj-cs"/>
              </a:rPr>
              <a:t>AI </a:t>
            </a:r>
            <a:r>
              <a:rPr lang="ja-JP" altLang="en-US" sz="1000" dirty="0">
                <a:ea typeface="Meiryo" panose="020B0604030504040204" pitchFamily="34" charset="-128"/>
                <a:cs typeface="+mj-cs"/>
              </a:rPr>
              <a:t>は、エンジニアリング システムのよりリアルで正確なシミュレーションを作成するために利用できます。</a:t>
            </a:r>
          </a:p>
        </p:txBody>
      </p:sp>
      <p:sp>
        <p:nvSpPr>
          <p:cNvPr id="11" name="Title 5">
            <a:extLst>
              <a:ext uri="{FF2B5EF4-FFF2-40B4-BE49-F238E27FC236}">
                <a16:creationId xmlns:a16="http://schemas.microsoft.com/office/drawing/2014/main" id="{811B45EF-7162-3557-244D-3D16FBB51A28}"/>
              </a:ext>
            </a:extLst>
          </p:cNvPr>
          <p:cNvSpPr txBox="1">
            <a:spLocks/>
          </p:cNvSpPr>
          <p:nvPr/>
        </p:nvSpPr>
        <p:spPr>
          <a:xfrm>
            <a:off x="6178730" y="2075460"/>
            <a:ext cx="2596779" cy="838691"/>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ea typeface="Meiryo" panose="020B0604030504040204" pitchFamily="34" charset="-128"/>
                <a:cs typeface="+mj-cs"/>
              </a:rPr>
              <a:t>材料科学</a:t>
            </a:r>
            <a:r>
              <a:rPr lang="en-US" altLang="ja-JP" sz="1200" b="1" dirty="0">
                <a:ea typeface="Meiryo" panose="020B0604030504040204" pitchFamily="34" charset="-128"/>
                <a:cs typeface="+mj-cs"/>
              </a:rPr>
              <a:t>:</a:t>
            </a:r>
          </a:p>
          <a:p>
            <a:pPr marL="0" lvl="1" defTabSz="685800" rtl="0">
              <a:spcBef>
                <a:spcPct val="0"/>
              </a:spcBef>
              <a:spcAft>
                <a:spcPts val="300"/>
              </a:spcAft>
            </a:pPr>
            <a:r>
              <a:rPr lang="en-US" altLang="ja-JP" sz="1000" dirty="0">
                <a:ea typeface="Meiryo" panose="020B0604030504040204" pitchFamily="34" charset="-128"/>
                <a:cs typeface="+mj-cs"/>
              </a:rPr>
              <a:t>AI </a:t>
            </a:r>
            <a:r>
              <a:rPr lang="ja-JP" altLang="en-US" sz="1000" dirty="0">
                <a:ea typeface="Meiryo" panose="020B0604030504040204" pitchFamily="34" charset="-128"/>
                <a:cs typeface="+mj-cs"/>
              </a:rPr>
              <a:t>を使用すると、材料の特性を予測し、要素の組み合わせを提案することで、強度、耐久性、軽さなどが改善された新しい複合材料を開発できます。</a:t>
            </a:r>
          </a:p>
        </p:txBody>
      </p:sp>
      <p:sp>
        <p:nvSpPr>
          <p:cNvPr id="12" name="Oval 11">
            <a:extLst>
              <a:ext uri="{FF2B5EF4-FFF2-40B4-BE49-F238E27FC236}">
                <a16:creationId xmlns:a16="http://schemas.microsoft.com/office/drawing/2014/main" id="{27F9E9F9-21AA-E7D6-FFDA-AA0F0EA0DBE9}"/>
              </a:ext>
            </a:extLst>
          </p:cNvPr>
          <p:cNvSpPr/>
          <p:nvPr/>
        </p:nvSpPr>
        <p:spPr>
          <a:xfrm>
            <a:off x="1325882" y="1200150"/>
            <a:ext cx="735156" cy="73515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13" name="Oval 12">
            <a:extLst>
              <a:ext uri="{FF2B5EF4-FFF2-40B4-BE49-F238E27FC236}">
                <a16:creationId xmlns:a16="http://schemas.microsoft.com/office/drawing/2014/main" id="{E552D406-DE97-336F-D7F3-42FE9FB8DC40}"/>
              </a:ext>
            </a:extLst>
          </p:cNvPr>
          <p:cNvSpPr/>
          <p:nvPr/>
        </p:nvSpPr>
        <p:spPr>
          <a:xfrm>
            <a:off x="4204422" y="1200150"/>
            <a:ext cx="735156" cy="73515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14" name="Oval 13">
            <a:extLst>
              <a:ext uri="{FF2B5EF4-FFF2-40B4-BE49-F238E27FC236}">
                <a16:creationId xmlns:a16="http://schemas.microsoft.com/office/drawing/2014/main" id="{FAB534A8-914F-E50D-43B1-E6AD79DAB229}"/>
              </a:ext>
            </a:extLst>
          </p:cNvPr>
          <p:cNvSpPr/>
          <p:nvPr/>
        </p:nvSpPr>
        <p:spPr>
          <a:xfrm>
            <a:off x="7082962" y="1200150"/>
            <a:ext cx="735156" cy="73515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16" name="Title 5">
            <a:extLst>
              <a:ext uri="{FF2B5EF4-FFF2-40B4-BE49-F238E27FC236}">
                <a16:creationId xmlns:a16="http://schemas.microsoft.com/office/drawing/2014/main" id="{BE66153D-EC31-97D7-2FD0-C35C5C92584A}"/>
              </a:ext>
            </a:extLst>
          </p:cNvPr>
          <p:cNvSpPr txBox="1">
            <a:spLocks/>
          </p:cNvSpPr>
          <p:nvPr/>
        </p:nvSpPr>
        <p:spPr>
          <a:xfrm>
            <a:off x="368490" y="3889176"/>
            <a:ext cx="2649936" cy="65402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000" b="1" dirty="0">
                <a:solidFill>
                  <a:schemeClr val="accent1"/>
                </a:solidFill>
                <a:ea typeface="Meiryo" panose="020B0604030504040204" pitchFamily="34" charset="-128"/>
                <a:cs typeface="+mj-cs"/>
              </a:rPr>
              <a:t>例</a:t>
            </a:r>
            <a:r>
              <a:rPr lang="en-US" altLang="ja-JP" sz="1000" b="1" dirty="0">
                <a:solidFill>
                  <a:schemeClr val="accent1"/>
                </a:solidFill>
                <a:ea typeface="Meiryo" panose="020B0604030504040204" pitchFamily="34" charset="-128"/>
                <a:cs typeface="+mj-cs"/>
              </a:rPr>
              <a:t>:</a:t>
            </a:r>
          </a:p>
          <a:p>
            <a:pPr marL="0" lvl="1" algn="just" defTabSz="685800" rtl="0">
              <a:spcBef>
                <a:spcPct val="0"/>
              </a:spcBef>
              <a:spcAft>
                <a:spcPts val="300"/>
              </a:spcAft>
            </a:pPr>
            <a:r>
              <a:rPr lang="en-US" altLang="ja-JP" sz="1000" dirty="0" err="1">
                <a:ea typeface="Meiryo" panose="020B0604030504040204" pitchFamily="34" charset="-128"/>
                <a:cs typeface="+mj-cs"/>
              </a:rPr>
              <a:t>CityBot</a:t>
            </a:r>
            <a:r>
              <a:rPr lang="en-US" altLang="ja-JP" sz="1000" dirty="0">
                <a:ea typeface="Meiryo" panose="020B0604030504040204" pitchFamily="34" charset="-128"/>
                <a:cs typeface="+mj-cs"/>
              </a:rPr>
              <a:t> - </a:t>
            </a:r>
            <a:r>
              <a:rPr lang="ja-JP" altLang="en-US" sz="1000" dirty="0">
                <a:ea typeface="Meiryo" panose="020B0604030504040204" pitchFamily="34" charset="-128"/>
                <a:cs typeface="+mj-cs"/>
              </a:rPr>
              <a:t>用途に応じて異なる形態に再構成で</a:t>
            </a:r>
            <a:br>
              <a:rPr lang="en-US" altLang="ja-JP" sz="1000" dirty="0">
                <a:ea typeface="Meiryo" panose="020B0604030504040204" pitchFamily="34" charset="-128"/>
                <a:cs typeface="+mj-cs"/>
              </a:rPr>
            </a:br>
            <a:r>
              <a:rPr lang="ja-JP" altLang="en-US" sz="1000" dirty="0">
                <a:ea typeface="Meiryo" panose="020B0604030504040204" pitchFamily="34" charset="-128"/>
                <a:cs typeface="+mj-cs"/>
              </a:rPr>
              <a:t>きる適応型のモビリティ ロボット</a:t>
            </a:r>
            <a:r>
              <a:rPr lang="en-US" altLang="ja-JP" sz="1000" dirty="0">
                <a:ea typeface="Meiryo" panose="020B0604030504040204" pitchFamily="34" charset="-128"/>
                <a:cs typeface="+mj-cs"/>
              </a:rPr>
              <a:t>(</a:t>
            </a:r>
            <a:r>
              <a:rPr lang="ja-JP" altLang="en-US" sz="1000" dirty="0">
                <a:ea typeface="Meiryo" panose="020B0604030504040204" pitchFamily="34" charset="-128"/>
                <a:cs typeface="+mj-cs"/>
              </a:rPr>
              <a:t>倉庫のフォークリフトから公園のゴミ収集車へ等</a:t>
            </a:r>
            <a:r>
              <a:rPr lang="en-US" altLang="ja-JP" sz="1000" dirty="0">
                <a:ea typeface="Meiryo" panose="020B0604030504040204" pitchFamily="34" charset="-128"/>
                <a:cs typeface="+mj-cs"/>
              </a:rPr>
              <a:t>)</a:t>
            </a:r>
            <a:r>
              <a:rPr lang="ja-JP" altLang="en-US" sz="1000" dirty="0">
                <a:ea typeface="Meiryo" panose="020B0604030504040204" pitchFamily="34" charset="-128"/>
                <a:cs typeface="+mj-cs"/>
              </a:rPr>
              <a:t>。</a:t>
            </a:r>
          </a:p>
        </p:txBody>
      </p:sp>
      <p:sp>
        <p:nvSpPr>
          <p:cNvPr id="17" name="Title 5">
            <a:extLst>
              <a:ext uri="{FF2B5EF4-FFF2-40B4-BE49-F238E27FC236}">
                <a16:creationId xmlns:a16="http://schemas.microsoft.com/office/drawing/2014/main" id="{AAFA6598-B7C5-691D-A9DC-335AE53B2ED0}"/>
              </a:ext>
            </a:extLst>
          </p:cNvPr>
          <p:cNvSpPr txBox="1">
            <a:spLocks/>
          </p:cNvSpPr>
          <p:nvPr/>
        </p:nvSpPr>
        <p:spPr>
          <a:xfrm>
            <a:off x="3300190" y="3889176"/>
            <a:ext cx="2596779" cy="50013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000" b="1" dirty="0">
                <a:solidFill>
                  <a:schemeClr val="accent1"/>
                </a:solidFill>
                <a:ea typeface="Meiryo" panose="020B0604030504040204" pitchFamily="34" charset="-128"/>
                <a:cs typeface="+mj-cs"/>
              </a:rPr>
              <a:t>例</a:t>
            </a:r>
            <a:r>
              <a:rPr lang="en-US" altLang="ja-JP" sz="1000" b="1" dirty="0">
                <a:solidFill>
                  <a:schemeClr val="accent1"/>
                </a:solidFill>
                <a:ea typeface="Meiryo" panose="020B0604030504040204" pitchFamily="34" charset="-128"/>
                <a:cs typeface="+mj-cs"/>
              </a:rPr>
              <a:t>:</a:t>
            </a:r>
          </a:p>
          <a:p>
            <a:pPr marL="0" lvl="1" defTabSz="685800" rtl="0">
              <a:spcBef>
                <a:spcPct val="0"/>
              </a:spcBef>
              <a:spcAft>
                <a:spcPts val="300"/>
              </a:spcAft>
            </a:pPr>
            <a:r>
              <a:rPr lang="ja-JP" altLang="en-US" sz="1000" dirty="0">
                <a:ea typeface="Meiryo" panose="020B0604030504040204" pitchFamily="34" charset="-128"/>
                <a:cs typeface="+mj-cs"/>
              </a:rPr>
              <a:t>シミュレーションを使用して、地震やその他の自然災害に強い建物を建設しています。</a:t>
            </a:r>
          </a:p>
        </p:txBody>
      </p:sp>
      <p:sp>
        <p:nvSpPr>
          <p:cNvPr id="18" name="Title 5">
            <a:extLst>
              <a:ext uri="{FF2B5EF4-FFF2-40B4-BE49-F238E27FC236}">
                <a16:creationId xmlns:a16="http://schemas.microsoft.com/office/drawing/2014/main" id="{D60FD122-8D59-63FD-B0A8-309C19B2A761}"/>
              </a:ext>
            </a:extLst>
          </p:cNvPr>
          <p:cNvSpPr txBox="1">
            <a:spLocks/>
          </p:cNvSpPr>
          <p:nvPr/>
        </p:nvSpPr>
        <p:spPr>
          <a:xfrm>
            <a:off x="6178730" y="3889176"/>
            <a:ext cx="2596780" cy="65402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000" b="1" dirty="0">
                <a:solidFill>
                  <a:schemeClr val="accent1"/>
                </a:solidFill>
                <a:ea typeface="Meiryo" panose="020B0604030504040204" pitchFamily="34" charset="-128"/>
                <a:cs typeface="+mj-cs"/>
              </a:rPr>
              <a:t>例</a:t>
            </a:r>
            <a:r>
              <a:rPr lang="en-US" altLang="ja-JP" sz="1000" b="1" dirty="0">
                <a:solidFill>
                  <a:schemeClr val="accent1"/>
                </a:solidFill>
                <a:ea typeface="Meiryo" panose="020B0604030504040204" pitchFamily="34" charset="-128"/>
                <a:cs typeface="+mj-cs"/>
              </a:rPr>
              <a:t>:</a:t>
            </a:r>
          </a:p>
          <a:p>
            <a:pPr marL="0" lvl="1" defTabSz="685800" rtl="0">
              <a:spcBef>
                <a:spcPct val="0"/>
              </a:spcBef>
              <a:spcAft>
                <a:spcPts val="300"/>
              </a:spcAft>
            </a:pPr>
            <a:r>
              <a:rPr lang="en-US" altLang="ja-JP" sz="1000" dirty="0">
                <a:ea typeface="Meiryo" panose="020B0604030504040204" pitchFamily="34" charset="-128"/>
                <a:cs typeface="+mj-cs"/>
              </a:rPr>
              <a:t>AI </a:t>
            </a:r>
            <a:r>
              <a:rPr lang="ja-JP" altLang="en-US" sz="1000" dirty="0">
                <a:ea typeface="Meiryo" panose="020B0604030504040204" pitchFamily="34" charset="-128"/>
                <a:cs typeface="+mj-cs"/>
              </a:rPr>
              <a:t>は新しい合金の設計に使用され、航空宇宙および自動車アプリケーションで活用されています。</a:t>
            </a:r>
          </a:p>
        </p:txBody>
      </p:sp>
      <p:cxnSp>
        <p:nvCxnSpPr>
          <p:cNvPr id="19" name="Straight Connector 18">
            <a:extLst>
              <a:ext uri="{FF2B5EF4-FFF2-40B4-BE49-F238E27FC236}">
                <a16:creationId xmlns:a16="http://schemas.microsoft.com/office/drawing/2014/main" id="{65EE3BA1-3911-2440-FDF7-8F194167CCD5}"/>
              </a:ext>
            </a:extLst>
          </p:cNvPr>
          <p:cNvCxnSpPr>
            <a:cxnSpLocks/>
          </p:cNvCxnSpPr>
          <p:nvPr/>
        </p:nvCxnSpPr>
        <p:spPr>
          <a:xfrm>
            <a:off x="3132730" y="2075460"/>
            <a:ext cx="0" cy="270450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68AF31C-5857-8C75-74B1-00C29FEBFB9F}"/>
              </a:ext>
            </a:extLst>
          </p:cNvPr>
          <p:cNvCxnSpPr>
            <a:cxnSpLocks/>
          </p:cNvCxnSpPr>
          <p:nvPr/>
        </p:nvCxnSpPr>
        <p:spPr>
          <a:xfrm>
            <a:off x="6011270" y="2075460"/>
            <a:ext cx="0" cy="270450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4157BED-36EC-4F48-34C7-EE3BAC137AAD}"/>
              </a:ext>
            </a:extLst>
          </p:cNvPr>
          <p:cNvCxnSpPr>
            <a:cxnSpLocks/>
          </p:cNvCxnSpPr>
          <p:nvPr/>
        </p:nvCxnSpPr>
        <p:spPr>
          <a:xfrm flipH="1">
            <a:off x="368490" y="3632496"/>
            <a:ext cx="26499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324559-8F4B-94F6-95D1-887362D8AD90}"/>
              </a:ext>
            </a:extLst>
          </p:cNvPr>
          <p:cNvCxnSpPr>
            <a:cxnSpLocks/>
          </p:cNvCxnSpPr>
          <p:nvPr/>
        </p:nvCxnSpPr>
        <p:spPr>
          <a:xfrm flipH="1">
            <a:off x="3247030" y="3632496"/>
            <a:ext cx="26499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6E6095D-6190-FD46-E74F-AD29B9E722AA}"/>
              </a:ext>
            </a:extLst>
          </p:cNvPr>
          <p:cNvCxnSpPr>
            <a:cxnSpLocks/>
          </p:cNvCxnSpPr>
          <p:nvPr/>
        </p:nvCxnSpPr>
        <p:spPr>
          <a:xfrm flipH="1">
            <a:off x="6125570" y="3632496"/>
            <a:ext cx="26499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59D92D15-7925-727B-6B86-363F7039E8DE}"/>
              </a:ext>
            </a:extLst>
          </p:cNvPr>
          <p:cNvGrpSpPr>
            <a:grpSpLocks noChangeAspect="1"/>
          </p:cNvGrpSpPr>
          <p:nvPr/>
        </p:nvGrpSpPr>
        <p:grpSpPr>
          <a:xfrm>
            <a:off x="1530122" y="1430568"/>
            <a:ext cx="326677" cy="274320"/>
            <a:chOff x="7680325" y="3698875"/>
            <a:chExt cx="31230888" cy="26225500"/>
          </a:xfrm>
          <a:solidFill>
            <a:schemeClr val="tx1"/>
          </a:solidFill>
        </p:grpSpPr>
        <p:sp>
          <p:nvSpPr>
            <p:cNvPr id="27" name="Freeform 78">
              <a:extLst>
                <a:ext uri="{FF2B5EF4-FFF2-40B4-BE49-F238E27FC236}">
                  <a16:creationId xmlns:a16="http://schemas.microsoft.com/office/drawing/2014/main" id="{B814E11B-B125-8D1F-7D3A-3246892C13D1}"/>
                </a:ext>
              </a:extLst>
            </p:cNvPr>
            <p:cNvSpPr>
              <a:spLocks noEditPoints="1"/>
            </p:cNvSpPr>
            <p:nvPr/>
          </p:nvSpPr>
          <p:spPr bwMode="auto">
            <a:xfrm>
              <a:off x="9837738" y="5726113"/>
              <a:ext cx="26914475" cy="18534063"/>
            </a:xfrm>
            <a:custGeom>
              <a:avLst/>
              <a:gdLst>
                <a:gd name="T0" fmla="*/ 2928 w 2968"/>
                <a:gd name="T1" fmla="*/ 0 h 2048"/>
                <a:gd name="T2" fmla="*/ 40 w 2968"/>
                <a:gd name="T3" fmla="*/ 0 h 2048"/>
                <a:gd name="T4" fmla="*/ 0 w 2968"/>
                <a:gd name="T5" fmla="*/ 41 h 2048"/>
                <a:gd name="T6" fmla="*/ 0 w 2968"/>
                <a:gd name="T7" fmla="*/ 2008 h 2048"/>
                <a:gd name="T8" fmla="*/ 40 w 2968"/>
                <a:gd name="T9" fmla="*/ 2048 h 2048"/>
                <a:gd name="T10" fmla="*/ 2928 w 2968"/>
                <a:gd name="T11" fmla="*/ 2048 h 2048"/>
                <a:gd name="T12" fmla="*/ 2968 w 2968"/>
                <a:gd name="T13" fmla="*/ 2008 h 2048"/>
                <a:gd name="T14" fmla="*/ 2968 w 2968"/>
                <a:gd name="T15" fmla="*/ 41 h 2048"/>
                <a:gd name="T16" fmla="*/ 2928 w 2968"/>
                <a:gd name="T17" fmla="*/ 0 h 2048"/>
                <a:gd name="T18" fmla="*/ 2887 w 2968"/>
                <a:gd name="T19" fmla="*/ 1968 h 2048"/>
                <a:gd name="T20" fmla="*/ 80 w 2968"/>
                <a:gd name="T21" fmla="*/ 1968 h 2048"/>
                <a:gd name="T22" fmla="*/ 80 w 2968"/>
                <a:gd name="T23" fmla="*/ 81 h 2048"/>
                <a:gd name="T24" fmla="*/ 2887 w 2968"/>
                <a:gd name="T25" fmla="*/ 81 h 2048"/>
                <a:gd name="T26" fmla="*/ 2887 w 2968"/>
                <a:gd name="T27" fmla="*/ 196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8" h="2048">
                  <a:moveTo>
                    <a:pt x="2928" y="0"/>
                  </a:moveTo>
                  <a:cubicBezTo>
                    <a:pt x="40" y="0"/>
                    <a:pt x="40" y="0"/>
                    <a:pt x="40" y="0"/>
                  </a:cubicBezTo>
                  <a:cubicBezTo>
                    <a:pt x="18" y="0"/>
                    <a:pt x="0" y="18"/>
                    <a:pt x="0" y="41"/>
                  </a:cubicBezTo>
                  <a:cubicBezTo>
                    <a:pt x="0" y="2008"/>
                    <a:pt x="0" y="2008"/>
                    <a:pt x="0" y="2008"/>
                  </a:cubicBezTo>
                  <a:cubicBezTo>
                    <a:pt x="0" y="2030"/>
                    <a:pt x="18" y="2048"/>
                    <a:pt x="40" y="2048"/>
                  </a:cubicBezTo>
                  <a:cubicBezTo>
                    <a:pt x="2928" y="2048"/>
                    <a:pt x="2928" y="2048"/>
                    <a:pt x="2928" y="2048"/>
                  </a:cubicBezTo>
                  <a:cubicBezTo>
                    <a:pt x="2950" y="2048"/>
                    <a:pt x="2968" y="2030"/>
                    <a:pt x="2968" y="2008"/>
                  </a:cubicBezTo>
                  <a:cubicBezTo>
                    <a:pt x="2968" y="41"/>
                    <a:pt x="2968" y="41"/>
                    <a:pt x="2968" y="41"/>
                  </a:cubicBezTo>
                  <a:cubicBezTo>
                    <a:pt x="2968" y="18"/>
                    <a:pt x="2950" y="0"/>
                    <a:pt x="2928" y="0"/>
                  </a:cubicBezTo>
                  <a:close/>
                  <a:moveTo>
                    <a:pt x="2887" y="1968"/>
                  </a:moveTo>
                  <a:cubicBezTo>
                    <a:pt x="80" y="1968"/>
                    <a:pt x="80" y="1968"/>
                    <a:pt x="80" y="1968"/>
                  </a:cubicBezTo>
                  <a:cubicBezTo>
                    <a:pt x="80" y="81"/>
                    <a:pt x="80" y="81"/>
                    <a:pt x="80" y="81"/>
                  </a:cubicBezTo>
                  <a:cubicBezTo>
                    <a:pt x="2887" y="81"/>
                    <a:pt x="2887" y="81"/>
                    <a:pt x="2887" y="81"/>
                  </a:cubicBezTo>
                  <a:lnTo>
                    <a:pt x="2887" y="19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8" name="Oval 79">
              <a:extLst>
                <a:ext uri="{FF2B5EF4-FFF2-40B4-BE49-F238E27FC236}">
                  <a16:creationId xmlns:a16="http://schemas.microsoft.com/office/drawing/2014/main" id="{B6B8FC0E-0637-3E6D-D240-EC7FABE91038}"/>
                </a:ext>
              </a:extLst>
            </p:cNvPr>
            <p:cNvSpPr>
              <a:spLocks noChangeArrowheads="1"/>
            </p:cNvSpPr>
            <p:nvPr/>
          </p:nvSpPr>
          <p:spPr bwMode="auto">
            <a:xfrm>
              <a:off x="11779250" y="8939213"/>
              <a:ext cx="960438" cy="966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9" name="Oval 80">
              <a:extLst>
                <a:ext uri="{FF2B5EF4-FFF2-40B4-BE49-F238E27FC236}">
                  <a16:creationId xmlns:a16="http://schemas.microsoft.com/office/drawing/2014/main" id="{44EB703C-0107-927A-F87F-63D5AE041481}"/>
                </a:ext>
              </a:extLst>
            </p:cNvPr>
            <p:cNvSpPr>
              <a:spLocks noChangeArrowheads="1"/>
            </p:cNvSpPr>
            <p:nvPr/>
          </p:nvSpPr>
          <p:spPr bwMode="auto">
            <a:xfrm>
              <a:off x="11779250" y="10729913"/>
              <a:ext cx="960438" cy="96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0" name="Oval 81">
              <a:extLst>
                <a:ext uri="{FF2B5EF4-FFF2-40B4-BE49-F238E27FC236}">
                  <a16:creationId xmlns:a16="http://schemas.microsoft.com/office/drawing/2014/main" id="{40DFF893-4D04-5A1E-03C0-2EA062D5C25D}"/>
                </a:ext>
              </a:extLst>
            </p:cNvPr>
            <p:cNvSpPr>
              <a:spLocks noChangeArrowheads="1"/>
            </p:cNvSpPr>
            <p:nvPr/>
          </p:nvSpPr>
          <p:spPr bwMode="auto">
            <a:xfrm>
              <a:off x="11779250" y="12512675"/>
              <a:ext cx="960438" cy="9683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1" name="Freeform 82">
              <a:extLst>
                <a:ext uri="{FF2B5EF4-FFF2-40B4-BE49-F238E27FC236}">
                  <a16:creationId xmlns:a16="http://schemas.microsoft.com/office/drawing/2014/main" id="{094693AE-4AA1-A3CD-2F7C-9EFDE56CF5B4}"/>
                </a:ext>
              </a:extLst>
            </p:cNvPr>
            <p:cNvSpPr>
              <a:spLocks noEditPoints="1"/>
            </p:cNvSpPr>
            <p:nvPr/>
          </p:nvSpPr>
          <p:spPr bwMode="auto">
            <a:xfrm>
              <a:off x="7680325" y="3698875"/>
              <a:ext cx="31230888" cy="26225500"/>
            </a:xfrm>
            <a:custGeom>
              <a:avLst/>
              <a:gdLst>
                <a:gd name="T0" fmla="*/ 3230 w 3444"/>
                <a:gd name="T1" fmla="*/ 0 h 2898"/>
                <a:gd name="T2" fmla="*/ 214 w 3444"/>
                <a:gd name="T3" fmla="*/ 0 h 2898"/>
                <a:gd name="T4" fmla="*/ 0 w 3444"/>
                <a:gd name="T5" fmla="*/ 215 h 2898"/>
                <a:gd name="T6" fmla="*/ 0 w 3444"/>
                <a:gd name="T7" fmla="*/ 2294 h 2898"/>
                <a:gd name="T8" fmla="*/ 214 w 3444"/>
                <a:gd name="T9" fmla="*/ 2508 h 2898"/>
                <a:gd name="T10" fmla="*/ 1268 w 3444"/>
                <a:gd name="T11" fmla="*/ 2508 h 2898"/>
                <a:gd name="T12" fmla="*/ 922 w 3444"/>
                <a:gd name="T13" fmla="*/ 2794 h 2898"/>
                <a:gd name="T14" fmla="*/ 905 w 3444"/>
                <a:gd name="T15" fmla="*/ 2859 h 2898"/>
                <a:gd name="T16" fmla="*/ 959 w 3444"/>
                <a:gd name="T17" fmla="*/ 2898 h 2898"/>
                <a:gd name="T18" fmla="*/ 2485 w 3444"/>
                <a:gd name="T19" fmla="*/ 2898 h 2898"/>
                <a:gd name="T20" fmla="*/ 2539 w 3444"/>
                <a:gd name="T21" fmla="*/ 2859 h 2898"/>
                <a:gd name="T22" fmla="*/ 2522 w 3444"/>
                <a:gd name="T23" fmla="*/ 2794 h 2898"/>
                <a:gd name="T24" fmla="*/ 2176 w 3444"/>
                <a:gd name="T25" fmla="*/ 2508 h 2898"/>
                <a:gd name="T26" fmla="*/ 3230 w 3444"/>
                <a:gd name="T27" fmla="*/ 2508 h 2898"/>
                <a:gd name="T28" fmla="*/ 3444 w 3444"/>
                <a:gd name="T29" fmla="*/ 2294 h 2898"/>
                <a:gd name="T30" fmla="*/ 3444 w 3444"/>
                <a:gd name="T31" fmla="*/ 215 h 2898"/>
                <a:gd name="T32" fmla="*/ 3230 w 3444"/>
                <a:gd name="T33" fmla="*/ 0 h 2898"/>
                <a:gd name="T34" fmla="*/ 2322 w 3444"/>
                <a:gd name="T35" fmla="*/ 2781 h 2898"/>
                <a:gd name="T36" fmla="*/ 1122 w 3444"/>
                <a:gd name="T37" fmla="*/ 2781 h 2898"/>
                <a:gd name="T38" fmla="*/ 1451 w 3444"/>
                <a:gd name="T39" fmla="*/ 2508 h 2898"/>
                <a:gd name="T40" fmla="*/ 1993 w 3444"/>
                <a:gd name="T41" fmla="*/ 2508 h 2898"/>
                <a:gd name="T42" fmla="*/ 2322 w 3444"/>
                <a:gd name="T43" fmla="*/ 2781 h 2898"/>
                <a:gd name="T44" fmla="*/ 3327 w 3444"/>
                <a:gd name="T45" fmla="*/ 2294 h 2898"/>
                <a:gd name="T46" fmla="*/ 3230 w 3444"/>
                <a:gd name="T47" fmla="*/ 2391 h 2898"/>
                <a:gd name="T48" fmla="*/ 2014 w 3444"/>
                <a:gd name="T49" fmla="*/ 2391 h 2898"/>
                <a:gd name="T50" fmla="*/ 2014 w 3444"/>
                <a:gd name="T51" fmla="*/ 2391 h 2898"/>
                <a:gd name="T52" fmla="*/ 1430 w 3444"/>
                <a:gd name="T53" fmla="*/ 2391 h 2898"/>
                <a:gd name="T54" fmla="*/ 1430 w 3444"/>
                <a:gd name="T55" fmla="*/ 2391 h 2898"/>
                <a:gd name="T56" fmla="*/ 214 w 3444"/>
                <a:gd name="T57" fmla="*/ 2391 h 2898"/>
                <a:gd name="T58" fmla="*/ 117 w 3444"/>
                <a:gd name="T59" fmla="*/ 2294 h 2898"/>
                <a:gd name="T60" fmla="*/ 117 w 3444"/>
                <a:gd name="T61" fmla="*/ 215 h 2898"/>
                <a:gd name="T62" fmla="*/ 214 w 3444"/>
                <a:gd name="T63" fmla="*/ 117 h 2898"/>
                <a:gd name="T64" fmla="*/ 3230 w 3444"/>
                <a:gd name="T65" fmla="*/ 117 h 2898"/>
                <a:gd name="T66" fmla="*/ 3327 w 3444"/>
                <a:gd name="T67" fmla="*/ 215 h 2898"/>
                <a:gd name="T68" fmla="*/ 3327 w 3444"/>
                <a:gd name="T69" fmla="*/ 2294 h 2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4" h="2898">
                  <a:moveTo>
                    <a:pt x="3230" y="0"/>
                  </a:moveTo>
                  <a:cubicBezTo>
                    <a:pt x="214" y="0"/>
                    <a:pt x="214" y="0"/>
                    <a:pt x="214" y="0"/>
                  </a:cubicBezTo>
                  <a:cubicBezTo>
                    <a:pt x="96" y="0"/>
                    <a:pt x="0" y="96"/>
                    <a:pt x="0" y="215"/>
                  </a:cubicBezTo>
                  <a:cubicBezTo>
                    <a:pt x="0" y="2294"/>
                    <a:pt x="0" y="2294"/>
                    <a:pt x="0" y="2294"/>
                  </a:cubicBezTo>
                  <a:cubicBezTo>
                    <a:pt x="0" y="2412"/>
                    <a:pt x="96" y="2508"/>
                    <a:pt x="214" y="2508"/>
                  </a:cubicBezTo>
                  <a:cubicBezTo>
                    <a:pt x="1268" y="2508"/>
                    <a:pt x="1268" y="2508"/>
                    <a:pt x="1268" y="2508"/>
                  </a:cubicBezTo>
                  <a:cubicBezTo>
                    <a:pt x="922" y="2794"/>
                    <a:pt x="922" y="2794"/>
                    <a:pt x="922" y="2794"/>
                  </a:cubicBezTo>
                  <a:cubicBezTo>
                    <a:pt x="903" y="2810"/>
                    <a:pt x="896" y="2836"/>
                    <a:pt x="905" y="2859"/>
                  </a:cubicBezTo>
                  <a:cubicBezTo>
                    <a:pt x="913" y="2882"/>
                    <a:pt x="935" y="2898"/>
                    <a:pt x="959" y="2898"/>
                  </a:cubicBezTo>
                  <a:cubicBezTo>
                    <a:pt x="2485" y="2898"/>
                    <a:pt x="2485" y="2898"/>
                    <a:pt x="2485" y="2898"/>
                  </a:cubicBezTo>
                  <a:cubicBezTo>
                    <a:pt x="2509" y="2898"/>
                    <a:pt x="2531" y="2882"/>
                    <a:pt x="2539" y="2859"/>
                  </a:cubicBezTo>
                  <a:cubicBezTo>
                    <a:pt x="2548" y="2836"/>
                    <a:pt x="2541" y="2810"/>
                    <a:pt x="2522" y="2794"/>
                  </a:cubicBezTo>
                  <a:cubicBezTo>
                    <a:pt x="2176" y="2508"/>
                    <a:pt x="2176" y="2508"/>
                    <a:pt x="2176" y="2508"/>
                  </a:cubicBezTo>
                  <a:cubicBezTo>
                    <a:pt x="3230" y="2508"/>
                    <a:pt x="3230" y="2508"/>
                    <a:pt x="3230" y="2508"/>
                  </a:cubicBezTo>
                  <a:cubicBezTo>
                    <a:pt x="3348" y="2508"/>
                    <a:pt x="3444" y="2412"/>
                    <a:pt x="3444" y="2294"/>
                  </a:cubicBezTo>
                  <a:cubicBezTo>
                    <a:pt x="3444" y="215"/>
                    <a:pt x="3444" y="215"/>
                    <a:pt x="3444" y="215"/>
                  </a:cubicBezTo>
                  <a:cubicBezTo>
                    <a:pt x="3444" y="96"/>
                    <a:pt x="3348" y="0"/>
                    <a:pt x="3230" y="0"/>
                  </a:cubicBezTo>
                  <a:close/>
                  <a:moveTo>
                    <a:pt x="2322" y="2781"/>
                  </a:moveTo>
                  <a:cubicBezTo>
                    <a:pt x="1122" y="2781"/>
                    <a:pt x="1122" y="2781"/>
                    <a:pt x="1122" y="2781"/>
                  </a:cubicBezTo>
                  <a:cubicBezTo>
                    <a:pt x="1451" y="2508"/>
                    <a:pt x="1451" y="2508"/>
                    <a:pt x="1451" y="2508"/>
                  </a:cubicBezTo>
                  <a:cubicBezTo>
                    <a:pt x="1993" y="2508"/>
                    <a:pt x="1993" y="2508"/>
                    <a:pt x="1993" y="2508"/>
                  </a:cubicBezTo>
                  <a:lnTo>
                    <a:pt x="2322" y="2781"/>
                  </a:lnTo>
                  <a:close/>
                  <a:moveTo>
                    <a:pt x="3327" y="2294"/>
                  </a:moveTo>
                  <a:cubicBezTo>
                    <a:pt x="3327" y="2347"/>
                    <a:pt x="3283" y="2391"/>
                    <a:pt x="3230" y="2391"/>
                  </a:cubicBezTo>
                  <a:cubicBezTo>
                    <a:pt x="2014" y="2391"/>
                    <a:pt x="2014" y="2391"/>
                    <a:pt x="2014" y="2391"/>
                  </a:cubicBezTo>
                  <a:cubicBezTo>
                    <a:pt x="2014" y="2391"/>
                    <a:pt x="2014" y="2391"/>
                    <a:pt x="2014" y="2391"/>
                  </a:cubicBezTo>
                  <a:cubicBezTo>
                    <a:pt x="1430" y="2391"/>
                    <a:pt x="1430" y="2391"/>
                    <a:pt x="1430" y="2391"/>
                  </a:cubicBezTo>
                  <a:cubicBezTo>
                    <a:pt x="1430" y="2391"/>
                    <a:pt x="1430" y="2391"/>
                    <a:pt x="1430" y="2391"/>
                  </a:cubicBezTo>
                  <a:cubicBezTo>
                    <a:pt x="214" y="2391"/>
                    <a:pt x="214" y="2391"/>
                    <a:pt x="214" y="2391"/>
                  </a:cubicBezTo>
                  <a:cubicBezTo>
                    <a:pt x="161" y="2391"/>
                    <a:pt x="117" y="2347"/>
                    <a:pt x="117" y="2294"/>
                  </a:cubicBezTo>
                  <a:cubicBezTo>
                    <a:pt x="117" y="215"/>
                    <a:pt x="117" y="215"/>
                    <a:pt x="117" y="215"/>
                  </a:cubicBezTo>
                  <a:cubicBezTo>
                    <a:pt x="117" y="161"/>
                    <a:pt x="161" y="117"/>
                    <a:pt x="214" y="117"/>
                  </a:cubicBezTo>
                  <a:cubicBezTo>
                    <a:pt x="3230" y="117"/>
                    <a:pt x="3230" y="117"/>
                    <a:pt x="3230" y="117"/>
                  </a:cubicBezTo>
                  <a:cubicBezTo>
                    <a:pt x="3283" y="117"/>
                    <a:pt x="3327" y="161"/>
                    <a:pt x="3327" y="215"/>
                  </a:cubicBezTo>
                  <a:lnTo>
                    <a:pt x="3327" y="229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2" name="Freeform 83">
              <a:extLst>
                <a:ext uri="{FF2B5EF4-FFF2-40B4-BE49-F238E27FC236}">
                  <a16:creationId xmlns:a16="http://schemas.microsoft.com/office/drawing/2014/main" id="{68A9993C-41B1-C04D-49F7-4A9CCA5D4082}"/>
                </a:ext>
              </a:extLst>
            </p:cNvPr>
            <p:cNvSpPr>
              <a:spLocks noEditPoints="1"/>
            </p:cNvSpPr>
            <p:nvPr/>
          </p:nvSpPr>
          <p:spPr bwMode="auto">
            <a:xfrm>
              <a:off x="15787688" y="7707313"/>
              <a:ext cx="14309725" cy="14271625"/>
            </a:xfrm>
            <a:custGeom>
              <a:avLst/>
              <a:gdLst>
                <a:gd name="T0" fmla="*/ 482 w 1578"/>
                <a:gd name="T1" fmla="*/ 1515 h 1577"/>
                <a:gd name="T2" fmla="*/ 1096 w 1578"/>
                <a:gd name="T3" fmla="*/ 1515 h 1577"/>
                <a:gd name="T4" fmla="*/ 1516 w 1578"/>
                <a:gd name="T5" fmla="*/ 1095 h 1577"/>
                <a:gd name="T6" fmla="*/ 1516 w 1578"/>
                <a:gd name="T7" fmla="*/ 481 h 1577"/>
                <a:gd name="T8" fmla="*/ 1096 w 1578"/>
                <a:gd name="T9" fmla="*/ 62 h 1577"/>
                <a:gd name="T10" fmla="*/ 482 w 1578"/>
                <a:gd name="T11" fmla="*/ 62 h 1577"/>
                <a:gd name="T12" fmla="*/ 62 w 1578"/>
                <a:gd name="T13" fmla="*/ 481 h 1577"/>
                <a:gd name="T14" fmla="*/ 62 w 1578"/>
                <a:gd name="T15" fmla="*/ 1095 h 1577"/>
                <a:gd name="T16" fmla="*/ 73 w 1578"/>
                <a:gd name="T17" fmla="*/ 788 h 1577"/>
                <a:gd name="T18" fmla="*/ 353 w 1578"/>
                <a:gd name="T19" fmla="*/ 608 h 1577"/>
                <a:gd name="T20" fmla="*/ 82 w 1578"/>
                <a:gd name="T21" fmla="*/ 906 h 1577"/>
                <a:gd name="T22" fmla="*/ 1449 w 1578"/>
                <a:gd name="T23" fmla="*/ 1067 h 1577"/>
                <a:gd name="T24" fmla="*/ 1356 w 1578"/>
                <a:gd name="T25" fmla="*/ 1107 h 1577"/>
                <a:gd name="T26" fmla="*/ 1500 w 1578"/>
                <a:gd name="T27" fmla="*/ 876 h 1577"/>
                <a:gd name="T28" fmla="*/ 1395 w 1578"/>
                <a:gd name="T29" fmla="*/ 1171 h 1577"/>
                <a:gd name="T30" fmla="*/ 1379 w 1578"/>
                <a:gd name="T31" fmla="*/ 1176 h 1577"/>
                <a:gd name="T32" fmla="*/ 1287 w 1578"/>
                <a:gd name="T33" fmla="*/ 1128 h 1577"/>
                <a:gd name="T34" fmla="*/ 1014 w 1578"/>
                <a:gd name="T35" fmla="*/ 1020 h 1577"/>
                <a:gd name="T36" fmla="*/ 1287 w 1578"/>
                <a:gd name="T37" fmla="*/ 1128 h 1577"/>
                <a:gd name="T38" fmla="*/ 668 w 1578"/>
                <a:gd name="T39" fmla="*/ 1311 h 1577"/>
                <a:gd name="T40" fmla="*/ 945 w 1578"/>
                <a:gd name="T41" fmla="*/ 1041 h 1577"/>
                <a:gd name="T42" fmla="*/ 992 w 1578"/>
                <a:gd name="T43" fmla="*/ 952 h 1577"/>
                <a:gd name="T44" fmla="*/ 1041 w 1578"/>
                <a:gd name="T45" fmla="*/ 404 h 1577"/>
                <a:gd name="T46" fmla="*/ 992 w 1578"/>
                <a:gd name="T47" fmla="*/ 952 h 1577"/>
                <a:gd name="T48" fmla="*/ 923 w 1578"/>
                <a:gd name="T49" fmla="*/ 972 h 1577"/>
                <a:gd name="T50" fmla="*/ 422 w 1578"/>
                <a:gd name="T51" fmla="*/ 587 h 1577"/>
                <a:gd name="T52" fmla="*/ 98 w 1578"/>
                <a:gd name="T53" fmla="*/ 977 h 1577"/>
                <a:gd name="T54" fmla="*/ 517 w 1578"/>
                <a:gd name="T55" fmla="*/ 1092 h 1577"/>
                <a:gd name="T56" fmla="*/ 129 w 1578"/>
                <a:gd name="T57" fmla="*/ 1067 h 1577"/>
                <a:gd name="T58" fmla="*/ 241 w 1578"/>
                <a:gd name="T59" fmla="*/ 1249 h 1577"/>
                <a:gd name="T60" fmla="*/ 598 w 1578"/>
                <a:gd name="T61" fmla="*/ 1331 h 1577"/>
                <a:gd name="T62" fmla="*/ 282 w 1578"/>
                <a:gd name="T63" fmla="*/ 1295 h 1577"/>
                <a:gd name="T64" fmla="*/ 489 w 1578"/>
                <a:gd name="T65" fmla="*/ 1439 h 1577"/>
                <a:gd name="T66" fmla="*/ 653 w 1578"/>
                <a:gd name="T67" fmla="*/ 1492 h 1577"/>
                <a:gd name="T68" fmla="*/ 489 w 1578"/>
                <a:gd name="T69" fmla="*/ 1439 h 1577"/>
                <a:gd name="T70" fmla="*/ 733 w 1578"/>
                <a:gd name="T71" fmla="*/ 1503 h 1577"/>
                <a:gd name="T72" fmla="*/ 1022 w 1578"/>
                <a:gd name="T73" fmla="*/ 1281 h 1577"/>
                <a:gd name="T74" fmla="*/ 1068 w 1578"/>
                <a:gd name="T75" fmla="*/ 1448 h 1577"/>
                <a:gd name="T76" fmla="*/ 1141 w 1578"/>
                <a:gd name="T77" fmla="*/ 1413 h 1577"/>
                <a:gd name="T78" fmla="*/ 1310 w 1578"/>
                <a:gd name="T79" fmla="*/ 1196 h 1577"/>
                <a:gd name="T80" fmla="*/ 1296 w 1578"/>
                <a:gd name="T81" fmla="*/ 1295 h 1577"/>
                <a:gd name="T82" fmla="*/ 1506 w 1578"/>
                <a:gd name="T83" fmla="*/ 788 h 1577"/>
                <a:gd name="T84" fmla="*/ 1275 w 1578"/>
                <a:gd name="T85" fmla="*/ 868 h 1577"/>
                <a:gd name="T86" fmla="*/ 1330 w 1578"/>
                <a:gd name="T87" fmla="*/ 318 h 1577"/>
                <a:gd name="T88" fmla="*/ 1506 w 1578"/>
                <a:gd name="T89" fmla="*/ 788 h 1577"/>
                <a:gd name="T90" fmla="*/ 1087 w 1578"/>
                <a:gd name="T91" fmla="*/ 315 h 1577"/>
                <a:gd name="T92" fmla="*/ 1068 w 1578"/>
                <a:gd name="T93" fmla="*/ 128 h 1577"/>
                <a:gd name="T94" fmla="*/ 510 w 1578"/>
                <a:gd name="T95" fmla="*/ 128 h 1577"/>
                <a:gd name="T96" fmla="*/ 934 w 1578"/>
                <a:gd name="T97" fmla="*/ 86 h 1577"/>
                <a:gd name="T98" fmla="*/ 399 w 1578"/>
                <a:gd name="T99" fmla="*/ 518 h 1577"/>
                <a:gd name="T100" fmla="*/ 510 w 1578"/>
                <a:gd name="T101" fmla="*/ 128 h 1577"/>
                <a:gd name="T102" fmla="*/ 330 w 1578"/>
                <a:gd name="T103" fmla="*/ 539 h 1577"/>
                <a:gd name="T104" fmla="*/ 129 w 1578"/>
                <a:gd name="T105" fmla="*/ 509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8" h="1577">
                  <a:moveTo>
                    <a:pt x="231" y="1346"/>
                  </a:moveTo>
                  <a:cubicBezTo>
                    <a:pt x="304" y="1418"/>
                    <a:pt x="388" y="1475"/>
                    <a:pt x="482" y="1515"/>
                  </a:cubicBezTo>
                  <a:cubicBezTo>
                    <a:pt x="579" y="1556"/>
                    <a:pt x="683" y="1577"/>
                    <a:pt x="789" y="1577"/>
                  </a:cubicBezTo>
                  <a:cubicBezTo>
                    <a:pt x="896" y="1577"/>
                    <a:pt x="999" y="1556"/>
                    <a:pt x="1096" y="1515"/>
                  </a:cubicBezTo>
                  <a:cubicBezTo>
                    <a:pt x="1190" y="1475"/>
                    <a:pt x="1274" y="1418"/>
                    <a:pt x="1347" y="1346"/>
                  </a:cubicBezTo>
                  <a:cubicBezTo>
                    <a:pt x="1419" y="1274"/>
                    <a:pt x="1476" y="1189"/>
                    <a:pt x="1516" y="1095"/>
                  </a:cubicBezTo>
                  <a:cubicBezTo>
                    <a:pt x="1557" y="998"/>
                    <a:pt x="1578" y="895"/>
                    <a:pt x="1578" y="788"/>
                  </a:cubicBezTo>
                  <a:cubicBezTo>
                    <a:pt x="1578" y="682"/>
                    <a:pt x="1557" y="579"/>
                    <a:pt x="1516" y="481"/>
                  </a:cubicBezTo>
                  <a:cubicBezTo>
                    <a:pt x="1476" y="387"/>
                    <a:pt x="1419" y="303"/>
                    <a:pt x="1347" y="231"/>
                  </a:cubicBezTo>
                  <a:cubicBezTo>
                    <a:pt x="1274" y="158"/>
                    <a:pt x="1190" y="101"/>
                    <a:pt x="1096" y="62"/>
                  </a:cubicBezTo>
                  <a:cubicBezTo>
                    <a:pt x="999" y="20"/>
                    <a:pt x="896" y="0"/>
                    <a:pt x="789" y="0"/>
                  </a:cubicBezTo>
                  <a:cubicBezTo>
                    <a:pt x="683" y="0"/>
                    <a:pt x="579" y="20"/>
                    <a:pt x="482" y="62"/>
                  </a:cubicBezTo>
                  <a:cubicBezTo>
                    <a:pt x="388" y="101"/>
                    <a:pt x="304" y="158"/>
                    <a:pt x="231" y="231"/>
                  </a:cubicBezTo>
                  <a:cubicBezTo>
                    <a:pt x="159" y="303"/>
                    <a:pt x="102" y="387"/>
                    <a:pt x="62" y="481"/>
                  </a:cubicBezTo>
                  <a:cubicBezTo>
                    <a:pt x="21" y="579"/>
                    <a:pt x="0" y="682"/>
                    <a:pt x="0" y="788"/>
                  </a:cubicBezTo>
                  <a:cubicBezTo>
                    <a:pt x="0" y="895"/>
                    <a:pt x="21" y="998"/>
                    <a:pt x="62" y="1095"/>
                  </a:cubicBezTo>
                  <a:cubicBezTo>
                    <a:pt x="102" y="1189"/>
                    <a:pt x="159" y="1274"/>
                    <a:pt x="231" y="1346"/>
                  </a:cubicBezTo>
                  <a:close/>
                  <a:moveTo>
                    <a:pt x="73" y="788"/>
                  </a:moveTo>
                  <a:cubicBezTo>
                    <a:pt x="73" y="755"/>
                    <a:pt x="75" y="721"/>
                    <a:pt x="79" y="688"/>
                  </a:cubicBezTo>
                  <a:cubicBezTo>
                    <a:pt x="353" y="608"/>
                    <a:pt x="353" y="608"/>
                    <a:pt x="353" y="608"/>
                  </a:cubicBezTo>
                  <a:cubicBezTo>
                    <a:pt x="419" y="803"/>
                    <a:pt x="419" y="803"/>
                    <a:pt x="419" y="803"/>
                  </a:cubicBezTo>
                  <a:cubicBezTo>
                    <a:pt x="82" y="906"/>
                    <a:pt x="82" y="906"/>
                    <a:pt x="82" y="906"/>
                  </a:cubicBezTo>
                  <a:cubicBezTo>
                    <a:pt x="76" y="868"/>
                    <a:pt x="73" y="828"/>
                    <a:pt x="73" y="788"/>
                  </a:cubicBezTo>
                  <a:close/>
                  <a:moveTo>
                    <a:pt x="1449" y="1067"/>
                  </a:moveTo>
                  <a:cubicBezTo>
                    <a:pt x="1447" y="1072"/>
                    <a:pt x="1445" y="1077"/>
                    <a:pt x="1443" y="1081"/>
                  </a:cubicBezTo>
                  <a:cubicBezTo>
                    <a:pt x="1356" y="1107"/>
                    <a:pt x="1356" y="1107"/>
                    <a:pt x="1356" y="1107"/>
                  </a:cubicBezTo>
                  <a:cubicBezTo>
                    <a:pt x="1298" y="936"/>
                    <a:pt x="1298" y="936"/>
                    <a:pt x="1298" y="936"/>
                  </a:cubicBezTo>
                  <a:cubicBezTo>
                    <a:pt x="1500" y="876"/>
                    <a:pt x="1500" y="876"/>
                    <a:pt x="1500" y="876"/>
                  </a:cubicBezTo>
                  <a:cubicBezTo>
                    <a:pt x="1492" y="942"/>
                    <a:pt x="1475" y="1006"/>
                    <a:pt x="1449" y="1067"/>
                  </a:cubicBezTo>
                  <a:close/>
                  <a:moveTo>
                    <a:pt x="1395" y="1171"/>
                  </a:moveTo>
                  <a:cubicBezTo>
                    <a:pt x="1391" y="1177"/>
                    <a:pt x="1387" y="1183"/>
                    <a:pt x="1384" y="1188"/>
                  </a:cubicBezTo>
                  <a:cubicBezTo>
                    <a:pt x="1379" y="1176"/>
                    <a:pt x="1379" y="1176"/>
                    <a:pt x="1379" y="1176"/>
                  </a:cubicBezTo>
                  <a:lnTo>
                    <a:pt x="1395" y="1171"/>
                  </a:lnTo>
                  <a:close/>
                  <a:moveTo>
                    <a:pt x="1287" y="1128"/>
                  </a:moveTo>
                  <a:cubicBezTo>
                    <a:pt x="1069" y="1192"/>
                    <a:pt x="1069" y="1192"/>
                    <a:pt x="1069" y="1192"/>
                  </a:cubicBezTo>
                  <a:cubicBezTo>
                    <a:pt x="1014" y="1020"/>
                    <a:pt x="1014" y="1020"/>
                    <a:pt x="1014" y="1020"/>
                  </a:cubicBezTo>
                  <a:cubicBezTo>
                    <a:pt x="1229" y="957"/>
                    <a:pt x="1229" y="957"/>
                    <a:pt x="1229" y="957"/>
                  </a:cubicBezTo>
                  <a:lnTo>
                    <a:pt x="1287" y="1128"/>
                  </a:lnTo>
                  <a:close/>
                  <a:moveTo>
                    <a:pt x="1000" y="1212"/>
                  </a:moveTo>
                  <a:cubicBezTo>
                    <a:pt x="668" y="1311"/>
                    <a:pt x="668" y="1311"/>
                    <a:pt x="668" y="1311"/>
                  </a:cubicBezTo>
                  <a:cubicBezTo>
                    <a:pt x="610" y="1140"/>
                    <a:pt x="610" y="1140"/>
                    <a:pt x="610" y="1140"/>
                  </a:cubicBezTo>
                  <a:cubicBezTo>
                    <a:pt x="945" y="1041"/>
                    <a:pt x="945" y="1041"/>
                    <a:pt x="945" y="1041"/>
                  </a:cubicBezTo>
                  <a:lnTo>
                    <a:pt x="1000" y="1212"/>
                  </a:lnTo>
                  <a:close/>
                  <a:moveTo>
                    <a:pt x="992" y="952"/>
                  </a:moveTo>
                  <a:cubicBezTo>
                    <a:pt x="835" y="465"/>
                    <a:pt x="835" y="465"/>
                    <a:pt x="835" y="465"/>
                  </a:cubicBezTo>
                  <a:cubicBezTo>
                    <a:pt x="1041" y="404"/>
                    <a:pt x="1041" y="404"/>
                    <a:pt x="1041" y="404"/>
                  </a:cubicBezTo>
                  <a:cubicBezTo>
                    <a:pt x="1206" y="888"/>
                    <a:pt x="1206" y="888"/>
                    <a:pt x="1206" y="888"/>
                  </a:cubicBezTo>
                  <a:lnTo>
                    <a:pt x="992" y="952"/>
                  </a:lnTo>
                  <a:close/>
                  <a:moveTo>
                    <a:pt x="765" y="485"/>
                  </a:moveTo>
                  <a:cubicBezTo>
                    <a:pt x="923" y="972"/>
                    <a:pt x="923" y="972"/>
                    <a:pt x="923" y="972"/>
                  </a:cubicBezTo>
                  <a:cubicBezTo>
                    <a:pt x="586" y="1072"/>
                    <a:pt x="586" y="1072"/>
                    <a:pt x="586" y="1072"/>
                  </a:cubicBezTo>
                  <a:cubicBezTo>
                    <a:pt x="422" y="587"/>
                    <a:pt x="422" y="587"/>
                    <a:pt x="422" y="587"/>
                  </a:cubicBezTo>
                  <a:lnTo>
                    <a:pt x="765" y="485"/>
                  </a:lnTo>
                  <a:close/>
                  <a:moveTo>
                    <a:pt x="98" y="977"/>
                  </a:moveTo>
                  <a:cubicBezTo>
                    <a:pt x="442" y="872"/>
                    <a:pt x="442" y="872"/>
                    <a:pt x="442" y="872"/>
                  </a:cubicBezTo>
                  <a:cubicBezTo>
                    <a:pt x="517" y="1092"/>
                    <a:pt x="517" y="1092"/>
                    <a:pt x="517" y="1092"/>
                  </a:cubicBezTo>
                  <a:cubicBezTo>
                    <a:pt x="194" y="1188"/>
                    <a:pt x="194" y="1188"/>
                    <a:pt x="194" y="1188"/>
                  </a:cubicBezTo>
                  <a:cubicBezTo>
                    <a:pt x="169" y="1150"/>
                    <a:pt x="147" y="1110"/>
                    <a:pt x="129" y="1067"/>
                  </a:cubicBezTo>
                  <a:cubicBezTo>
                    <a:pt x="116" y="1038"/>
                    <a:pt x="106" y="1008"/>
                    <a:pt x="98" y="977"/>
                  </a:cubicBezTo>
                  <a:close/>
                  <a:moveTo>
                    <a:pt x="241" y="1249"/>
                  </a:moveTo>
                  <a:cubicBezTo>
                    <a:pt x="540" y="1161"/>
                    <a:pt x="540" y="1161"/>
                    <a:pt x="540" y="1161"/>
                  </a:cubicBezTo>
                  <a:cubicBezTo>
                    <a:pt x="598" y="1331"/>
                    <a:pt x="598" y="1331"/>
                    <a:pt x="598" y="1331"/>
                  </a:cubicBezTo>
                  <a:cubicBezTo>
                    <a:pt x="400" y="1390"/>
                    <a:pt x="400" y="1390"/>
                    <a:pt x="400" y="1390"/>
                  </a:cubicBezTo>
                  <a:cubicBezTo>
                    <a:pt x="358" y="1363"/>
                    <a:pt x="318" y="1331"/>
                    <a:pt x="282" y="1295"/>
                  </a:cubicBezTo>
                  <a:cubicBezTo>
                    <a:pt x="268" y="1280"/>
                    <a:pt x="254" y="1265"/>
                    <a:pt x="241" y="1249"/>
                  </a:cubicBezTo>
                  <a:close/>
                  <a:moveTo>
                    <a:pt x="489" y="1439"/>
                  </a:moveTo>
                  <a:cubicBezTo>
                    <a:pt x="621" y="1400"/>
                    <a:pt x="621" y="1400"/>
                    <a:pt x="621" y="1400"/>
                  </a:cubicBezTo>
                  <a:cubicBezTo>
                    <a:pt x="653" y="1492"/>
                    <a:pt x="653" y="1492"/>
                    <a:pt x="653" y="1492"/>
                  </a:cubicBezTo>
                  <a:cubicBezTo>
                    <a:pt x="604" y="1482"/>
                    <a:pt x="556" y="1468"/>
                    <a:pt x="510" y="1448"/>
                  </a:cubicBezTo>
                  <a:cubicBezTo>
                    <a:pt x="503" y="1445"/>
                    <a:pt x="496" y="1442"/>
                    <a:pt x="489" y="1439"/>
                  </a:cubicBezTo>
                  <a:close/>
                  <a:moveTo>
                    <a:pt x="789" y="1505"/>
                  </a:moveTo>
                  <a:cubicBezTo>
                    <a:pt x="770" y="1505"/>
                    <a:pt x="751" y="1504"/>
                    <a:pt x="733" y="1503"/>
                  </a:cubicBezTo>
                  <a:cubicBezTo>
                    <a:pt x="691" y="1379"/>
                    <a:pt x="691" y="1379"/>
                    <a:pt x="691" y="1379"/>
                  </a:cubicBezTo>
                  <a:cubicBezTo>
                    <a:pt x="1022" y="1281"/>
                    <a:pt x="1022" y="1281"/>
                    <a:pt x="1022" y="1281"/>
                  </a:cubicBezTo>
                  <a:cubicBezTo>
                    <a:pt x="1075" y="1445"/>
                    <a:pt x="1075" y="1445"/>
                    <a:pt x="1075" y="1445"/>
                  </a:cubicBezTo>
                  <a:cubicBezTo>
                    <a:pt x="1073" y="1446"/>
                    <a:pt x="1070" y="1447"/>
                    <a:pt x="1068" y="1448"/>
                  </a:cubicBezTo>
                  <a:cubicBezTo>
                    <a:pt x="980" y="1486"/>
                    <a:pt x="886" y="1505"/>
                    <a:pt x="789" y="1505"/>
                  </a:cubicBezTo>
                  <a:close/>
                  <a:moveTo>
                    <a:pt x="1141" y="1413"/>
                  </a:moveTo>
                  <a:cubicBezTo>
                    <a:pt x="1092" y="1261"/>
                    <a:pt x="1092" y="1261"/>
                    <a:pt x="1092" y="1261"/>
                  </a:cubicBezTo>
                  <a:cubicBezTo>
                    <a:pt x="1310" y="1196"/>
                    <a:pt x="1310" y="1196"/>
                    <a:pt x="1310" y="1196"/>
                  </a:cubicBezTo>
                  <a:cubicBezTo>
                    <a:pt x="1331" y="1257"/>
                    <a:pt x="1331" y="1257"/>
                    <a:pt x="1331" y="1257"/>
                  </a:cubicBezTo>
                  <a:cubicBezTo>
                    <a:pt x="1319" y="1270"/>
                    <a:pt x="1308" y="1283"/>
                    <a:pt x="1296" y="1295"/>
                  </a:cubicBezTo>
                  <a:cubicBezTo>
                    <a:pt x="1249" y="1341"/>
                    <a:pt x="1197" y="1381"/>
                    <a:pt x="1141" y="1413"/>
                  </a:cubicBezTo>
                  <a:close/>
                  <a:moveTo>
                    <a:pt x="1506" y="788"/>
                  </a:moveTo>
                  <a:cubicBezTo>
                    <a:pt x="1506" y="792"/>
                    <a:pt x="1505" y="796"/>
                    <a:pt x="1505" y="800"/>
                  </a:cubicBezTo>
                  <a:cubicBezTo>
                    <a:pt x="1275" y="868"/>
                    <a:pt x="1275" y="868"/>
                    <a:pt x="1275" y="868"/>
                  </a:cubicBezTo>
                  <a:cubicBezTo>
                    <a:pt x="1111" y="383"/>
                    <a:pt x="1111" y="383"/>
                    <a:pt x="1111" y="383"/>
                  </a:cubicBezTo>
                  <a:cubicBezTo>
                    <a:pt x="1330" y="318"/>
                    <a:pt x="1330" y="318"/>
                    <a:pt x="1330" y="318"/>
                  </a:cubicBezTo>
                  <a:cubicBezTo>
                    <a:pt x="1380" y="375"/>
                    <a:pt x="1420" y="439"/>
                    <a:pt x="1449" y="509"/>
                  </a:cubicBezTo>
                  <a:cubicBezTo>
                    <a:pt x="1487" y="598"/>
                    <a:pt x="1506" y="692"/>
                    <a:pt x="1506" y="788"/>
                  </a:cubicBezTo>
                  <a:close/>
                  <a:moveTo>
                    <a:pt x="1273" y="260"/>
                  </a:moveTo>
                  <a:cubicBezTo>
                    <a:pt x="1087" y="315"/>
                    <a:pt x="1087" y="315"/>
                    <a:pt x="1087" y="315"/>
                  </a:cubicBezTo>
                  <a:cubicBezTo>
                    <a:pt x="1018" y="109"/>
                    <a:pt x="1018" y="109"/>
                    <a:pt x="1018" y="109"/>
                  </a:cubicBezTo>
                  <a:cubicBezTo>
                    <a:pt x="1035" y="115"/>
                    <a:pt x="1051" y="121"/>
                    <a:pt x="1068" y="128"/>
                  </a:cubicBezTo>
                  <a:cubicBezTo>
                    <a:pt x="1144" y="160"/>
                    <a:pt x="1212" y="204"/>
                    <a:pt x="1273" y="260"/>
                  </a:cubicBezTo>
                  <a:close/>
                  <a:moveTo>
                    <a:pt x="510" y="128"/>
                  </a:moveTo>
                  <a:cubicBezTo>
                    <a:pt x="598" y="91"/>
                    <a:pt x="692" y="72"/>
                    <a:pt x="789" y="72"/>
                  </a:cubicBezTo>
                  <a:cubicBezTo>
                    <a:pt x="838" y="72"/>
                    <a:pt x="886" y="77"/>
                    <a:pt x="934" y="86"/>
                  </a:cubicBezTo>
                  <a:cubicBezTo>
                    <a:pt x="1018" y="335"/>
                    <a:pt x="1018" y="335"/>
                    <a:pt x="1018" y="335"/>
                  </a:cubicBezTo>
                  <a:cubicBezTo>
                    <a:pt x="399" y="518"/>
                    <a:pt x="399" y="518"/>
                    <a:pt x="399" y="518"/>
                  </a:cubicBezTo>
                  <a:cubicBezTo>
                    <a:pt x="310" y="256"/>
                    <a:pt x="310" y="256"/>
                    <a:pt x="310" y="256"/>
                  </a:cubicBezTo>
                  <a:cubicBezTo>
                    <a:pt x="369" y="202"/>
                    <a:pt x="436" y="159"/>
                    <a:pt x="510" y="128"/>
                  </a:cubicBezTo>
                  <a:close/>
                  <a:moveTo>
                    <a:pt x="253" y="313"/>
                  </a:moveTo>
                  <a:cubicBezTo>
                    <a:pt x="330" y="539"/>
                    <a:pt x="330" y="539"/>
                    <a:pt x="330" y="539"/>
                  </a:cubicBezTo>
                  <a:cubicBezTo>
                    <a:pt x="95" y="608"/>
                    <a:pt x="95" y="608"/>
                    <a:pt x="95" y="608"/>
                  </a:cubicBezTo>
                  <a:cubicBezTo>
                    <a:pt x="104" y="575"/>
                    <a:pt x="115" y="542"/>
                    <a:pt x="129" y="509"/>
                  </a:cubicBezTo>
                  <a:cubicBezTo>
                    <a:pt x="159" y="437"/>
                    <a:pt x="201" y="371"/>
                    <a:pt x="253" y="3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3" name="Freeform 84">
              <a:extLst>
                <a:ext uri="{FF2B5EF4-FFF2-40B4-BE49-F238E27FC236}">
                  <a16:creationId xmlns:a16="http://schemas.microsoft.com/office/drawing/2014/main" id="{4D937231-B69F-A5FB-E0F9-AF1514AF24B7}"/>
                </a:ext>
              </a:extLst>
            </p:cNvPr>
            <p:cNvSpPr>
              <a:spLocks/>
            </p:cNvSpPr>
            <p:nvPr/>
          </p:nvSpPr>
          <p:spPr bwMode="auto">
            <a:xfrm>
              <a:off x="20710525" y="12957175"/>
              <a:ext cx="1887538" cy="1881188"/>
            </a:xfrm>
            <a:custGeom>
              <a:avLst/>
              <a:gdLst>
                <a:gd name="T0" fmla="*/ 275 w 1189"/>
                <a:gd name="T1" fmla="*/ 1185 h 1185"/>
                <a:gd name="T2" fmla="*/ 1189 w 1189"/>
                <a:gd name="T3" fmla="*/ 912 h 1185"/>
                <a:gd name="T4" fmla="*/ 914 w 1189"/>
                <a:gd name="T5" fmla="*/ 0 h 1185"/>
                <a:gd name="T6" fmla="*/ 0 w 1189"/>
                <a:gd name="T7" fmla="*/ 273 h 1185"/>
                <a:gd name="T8" fmla="*/ 275 w 1189"/>
                <a:gd name="T9" fmla="*/ 1185 h 1185"/>
              </a:gdLst>
              <a:ahLst/>
              <a:cxnLst>
                <a:cxn ang="0">
                  <a:pos x="T0" y="T1"/>
                </a:cxn>
                <a:cxn ang="0">
                  <a:pos x="T2" y="T3"/>
                </a:cxn>
                <a:cxn ang="0">
                  <a:pos x="T4" y="T5"/>
                </a:cxn>
                <a:cxn ang="0">
                  <a:pos x="T6" y="T7"/>
                </a:cxn>
                <a:cxn ang="0">
                  <a:pos x="T8" y="T9"/>
                </a:cxn>
              </a:cxnLst>
              <a:rect l="0" t="0" r="r" b="b"/>
              <a:pathLst>
                <a:path w="1189" h="1185">
                  <a:moveTo>
                    <a:pt x="275" y="1185"/>
                  </a:moveTo>
                  <a:lnTo>
                    <a:pt x="1189" y="912"/>
                  </a:lnTo>
                  <a:lnTo>
                    <a:pt x="914" y="0"/>
                  </a:lnTo>
                  <a:lnTo>
                    <a:pt x="0" y="273"/>
                  </a:lnTo>
                  <a:lnTo>
                    <a:pt x="275" y="11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4" name="Freeform 85">
              <a:extLst>
                <a:ext uri="{FF2B5EF4-FFF2-40B4-BE49-F238E27FC236}">
                  <a16:creationId xmlns:a16="http://schemas.microsoft.com/office/drawing/2014/main" id="{30850DD4-34D5-1963-F481-227C7CD97A43}"/>
                </a:ext>
              </a:extLst>
            </p:cNvPr>
            <p:cNvSpPr>
              <a:spLocks/>
            </p:cNvSpPr>
            <p:nvPr/>
          </p:nvSpPr>
          <p:spPr bwMode="auto">
            <a:xfrm>
              <a:off x="21844000" y="9761538"/>
              <a:ext cx="1406525" cy="1403350"/>
            </a:xfrm>
            <a:custGeom>
              <a:avLst/>
              <a:gdLst>
                <a:gd name="T0" fmla="*/ 886 w 886"/>
                <a:gd name="T1" fmla="*/ 679 h 884"/>
                <a:gd name="T2" fmla="*/ 686 w 886"/>
                <a:gd name="T3" fmla="*/ 0 h 884"/>
                <a:gd name="T4" fmla="*/ 0 w 886"/>
                <a:gd name="T5" fmla="*/ 200 h 884"/>
                <a:gd name="T6" fmla="*/ 206 w 886"/>
                <a:gd name="T7" fmla="*/ 884 h 884"/>
                <a:gd name="T8" fmla="*/ 886 w 886"/>
                <a:gd name="T9" fmla="*/ 679 h 884"/>
              </a:gdLst>
              <a:ahLst/>
              <a:cxnLst>
                <a:cxn ang="0">
                  <a:pos x="T0" y="T1"/>
                </a:cxn>
                <a:cxn ang="0">
                  <a:pos x="T2" y="T3"/>
                </a:cxn>
                <a:cxn ang="0">
                  <a:pos x="T4" y="T5"/>
                </a:cxn>
                <a:cxn ang="0">
                  <a:pos x="T6" y="T7"/>
                </a:cxn>
                <a:cxn ang="0">
                  <a:pos x="T8" y="T9"/>
                </a:cxn>
              </a:cxnLst>
              <a:rect l="0" t="0" r="r" b="b"/>
              <a:pathLst>
                <a:path w="886" h="884">
                  <a:moveTo>
                    <a:pt x="886" y="679"/>
                  </a:moveTo>
                  <a:lnTo>
                    <a:pt x="686" y="0"/>
                  </a:lnTo>
                  <a:lnTo>
                    <a:pt x="0" y="200"/>
                  </a:lnTo>
                  <a:lnTo>
                    <a:pt x="206" y="884"/>
                  </a:lnTo>
                  <a:lnTo>
                    <a:pt x="886" y="67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5" name="Freeform 86">
              <a:extLst>
                <a:ext uri="{FF2B5EF4-FFF2-40B4-BE49-F238E27FC236}">
                  <a16:creationId xmlns:a16="http://schemas.microsoft.com/office/drawing/2014/main" id="{314EAD5D-4251-0351-0D19-770DE569A9AB}"/>
                </a:ext>
              </a:extLst>
            </p:cNvPr>
            <p:cNvSpPr>
              <a:spLocks/>
            </p:cNvSpPr>
            <p:nvPr/>
          </p:nvSpPr>
          <p:spPr bwMode="auto">
            <a:xfrm>
              <a:off x="27557413" y="13752513"/>
              <a:ext cx="1006475" cy="995363"/>
            </a:xfrm>
            <a:custGeom>
              <a:avLst/>
              <a:gdLst>
                <a:gd name="T0" fmla="*/ 0 w 634"/>
                <a:gd name="T1" fmla="*/ 143 h 627"/>
                <a:gd name="T2" fmla="*/ 149 w 634"/>
                <a:gd name="T3" fmla="*/ 627 h 627"/>
                <a:gd name="T4" fmla="*/ 634 w 634"/>
                <a:gd name="T5" fmla="*/ 485 h 627"/>
                <a:gd name="T6" fmla="*/ 486 w 634"/>
                <a:gd name="T7" fmla="*/ 0 h 627"/>
                <a:gd name="T8" fmla="*/ 0 w 634"/>
                <a:gd name="T9" fmla="*/ 143 h 627"/>
              </a:gdLst>
              <a:ahLst/>
              <a:cxnLst>
                <a:cxn ang="0">
                  <a:pos x="T0" y="T1"/>
                </a:cxn>
                <a:cxn ang="0">
                  <a:pos x="T2" y="T3"/>
                </a:cxn>
                <a:cxn ang="0">
                  <a:pos x="T4" y="T5"/>
                </a:cxn>
                <a:cxn ang="0">
                  <a:pos x="T6" y="T7"/>
                </a:cxn>
                <a:cxn ang="0">
                  <a:pos x="T8" y="T9"/>
                </a:cxn>
              </a:cxnLst>
              <a:rect l="0" t="0" r="r" b="b"/>
              <a:pathLst>
                <a:path w="634" h="627">
                  <a:moveTo>
                    <a:pt x="0" y="143"/>
                  </a:moveTo>
                  <a:lnTo>
                    <a:pt x="149" y="627"/>
                  </a:lnTo>
                  <a:lnTo>
                    <a:pt x="634" y="485"/>
                  </a:lnTo>
                  <a:lnTo>
                    <a:pt x="486" y="0"/>
                  </a:lnTo>
                  <a:lnTo>
                    <a:pt x="0" y="14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grpSp>
        <p:nvGrpSpPr>
          <p:cNvPr id="36" name="Graphic 973">
            <a:extLst>
              <a:ext uri="{FF2B5EF4-FFF2-40B4-BE49-F238E27FC236}">
                <a16:creationId xmlns:a16="http://schemas.microsoft.com/office/drawing/2014/main" id="{503DB87A-B4B1-8390-DBA2-4001E2FD0D6C}"/>
              </a:ext>
            </a:extLst>
          </p:cNvPr>
          <p:cNvGrpSpPr/>
          <p:nvPr/>
        </p:nvGrpSpPr>
        <p:grpSpPr>
          <a:xfrm>
            <a:off x="4377390" y="1395448"/>
            <a:ext cx="389220" cy="344560"/>
            <a:chOff x="5176378" y="2227190"/>
            <a:chExt cx="2855594" cy="2527935"/>
          </a:xfrm>
          <a:solidFill>
            <a:schemeClr val="tx1"/>
          </a:solidFill>
        </p:grpSpPr>
        <p:sp>
          <p:nvSpPr>
            <p:cNvPr id="37" name="Freeform 975">
              <a:extLst>
                <a:ext uri="{FF2B5EF4-FFF2-40B4-BE49-F238E27FC236}">
                  <a16:creationId xmlns:a16="http://schemas.microsoft.com/office/drawing/2014/main" id="{13E11218-E213-2D7D-4D79-016D8F5D4381}"/>
                </a:ext>
              </a:extLst>
            </p:cNvPr>
            <p:cNvSpPr/>
            <p:nvPr/>
          </p:nvSpPr>
          <p:spPr>
            <a:xfrm>
              <a:off x="6698473" y="2809168"/>
              <a:ext cx="361950" cy="361949"/>
            </a:xfrm>
            <a:custGeom>
              <a:avLst/>
              <a:gdLst>
                <a:gd name="connsiteX0" fmla="*/ 180975 w 361950"/>
                <a:gd name="connsiteY0" fmla="*/ 0 h 361949"/>
                <a:gd name="connsiteX1" fmla="*/ 0 w 361950"/>
                <a:gd name="connsiteY1" fmla="*/ 180975 h 361949"/>
                <a:gd name="connsiteX2" fmla="*/ 180975 w 361950"/>
                <a:gd name="connsiteY2" fmla="*/ 361950 h 361949"/>
                <a:gd name="connsiteX3" fmla="*/ 361950 w 361950"/>
                <a:gd name="connsiteY3" fmla="*/ 180975 h 361949"/>
                <a:gd name="connsiteX4" fmla="*/ 180975 w 361950"/>
                <a:gd name="connsiteY4" fmla="*/ 0 h 361949"/>
                <a:gd name="connsiteX5" fmla="*/ 180975 w 361950"/>
                <a:gd name="connsiteY5" fmla="*/ 284798 h 361949"/>
                <a:gd name="connsiteX6" fmla="*/ 76200 w 361950"/>
                <a:gd name="connsiteY6" fmla="*/ 180023 h 361949"/>
                <a:gd name="connsiteX7" fmla="*/ 180975 w 361950"/>
                <a:gd name="connsiteY7" fmla="*/ 75248 h 361949"/>
                <a:gd name="connsiteX8" fmla="*/ 285750 w 361950"/>
                <a:gd name="connsiteY8" fmla="*/ 180023 h 361949"/>
                <a:gd name="connsiteX9" fmla="*/ 180975 w 361950"/>
                <a:gd name="connsiteY9" fmla="*/ 284798 h 36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0" h="361949">
                  <a:moveTo>
                    <a:pt x="180975" y="0"/>
                  </a:moveTo>
                  <a:cubicBezTo>
                    <a:pt x="80963" y="0"/>
                    <a:pt x="0" y="80963"/>
                    <a:pt x="0" y="180975"/>
                  </a:cubicBezTo>
                  <a:cubicBezTo>
                    <a:pt x="0" y="280988"/>
                    <a:pt x="80963" y="361950"/>
                    <a:pt x="180975" y="361950"/>
                  </a:cubicBezTo>
                  <a:cubicBezTo>
                    <a:pt x="280988" y="361950"/>
                    <a:pt x="361950" y="280988"/>
                    <a:pt x="361950" y="180975"/>
                  </a:cubicBezTo>
                  <a:cubicBezTo>
                    <a:pt x="360998" y="80963"/>
                    <a:pt x="280035" y="0"/>
                    <a:pt x="180975" y="0"/>
                  </a:cubicBezTo>
                  <a:close/>
                  <a:moveTo>
                    <a:pt x="180975" y="284798"/>
                  </a:moveTo>
                  <a:cubicBezTo>
                    <a:pt x="122873" y="284798"/>
                    <a:pt x="76200" y="238125"/>
                    <a:pt x="76200" y="180023"/>
                  </a:cubicBezTo>
                  <a:cubicBezTo>
                    <a:pt x="76200" y="121920"/>
                    <a:pt x="122873" y="75248"/>
                    <a:pt x="180975" y="75248"/>
                  </a:cubicBezTo>
                  <a:cubicBezTo>
                    <a:pt x="239077" y="75248"/>
                    <a:pt x="285750" y="121920"/>
                    <a:pt x="285750" y="180023"/>
                  </a:cubicBezTo>
                  <a:cubicBezTo>
                    <a:pt x="284798" y="238125"/>
                    <a:pt x="238125" y="284798"/>
                    <a:pt x="180975" y="284798"/>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8" name="Freeform 976">
              <a:extLst>
                <a:ext uri="{FF2B5EF4-FFF2-40B4-BE49-F238E27FC236}">
                  <a16:creationId xmlns:a16="http://schemas.microsoft.com/office/drawing/2014/main" id="{50B7DEB0-533B-F6C8-67FA-56641A273544}"/>
                </a:ext>
              </a:extLst>
            </p:cNvPr>
            <p:cNvSpPr/>
            <p:nvPr/>
          </p:nvSpPr>
          <p:spPr>
            <a:xfrm>
              <a:off x="6146976" y="2806311"/>
              <a:ext cx="367664" cy="366712"/>
            </a:xfrm>
            <a:custGeom>
              <a:avLst/>
              <a:gdLst>
                <a:gd name="connsiteX0" fmla="*/ 183833 w 367664"/>
                <a:gd name="connsiteY0" fmla="*/ 0 h 366712"/>
                <a:gd name="connsiteX1" fmla="*/ 130493 w 367664"/>
                <a:gd name="connsiteY1" fmla="*/ 7620 h 366712"/>
                <a:gd name="connsiteX2" fmla="*/ 3810 w 367664"/>
                <a:gd name="connsiteY2" fmla="*/ 148590 h 366712"/>
                <a:gd name="connsiteX3" fmla="*/ 0 w 367664"/>
                <a:gd name="connsiteY3" fmla="*/ 182880 h 366712"/>
                <a:gd name="connsiteX4" fmla="*/ 183833 w 367664"/>
                <a:gd name="connsiteY4" fmla="*/ 366713 h 366712"/>
                <a:gd name="connsiteX5" fmla="*/ 367665 w 367664"/>
                <a:gd name="connsiteY5" fmla="*/ 182880 h 366712"/>
                <a:gd name="connsiteX6" fmla="*/ 183833 w 367664"/>
                <a:gd name="connsiteY6" fmla="*/ 0 h 366712"/>
                <a:gd name="connsiteX7" fmla="*/ 183833 w 367664"/>
                <a:gd name="connsiteY7" fmla="*/ 284798 h 366712"/>
                <a:gd name="connsiteX8" fmla="*/ 81915 w 367664"/>
                <a:gd name="connsiteY8" fmla="*/ 182880 h 366712"/>
                <a:gd name="connsiteX9" fmla="*/ 83820 w 367664"/>
                <a:gd name="connsiteY9" fmla="*/ 164783 h 366712"/>
                <a:gd name="connsiteX10" fmla="*/ 153353 w 367664"/>
                <a:gd name="connsiteY10" fmla="*/ 86678 h 366712"/>
                <a:gd name="connsiteX11" fmla="*/ 183833 w 367664"/>
                <a:gd name="connsiteY11" fmla="*/ 81915 h 366712"/>
                <a:gd name="connsiteX12" fmla="*/ 285750 w 367664"/>
                <a:gd name="connsiteY12" fmla="*/ 182880 h 366712"/>
                <a:gd name="connsiteX13" fmla="*/ 183833 w 367664"/>
                <a:gd name="connsiteY13" fmla="*/ 284798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664" h="366712">
                  <a:moveTo>
                    <a:pt x="183833" y="0"/>
                  </a:moveTo>
                  <a:cubicBezTo>
                    <a:pt x="166688" y="0"/>
                    <a:pt x="149543" y="2858"/>
                    <a:pt x="130493" y="7620"/>
                  </a:cubicBezTo>
                  <a:cubicBezTo>
                    <a:pt x="64770" y="27622"/>
                    <a:pt x="15240" y="83820"/>
                    <a:pt x="3810" y="148590"/>
                  </a:cubicBezTo>
                  <a:cubicBezTo>
                    <a:pt x="953" y="160020"/>
                    <a:pt x="0" y="170498"/>
                    <a:pt x="0" y="182880"/>
                  </a:cubicBezTo>
                  <a:cubicBezTo>
                    <a:pt x="0" y="283845"/>
                    <a:pt x="82868" y="366713"/>
                    <a:pt x="183833" y="366713"/>
                  </a:cubicBezTo>
                  <a:cubicBezTo>
                    <a:pt x="284798" y="366713"/>
                    <a:pt x="367665" y="283845"/>
                    <a:pt x="367665" y="182880"/>
                  </a:cubicBezTo>
                  <a:cubicBezTo>
                    <a:pt x="367665" y="81915"/>
                    <a:pt x="284798" y="0"/>
                    <a:pt x="183833" y="0"/>
                  </a:cubicBezTo>
                  <a:close/>
                  <a:moveTo>
                    <a:pt x="183833" y="284798"/>
                  </a:moveTo>
                  <a:cubicBezTo>
                    <a:pt x="127635" y="284798"/>
                    <a:pt x="81915" y="239078"/>
                    <a:pt x="81915" y="182880"/>
                  </a:cubicBezTo>
                  <a:cubicBezTo>
                    <a:pt x="81915" y="176213"/>
                    <a:pt x="82868" y="171450"/>
                    <a:pt x="83820" y="164783"/>
                  </a:cubicBezTo>
                  <a:cubicBezTo>
                    <a:pt x="90488" y="127635"/>
                    <a:pt x="118110" y="97155"/>
                    <a:pt x="153353" y="86678"/>
                  </a:cubicBezTo>
                  <a:cubicBezTo>
                    <a:pt x="163830" y="83820"/>
                    <a:pt x="174308" y="81915"/>
                    <a:pt x="183833" y="81915"/>
                  </a:cubicBezTo>
                  <a:cubicBezTo>
                    <a:pt x="240030" y="81915"/>
                    <a:pt x="285750" y="127635"/>
                    <a:pt x="285750" y="182880"/>
                  </a:cubicBezTo>
                  <a:cubicBezTo>
                    <a:pt x="285750" y="239078"/>
                    <a:pt x="240030" y="284798"/>
                    <a:pt x="183833" y="284798"/>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9" name="Freeform 977">
              <a:extLst>
                <a:ext uri="{FF2B5EF4-FFF2-40B4-BE49-F238E27FC236}">
                  <a16:creationId xmlns:a16="http://schemas.microsoft.com/office/drawing/2014/main" id="{CD829722-2E61-5452-34AF-9211159FB0F3}"/>
                </a:ext>
              </a:extLst>
            </p:cNvPr>
            <p:cNvSpPr/>
            <p:nvPr/>
          </p:nvSpPr>
          <p:spPr>
            <a:xfrm>
              <a:off x="5176378" y="2227190"/>
              <a:ext cx="2855594" cy="2527935"/>
            </a:xfrm>
            <a:custGeom>
              <a:avLst/>
              <a:gdLst>
                <a:gd name="connsiteX0" fmla="*/ 2220278 w 2855594"/>
                <a:gd name="connsiteY0" fmla="*/ 133350 h 2527935"/>
                <a:gd name="connsiteX1" fmla="*/ 2220278 w 2855594"/>
                <a:gd name="connsiteY1" fmla="*/ 133350 h 2527935"/>
                <a:gd name="connsiteX2" fmla="*/ 2218373 w 2855594"/>
                <a:gd name="connsiteY2" fmla="*/ 132398 h 2527935"/>
                <a:gd name="connsiteX3" fmla="*/ 2211705 w 2855594"/>
                <a:gd name="connsiteY3" fmla="*/ 131445 h 2527935"/>
                <a:gd name="connsiteX4" fmla="*/ 2205038 w 2855594"/>
                <a:gd name="connsiteY4" fmla="*/ 130493 h 2527935"/>
                <a:gd name="connsiteX5" fmla="*/ 2204085 w 2855594"/>
                <a:gd name="connsiteY5" fmla="*/ 130493 h 2527935"/>
                <a:gd name="connsiteX6" fmla="*/ 2195513 w 2855594"/>
                <a:gd name="connsiteY6" fmla="*/ 132398 h 2527935"/>
                <a:gd name="connsiteX7" fmla="*/ 2189798 w 2855594"/>
                <a:gd name="connsiteY7" fmla="*/ 134303 h 2527935"/>
                <a:gd name="connsiteX8" fmla="*/ 2184083 w 2855594"/>
                <a:gd name="connsiteY8" fmla="*/ 138113 h 2527935"/>
                <a:gd name="connsiteX9" fmla="*/ 2177415 w 2855594"/>
                <a:gd name="connsiteY9" fmla="*/ 142875 h 2527935"/>
                <a:gd name="connsiteX10" fmla="*/ 2174558 w 2855594"/>
                <a:gd name="connsiteY10" fmla="*/ 147638 h 2527935"/>
                <a:gd name="connsiteX11" fmla="*/ 2169795 w 2855594"/>
                <a:gd name="connsiteY11" fmla="*/ 155258 h 2527935"/>
                <a:gd name="connsiteX12" fmla="*/ 2169795 w 2855594"/>
                <a:gd name="connsiteY12" fmla="*/ 156210 h 2527935"/>
                <a:gd name="connsiteX13" fmla="*/ 2168843 w 2855594"/>
                <a:gd name="connsiteY13" fmla="*/ 162878 h 2527935"/>
                <a:gd name="connsiteX14" fmla="*/ 2167890 w 2855594"/>
                <a:gd name="connsiteY14" fmla="*/ 169545 h 2527935"/>
                <a:gd name="connsiteX15" fmla="*/ 2167890 w 2855594"/>
                <a:gd name="connsiteY15" fmla="*/ 958215 h 2527935"/>
                <a:gd name="connsiteX16" fmla="*/ 2167890 w 2855594"/>
                <a:gd name="connsiteY16" fmla="*/ 959168 h 2527935"/>
                <a:gd name="connsiteX17" fmla="*/ 2169795 w 2855594"/>
                <a:gd name="connsiteY17" fmla="*/ 967740 h 2527935"/>
                <a:gd name="connsiteX18" fmla="*/ 2170748 w 2855594"/>
                <a:gd name="connsiteY18" fmla="*/ 973455 h 2527935"/>
                <a:gd name="connsiteX19" fmla="*/ 2174558 w 2855594"/>
                <a:gd name="connsiteY19" fmla="*/ 979170 h 2527935"/>
                <a:gd name="connsiteX20" fmla="*/ 2178368 w 2855594"/>
                <a:gd name="connsiteY20" fmla="*/ 984885 h 2527935"/>
                <a:gd name="connsiteX21" fmla="*/ 2183130 w 2855594"/>
                <a:gd name="connsiteY21" fmla="*/ 987743 h 2527935"/>
                <a:gd name="connsiteX22" fmla="*/ 2190750 w 2855594"/>
                <a:gd name="connsiteY22" fmla="*/ 992505 h 2527935"/>
                <a:gd name="connsiteX23" fmla="*/ 2191703 w 2855594"/>
                <a:gd name="connsiteY23" fmla="*/ 992505 h 2527935"/>
                <a:gd name="connsiteX24" fmla="*/ 2598420 w 2855594"/>
                <a:gd name="connsiteY24" fmla="*/ 1265873 h 2527935"/>
                <a:gd name="connsiteX25" fmla="*/ 2081213 w 2855594"/>
                <a:gd name="connsiteY25" fmla="*/ 1564958 h 2527935"/>
                <a:gd name="connsiteX26" fmla="*/ 2062163 w 2855594"/>
                <a:gd name="connsiteY26" fmla="*/ 1570673 h 2527935"/>
                <a:gd name="connsiteX27" fmla="*/ 1966913 w 2855594"/>
                <a:gd name="connsiteY27" fmla="*/ 1557338 h 2527935"/>
                <a:gd name="connsiteX28" fmla="*/ 1705928 w 2855594"/>
                <a:gd name="connsiteY28" fmla="*/ 1557338 h 2527935"/>
                <a:gd name="connsiteX29" fmla="*/ 1706880 w 2855594"/>
                <a:gd name="connsiteY29" fmla="*/ 1547813 h 2527935"/>
                <a:gd name="connsiteX30" fmla="*/ 1706880 w 2855594"/>
                <a:gd name="connsiteY30" fmla="*/ 1313498 h 2527935"/>
                <a:gd name="connsiteX31" fmla="*/ 1872615 w 2855594"/>
                <a:gd name="connsiteY31" fmla="*/ 1092518 h 2527935"/>
                <a:gd name="connsiteX32" fmla="*/ 1913573 w 2855594"/>
                <a:gd name="connsiteY32" fmla="*/ 1092518 h 2527935"/>
                <a:gd name="connsiteX33" fmla="*/ 2045018 w 2855594"/>
                <a:gd name="connsiteY33" fmla="*/ 961073 h 2527935"/>
                <a:gd name="connsiteX34" fmla="*/ 2045018 w 2855594"/>
                <a:gd name="connsiteY34" fmla="*/ 577215 h 2527935"/>
                <a:gd name="connsiteX35" fmla="*/ 1975485 w 2855594"/>
                <a:gd name="connsiteY35" fmla="*/ 461963 h 2527935"/>
                <a:gd name="connsiteX36" fmla="*/ 1536383 w 2855594"/>
                <a:gd name="connsiteY36" fmla="*/ 11430 h 2527935"/>
                <a:gd name="connsiteX37" fmla="*/ 1429703 w 2855594"/>
                <a:gd name="connsiteY37" fmla="*/ 0 h 2527935"/>
                <a:gd name="connsiteX38" fmla="*/ 885825 w 2855594"/>
                <a:gd name="connsiteY38" fmla="*/ 461010 h 2527935"/>
                <a:gd name="connsiteX39" fmla="*/ 814388 w 2855594"/>
                <a:gd name="connsiteY39" fmla="*/ 577215 h 2527935"/>
                <a:gd name="connsiteX40" fmla="*/ 814388 w 2855594"/>
                <a:gd name="connsiteY40" fmla="*/ 897255 h 2527935"/>
                <a:gd name="connsiteX41" fmla="*/ 766763 w 2855594"/>
                <a:gd name="connsiteY41" fmla="*/ 1055370 h 2527935"/>
                <a:gd name="connsiteX42" fmla="*/ 1051560 w 2855594"/>
                <a:gd name="connsiteY42" fmla="*/ 1341120 h 2527935"/>
                <a:gd name="connsiteX43" fmla="*/ 1151573 w 2855594"/>
                <a:gd name="connsiteY43" fmla="*/ 1323023 h 2527935"/>
                <a:gd name="connsiteX44" fmla="*/ 1151573 w 2855594"/>
                <a:gd name="connsiteY44" fmla="*/ 1547813 h 2527935"/>
                <a:gd name="connsiteX45" fmla="*/ 1152525 w 2855594"/>
                <a:gd name="connsiteY45" fmla="*/ 1557338 h 2527935"/>
                <a:gd name="connsiteX46" fmla="*/ 891540 w 2855594"/>
                <a:gd name="connsiteY46" fmla="*/ 1557338 h 2527935"/>
                <a:gd name="connsiteX47" fmla="*/ 795338 w 2855594"/>
                <a:gd name="connsiteY47" fmla="*/ 1571625 h 2527935"/>
                <a:gd name="connsiteX48" fmla="*/ 777240 w 2855594"/>
                <a:gd name="connsiteY48" fmla="*/ 1565910 h 2527935"/>
                <a:gd name="connsiteX49" fmla="*/ 774383 w 2855594"/>
                <a:gd name="connsiteY49" fmla="*/ 1564958 h 2527935"/>
                <a:gd name="connsiteX50" fmla="*/ 257175 w 2855594"/>
                <a:gd name="connsiteY50" fmla="*/ 1265873 h 2527935"/>
                <a:gd name="connsiteX51" fmla="*/ 664845 w 2855594"/>
                <a:gd name="connsiteY51" fmla="*/ 992505 h 2527935"/>
                <a:gd name="connsiteX52" fmla="*/ 665798 w 2855594"/>
                <a:gd name="connsiteY52" fmla="*/ 992505 h 2527935"/>
                <a:gd name="connsiteX53" fmla="*/ 673418 w 2855594"/>
                <a:gd name="connsiteY53" fmla="*/ 987743 h 2527935"/>
                <a:gd name="connsiteX54" fmla="*/ 678180 w 2855594"/>
                <a:gd name="connsiteY54" fmla="*/ 983933 h 2527935"/>
                <a:gd name="connsiteX55" fmla="*/ 681990 w 2855594"/>
                <a:gd name="connsiteY55" fmla="*/ 978218 h 2527935"/>
                <a:gd name="connsiteX56" fmla="*/ 685800 w 2855594"/>
                <a:gd name="connsiteY56" fmla="*/ 972503 h 2527935"/>
                <a:gd name="connsiteX57" fmla="*/ 686753 w 2855594"/>
                <a:gd name="connsiteY57" fmla="*/ 966788 h 2527935"/>
                <a:gd name="connsiteX58" fmla="*/ 688658 w 2855594"/>
                <a:gd name="connsiteY58" fmla="*/ 958215 h 2527935"/>
                <a:gd name="connsiteX59" fmla="*/ 688658 w 2855594"/>
                <a:gd name="connsiteY59" fmla="*/ 957263 h 2527935"/>
                <a:gd name="connsiteX60" fmla="*/ 688658 w 2855594"/>
                <a:gd name="connsiteY60" fmla="*/ 168593 h 2527935"/>
                <a:gd name="connsiteX61" fmla="*/ 687705 w 2855594"/>
                <a:gd name="connsiteY61" fmla="*/ 161925 h 2527935"/>
                <a:gd name="connsiteX62" fmla="*/ 686753 w 2855594"/>
                <a:gd name="connsiteY62" fmla="*/ 155258 h 2527935"/>
                <a:gd name="connsiteX63" fmla="*/ 686753 w 2855594"/>
                <a:gd name="connsiteY63" fmla="*/ 154305 h 2527935"/>
                <a:gd name="connsiteX64" fmla="*/ 681990 w 2855594"/>
                <a:gd name="connsiteY64" fmla="*/ 146685 h 2527935"/>
                <a:gd name="connsiteX65" fmla="*/ 679133 w 2855594"/>
                <a:gd name="connsiteY65" fmla="*/ 141923 h 2527935"/>
                <a:gd name="connsiteX66" fmla="*/ 672465 w 2855594"/>
                <a:gd name="connsiteY66" fmla="*/ 137160 h 2527935"/>
                <a:gd name="connsiteX67" fmla="*/ 666750 w 2855594"/>
                <a:gd name="connsiteY67" fmla="*/ 133350 h 2527935"/>
                <a:gd name="connsiteX68" fmla="*/ 660083 w 2855594"/>
                <a:gd name="connsiteY68" fmla="*/ 131445 h 2527935"/>
                <a:gd name="connsiteX69" fmla="*/ 651510 w 2855594"/>
                <a:gd name="connsiteY69" fmla="*/ 129540 h 2527935"/>
                <a:gd name="connsiteX70" fmla="*/ 650558 w 2855594"/>
                <a:gd name="connsiteY70" fmla="*/ 129540 h 2527935"/>
                <a:gd name="connsiteX71" fmla="*/ 643890 w 2855594"/>
                <a:gd name="connsiteY71" fmla="*/ 130493 h 2527935"/>
                <a:gd name="connsiteX72" fmla="*/ 637223 w 2855594"/>
                <a:gd name="connsiteY72" fmla="*/ 131445 h 2527935"/>
                <a:gd name="connsiteX73" fmla="*/ 636270 w 2855594"/>
                <a:gd name="connsiteY73" fmla="*/ 132398 h 2527935"/>
                <a:gd name="connsiteX74" fmla="*/ 636270 w 2855594"/>
                <a:gd name="connsiteY74" fmla="*/ 132398 h 2527935"/>
                <a:gd name="connsiteX75" fmla="*/ 0 w 2855594"/>
                <a:gd name="connsiteY75" fmla="*/ 870585 h 2527935"/>
                <a:gd name="connsiteX76" fmla="*/ 0 w 2855594"/>
                <a:gd name="connsiteY76" fmla="*/ 1659255 h 2527935"/>
                <a:gd name="connsiteX77" fmla="*/ 1427798 w 2855594"/>
                <a:gd name="connsiteY77" fmla="*/ 2527935 h 2527935"/>
                <a:gd name="connsiteX78" fmla="*/ 2855595 w 2855594"/>
                <a:gd name="connsiteY78" fmla="*/ 1659255 h 2527935"/>
                <a:gd name="connsiteX79" fmla="*/ 2855595 w 2855594"/>
                <a:gd name="connsiteY79" fmla="*/ 871538 h 2527935"/>
                <a:gd name="connsiteX80" fmla="*/ 2220278 w 2855594"/>
                <a:gd name="connsiteY80" fmla="*/ 133350 h 2527935"/>
                <a:gd name="connsiteX81" fmla="*/ 2243138 w 2855594"/>
                <a:gd name="connsiteY81" fmla="*/ 931545 h 2527935"/>
                <a:gd name="connsiteX82" fmla="*/ 2243138 w 2855594"/>
                <a:gd name="connsiteY82" fmla="*/ 224790 h 2527935"/>
                <a:gd name="connsiteX83" fmla="*/ 2779395 w 2855594"/>
                <a:gd name="connsiteY83" fmla="*/ 871538 h 2527935"/>
                <a:gd name="connsiteX84" fmla="*/ 2649855 w 2855594"/>
                <a:gd name="connsiteY84" fmla="*/ 1208723 h 2527935"/>
                <a:gd name="connsiteX85" fmla="*/ 2243138 w 2855594"/>
                <a:gd name="connsiteY85" fmla="*/ 931545 h 2527935"/>
                <a:gd name="connsiteX86" fmla="*/ 1967865 w 2855594"/>
                <a:gd name="connsiteY86" fmla="*/ 1595438 h 2527935"/>
                <a:gd name="connsiteX87" fmla="*/ 1977390 w 2855594"/>
                <a:gd name="connsiteY87" fmla="*/ 1595438 h 2527935"/>
                <a:gd name="connsiteX88" fmla="*/ 1686878 w 2855594"/>
                <a:gd name="connsiteY88" fmla="*/ 1648778 h 2527935"/>
                <a:gd name="connsiteX89" fmla="*/ 1703070 w 2855594"/>
                <a:gd name="connsiteY89" fmla="*/ 1594485 h 2527935"/>
                <a:gd name="connsiteX90" fmla="*/ 1967865 w 2855594"/>
                <a:gd name="connsiteY90" fmla="*/ 1594485 h 2527935"/>
                <a:gd name="connsiteX91" fmla="*/ 1624965 w 2855594"/>
                <a:gd name="connsiteY91" fmla="*/ 1547813 h 2527935"/>
                <a:gd name="connsiteX92" fmla="*/ 1587818 w 2855594"/>
                <a:gd name="connsiteY92" fmla="*/ 1658303 h 2527935"/>
                <a:gd name="connsiteX93" fmla="*/ 1270635 w 2855594"/>
                <a:gd name="connsiteY93" fmla="*/ 1658303 h 2527935"/>
                <a:gd name="connsiteX94" fmla="*/ 1235393 w 2855594"/>
                <a:gd name="connsiteY94" fmla="*/ 1570673 h 2527935"/>
                <a:gd name="connsiteX95" fmla="*/ 1233488 w 2855594"/>
                <a:gd name="connsiteY95" fmla="*/ 1547813 h 2527935"/>
                <a:gd name="connsiteX96" fmla="*/ 1233488 w 2855594"/>
                <a:gd name="connsiteY96" fmla="*/ 1373505 h 2527935"/>
                <a:gd name="connsiteX97" fmla="*/ 1430655 w 2855594"/>
                <a:gd name="connsiteY97" fmla="*/ 1434465 h 2527935"/>
                <a:gd name="connsiteX98" fmla="*/ 1624013 w 2855594"/>
                <a:gd name="connsiteY98" fmla="*/ 1375410 h 2527935"/>
                <a:gd name="connsiteX99" fmla="*/ 1624013 w 2855594"/>
                <a:gd name="connsiteY99" fmla="*/ 1547813 h 2527935"/>
                <a:gd name="connsiteX100" fmla="*/ 1431608 w 2855594"/>
                <a:gd name="connsiteY100" fmla="*/ 1352550 h 2527935"/>
                <a:gd name="connsiteX101" fmla="*/ 1198245 w 2855594"/>
                <a:gd name="connsiteY101" fmla="*/ 1241108 h 2527935"/>
                <a:gd name="connsiteX102" fmla="*/ 1083945 w 2855594"/>
                <a:gd name="connsiteY102" fmla="*/ 1092518 h 2527935"/>
                <a:gd name="connsiteX103" fmla="*/ 1259205 w 2855594"/>
                <a:gd name="connsiteY103" fmla="*/ 1092518 h 2527935"/>
                <a:gd name="connsiteX104" fmla="*/ 1383030 w 2855594"/>
                <a:gd name="connsiteY104" fmla="*/ 1003935 h 2527935"/>
                <a:gd name="connsiteX105" fmla="*/ 1389698 w 2855594"/>
                <a:gd name="connsiteY105" fmla="*/ 984885 h 2527935"/>
                <a:gd name="connsiteX106" fmla="*/ 1422083 w 2855594"/>
                <a:gd name="connsiteY106" fmla="*/ 962025 h 2527935"/>
                <a:gd name="connsiteX107" fmla="*/ 1454468 w 2855594"/>
                <a:gd name="connsiteY107" fmla="*/ 983933 h 2527935"/>
                <a:gd name="connsiteX108" fmla="*/ 1463040 w 2855594"/>
                <a:gd name="connsiteY108" fmla="*/ 1007745 h 2527935"/>
                <a:gd name="connsiteX109" fmla="*/ 1585913 w 2855594"/>
                <a:gd name="connsiteY109" fmla="*/ 1092518 h 2527935"/>
                <a:gd name="connsiteX110" fmla="*/ 1780223 w 2855594"/>
                <a:gd name="connsiteY110" fmla="*/ 1092518 h 2527935"/>
                <a:gd name="connsiteX111" fmla="*/ 1431608 w 2855594"/>
                <a:gd name="connsiteY111" fmla="*/ 1352550 h 2527935"/>
                <a:gd name="connsiteX112" fmla="*/ 1969770 w 2855594"/>
                <a:gd name="connsiteY112" fmla="*/ 961073 h 2527935"/>
                <a:gd name="connsiteX113" fmla="*/ 1914525 w 2855594"/>
                <a:gd name="connsiteY113" fmla="*/ 1016318 h 2527935"/>
                <a:gd name="connsiteX114" fmla="*/ 1584960 w 2855594"/>
                <a:gd name="connsiteY114" fmla="*/ 1016318 h 2527935"/>
                <a:gd name="connsiteX115" fmla="*/ 1533525 w 2855594"/>
                <a:gd name="connsiteY115" fmla="*/ 981075 h 2527935"/>
                <a:gd name="connsiteX116" fmla="*/ 1524000 w 2855594"/>
                <a:gd name="connsiteY116" fmla="*/ 957263 h 2527935"/>
                <a:gd name="connsiteX117" fmla="*/ 1421130 w 2855594"/>
                <a:gd name="connsiteY117" fmla="*/ 886778 h 2527935"/>
                <a:gd name="connsiteX118" fmla="*/ 1317308 w 2855594"/>
                <a:gd name="connsiteY118" fmla="*/ 961073 h 2527935"/>
                <a:gd name="connsiteX119" fmla="*/ 1310640 w 2855594"/>
                <a:gd name="connsiteY119" fmla="*/ 980123 h 2527935"/>
                <a:gd name="connsiteX120" fmla="*/ 1258253 w 2855594"/>
                <a:gd name="connsiteY120" fmla="*/ 1017270 h 2527935"/>
                <a:gd name="connsiteX121" fmla="*/ 945833 w 2855594"/>
                <a:gd name="connsiteY121" fmla="*/ 1017270 h 2527935"/>
                <a:gd name="connsiteX122" fmla="*/ 890588 w 2855594"/>
                <a:gd name="connsiteY122" fmla="*/ 962025 h 2527935"/>
                <a:gd name="connsiteX123" fmla="*/ 890588 w 2855594"/>
                <a:gd name="connsiteY123" fmla="*/ 578168 h 2527935"/>
                <a:gd name="connsiteX124" fmla="*/ 932498 w 2855594"/>
                <a:gd name="connsiteY124" fmla="*/ 524828 h 2527935"/>
                <a:gd name="connsiteX125" fmla="*/ 945833 w 2855594"/>
                <a:gd name="connsiteY125" fmla="*/ 521970 h 2527935"/>
                <a:gd name="connsiteX126" fmla="*/ 1914525 w 2855594"/>
                <a:gd name="connsiteY126" fmla="*/ 521970 h 2527935"/>
                <a:gd name="connsiteX127" fmla="*/ 1930718 w 2855594"/>
                <a:gd name="connsiteY127" fmla="*/ 523875 h 2527935"/>
                <a:gd name="connsiteX128" fmla="*/ 1969770 w 2855594"/>
                <a:gd name="connsiteY128" fmla="*/ 577215 h 2527935"/>
                <a:gd name="connsiteX129" fmla="*/ 1969770 w 2855594"/>
                <a:gd name="connsiteY129" fmla="*/ 961073 h 2527935"/>
                <a:gd name="connsiteX130" fmla="*/ 1523048 w 2855594"/>
                <a:gd name="connsiteY130" fmla="*/ 300990 h 2527935"/>
                <a:gd name="connsiteX131" fmla="*/ 1703070 w 2855594"/>
                <a:gd name="connsiteY131" fmla="*/ 430530 h 2527935"/>
                <a:gd name="connsiteX132" fmla="*/ 1719263 w 2855594"/>
                <a:gd name="connsiteY132" fmla="*/ 445770 h 2527935"/>
                <a:gd name="connsiteX133" fmla="*/ 1345883 w 2855594"/>
                <a:gd name="connsiteY133" fmla="*/ 445770 h 2527935"/>
                <a:gd name="connsiteX134" fmla="*/ 1523048 w 2855594"/>
                <a:gd name="connsiteY134" fmla="*/ 300990 h 2527935"/>
                <a:gd name="connsiteX135" fmla="*/ 1886903 w 2855594"/>
                <a:gd name="connsiteY135" fmla="*/ 445770 h 2527935"/>
                <a:gd name="connsiteX136" fmla="*/ 1833563 w 2855594"/>
                <a:gd name="connsiteY136" fmla="*/ 445770 h 2527935"/>
                <a:gd name="connsiteX137" fmla="*/ 1756410 w 2855594"/>
                <a:gd name="connsiteY137" fmla="*/ 368618 h 2527935"/>
                <a:gd name="connsiteX138" fmla="*/ 1569720 w 2855594"/>
                <a:gd name="connsiteY138" fmla="*/ 233363 h 2527935"/>
                <a:gd name="connsiteX139" fmla="*/ 1569720 w 2855594"/>
                <a:gd name="connsiteY139" fmla="*/ 105728 h 2527935"/>
                <a:gd name="connsiteX140" fmla="*/ 1886903 w 2855594"/>
                <a:gd name="connsiteY140" fmla="*/ 445770 h 2527935"/>
                <a:gd name="connsiteX141" fmla="*/ 1431608 w 2855594"/>
                <a:gd name="connsiteY141" fmla="*/ 81915 h 2527935"/>
                <a:gd name="connsiteX142" fmla="*/ 1488758 w 2855594"/>
                <a:gd name="connsiteY142" fmla="*/ 85725 h 2527935"/>
                <a:gd name="connsiteX143" fmla="*/ 1488758 w 2855594"/>
                <a:gd name="connsiteY143" fmla="*/ 226695 h 2527935"/>
                <a:gd name="connsiteX144" fmla="*/ 1229678 w 2855594"/>
                <a:gd name="connsiteY144" fmla="*/ 445770 h 2527935"/>
                <a:gd name="connsiteX145" fmla="*/ 975360 w 2855594"/>
                <a:gd name="connsiteY145" fmla="*/ 445770 h 2527935"/>
                <a:gd name="connsiteX146" fmla="*/ 1431608 w 2855594"/>
                <a:gd name="connsiteY146" fmla="*/ 81915 h 2527935"/>
                <a:gd name="connsiteX147" fmla="*/ 848678 w 2855594"/>
                <a:gd name="connsiteY147" fmla="*/ 1056323 h 2527935"/>
                <a:gd name="connsiteX148" fmla="*/ 849630 w 2855594"/>
                <a:gd name="connsiteY148" fmla="*/ 1049655 h 2527935"/>
                <a:gd name="connsiteX149" fmla="*/ 946785 w 2855594"/>
                <a:gd name="connsiteY149" fmla="*/ 1092518 h 2527935"/>
                <a:gd name="connsiteX150" fmla="*/ 989648 w 2855594"/>
                <a:gd name="connsiteY150" fmla="*/ 1092518 h 2527935"/>
                <a:gd name="connsiteX151" fmla="*/ 1098233 w 2855594"/>
                <a:gd name="connsiteY151" fmla="*/ 1253490 h 2527935"/>
                <a:gd name="connsiteX152" fmla="*/ 1052513 w 2855594"/>
                <a:gd name="connsiteY152" fmla="*/ 1259205 h 2527935"/>
                <a:gd name="connsiteX153" fmla="*/ 848678 w 2855594"/>
                <a:gd name="connsiteY153" fmla="*/ 1056323 h 2527935"/>
                <a:gd name="connsiteX154" fmla="*/ 891540 w 2855594"/>
                <a:gd name="connsiteY154" fmla="*/ 1595438 h 2527935"/>
                <a:gd name="connsiteX155" fmla="*/ 1157288 w 2855594"/>
                <a:gd name="connsiteY155" fmla="*/ 1595438 h 2527935"/>
                <a:gd name="connsiteX156" fmla="*/ 1172528 w 2855594"/>
                <a:gd name="connsiteY156" fmla="*/ 1649730 h 2527935"/>
                <a:gd name="connsiteX157" fmla="*/ 880110 w 2855594"/>
                <a:gd name="connsiteY157" fmla="*/ 1596390 h 2527935"/>
                <a:gd name="connsiteX158" fmla="*/ 891540 w 2855594"/>
                <a:gd name="connsiteY158" fmla="*/ 1595438 h 2527935"/>
                <a:gd name="connsiteX159" fmla="*/ 612458 w 2855594"/>
                <a:gd name="connsiteY159" fmla="*/ 224790 h 2527935"/>
                <a:gd name="connsiteX160" fmla="*/ 612458 w 2855594"/>
                <a:gd name="connsiteY160" fmla="*/ 931545 h 2527935"/>
                <a:gd name="connsiteX161" fmla="*/ 205740 w 2855594"/>
                <a:gd name="connsiteY161" fmla="*/ 1209675 h 2527935"/>
                <a:gd name="connsiteX162" fmla="*/ 76200 w 2855594"/>
                <a:gd name="connsiteY162" fmla="*/ 872490 h 2527935"/>
                <a:gd name="connsiteX163" fmla="*/ 612458 w 2855594"/>
                <a:gd name="connsiteY163" fmla="*/ 224790 h 2527935"/>
                <a:gd name="connsiteX164" fmla="*/ 934403 w 2855594"/>
                <a:gd name="connsiteY164" fmla="*/ 1884998 h 2527935"/>
                <a:gd name="connsiteX165" fmla="*/ 985838 w 2855594"/>
                <a:gd name="connsiteY165" fmla="*/ 1838325 h 2527935"/>
                <a:gd name="connsiteX166" fmla="*/ 1869758 w 2855594"/>
                <a:gd name="connsiteY166" fmla="*/ 1838325 h 2527935"/>
                <a:gd name="connsiteX167" fmla="*/ 1921193 w 2855594"/>
                <a:gd name="connsiteY167" fmla="*/ 1884998 h 2527935"/>
                <a:gd name="connsiteX168" fmla="*/ 934403 w 2855594"/>
                <a:gd name="connsiteY168" fmla="*/ 1884998 h 2527935"/>
                <a:gd name="connsiteX169" fmla="*/ 902018 w 2855594"/>
                <a:gd name="connsiteY169" fmla="*/ 2390775 h 2527935"/>
                <a:gd name="connsiteX170" fmla="*/ 902018 w 2855594"/>
                <a:gd name="connsiteY170" fmla="*/ 1925955 h 2527935"/>
                <a:gd name="connsiteX171" fmla="*/ 1953578 w 2855594"/>
                <a:gd name="connsiteY171" fmla="*/ 1925955 h 2527935"/>
                <a:gd name="connsiteX172" fmla="*/ 1953578 w 2855594"/>
                <a:gd name="connsiteY172" fmla="*/ 2390775 h 2527935"/>
                <a:gd name="connsiteX173" fmla="*/ 1427798 w 2855594"/>
                <a:gd name="connsiteY173" fmla="*/ 2453640 h 2527935"/>
                <a:gd name="connsiteX174" fmla="*/ 902018 w 2855594"/>
                <a:gd name="connsiteY174" fmla="*/ 2390775 h 2527935"/>
                <a:gd name="connsiteX175" fmla="*/ 2779395 w 2855594"/>
                <a:gd name="connsiteY175" fmla="*/ 1660208 h 2527935"/>
                <a:gd name="connsiteX176" fmla="*/ 1993583 w 2855594"/>
                <a:gd name="connsiteY176" fmla="*/ 2379345 h 2527935"/>
                <a:gd name="connsiteX177" fmla="*/ 1993583 w 2855594"/>
                <a:gd name="connsiteY177" fmla="*/ 1905000 h 2527935"/>
                <a:gd name="connsiteX178" fmla="*/ 1992630 w 2855594"/>
                <a:gd name="connsiteY178" fmla="*/ 1901190 h 2527935"/>
                <a:gd name="connsiteX179" fmla="*/ 1992630 w 2855594"/>
                <a:gd name="connsiteY179" fmla="*/ 1900238 h 2527935"/>
                <a:gd name="connsiteX180" fmla="*/ 1986915 w 2855594"/>
                <a:gd name="connsiteY180" fmla="*/ 1890713 h 2527935"/>
                <a:gd name="connsiteX181" fmla="*/ 1986915 w 2855594"/>
                <a:gd name="connsiteY181" fmla="*/ 1890713 h 2527935"/>
                <a:gd name="connsiteX182" fmla="*/ 1890713 w 2855594"/>
                <a:gd name="connsiteY182" fmla="*/ 1804035 h 2527935"/>
                <a:gd name="connsiteX183" fmla="*/ 1877378 w 2855594"/>
                <a:gd name="connsiteY183" fmla="*/ 1799273 h 2527935"/>
                <a:gd name="connsiteX184" fmla="*/ 978218 w 2855594"/>
                <a:gd name="connsiteY184" fmla="*/ 1799273 h 2527935"/>
                <a:gd name="connsiteX185" fmla="*/ 964883 w 2855594"/>
                <a:gd name="connsiteY185" fmla="*/ 1804035 h 2527935"/>
                <a:gd name="connsiteX186" fmla="*/ 868680 w 2855594"/>
                <a:gd name="connsiteY186" fmla="*/ 1890713 h 2527935"/>
                <a:gd name="connsiteX187" fmla="*/ 868680 w 2855594"/>
                <a:gd name="connsiteY187" fmla="*/ 1890713 h 2527935"/>
                <a:gd name="connsiteX188" fmla="*/ 862965 w 2855594"/>
                <a:gd name="connsiteY188" fmla="*/ 1900238 h 2527935"/>
                <a:gd name="connsiteX189" fmla="*/ 862965 w 2855594"/>
                <a:gd name="connsiteY189" fmla="*/ 1902143 h 2527935"/>
                <a:gd name="connsiteX190" fmla="*/ 862013 w 2855594"/>
                <a:gd name="connsiteY190" fmla="*/ 1905953 h 2527935"/>
                <a:gd name="connsiteX191" fmla="*/ 862013 w 2855594"/>
                <a:gd name="connsiteY191" fmla="*/ 2380298 h 2527935"/>
                <a:gd name="connsiteX192" fmla="*/ 76200 w 2855594"/>
                <a:gd name="connsiteY192" fmla="*/ 1660208 h 2527935"/>
                <a:gd name="connsiteX193" fmla="*/ 76200 w 2855594"/>
                <a:gd name="connsiteY193" fmla="*/ 1152525 h 2527935"/>
                <a:gd name="connsiteX194" fmla="*/ 176213 w 2855594"/>
                <a:gd name="connsiteY194" fmla="*/ 1291590 h 2527935"/>
                <a:gd name="connsiteX195" fmla="*/ 752475 w 2855594"/>
                <a:gd name="connsiteY195" fmla="*/ 1638300 h 2527935"/>
                <a:gd name="connsiteX196" fmla="*/ 755333 w 2855594"/>
                <a:gd name="connsiteY196" fmla="*/ 1639253 h 2527935"/>
                <a:gd name="connsiteX197" fmla="*/ 1243965 w 2855594"/>
                <a:gd name="connsiteY197" fmla="*/ 1733550 h 2527935"/>
                <a:gd name="connsiteX198" fmla="*/ 1427798 w 2855594"/>
                <a:gd name="connsiteY198" fmla="*/ 1741170 h 2527935"/>
                <a:gd name="connsiteX199" fmla="*/ 1614488 w 2855594"/>
                <a:gd name="connsiteY199" fmla="*/ 1733550 h 2527935"/>
                <a:gd name="connsiteX200" fmla="*/ 2104073 w 2855594"/>
                <a:gd name="connsiteY200" fmla="*/ 1637348 h 2527935"/>
                <a:gd name="connsiteX201" fmla="*/ 2678430 w 2855594"/>
                <a:gd name="connsiteY201" fmla="*/ 1291590 h 2527935"/>
                <a:gd name="connsiteX202" fmla="*/ 2778443 w 2855594"/>
                <a:gd name="connsiteY202" fmla="*/ 1152525 h 2527935"/>
                <a:gd name="connsiteX203" fmla="*/ 2778443 w 2855594"/>
                <a:gd name="connsiteY203" fmla="*/ 1660208 h 252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2855594" h="2527935">
                  <a:moveTo>
                    <a:pt x="2220278" y="133350"/>
                  </a:moveTo>
                  <a:cubicBezTo>
                    <a:pt x="2220278" y="133350"/>
                    <a:pt x="2220278" y="133350"/>
                    <a:pt x="2220278" y="133350"/>
                  </a:cubicBezTo>
                  <a:cubicBezTo>
                    <a:pt x="2219325" y="133350"/>
                    <a:pt x="2219325" y="133350"/>
                    <a:pt x="2218373" y="132398"/>
                  </a:cubicBezTo>
                  <a:cubicBezTo>
                    <a:pt x="2216468" y="131445"/>
                    <a:pt x="2213610" y="131445"/>
                    <a:pt x="2211705" y="131445"/>
                  </a:cubicBezTo>
                  <a:cubicBezTo>
                    <a:pt x="2209800" y="131445"/>
                    <a:pt x="2207895" y="130493"/>
                    <a:pt x="2205038" y="130493"/>
                  </a:cubicBezTo>
                  <a:cubicBezTo>
                    <a:pt x="2205038" y="130493"/>
                    <a:pt x="2204085" y="130493"/>
                    <a:pt x="2204085" y="130493"/>
                  </a:cubicBezTo>
                  <a:cubicBezTo>
                    <a:pt x="2201228" y="130493"/>
                    <a:pt x="2198370" y="131445"/>
                    <a:pt x="2195513" y="132398"/>
                  </a:cubicBezTo>
                  <a:cubicBezTo>
                    <a:pt x="2193608" y="133350"/>
                    <a:pt x="2191703" y="133350"/>
                    <a:pt x="2189798" y="134303"/>
                  </a:cubicBezTo>
                  <a:cubicBezTo>
                    <a:pt x="2187893" y="135255"/>
                    <a:pt x="2185988" y="137160"/>
                    <a:pt x="2184083" y="138113"/>
                  </a:cubicBezTo>
                  <a:cubicBezTo>
                    <a:pt x="2182178" y="140018"/>
                    <a:pt x="2179320" y="140970"/>
                    <a:pt x="2177415" y="142875"/>
                  </a:cubicBezTo>
                  <a:cubicBezTo>
                    <a:pt x="2176463" y="143828"/>
                    <a:pt x="2175510" y="145733"/>
                    <a:pt x="2174558" y="147638"/>
                  </a:cubicBezTo>
                  <a:cubicBezTo>
                    <a:pt x="2172653" y="150495"/>
                    <a:pt x="2170748" y="152400"/>
                    <a:pt x="2169795" y="155258"/>
                  </a:cubicBezTo>
                  <a:cubicBezTo>
                    <a:pt x="2169795" y="155258"/>
                    <a:pt x="2169795" y="155258"/>
                    <a:pt x="2169795" y="156210"/>
                  </a:cubicBezTo>
                  <a:cubicBezTo>
                    <a:pt x="2168843" y="158115"/>
                    <a:pt x="2168843" y="160973"/>
                    <a:pt x="2168843" y="162878"/>
                  </a:cubicBezTo>
                  <a:cubicBezTo>
                    <a:pt x="2168843" y="164783"/>
                    <a:pt x="2167890" y="167640"/>
                    <a:pt x="2167890" y="169545"/>
                  </a:cubicBezTo>
                  <a:lnTo>
                    <a:pt x="2167890" y="958215"/>
                  </a:lnTo>
                  <a:cubicBezTo>
                    <a:pt x="2167890" y="958215"/>
                    <a:pt x="2167890" y="958215"/>
                    <a:pt x="2167890" y="959168"/>
                  </a:cubicBezTo>
                  <a:cubicBezTo>
                    <a:pt x="2167890" y="962025"/>
                    <a:pt x="2168843" y="964883"/>
                    <a:pt x="2169795" y="967740"/>
                  </a:cubicBezTo>
                  <a:cubicBezTo>
                    <a:pt x="2170748" y="969645"/>
                    <a:pt x="2170748" y="971550"/>
                    <a:pt x="2170748" y="973455"/>
                  </a:cubicBezTo>
                  <a:cubicBezTo>
                    <a:pt x="2171700" y="975360"/>
                    <a:pt x="2173605" y="977265"/>
                    <a:pt x="2174558" y="979170"/>
                  </a:cubicBezTo>
                  <a:cubicBezTo>
                    <a:pt x="2175510" y="981075"/>
                    <a:pt x="2177415" y="982980"/>
                    <a:pt x="2178368" y="984885"/>
                  </a:cubicBezTo>
                  <a:cubicBezTo>
                    <a:pt x="2179320" y="985838"/>
                    <a:pt x="2181225" y="986790"/>
                    <a:pt x="2183130" y="987743"/>
                  </a:cubicBezTo>
                  <a:cubicBezTo>
                    <a:pt x="2185988" y="989648"/>
                    <a:pt x="2187893" y="991553"/>
                    <a:pt x="2190750" y="992505"/>
                  </a:cubicBezTo>
                  <a:cubicBezTo>
                    <a:pt x="2190750" y="992505"/>
                    <a:pt x="2190750" y="992505"/>
                    <a:pt x="2191703" y="992505"/>
                  </a:cubicBezTo>
                  <a:cubicBezTo>
                    <a:pt x="2388870" y="1066800"/>
                    <a:pt x="2508885" y="1169670"/>
                    <a:pt x="2598420" y="1265873"/>
                  </a:cubicBezTo>
                  <a:cubicBezTo>
                    <a:pt x="2474595" y="1391603"/>
                    <a:pt x="2297430" y="1494473"/>
                    <a:pt x="2081213" y="1564958"/>
                  </a:cubicBezTo>
                  <a:cubicBezTo>
                    <a:pt x="2075498" y="1566863"/>
                    <a:pt x="2068830" y="1568768"/>
                    <a:pt x="2062163" y="1570673"/>
                  </a:cubicBezTo>
                  <a:cubicBezTo>
                    <a:pt x="2031683" y="1562100"/>
                    <a:pt x="2000250" y="1557338"/>
                    <a:pt x="1966913" y="1557338"/>
                  </a:cubicBezTo>
                  <a:lnTo>
                    <a:pt x="1705928" y="1557338"/>
                  </a:lnTo>
                  <a:cubicBezTo>
                    <a:pt x="1705928" y="1554480"/>
                    <a:pt x="1706880" y="1551623"/>
                    <a:pt x="1706880" y="1547813"/>
                  </a:cubicBezTo>
                  <a:lnTo>
                    <a:pt x="1706880" y="1313498"/>
                  </a:lnTo>
                  <a:cubicBezTo>
                    <a:pt x="1768793" y="1257300"/>
                    <a:pt x="1824990" y="1182053"/>
                    <a:pt x="1872615" y="1092518"/>
                  </a:cubicBezTo>
                  <a:lnTo>
                    <a:pt x="1913573" y="1092518"/>
                  </a:lnTo>
                  <a:cubicBezTo>
                    <a:pt x="1985963" y="1092518"/>
                    <a:pt x="2045018" y="1033463"/>
                    <a:pt x="2045018" y="961073"/>
                  </a:cubicBezTo>
                  <a:lnTo>
                    <a:pt x="2045018" y="577215"/>
                  </a:lnTo>
                  <a:cubicBezTo>
                    <a:pt x="2045018" y="528638"/>
                    <a:pt x="2017395" y="484823"/>
                    <a:pt x="1975485" y="461963"/>
                  </a:cubicBezTo>
                  <a:cubicBezTo>
                    <a:pt x="1918335" y="231458"/>
                    <a:pt x="1747838" y="56198"/>
                    <a:pt x="1536383" y="11430"/>
                  </a:cubicBezTo>
                  <a:cubicBezTo>
                    <a:pt x="1502093" y="3810"/>
                    <a:pt x="1465898" y="0"/>
                    <a:pt x="1429703" y="0"/>
                  </a:cubicBezTo>
                  <a:cubicBezTo>
                    <a:pt x="1175385" y="0"/>
                    <a:pt x="954405" y="188595"/>
                    <a:pt x="885825" y="461010"/>
                  </a:cubicBezTo>
                  <a:cubicBezTo>
                    <a:pt x="842963" y="482918"/>
                    <a:pt x="814388" y="527685"/>
                    <a:pt x="814388" y="577215"/>
                  </a:cubicBezTo>
                  <a:lnTo>
                    <a:pt x="814388" y="897255"/>
                  </a:lnTo>
                  <a:cubicBezTo>
                    <a:pt x="782955" y="943928"/>
                    <a:pt x="766763" y="998220"/>
                    <a:pt x="766763" y="1055370"/>
                  </a:cubicBezTo>
                  <a:cubicBezTo>
                    <a:pt x="766763" y="1213485"/>
                    <a:pt x="894398" y="1341120"/>
                    <a:pt x="1051560" y="1341120"/>
                  </a:cubicBezTo>
                  <a:cubicBezTo>
                    <a:pt x="1085850" y="1341120"/>
                    <a:pt x="1120140" y="1334453"/>
                    <a:pt x="1151573" y="1323023"/>
                  </a:cubicBezTo>
                  <a:lnTo>
                    <a:pt x="1151573" y="1547813"/>
                  </a:lnTo>
                  <a:cubicBezTo>
                    <a:pt x="1151573" y="1550670"/>
                    <a:pt x="1152525" y="1553528"/>
                    <a:pt x="1152525" y="1557338"/>
                  </a:cubicBezTo>
                  <a:lnTo>
                    <a:pt x="891540" y="1557338"/>
                  </a:lnTo>
                  <a:cubicBezTo>
                    <a:pt x="858203" y="1557338"/>
                    <a:pt x="825818" y="1562100"/>
                    <a:pt x="795338" y="1571625"/>
                  </a:cubicBezTo>
                  <a:cubicBezTo>
                    <a:pt x="789623" y="1569720"/>
                    <a:pt x="782955" y="1567815"/>
                    <a:pt x="777240" y="1565910"/>
                  </a:cubicBezTo>
                  <a:cubicBezTo>
                    <a:pt x="776288" y="1565910"/>
                    <a:pt x="775335" y="1564958"/>
                    <a:pt x="774383" y="1564958"/>
                  </a:cubicBezTo>
                  <a:cubicBezTo>
                    <a:pt x="559118" y="1494473"/>
                    <a:pt x="381000" y="1391603"/>
                    <a:pt x="257175" y="1265873"/>
                  </a:cubicBezTo>
                  <a:cubicBezTo>
                    <a:pt x="347663" y="1170623"/>
                    <a:pt x="467678" y="1066800"/>
                    <a:pt x="664845" y="992505"/>
                  </a:cubicBezTo>
                  <a:cubicBezTo>
                    <a:pt x="664845" y="992505"/>
                    <a:pt x="664845" y="992505"/>
                    <a:pt x="665798" y="992505"/>
                  </a:cubicBezTo>
                  <a:cubicBezTo>
                    <a:pt x="668655" y="991553"/>
                    <a:pt x="670560" y="989648"/>
                    <a:pt x="673418" y="987743"/>
                  </a:cubicBezTo>
                  <a:cubicBezTo>
                    <a:pt x="675323" y="986790"/>
                    <a:pt x="677228" y="985838"/>
                    <a:pt x="678180" y="983933"/>
                  </a:cubicBezTo>
                  <a:cubicBezTo>
                    <a:pt x="680085" y="982028"/>
                    <a:pt x="681038" y="980123"/>
                    <a:pt x="681990" y="978218"/>
                  </a:cubicBezTo>
                  <a:cubicBezTo>
                    <a:pt x="682943" y="976313"/>
                    <a:pt x="684848" y="974408"/>
                    <a:pt x="685800" y="972503"/>
                  </a:cubicBezTo>
                  <a:cubicBezTo>
                    <a:pt x="686753" y="970598"/>
                    <a:pt x="686753" y="968693"/>
                    <a:pt x="686753" y="966788"/>
                  </a:cubicBezTo>
                  <a:cubicBezTo>
                    <a:pt x="687705" y="963930"/>
                    <a:pt x="688658" y="961073"/>
                    <a:pt x="688658" y="958215"/>
                  </a:cubicBezTo>
                  <a:cubicBezTo>
                    <a:pt x="688658" y="958215"/>
                    <a:pt x="688658" y="958215"/>
                    <a:pt x="688658" y="957263"/>
                  </a:cubicBezTo>
                  <a:lnTo>
                    <a:pt x="688658" y="168593"/>
                  </a:lnTo>
                  <a:cubicBezTo>
                    <a:pt x="688658" y="165735"/>
                    <a:pt x="687705" y="163830"/>
                    <a:pt x="687705" y="161925"/>
                  </a:cubicBezTo>
                  <a:cubicBezTo>
                    <a:pt x="687705" y="160020"/>
                    <a:pt x="687705" y="157163"/>
                    <a:pt x="686753" y="155258"/>
                  </a:cubicBezTo>
                  <a:cubicBezTo>
                    <a:pt x="686753" y="155258"/>
                    <a:pt x="686753" y="155258"/>
                    <a:pt x="686753" y="154305"/>
                  </a:cubicBezTo>
                  <a:cubicBezTo>
                    <a:pt x="685800" y="151448"/>
                    <a:pt x="683895" y="149543"/>
                    <a:pt x="681990" y="146685"/>
                  </a:cubicBezTo>
                  <a:cubicBezTo>
                    <a:pt x="681038" y="144780"/>
                    <a:pt x="680085" y="142875"/>
                    <a:pt x="679133" y="141923"/>
                  </a:cubicBezTo>
                  <a:cubicBezTo>
                    <a:pt x="677228" y="140018"/>
                    <a:pt x="675323" y="139065"/>
                    <a:pt x="672465" y="137160"/>
                  </a:cubicBezTo>
                  <a:cubicBezTo>
                    <a:pt x="670560" y="136208"/>
                    <a:pt x="668655" y="134303"/>
                    <a:pt x="666750" y="133350"/>
                  </a:cubicBezTo>
                  <a:cubicBezTo>
                    <a:pt x="664845" y="132398"/>
                    <a:pt x="662940" y="132398"/>
                    <a:pt x="660083" y="131445"/>
                  </a:cubicBezTo>
                  <a:cubicBezTo>
                    <a:pt x="657225" y="130493"/>
                    <a:pt x="654368" y="129540"/>
                    <a:pt x="651510" y="129540"/>
                  </a:cubicBezTo>
                  <a:cubicBezTo>
                    <a:pt x="651510" y="129540"/>
                    <a:pt x="650558" y="129540"/>
                    <a:pt x="650558" y="129540"/>
                  </a:cubicBezTo>
                  <a:cubicBezTo>
                    <a:pt x="647700" y="129540"/>
                    <a:pt x="645795" y="130493"/>
                    <a:pt x="643890" y="130493"/>
                  </a:cubicBezTo>
                  <a:cubicBezTo>
                    <a:pt x="641985" y="130493"/>
                    <a:pt x="640080" y="130493"/>
                    <a:pt x="637223" y="131445"/>
                  </a:cubicBezTo>
                  <a:cubicBezTo>
                    <a:pt x="637223" y="131445"/>
                    <a:pt x="636270" y="131445"/>
                    <a:pt x="636270" y="132398"/>
                  </a:cubicBezTo>
                  <a:cubicBezTo>
                    <a:pt x="636270" y="132398"/>
                    <a:pt x="636270" y="132398"/>
                    <a:pt x="636270" y="132398"/>
                  </a:cubicBezTo>
                  <a:cubicBezTo>
                    <a:pt x="232410" y="284798"/>
                    <a:pt x="0" y="553403"/>
                    <a:pt x="0" y="870585"/>
                  </a:cubicBezTo>
                  <a:lnTo>
                    <a:pt x="0" y="1659255"/>
                  </a:lnTo>
                  <a:cubicBezTo>
                    <a:pt x="0" y="2138363"/>
                    <a:pt x="640080" y="2527935"/>
                    <a:pt x="1427798" y="2527935"/>
                  </a:cubicBezTo>
                  <a:cubicBezTo>
                    <a:pt x="2215515" y="2527935"/>
                    <a:pt x="2855595" y="2138363"/>
                    <a:pt x="2855595" y="1659255"/>
                  </a:cubicBezTo>
                  <a:lnTo>
                    <a:pt x="2855595" y="871538"/>
                  </a:lnTo>
                  <a:cubicBezTo>
                    <a:pt x="2855595" y="554355"/>
                    <a:pt x="2624138" y="285750"/>
                    <a:pt x="2220278" y="133350"/>
                  </a:cubicBezTo>
                  <a:close/>
                  <a:moveTo>
                    <a:pt x="2243138" y="931545"/>
                  </a:moveTo>
                  <a:lnTo>
                    <a:pt x="2243138" y="224790"/>
                  </a:lnTo>
                  <a:cubicBezTo>
                    <a:pt x="2584133" y="367665"/>
                    <a:pt x="2779395" y="601028"/>
                    <a:pt x="2779395" y="871538"/>
                  </a:cubicBezTo>
                  <a:cubicBezTo>
                    <a:pt x="2779395" y="987743"/>
                    <a:pt x="2734628" y="1103948"/>
                    <a:pt x="2649855" y="1208723"/>
                  </a:cubicBezTo>
                  <a:cubicBezTo>
                    <a:pt x="2526030" y="1080135"/>
                    <a:pt x="2401253" y="994410"/>
                    <a:pt x="2243138" y="931545"/>
                  </a:cubicBezTo>
                  <a:close/>
                  <a:moveTo>
                    <a:pt x="1967865" y="1595438"/>
                  </a:moveTo>
                  <a:cubicBezTo>
                    <a:pt x="1970723" y="1595438"/>
                    <a:pt x="1973580" y="1595438"/>
                    <a:pt x="1977390" y="1595438"/>
                  </a:cubicBezTo>
                  <a:cubicBezTo>
                    <a:pt x="1884998" y="1620203"/>
                    <a:pt x="1787843" y="1637348"/>
                    <a:pt x="1686878" y="1648778"/>
                  </a:cubicBezTo>
                  <a:cubicBezTo>
                    <a:pt x="1693545" y="1631633"/>
                    <a:pt x="1699260" y="1613535"/>
                    <a:pt x="1703070" y="1594485"/>
                  </a:cubicBezTo>
                  <a:lnTo>
                    <a:pt x="1967865" y="1594485"/>
                  </a:lnTo>
                  <a:close/>
                  <a:moveTo>
                    <a:pt x="1624965" y="1547813"/>
                  </a:moveTo>
                  <a:cubicBezTo>
                    <a:pt x="1624965" y="1587818"/>
                    <a:pt x="1611630" y="1626870"/>
                    <a:pt x="1587818" y="1658303"/>
                  </a:cubicBezTo>
                  <a:cubicBezTo>
                    <a:pt x="1487805" y="1665923"/>
                    <a:pt x="1375410" y="1665923"/>
                    <a:pt x="1270635" y="1658303"/>
                  </a:cubicBezTo>
                  <a:cubicBezTo>
                    <a:pt x="1251585" y="1632585"/>
                    <a:pt x="1239203" y="1602105"/>
                    <a:pt x="1235393" y="1570673"/>
                  </a:cubicBezTo>
                  <a:cubicBezTo>
                    <a:pt x="1234440" y="1563053"/>
                    <a:pt x="1233488" y="1555433"/>
                    <a:pt x="1233488" y="1547813"/>
                  </a:cubicBezTo>
                  <a:lnTo>
                    <a:pt x="1233488" y="1373505"/>
                  </a:lnTo>
                  <a:cubicBezTo>
                    <a:pt x="1297305" y="1413510"/>
                    <a:pt x="1363980" y="1434465"/>
                    <a:pt x="1430655" y="1434465"/>
                  </a:cubicBezTo>
                  <a:cubicBezTo>
                    <a:pt x="1496378" y="1434465"/>
                    <a:pt x="1562100" y="1413510"/>
                    <a:pt x="1624013" y="1375410"/>
                  </a:cubicBezTo>
                  <a:lnTo>
                    <a:pt x="1624013" y="1547813"/>
                  </a:lnTo>
                  <a:close/>
                  <a:moveTo>
                    <a:pt x="1431608" y="1352550"/>
                  </a:moveTo>
                  <a:cubicBezTo>
                    <a:pt x="1353503" y="1352550"/>
                    <a:pt x="1272540" y="1314450"/>
                    <a:pt x="1198245" y="1241108"/>
                  </a:cubicBezTo>
                  <a:cubicBezTo>
                    <a:pt x="1156335" y="1201103"/>
                    <a:pt x="1118235" y="1149668"/>
                    <a:pt x="1083945" y="1092518"/>
                  </a:cubicBezTo>
                  <a:lnTo>
                    <a:pt x="1259205" y="1092518"/>
                  </a:lnTo>
                  <a:cubicBezTo>
                    <a:pt x="1315403" y="1092518"/>
                    <a:pt x="1364933" y="1057275"/>
                    <a:pt x="1383030" y="1003935"/>
                  </a:cubicBezTo>
                  <a:lnTo>
                    <a:pt x="1389698" y="984885"/>
                  </a:lnTo>
                  <a:cubicBezTo>
                    <a:pt x="1394460" y="971550"/>
                    <a:pt x="1407795" y="962025"/>
                    <a:pt x="1422083" y="962025"/>
                  </a:cubicBezTo>
                  <a:cubicBezTo>
                    <a:pt x="1436370" y="962025"/>
                    <a:pt x="1448753" y="970598"/>
                    <a:pt x="1454468" y="983933"/>
                  </a:cubicBezTo>
                  <a:lnTo>
                    <a:pt x="1463040" y="1007745"/>
                  </a:lnTo>
                  <a:cubicBezTo>
                    <a:pt x="1482090" y="1058228"/>
                    <a:pt x="1531620" y="1092518"/>
                    <a:pt x="1585913" y="1092518"/>
                  </a:cubicBezTo>
                  <a:lnTo>
                    <a:pt x="1780223" y="1092518"/>
                  </a:lnTo>
                  <a:cubicBezTo>
                    <a:pt x="1682115" y="1256348"/>
                    <a:pt x="1554480" y="1352550"/>
                    <a:pt x="1431608" y="1352550"/>
                  </a:cubicBezTo>
                  <a:close/>
                  <a:moveTo>
                    <a:pt x="1969770" y="961073"/>
                  </a:moveTo>
                  <a:cubicBezTo>
                    <a:pt x="1969770" y="991553"/>
                    <a:pt x="1945005" y="1016318"/>
                    <a:pt x="1914525" y="1016318"/>
                  </a:cubicBezTo>
                  <a:lnTo>
                    <a:pt x="1584960" y="1016318"/>
                  </a:lnTo>
                  <a:cubicBezTo>
                    <a:pt x="1562100" y="1016318"/>
                    <a:pt x="1542098" y="1002030"/>
                    <a:pt x="1533525" y="981075"/>
                  </a:cubicBezTo>
                  <a:lnTo>
                    <a:pt x="1524000" y="957263"/>
                  </a:lnTo>
                  <a:cubicBezTo>
                    <a:pt x="1506855" y="914400"/>
                    <a:pt x="1466850" y="886778"/>
                    <a:pt x="1421130" y="886778"/>
                  </a:cubicBezTo>
                  <a:cubicBezTo>
                    <a:pt x="1374458" y="886778"/>
                    <a:pt x="1332548" y="916305"/>
                    <a:pt x="1317308" y="961073"/>
                  </a:cubicBezTo>
                  <a:lnTo>
                    <a:pt x="1310640" y="980123"/>
                  </a:lnTo>
                  <a:cubicBezTo>
                    <a:pt x="1303020" y="1002030"/>
                    <a:pt x="1282065" y="1017270"/>
                    <a:pt x="1258253" y="1017270"/>
                  </a:cubicBezTo>
                  <a:lnTo>
                    <a:pt x="945833" y="1017270"/>
                  </a:lnTo>
                  <a:cubicBezTo>
                    <a:pt x="915353" y="1017270"/>
                    <a:pt x="890588" y="992505"/>
                    <a:pt x="890588" y="962025"/>
                  </a:cubicBezTo>
                  <a:lnTo>
                    <a:pt x="890588" y="578168"/>
                  </a:lnTo>
                  <a:cubicBezTo>
                    <a:pt x="890588" y="553403"/>
                    <a:pt x="907733" y="531495"/>
                    <a:pt x="932498" y="524828"/>
                  </a:cubicBezTo>
                  <a:cubicBezTo>
                    <a:pt x="936308" y="522923"/>
                    <a:pt x="941070" y="521970"/>
                    <a:pt x="945833" y="521970"/>
                  </a:cubicBezTo>
                  <a:lnTo>
                    <a:pt x="1914525" y="521970"/>
                  </a:lnTo>
                  <a:cubicBezTo>
                    <a:pt x="1919288" y="521970"/>
                    <a:pt x="1925003" y="522923"/>
                    <a:pt x="1930718" y="523875"/>
                  </a:cubicBezTo>
                  <a:cubicBezTo>
                    <a:pt x="1953578" y="530543"/>
                    <a:pt x="1969770" y="552450"/>
                    <a:pt x="1969770" y="577215"/>
                  </a:cubicBezTo>
                  <a:lnTo>
                    <a:pt x="1969770" y="961073"/>
                  </a:lnTo>
                  <a:close/>
                  <a:moveTo>
                    <a:pt x="1523048" y="300990"/>
                  </a:moveTo>
                  <a:cubicBezTo>
                    <a:pt x="1551623" y="317183"/>
                    <a:pt x="1626870" y="362903"/>
                    <a:pt x="1703070" y="430530"/>
                  </a:cubicBezTo>
                  <a:cubicBezTo>
                    <a:pt x="1708785" y="435293"/>
                    <a:pt x="1714500" y="441008"/>
                    <a:pt x="1719263" y="445770"/>
                  </a:cubicBezTo>
                  <a:lnTo>
                    <a:pt x="1345883" y="445770"/>
                  </a:lnTo>
                  <a:cubicBezTo>
                    <a:pt x="1446848" y="349568"/>
                    <a:pt x="1502093" y="310515"/>
                    <a:pt x="1523048" y="300990"/>
                  </a:cubicBezTo>
                  <a:close/>
                  <a:moveTo>
                    <a:pt x="1886903" y="445770"/>
                  </a:moveTo>
                  <a:lnTo>
                    <a:pt x="1833563" y="445770"/>
                  </a:lnTo>
                  <a:cubicBezTo>
                    <a:pt x="1808798" y="418148"/>
                    <a:pt x="1783080" y="391478"/>
                    <a:pt x="1756410" y="368618"/>
                  </a:cubicBezTo>
                  <a:cubicBezTo>
                    <a:pt x="1680210" y="300038"/>
                    <a:pt x="1604963" y="253365"/>
                    <a:pt x="1569720" y="233363"/>
                  </a:cubicBezTo>
                  <a:lnTo>
                    <a:pt x="1569720" y="105728"/>
                  </a:lnTo>
                  <a:cubicBezTo>
                    <a:pt x="1717358" y="155258"/>
                    <a:pt x="1835468" y="281940"/>
                    <a:pt x="1886903" y="445770"/>
                  </a:cubicBezTo>
                  <a:close/>
                  <a:moveTo>
                    <a:pt x="1431608" y="81915"/>
                  </a:moveTo>
                  <a:cubicBezTo>
                    <a:pt x="1450658" y="81915"/>
                    <a:pt x="1469708" y="83820"/>
                    <a:pt x="1488758" y="85725"/>
                  </a:cubicBezTo>
                  <a:lnTo>
                    <a:pt x="1488758" y="226695"/>
                  </a:lnTo>
                  <a:cubicBezTo>
                    <a:pt x="1449705" y="245745"/>
                    <a:pt x="1376363" y="298133"/>
                    <a:pt x="1229678" y="445770"/>
                  </a:cubicBezTo>
                  <a:lnTo>
                    <a:pt x="975360" y="445770"/>
                  </a:lnTo>
                  <a:cubicBezTo>
                    <a:pt x="1042988" y="229553"/>
                    <a:pt x="1223963" y="81915"/>
                    <a:pt x="1431608" y="81915"/>
                  </a:cubicBezTo>
                  <a:close/>
                  <a:moveTo>
                    <a:pt x="848678" y="1056323"/>
                  </a:moveTo>
                  <a:cubicBezTo>
                    <a:pt x="848678" y="1054418"/>
                    <a:pt x="848678" y="1051560"/>
                    <a:pt x="849630" y="1049655"/>
                  </a:cubicBezTo>
                  <a:cubicBezTo>
                    <a:pt x="873443" y="1076325"/>
                    <a:pt x="907733" y="1092518"/>
                    <a:pt x="946785" y="1092518"/>
                  </a:cubicBezTo>
                  <a:lnTo>
                    <a:pt x="989648" y="1092518"/>
                  </a:lnTo>
                  <a:cubicBezTo>
                    <a:pt x="1021080" y="1152525"/>
                    <a:pt x="1058228" y="1206818"/>
                    <a:pt x="1098233" y="1253490"/>
                  </a:cubicBezTo>
                  <a:cubicBezTo>
                    <a:pt x="1082993" y="1257300"/>
                    <a:pt x="1067753" y="1259205"/>
                    <a:pt x="1052513" y="1259205"/>
                  </a:cubicBezTo>
                  <a:cubicBezTo>
                    <a:pt x="940118" y="1259205"/>
                    <a:pt x="848678" y="1167765"/>
                    <a:pt x="848678" y="1056323"/>
                  </a:cubicBezTo>
                  <a:close/>
                  <a:moveTo>
                    <a:pt x="891540" y="1595438"/>
                  </a:moveTo>
                  <a:lnTo>
                    <a:pt x="1157288" y="1595438"/>
                  </a:lnTo>
                  <a:cubicBezTo>
                    <a:pt x="1160145" y="1614488"/>
                    <a:pt x="1165860" y="1632585"/>
                    <a:pt x="1172528" y="1649730"/>
                  </a:cubicBezTo>
                  <a:cubicBezTo>
                    <a:pt x="1071563" y="1638300"/>
                    <a:pt x="973455" y="1620203"/>
                    <a:pt x="880110" y="1596390"/>
                  </a:cubicBezTo>
                  <a:cubicBezTo>
                    <a:pt x="883920" y="1595438"/>
                    <a:pt x="887730" y="1595438"/>
                    <a:pt x="891540" y="1595438"/>
                  </a:cubicBezTo>
                  <a:close/>
                  <a:moveTo>
                    <a:pt x="612458" y="224790"/>
                  </a:moveTo>
                  <a:lnTo>
                    <a:pt x="612458" y="931545"/>
                  </a:lnTo>
                  <a:cubicBezTo>
                    <a:pt x="454343" y="994410"/>
                    <a:pt x="329565" y="1080135"/>
                    <a:pt x="205740" y="1209675"/>
                  </a:cubicBezTo>
                  <a:cubicBezTo>
                    <a:pt x="120968" y="1104900"/>
                    <a:pt x="76200" y="988695"/>
                    <a:pt x="76200" y="872490"/>
                  </a:cubicBezTo>
                  <a:cubicBezTo>
                    <a:pt x="76200" y="601028"/>
                    <a:pt x="271463" y="367665"/>
                    <a:pt x="612458" y="224790"/>
                  </a:cubicBezTo>
                  <a:close/>
                  <a:moveTo>
                    <a:pt x="934403" y="1884998"/>
                  </a:moveTo>
                  <a:lnTo>
                    <a:pt x="985838" y="1838325"/>
                  </a:lnTo>
                  <a:lnTo>
                    <a:pt x="1869758" y="1838325"/>
                  </a:lnTo>
                  <a:lnTo>
                    <a:pt x="1921193" y="1884998"/>
                  </a:lnTo>
                  <a:lnTo>
                    <a:pt x="934403" y="1884998"/>
                  </a:lnTo>
                  <a:close/>
                  <a:moveTo>
                    <a:pt x="902018" y="2390775"/>
                  </a:moveTo>
                  <a:lnTo>
                    <a:pt x="902018" y="1925955"/>
                  </a:lnTo>
                  <a:lnTo>
                    <a:pt x="1953578" y="1925955"/>
                  </a:lnTo>
                  <a:lnTo>
                    <a:pt x="1953578" y="2390775"/>
                  </a:lnTo>
                  <a:cubicBezTo>
                    <a:pt x="1791653" y="2430780"/>
                    <a:pt x="1614488" y="2453640"/>
                    <a:pt x="1427798" y="2453640"/>
                  </a:cubicBezTo>
                  <a:cubicBezTo>
                    <a:pt x="1241108" y="2452688"/>
                    <a:pt x="1063943" y="2430780"/>
                    <a:pt x="902018" y="2390775"/>
                  </a:cubicBezTo>
                  <a:close/>
                  <a:moveTo>
                    <a:pt x="2779395" y="1660208"/>
                  </a:moveTo>
                  <a:cubicBezTo>
                    <a:pt x="2779395" y="1978343"/>
                    <a:pt x="2457450" y="2253615"/>
                    <a:pt x="1993583" y="2379345"/>
                  </a:cubicBezTo>
                  <a:lnTo>
                    <a:pt x="1993583" y="1905000"/>
                  </a:lnTo>
                  <a:cubicBezTo>
                    <a:pt x="1993583" y="1904048"/>
                    <a:pt x="1992630" y="1902143"/>
                    <a:pt x="1992630" y="1901190"/>
                  </a:cubicBezTo>
                  <a:cubicBezTo>
                    <a:pt x="1992630" y="1901190"/>
                    <a:pt x="1992630" y="1900238"/>
                    <a:pt x="1992630" y="1900238"/>
                  </a:cubicBezTo>
                  <a:cubicBezTo>
                    <a:pt x="1991678" y="1896428"/>
                    <a:pt x="1989773" y="1893570"/>
                    <a:pt x="1986915" y="1890713"/>
                  </a:cubicBezTo>
                  <a:cubicBezTo>
                    <a:pt x="1986915" y="1890713"/>
                    <a:pt x="1986915" y="1890713"/>
                    <a:pt x="1986915" y="1890713"/>
                  </a:cubicBezTo>
                  <a:lnTo>
                    <a:pt x="1890713" y="1804035"/>
                  </a:lnTo>
                  <a:cubicBezTo>
                    <a:pt x="1886903" y="1801178"/>
                    <a:pt x="1882140" y="1799273"/>
                    <a:pt x="1877378" y="1799273"/>
                  </a:cubicBezTo>
                  <a:lnTo>
                    <a:pt x="978218" y="1799273"/>
                  </a:lnTo>
                  <a:cubicBezTo>
                    <a:pt x="973455" y="1799273"/>
                    <a:pt x="968693" y="1801178"/>
                    <a:pt x="964883" y="1804035"/>
                  </a:cubicBezTo>
                  <a:lnTo>
                    <a:pt x="868680" y="1890713"/>
                  </a:lnTo>
                  <a:cubicBezTo>
                    <a:pt x="868680" y="1890713"/>
                    <a:pt x="868680" y="1890713"/>
                    <a:pt x="868680" y="1890713"/>
                  </a:cubicBezTo>
                  <a:cubicBezTo>
                    <a:pt x="865823" y="1893570"/>
                    <a:pt x="863918" y="1896428"/>
                    <a:pt x="862965" y="1900238"/>
                  </a:cubicBezTo>
                  <a:cubicBezTo>
                    <a:pt x="862965" y="1901190"/>
                    <a:pt x="862965" y="1901190"/>
                    <a:pt x="862965" y="1902143"/>
                  </a:cubicBezTo>
                  <a:cubicBezTo>
                    <a:pt x="862965" y="1903095"/>
                    <a:pt x="862013" y="1904048"/>
                    <a:pt x="862013" y="1905953"/>
                  </a:cubicBezTo>
                  <a:lnTo>
                    <a:pt x="862013" y="2380298"/>
                  </a:lnTo>
                  <a:cubicBezTo>
                    <a:pt x="399098" y="2253615"/>
                    <a:pt x="76200" y="1979295"/>
                    <a:pt x="76200" y="1660208"/>
                  </a:cubicBezTo>
                  <a:lnTo>
                    <a:pt x="76200" y="1152525"/>
                  </a:lnTo>
                  <a:cubicBezTo>
                    <a:pt x="102870" y="1200150"/>
                    <a:pt x="136208" y="1246823"/>
                    <a:pt x="176213" y="1291590"/>
                  </a:cubicBezTo>
                  <a:cubicBezTo>
                    <a:pt x="309563" y="1439228"/>
                    <a:pt x="508635" y="1559243"/>
                    <a:pt x="752475" y="1638300"/>
                  </a:cubicBezTo>
                  <a:cubicBezTo>
                    <a:pt x="753428" y="1638300"/>
                    <a:pt x="754380" y="1639253"/>
                    <a:pt x="755333" y="1639253"/>
                  </a:cubicBezTo>
                  <a:cubicBezTo>
                    <a:pt x="907733" y="1688783"/>
                    <a:pt x="1071563" y="1720215"/>
                    <a:pt x="1243965" y="1733550"/>
                  </a:cubicBezTo>
                  <a:cubicBezTo>
                    <a:pt x="1303973" y="1738313"/>
                    <a:pt x="1365885" y="1741170"/>
                    <a:pt x="1427798" y="1741170"/>
                  </a:cubicBezTo>
                  <a:cubicBezTo>
                    <a:pt x="1492568" y="1741170"/>
                    <a:pt x="1555433" y="1738313"/>
                    <a:pt x="1614488" y="1733550"/>
                  </a:cubicBezTo>
                  <a:cubicBezTo>
                    <a:pt x="1787843" y="1720215"/>
                    <a:pt x="1952625" y="1687830"/>
                    <a:pt x="2104073" y="1637348"/>
                  </a:cubicBezTo>
                  <a:cubicBezTo>
                    <a:pt x="2346960" y="1558290"/>
                    <a:pt x="2546033" y="1438275"/>
                    <a:pt x="2678430" y="1291590"/>
                  </a:cubicBezTo>
                  <a:cubicBezTo>
                    <a:pt x="2718435" y="1246823"/>
                    <a:pt x="2751773" y="1200150"/>
                    <a:pt x="2778443" y="1152525"/>
                  </a:cubicBezTo>
                  <a:lnTo>
                    <a:pt x="2778443" y="1660208"/>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0" name="Freeform 978">
              <a:extLst>
                <a:ext uri="{FF2B5EF4-FFF2-40B4-BE49-F238E27FC236}">
                  <a16:creationId xmlns:a16="http://schemas.microsoft.com/office/drawing/2014/main" id="{B59EB526-1893-ACC0-4B13-B4A9BD0300DA}"/>
                </a:ext>
              </a:extLst>
            </p:cNvPr>
            <p:cNvSpPr/>
            <p:nvPr/>
          </p:nvSpPr>
          <p:spPr>
            <a:xfrm>
              <a:off x="7300364" y="4113034"/>
              <a:ext cx="280243" cy="180129"/>
            </a:xfrm>
            <a:custGeom>
              <a:avLst/>
              <a:gdLst>
                <a:gd name="connsiteX0" fmla="*/ 239167 w 280243"/>
                <a:gd name="connsiteY0" fmla="*/ 59161 h 180129"/>
                <a:gd name="connsiteX1" fmla="*/ 142012 w 280243"/>
                <a:gd name="connsiteY1" fmla="*/ 106 h 180129"/>
                <a:gd name="connsiteX2" fmla="*/ 63907 w 280243"/>
                <a:gd name="connsiteY2" fmla="*/ 45826 h 180129"/>
                <a:gd name="connsiteX3" fmla="*/ 19140 w 280243"/>
                <a:gd name="connsiteY3" fmla="*/ 67734 h 180129"/>
                <a:gd name="connsiteX4" fmla="*/ 90 w 280243"/>
                <a:gd name="connsiteY4" fmla="*/ 117264 h 180129"/>
                <a:gd name="connsiteX5" fmla="*/ 22949 w 280243"/>
                <a:gd name="connsiteY5" fmla="*/ 162031 h 180129"/>
                <a:gd name="connsiteX6" fmla="*/ 73432 w 280243"/>
                <a:gd name="connsiteY6" fmla="*/ 180129 h 180129"/>
                <a:gd name="connsiteX7" fmla="*/ 79147 w 280243"/>
                <a:gd name="connsiteY7" fmla="*/ 180129 h 180129"/>
                <a:gd name="connsiteX8" fmla="*/ 111532 w 280243"/>
                <a:gd name="connsiteY8" fmla="*/ 170604 h 180129"/>
                <a:gd name="connsiteX9" fmla="*/ 154395 w 280243"/>
                <a:gd name="connsiteY9" fmla="*/ 177272 h 180129"/>
                <a:gd name="connsiteX10" fmla="*/ 188684 w 280243"/>
                <a:gd name="connsiteY10" fmla="*/ 168699 h 180129"/>
                <a:gd name="connsiteX11" fmla="*/ 220117 w 280243"/>
                <a:gd name="connsiteY11" fmla="*/ 174414 h 180129"/>
                <a:gd name="connsiteX12" fmla="*/ 265837 w 280243"/>
                <a:gd name="connsiteY12" fmla="*/ 152506 h 180129"/>
                <a:gd name="connsiteX13" fmla="*/ 280124 w 280243"/>
                <a:gd name="connsiteY13" fmla="*/ 110597 h 180129"/>
                <a:gd name="connsiteX14" fmla="*/ 239167 w 280243"/>
                <a:gd name="connsiteY14" fmla="*/ 59161 h 180129"/>
                <a:gd name="connsiteX15" fmla="*/ 250597 w 280243"/>
                <a:gd name="connsiteY15" fmla="*/ 112502 h 180129"/>
                <a:gd name="connsiteX16" fmla="*/ 242977 w 280243"/>
                <a:gd name="connsiteY16" fmla="*/ 133456 h 180129"/>
                <a:gd name="connsiteX17" fmla="*/ 216307 w 280243"/>
                <a:gd name="connsiteY17" fmla="*/ 145839 h 180129"/>
                <a:gd name="connsiteX18" fmla="*/ 194399 w 280243"/>
                <a:gd name="connsiteY18" fmla="*/ 141077 h 180129"/>
                <a:gd name="connsiteX19" fmla="*/ 181065 w 280243"/>
                <a:gd name="connsiteY19" fmla="*/ 141077 h 180129"/>
                <a:gd name="connsiteX20" fmla="*/ 151537 w 280243"/>
                <a:gd name="connsiteY20" fmla="*/ 149649 h 180129"/>
                <a:gd name="connsiteX21" fmla="*/ 115342 w 280243"/>
                <a:gd name="connsiteY21" fmla="*/ 142981 h 180129"/>
                <a:gd name="connsiteX22" fmla="*/ 101054 w 280243"/>
                <a:gd name="connsiteY22" fmla="*/ 143934 h 180129"/>
                <a:gd name="connsiteX23" fmla="*/ 76290 w 280243"/>
                <a:gd name="connsiteY23" fmla="*/ 152506 h 180129"/>
                <a:gd name="connsiteX24" fmla="*/ 41999 w 280243"/>
                <a:gd name="connsiteY24" fmla="*/ 141077 h 180129"/>
                <a:gd name="connsiteX25" fmla="*/ 29617 w 280243"/>
                <a:gd name="connsiteY25" fmla="*/ 116311 h 180129"/>
                <a:gd name="connsiteX26" fmla="*/ 40095 w 280243"/>
                <a:gd name="connsiteY26" fmla="*/ 88689 h 180129"/>
                <a:gd name="connsiteX27" fmla="*/ 71527 w 280243"/>
                <a:gd name="connsiteY27" fmla="*/ 74402 h 180129"/>
                <a:gd name="connsiteX28" fmla="*/ 85815 w 280243"/>
                <a:gd name="connsiteY28" fmla="*/ 66781 h 180129"/>
                <a:gd name="connsiteX29" fmla="*/ 143917 w 280243"/>
                <a:gd name="connsiteY29" fmla="*/ 29634 h 180129"/>
                <a:gd name="connsiteX30" fmla="*/ 214402 w 280243"/>
                <a:gd name="connsiteY30" fmla="*/ 75354 h 180129"/>
                <a:gd name="connsiteX31" fmla="*/ 224879 w 280243"/>
                <a:gd name="connsiteY31" fmla="*/ 85831 h 180129"/>
                <a:gd name="connsiteX32" fmla="*/ 250597 w 280243"/>
                <a:gd name="connsiteY32" fmla="*/ 112502 h 180129"/>
                <a:gd name="connsiteX33" fmla="*/ 250597 w 280243"/>
                <a:gd name="connsiteY33" fmla="*/ 112502 h 1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0243" h="180129">
                  <a:moveTo>
                    <a:pt x="239167" y="59161"/>
                  </a:moveTo>
                  <a:cubicBezTo>
                    <a:pt x="224879" y="22014"/>
                    <a:pt x="186779" y="-1799"/>
                    <a:pt x="142012" y="106"/>
                  </a:cubicBezTo>
                  <a:cubicBezTo>
                    <a:pt x="108674" y="2012"/>
                    <a:pt x="80099" y="19156"/>
                    <a:pt x="63907" y="45826"/>
                  </a:cubicBezTo>
                  <a:cubicBezTo>
                    <a:pt x="46762" y="47731"/>
                    <a:pt x="30570" y="56304"/>
                    <a:pt x="19140" y="67734"/>
                  </a:cubicBezTo>
                  <a:cubicBezTo>
                    <a:pt x="5804" y="81069"/>
                    <a:pt x="-863" y="99167"/>
                    <a:pt x="90" y="117264"/>
                  </a:cubicBezTo>
                  <a:cubicBezTo>
                    <a:pt x="1042" y="134409"/>
                    <a:pt x="9615" y="149649"/>
                    <a:pt x="22949" y="162031"/>
                  </a:cubicBezTo>
                  <a:cubicBezTo>
                    <a:pt x="36284" y="173461"/>
                    <a:pt x="54382" y="180129"/>
                    <a:pt x="73432" y="180129"/>
                  </a:cubicBezTo>
                  <a:cubicBezTo>
                    <a:pt x="75337" y="180129"/>
                    <a:pt x="77242" y="180129"/>
                    <a:pt x="79147" y="180129"/>
                  </a:cubicBezTo>
                  <a:cubicBezTo>
                    <a:pt x="90577" y="179177"/>
                    <a:pt x="102007" y="176319"/>
                    <a:pt x="111532" y="170604"/>
                  </a:cubicBezTo>
                  <a:cubicBezTo>
                    <a:pt x="124867" y="175367"/>
                    <a:pt x="140107" y="178224"/>
                    <a:pt x="154395" y="177272"/>
                  </a:cubicBezTo>
                  <a:cubicBezTo>
                    <a:pt x="165824" y="176319"/>
                    <a:pt x="178207" y="173461"/>
                    <a:pt x="188684" y="168699"/>
                  </a:cubicBezTo>
                  <a:cubicBezTo>
                    <a:pt x="198209" y="172509"/>
                    <a:pt x="209640" y="174414"/>
                    <a:pt x="220117" y="174414"/>
                  </a:cubicBezTo>
                  <a:cubicBezTo>
                    <a:pt x="238215" y="173461"/>
                    <a:pt x="254407" y="164889"/>
                    <a:pt x="265837" y="152506"/>
                  </a:cubicBezTo>
                  <a:cubicBezTo>
                    <a:pt x="276315" y="141077"/>
                    <a:pt x="281077" y="125836"/>
                    <a:pt x="280124" y="110597"/>
                  </a:cubicBezTo>
                  <a:cubicBezTo>
                    <a:pt x="278220" y="87736"/>
                    <a:pt x="262027" y="67734"/>
                    <a:pt x="239167" y="59161"/>
                  </a:cubicBezTo>
                  <a:close/>
                  <a:moveTo>
                    <a:pt x="250597" y="112502"/>
                  </a:moveTo>
                  <a:cubicBezTo>
                    <a:pt x="251549" y="120122"/>
                    <a:pt x="248692" y="127742"/>
                    <a:pt x="242977" y="133456"/>
                  </a:cubicBezTo>
                  <a:cubicBezTo>
                    <a:pt x="236309" y="141077"/>
                    <a:pt x="226784" y="144886"/>
                    <a:pt x="216307" y="145839"/>
                  </a:cubicBezTo>
                  <a:cubicBezTo>
                    <a:pt x="207734" y="146792"/>
                    <a:pt x="200115" y="144886"/>
                    <a:pt x="194399" y="141077"/>
                  </a:cubicBezTo>
                  <a:cubicBezTo>
                    <a:pt x="190590" y="138219"/>
                    <a:pt x="184874" y="138219"/>
                    <a:pt x="181065" y="141077"/>
                  </a:cubicBezTo>
                  <a:cubicBezTo>
                    <a:pt x="171540" y="145839"/>
                    <a:pt x="162015" y="148697"/>
                    <a:pt x="151537" y="149649"/>
                  </a:cubicBezTo>
                  <a:cubicBezTo>
                    <a:pt x="139154" y="150602"/>
                    <a:pt x="126772" y="147744"/>
                    <a:pt x="115342" y="142981"/>
                  </a:cubicBezTo>
                  <a:cubicBezTo>
                    <a:pt x="110579" y="141077"/>
                    <a:pt x="104865" y="141077"/>
                    <a:pt x="101054" y="143934"/>
                  </a:cubicBezTo>
                  <a:cubicBezTo>
                    <a:pt x="94387" y="148697"/>
                    <a:pt x="84862" y="152506"/>
                    <a:pt x="76290" y="152506"/>
                  </a:cubicBezTo>
                  <a:cubicBezTo>
                    <a:pt x="62954" y="153459"/>
                    <a:pt x="50572" y="149649"/>
                    <a:pt x="41999" y="141077"/>
                  </a:cubicBezTo>
                  <a:cubicBezTo>
                    <a:pt x="34379" y="134409"/>
                    <a:pt x="29617" y="125836"/>
                    <a:pt x="29617" y="116311"/>
                  </a:cubicBezTo>
                  <a:cubicBezTo>
                    <a:pt x="28665" y="105834"/>
                    <a:pt x="32474" y="96309"/>
                    <a:pt x="40095" y="88689"/>
                  </a:cubicBezTo>
                  <a:cubicBezTo>
                    <a:pt x="47715" y="80117"/>
                    <a:pt x="59145" y="75354"/>
                    <a:pt x="71527" y="74402"/>
                  </a:cubicBezTo>
                  <a:cubicBezTo>
                    <a:pt x="77242" y="75354"/>
                    <a:pt x="83909" y="71544"/>
                    <a:pt x="85815" y="66781"/>
                  </a:cubicBezTo>
                  <a:cubicBezTo>
                    <a:pt x="96292" y="45826"/>
                    <a:pt x="118199" y="31539"/>
                    <a:pt x="143917" y="29634"/>
                  </a:cubicBezTo>
                  <a:cubicBezTo>
                    <a:pt x="177254" y="27729"/>
                    <a:pt x="206782" y="46779"/>
                    <a:pt x="214402" y="75354"/>
                  </a:cubicBezTo>
                  <a:cubicBezTo>
                    <a:pt x="215354" y="80117"/>
                    <a:pt x="220117" y="84879"/>
                    <a:pt x="224879" y="85831"/>
                  </a:cubicBezTo>
                  <a:cubicBezTo>
                    <a:pt x="239167" y="87736"/>
                    <a:pt x="249645" y="99167"/>
                    <a:pt x="250597" y="112502"/>
                  </a:cubicBezTo>
                  <a:cubicBezTo>
                    <a:pt x="250597" y="112502"/>
                    <a:pt x="250597" y="112502"/>
                    <a:pt x="250597" y="112502"/>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1" name="Freeform 979">
              <a:extLst>
                <a:ext uri="{FF2B5EF4-FFF2-40B4-BE49-F238E27FC236}">
                  <a16:creationId xmlns:a16="http://schemas.microsoft.com/office/drawing/2014/main" id="{264F8F2F-845C-FB35-C6FF-262D4E72D5EE}"/>
                </a:ext>
              </a:extLst>
            </p:cNvPr>
            <p:cNvSpPr/>
            <p:nvPr/>
          </p:nvSpPr>
          <p:spPr>
            <a:xfrm>
              <a:off x="5607861" y="3912163"/>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7" y="66675"/>
                    <a:pt x="28575" y="60008"/>
                    <a:pt x="28575" y="52388"/>
                  </a:cubicBezTo>
                  <a:lnTo>
                    <a:pt x="28575" y="14288"/>
                  </a:lnTo>
                  <a:cubicBezTo>
                    <a:pt x="28575" y="6668"/>
                    <a:pt x="21907" y="0"/>
                    <a:pt x="14288" y="0"/>
                  </a:cubicBezTo>
                  <a:cubicBezTo>
                    <a:pt x="6667" y="0"/>
                    <a:pt x="0" y="6668"/>
                    <a:pt x="0" y="14288"/>
                  </a:cubicBezTo>
                  <a:lnTo>
                    <a:pt x="0" y="52388"/>
                  </a:lnTo>
                  <a:cubicBezTo>
                    <a:pt x="0" y="60008"/>
                    <a:pt x="5715" y="66675"/>
                    <a:pt x="14288" y="666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2" name="Freeform 980">
              <a:extLst>
                <a:ext uri="{FF2B5EF4-FFF2-40B4-BE49-F238E27FC236}">
                  <a16:creationId xmlns:a16="http://schemas.microsoft.com/office/drawing/2014/main" id="{8A527897-76B6-CBD1-7031-C04DD8CB167A}"/>
                </a:ext>
              </a:extLst>
            </p:cNvPr>
            <p:cNvSpPr/>
            <p:nvPr/>
          </p:nvSpPr>
          <p:spPr>
            <a:xfrm>
              <a:off x="5532811" y="3931412"/>
              <a:ext cx="47228" cy="61713"/>
            </a:xfrm>
            <a:custGeom>
              <a:avLst/>
              <a:gdLst>
                <a:gd name="connsiteX0" fmla="*/ 20757 w 47228"/>
                <a:gd name="connsiteY0" fmla="*/ 54094 h 61713"/>
                <a:gd name="connsiteX1" fmla="*/ 33139 w 47228"/>
                <a:gd name="connsiteY1" fmla="*/ 61714 h 61713"/>
                <a:gd name="connsiteX2" fmla="*/ 39807 w 47228"/>
                <a:gd name="connsiteY2" fmla="*/ 59809 h 61713"/>
                <a:gd name="connsiteX3" fmla="*/ 45522 w 47228"/>
                <a:gd name="connsiteY3" fmla="*/ 39807 h 61713"/>
                <a:gd name="connsiteX4" fmla="*/ 26471 w 47228"/>
                <a:gd name="connsiteY4" fmla="*/ 7422 h 61713"/>
                <a:gd name="connsiteX5" fmla="*/ 7421 w 47228"/>
                <a:gd name="connsiteY5" fmla="*/ 1707 h 61713"/>
                <a:gd name="connsiteX6" fmla="*/ 1707 w 47228"/>
                <a:gd name="connsiteY6" fmla="*/ 21709 h 61713"/>
                <a:gd name="connsiteX7" fmla="*/ 20757 w 47228"/>
                <a:gd name="connsiteY7" fmla="*/ 54094 h 6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28" h="61713">
                  <a:moveTo>
                    <a:pt x="20757" y="54094"/>
                  </a:moveTo>
                  <a:cubicBezTo>
                    <a:pt x="23614" y="58857"/>
                    <a:pt x="28377" y="61714"/>
                    <a:pt x="33139" y="61714"/>
                  </a:cubicBezTo>
                  <a:cubicBezTo>
                    <a:pt x="35997" y="61714"/>
                    <a:pt x="37902" y="60761"/>
                    <a:pt x="39807" y="59809"/>
                  </a:cubicBezTo>
                  <a:cubicBezTo>
                    <a:pt x="46474" y="55999"/>
                    <a:pt x="49332" y="47426"/>
                    <a:pt x="45522" y="39807"/>
                  </a:cubicBezTo>
                  <a:lnTo>
                    <a:pt x="26471" y="7422"/>
                  </a:lnTo>
                  <a:cubicBezTo>
                    <a:pt x="22662" y="754"/>
                    <a:pt x="14089" y="-2103"/>
                    <a:pt x="7421" y="1707"/>
                  </a:cubicBezTo>
                  <a:cubicBezTo>
                    <a:pt x="754" y="5516"/>
                    <a:pt x="-2104" y="14089"/>
                    <a:pt x="1707" y="21709"/>
                  </a:cubicBezTo>
                  <a:lnTo>
                    <a:pt x="20757" y="54094"/>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3" name="Freeform 981">
              <a:extLst>
                <a:ext uri="{FF2B5EF4-FFF2-40B4-BE49-F238E27FC236}">
                  <a16:creationId xmlns:a16="http://schemas.microsoft.com/office/drawing/2014/main" id="{F99E8D89-6EBA-16DD-048F-20A3A7FDD63B}"/>
                </a:ext>
              </a:extLst>
            </p:cNvPr>
            <p:cNvSpPr/>
            <p:nvPr/>
          </p:nvSpPr>
          <p:spPr>
            <a:xfrm>
              <a:off x="5479485" y="3985469"/>
              <a:ext cx="59832" cy="46709"/>
            </a:xfrm>
            <a:custGeom>
              <a:avLst/>
              <a:gdLst>
                <a:gd name="connsiteX0" fmla="*/ 6456 w 59832"/>
                <a:gd name="connsiteY0" fmla="*/ 26707 h 46709"/>
                <a:gd name="connsiteX1" fmla="*/ 37888 w 59832"/>
                <a:gd name="connsiteY1" fmla="*/ 44804 h 46709"/>
                <a:gd name="connsiteX2" fmla="*/ 45508 w 59832"/>
                <a:gd name="connsiteY2" fmla="*/ 46709 h 46709"/>
                <a:gd name="connsiteX3" fmla="*/ 57891 w 59832"/>
                <a:gd name="connsiteY3" fmla="*/ 40042 h 46709"/>
                <a:gd name="connsiteX4" fmla="*/ 53128 w 59832"/>
                <a:gd name="connsiteY4" fmla="*/ 20039 h 46709"/>
                <a:gd name="connsiteX5" fmla="*/ 21696 w 59832"/>
                <a:gd name="connsiteY5" fmla="*/ 1942 h 46709"/>
                <a:gd name="connsiteX6" fmla="*/ 2646 w 59832"/>
                <a:gd name="connsiteY6" fmla="*/ 6704 h 46709"/>
                <a:gd name="connsiteX7" fmla="*/ 6456 w 59832"/>
                <a:gd name="connsiteY7" fmla="*/ 26707 h 4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32" h="46709">
                  <a:moveTo>
                    <a:pt x="6456" y="26707"/>
                  </a:moveTo>
                  <a:lnTo>
                    <a:pt x="37888" y="44804"/>
                  </a:lnTo>
                  <a:cubicBezTo>
                    <a:pt x="39793" y="45757"/>
                    <a:pt x="42651" y="46709"/>
                    <a:pt x="45508" y="46709"/>
                  </a:cubicBezTo>
                  <a:cubicBezTo>
                    <a:pt x="50271" y="46709"/>
                    <a:pt x="55033" y="43852"/>
                    <a:pt x="57891" y="40042"/>
                  </a:cubicBezTo>
                  <a:cubicBezTo>
                    <a:pt x="61701" y="33374"/>
                    <a:pt x="59796" y="24802"/>
                    <a:pt x="53128" y="20039"/>
                  </a:cubicBezTo>
                  <a:lnTo>
                    <a:pt x="21696" y="1942"/>
                  </a:lnTo>
                  <a:cubicBezTo>
                    <a:pt x="15028" y="-1868"/>
                    <a:pt x="6456" y="37"/>
                    <a:pt x="2646" y="6704"/>
                  </a:cubicBezTo>
                  <a:cubicBezTo>
                    <a:pt x="-2117" y="14324"/>
                    <a:pt x="-212" y="22897"/>
                    <a:pt x="6456" y="26707"/>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4" name="Freeform 982">
              <a:extLst>
                <a:ext uri="{FF2B5EF4-FFF2-40B4-BE49-F238E27FC236}">
                  <a16:creationId xmlns:a16="http://schemas.microsoft.com/office/drawing/2014/main" id="{5A1288E9-A8A3-8DEE-EC18-B00A41C31C96}"/>
                </a:ext>
              </a:extLst>
            </p:cNvPr>
            <p:cNvSpPr/>
            <p:nvPr/>
          </p:nvSpPr>
          <p:spPr>
            <a:xfrm>
              <a:off x="5459270" y="4059800"/>
              <a:ext cx="62865" cy="28575"/>
            </a:xfrm>
            <a:custGeom>
              <a:avLst/>
              <a:gdLst>
                <a:gd name="connsiteX0" fmla="*/ 62865 w 62865"/>
                <a:gd name="connsiteY0" fmla="*/ 14288 h 28575"/>
                <a:gd name="connsiteX1" fmla="*/ 48578 w 62865"/>
                <a:gd name="connsiteY1" fmla="*/ 0 h 28575"/>
                <a:gd name="connsiteX2" fmla="*/ 14288 w 62865"/>
                <a:gd name="connsiteY2" fmla="*/ 0 h 28575"/>
                <a:gd name="connsiteX3" fmla="*/ 0 w 62865"/>
                <a:gd name="connsiteY3" fmla="*/ 14288 h 28575"/>
                <a:gd name="connsiteX4" fmla="*/ 14288 w 62865"/>
                <a:gd name="connsiteY4" fmla="*/ 28575 h 28575"/>
                <a:gd name="connsiteX5" fmla="*/ 48578 w 62865"/>
                <a:gd name="connsiteY5" fmla="*/ 28575 h 28575"/>
                <a:gd name="connsiteX6" fmla="*/ 62865 w 6286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 h="28575">
                  <a:moveTo>
                    <a:pt x="62865" y="14288"/>
                  </a:moveTo>
                  <a:cubicBezTo>
                    <a:pt x="62865" y="6668"/>
                    <a:pt x="56198" y="0"/>
                    <a:pt x="48578" y="0"/>
                  </a:cubicBezTo>
                  <a:lnTo>
                    <a:pt x="14288" y="0"/>
                  </a:lnTo>
                  <a:cubicBezTo>
                    <a:pt x="6668" y="0"/>
                    <a:pt x="0" y="6668"/>
                    <a:pt x="0" y="14288"/>
                  </a:cubicBezTo>
                  <a:cubicBezTo>
                    <a:pt x="0" y="21908"/>
                    <a:pt x="6668" y="28575"/>
                    <a:pt x="14288" y="28575"/>
                  </a:cubicBezTo>
                  <a:lnTo>
                    <a:pt x="48578" y="28575"/>
                  </a:lnTo>
                  <a:cubicBezTo>
                    <a:pt x="56198" y="28575"/>
                    <a:pt x="62865" y="21908"/>
                    <a:pt x="62865" y="14288"/>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5" name="Freeform 983">
              <a:extLst>
                <a:ext uri="{FF2B5EF4-FFF2-40B4-BE49-F238E27FC236}">
                  <a16:creationId xmlns:a16="http://schemas.microsoft.com/office/drawing/2014/main" id="{02B12138-5ECA-FA62-B915-54815AF71333}"/>
                </a:ext>
              </a:extLst>
            </p:cNvPr>
            <p:cNvSpPr/>
            <p:nvPr/>
          </p:nvSpPr>
          <p:spPr>
            <a:xfrm>
              <a:off x="5704261" y="3980941"/>
              <a:ext cx="67230" cy="52189"/>
            </a:xfrm>
            <a:custGeom>
              <a:avLst/>
              <a:gdLst>
                <a:gd name="connsiteX0" fmla="*/ 1707 w 67230"/>
                <a:gd name="connsiteY0" fmla="*/ 44569 h 52189"/>
                <a:gd name="connsiteX1" fmla="*/ 14089 w 67230"/>
                <a:gd name="connsiteY1" fmla="*/ 52189 h 52189"/>
                <a:gd name="connsiteX2" fmla="*/ 20757 w 67230"/>
                <a:gd name="connsiteY2" fmla="*/ 50284 h 52189"/>
                <a:gd name="connsiteX3" fmla="*/ 59809 w 67230"/>
                <a:gd name="connsiteY3" fmla="*/ 27424 h 52189"/>
                <a:gd name="connsiteX4" fmla="*/ 65524 w 67230"/>
                <a:gd name="connsiteY4" fmla="*/ 7421 h 52189"/>
                <a:gd name="connsiteX5" fmla="*/ 46474 w 67230"/>
                <a:gd name="connsiteY5" fmla="*/ 1707 h 52189"/>
                <a:gd name="connsiteX6" fmla="*/ 7421 w 67230"/>
                <a:gd name="connsiteY6" fmla="*/ 24567 h 52189"/>
                <a:gd name="connsiteX7" fmla="*/ 1707 w 67230"/>
                <a:gd name="connsiteY7" fmla="*/ 44569 h 5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30" h="52189">
                  <a:moveTo>
                    <a:pt x="1707" y="44569"/>
                  </a:moveTo>
                  <a:cubicBezTo>
                    <a:pt x="4564" y="49332"/>
                    <a:pt x="9327" y="52189"/>
                    <a:pt x="14089" y="52189"/>
                  </a:cubicBezTo>
                  <a:cubicBezTo>
                    <a:pt x="16946" y="52189"/>
                    <a:pt x="18852" y="51236"/>
                    <a:pt x="20757" y="50284"/>
                  </a:cubicBezTo>
                  <a:lnTo>
                    <a:pt x="59809" y="27424"/>
                  </a:lnTo>
                  <a:cubicBezTo>
                    <a:pt x="66477" y="23614"/>
                    <a:pt x="69334" y="15042"/>
                    <a:pt x="65524" y="7421"/>
                  </a:cubicBezTo>
                  <a:cubicBezTo>
                    <a:pt x="61714" y="754"/>
                    <a:pt x="53142" y="-2104"/>
                    <a:pt x="46474" y="1707"/>
                  </a:cubicBezTo>
                  <a:lnTo>
                    <a:pt x="7421" y="24567"/>
                  </a:lnTo>
                  <a:cubicBezTo>
                    <a:pt x="754" y="28377"/>
                    <a:pt x="-2104" y="37902"/>
                    <a:pt x="1707" y="44569"/>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6" name="Freeform 984">
              <a:extLst>
                <a:ext uri="{FF2B5EF4-FFF2-40B4-BE49-F238E27FC236}">
                  <a16:creationId xmlns:a16="http://schemas.microsoft.com/office/drawing/2014/main" id="{CDF29C17-F06C-3A25-2C52-87C603B75778}"/>
                </a:ext>
              </a:extLst>
            </p:cNvPr>
            <p:cNvSpPr/>
            <p:nvPr/>
          </p:nvSpPr>
          <p:spPr>
            <a:xfrm>
              <a:off x="5478813" y="4118073"/>
              <a:ext cx="57117" cy="44597"/>
            </a:xfrm>
            <a:custGeom>
              <a:avLst/>
              <a:gdLst>
                <a:gd name="connsiteX0" fmla="*/ 34750 w 57117"/>
                <a:gd name="connsiteY0" fmla="*/ 1735 h 44597"/>
                <a:gd name="connsiteX1" fmla="*/ 7127 w 57117"/>
                <a:gd name="connsiteY1" fmla="*/ 17927 h 44597"/>
                <a:gd name="connsiteX2" fmla="*/ 2365 w 57117"/>
                <a:gd name="connsiteY2" fmla="*/ 37930 h 44597"/>
                <a:gd name="connsiteX3" fmla="*/ 14747 w 57117"/>
                <a:gd name="connsiteY3" fmla="*/ 44597 h 44597"/>
                <a:gd name="connsiteX4" fmla="*/ 22367 w 57117"/>
                <a:gd name="connsiteY4" fmla="*/ 42692 h 44597"/>
                <a:gd name="connsiteX5" fmla="*/ 49990 w 57117"/>
                <a:gd name="connsiteY5" fmla="*/ 26500 h 44597"/>
                <a:gd name="connsiteX6" fmla="*/ 54752 w 57117"/>
                <a:gd name="connsiteY6" fmla="*/ 6497 h 44597"/>
                <a:gd name="connsiteX7" fmla="*/ 34750 w 57117"/>
                <a:gd name="connsiteY7" fmla="*/ 1735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17" h="44597">
                  <a:moveTo>
                    <a:pt x="34750" y="1735"/>
                  </a:moveTo>
                  <a:lnTo>
                    <a:pt x="7127" y="17927"/>
                  </a:lnTo>
                  <a:cubicBezTo>
                    <a:pt x="460" y="21737"/>
                    <a:pt x="-2398" y="30310"/>
                    <a:pt x="2365" y="37930"/>
                  </a:cubicBezTo>
                  <a:cubicBezTo>
                    <a:pt x="5222" y="42692"/>
                    <a:pt x="9985" y="44597"/>
                    <a:pt x="14747" y="44597"/>
                  </a:cubicBezTo>
                  <a:cubicBezTo>
                    <a:pt x="17605" y="44597"/>
                    <a:pt x="19510" y="43645"/>
                    <a:pt x="22367" y="42692"/>
                  </a:cubicBezTo>
                  <a:lnTo>
                    <a:pt x="49990" y="26500"/>
                  </a:lnTo>
                  <a:cubicBezTo>
                    <a:pt x="56657" y="22690"/>
                    <a:pt x="59515" y="14117"/>
                    <a:pt x="54752" y="6497"/>
                  </a:cubicBezTo>
                  <a:cubicBezTo>
                    <a:pt x="50942" y="782"/>
                    <a:pt x="41417" y="-2075"/>
                    <a:pt x="34750" y="173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7" name="Freeform 985">
              <a:extLst>
                <a:ext uri="{FF2B5EF4-FFF2-40B4-BE49-F238E27FC236}">
                  <a16:creationId xmlns:a16="http://schemas.microsoft.com/office/drawing/2014/main" id="{51152C29-A5AB-1CF6-D350-F5434E3332FB}"/>
                </a:ext>
              </a:extLst>
            </p:cNvPr>
            <p:cNvSpPr/>
            <p:nvPr/>
          </p:nvSpPr>
          <p:spPr>
            <a:xfrm>
              <a:off x="5662899" y="3923556"/>
              <a:ext cx="52631" cy="69569"/>
            </a:xfrm>
            <a:custGeom>
              <a:avLst/>
              <a:gdLst>
                <a:gd name="connsiteX0" fmla="*/ 6874 w 52631"/>
                <a:gd name="connsiteY0" fmla="*/ 67664 h 69569"/>
                <a:gd name="connsiteX1" fmla="*/ 14494 w 52631"/>
                <a:gd name="connsiteY1" fmla="*/ 69569 h 69569"/>
                <a:gd name="connsiteX2" fmla="*/ 26877 w 52631"/>
                <a:gd name="connsiteY2" fmla="*/ 62902 h 69569"/>
                <a:gd name="connsiteX3" fmla="*/ 50689 w 52631"/>
                <a:gd name="connsiteY3" fmla="*/ 21944 h 69569"/>
                <a:gd name="connsiteX4" fmla="*/ 45927 w 52631"/>
                <a:gd name="connsiteY4" fmla="*/ 1942 h 69569"/>
                <a:gd name="connsiteX5" fmla="*/ 26877 w 52631"/>
                <a:gd name="connsiteY5" fmla="*/ 6704 h 69569"/>
                <a:gd name="connsiteX6" fmla="*/ 3064 w 52631"/>
                <a:gd name="connsiteY6" fmla="*/ 47662 h 69569"/>
                <a:gd name="connsiteX7" fmla="*/ 6874 w 52631"/>
                <a:gd name="connsiteY7" fmla="*/ 67664 h 6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31" h="69569">
                  <a:moveTo>
                    <a:pt x="6874" y="67664"/>
                  </a:moveTo>
                  <a:cubicBezTo>
                    <a:pt x="8779" y="68617"/>
                    <a:pt x="11637" y="69569"/>
                    <a:pt x="14494" y="69569"/>
                  </a:cubicBezTo>
                  <a:cubicBezTo>
                    <a:pt x="19257" y="69569"/>
                    <a:pt x="24019" y="66712"/>
                    <a:pt x="26877" y="62902"/>
                  </a:cubicBezTo>
                  <a:lnTo>
                    <a:pt x="50689" y="21944"/>
                  </a:lnTo>
                  <a:cubicBezTo>
                    <a:pt x="54499" y="15277"/>
                    <a:pt x="52594" y="6704"/>
                    <a:pt x="45927" y="1942"/>
                  </a:cubicBezTo>
                  <a:cubicBezTo>
                    <a:pt x="39259" y="-1868"/>
                    <a:pt x="30687" y="37"/>
                    <a:pt x="26877" y="6704"/>
                  </a:cubicBezTo>
                  <a:lnTo>
                    <a:pt x="3064" y="47662"/>
                  </a:lnTo>
                  <a:cubicBezTo>
                    <a:pt x="-2651" y="54329"/>
                    <a:pt x="207" y="63854"/>
                    <a:pt x="6874" y="67664"/>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8" name="Freeform 986">
              <a:extLst>
                <a:ext uri="{FF2B5EF4-FFF2-40B4-BE49-F238E27FC236}">
                  <a16:creationId xmlns:a16="http://schemas.microsoft.com/office/drawing/2014/main" id="{7F4E9DE4-DEE1-959A-9BB5-82158ECB266D}"/>
                </a:ext>
              </a:extLst>
            </p:cNvPr>
            <p:cNvSpPr/>
            <p:nvPr/>
          </p:nvSpPr>
          <p:spPr>
            <a:xfrm>
              <a:off x="5531661" y="3984553"/>
              <a:ext cx="407669" cy="301942"/>
            </a:xfrm>
            <a:custGeom>
              <a:avLst/>
              <a:gdLst>
                <a:gd name="connsiteX0" fmla="*/ 352425 w 407669"/>
                <a:gd name="connsiteY0" fmla="*/ 143828 h 301942"/>
                <a:gd name="connsiteX1" fmla="*/ 220027 w 407669"/>
                <a:gd name="connsiteY1" fmla="*/ 51435 h 301942"/>
                <a:gd name="connsiteX2" fmla="*/ 217170 w 407669"/>
                <a:gd name="connsiteY2" fmla="*/ 51435 h 301942"/>
                <a:gd name="connsiteX3" fmla="*/ 180022 w 407669"/>
                <a:gd name="connsiteY3" fmla="*/ 57150 h 301942"/>
                <a:gd name="connsiteX4" fmla="*/ 93345 w 407669"/>
                <a:gd name="connsiteY4" fmla="*/ 0 h 301942"/>
                <a:gd name="connsiteX5" fmla="*/ 0 w 407669"/>
                <a:gd name="connsiteY5" fmla="*/ 94298 h 301942"/>
                <a:gd name="connsiteX6" fmla="*/ 22860 w 407669"/>
                <a:gd name="connsiteY6" fmla="*/ 155258 h 301942"/>
                <a:gd name="connsiteX7" fmla="*/ 4763 w 407669"/>
                <a:gd name="connsiteY7" fmla="*/ 208598 h 301942"/>
                <a:gd name="connsiteX8" fmla="*/ 4763 w 407669"/>
                <a:gd name="connsiteY8" fmla="*/ 212408 h 301942"/>
                <a:gd name="connsiteX9" fmla="*/ 108585 w 407669"/>
                <a:gd name="connsiteY9" fmla="*/ 300990 h 301942"/>
                <a:gd name="connsiteX10" fmla="*/ 158115 w 407669"/>
                <a:gd name="connsiteY10" fmla="*/ 288608 h 301942"/>
                <a:gd name="connsiteX11" fmla="*/ 221933 w 407669"/>
                <a:gd name="connsiteY11" fmla="*/ 301942 h 301942"/>
                <a:gd name="connsiteX12" fmla="*/ 273368 w 407669"/>
                <a:gd name="connsiteY12" fmla="*/ 291465 h 301942"/>
                <a:gd name="connsiteX13" fmla="*/ 317183 w 407669"/>
                <a:gd name="connsiteY13" fmla="*/ 301942 h 301942"/>
                <a:gd name="connsiteX14" fmla="*/ 319087 w 407669"/>
                <a:gd name="connsiteY14" fmla="*/ 301942 h 301942"/>
                <a:gd name="connsiteX15" fmla="*/ 384810 w 407669"/>
                <a:gd name="connsiteY15" fmla="*/ 274320 h 301942"/>
                <a:gd name="connsiteX16" fmla="*/ 407670 w 407669"/>
                <a:gd name="connsiteY16" fmla="*/ 219075 h 301942"/>
                <a:gd name="connsiteX17" fmla="*/ 352425 w 407669"/>
                <a:gd name="connsiteY17" fmla="*/ 143828 h 301942"/>
                <a:gd name="connsiteX18" fmla="*/ 94297 w 407669"/>
                <a:gd name="connsiteY18" fmla="*/ 28575 h 301942"/>
                <a:gd name="connsiteX19" fmla="*/ 154305 w 407669"/>
                <a:gd name="connsiteY19" fmla="*/ 66675 h 301942"/>
                <a:gd name="connsiteX20" fmla="*/ 102870 w 407669"/>
                <a:gd name="connsiteY20" fmla="*/ 112395 h 301942"/>
                <a:gd name="connsiteX21" fmla="*/ 43815 w 407669"/>
                <a:gd name="connsiteY21" fmla="*/ 134303 h 301942"/>
                <a:gd name="connsiteX22" fmla="*/ 29527 w 407669"/>
                <a:gd name="connsiteY22" fmla="*/ 94298 h 301942"/>
                <a:gd name="connsiteX23" fmla="*/ 94297 w 407669"/>
                <a:gd name="connsiteY23" fmla="*/ 28575 h 301942"/>
                <a:gd name="connsiteX24" fmla="*/ 364807 w 407669"/>
                <a:gd name="connsiteY24" fmla="*/ 253365 h 301942"/>
                <a:gd name="connsiteX25" fmla="*/ 319087 w 407669"/>
                <a:gd name="connsiteY25" fmla="*/ 272415 h 301942"/>
                <a:gd name="connsiteX26" fmla="*/ 282893 w 407669"/>
                <a:gd name="connsiteY26" fmla="*/ 262890 h 301942"/>
                <a:gd name="connsiteX27" fmla="*/ 269558 w 407669"/>
                <a:gd name="connsiteY27" fmla="*/ 261938 h 301942"/>
                <a:gd name="connsiteX28" fmla="*/ 221933 w 407669"/>
                <a:gd name="connsiteY28" fmla="*/ 272415 h 301942"/>
                <a:gd name="connsiteX29" fmla="*/ 164783 w 407669"/>
                <a:gd name="connsiteY29" fmla="*/ 259080 h 301942"/>
                <a:gd name="connsiteX30" fmla="*/ 150495 w 407669"/>
                <a:gd name="connsiteY30" fmla="*/ 260033 h 301942"/>
                <a:gd name="connsiteX31" fmla="*/ 109538 w 407669"/>
                <a:gd name="connsiteY31" fmla="*/ 272415 h 301942"/>
                <a:gd name="connsiteX32" fmla="*/ 107632 w 407669"/>
                <a:gd name="connsiteY32" fmla="*/ 272415 h 301942"/>
                <a:gd name="connsiteX33" fmla="*/ 35242 w 407669"/>
                <a:gd name="connsiteY33" fmla="*/ 210503 h 301942"/>
                <a:gd name="connsiteX34" fmla="*/ 35242 w 407669"/>
                <a:gd name="connsiteY34" fmla="*/ 207645 h 301942"/>
                <a:gd name="connsiteX35" fmla="*/ 53340 w 407669"/>
                <a:gd name="connsiteY35" fmla="*/ 164783 h 301942"/>
                <a:gd name="connsiteX36" fmla="*/ 53340 w 407669"/>
                <a:gd name="connsiteY36" fmla="*/ 164783 h 301942"/>
                <a:gd name="connsiteX37" fmla="*/ 53340 w 407669"/>
                <a:gd name="connsiteY37" fmla="*/ 164783 h 301942"/>
                <a:gd name="connsiteX38" fmla="*/ 107632 w 407669"/>
                <a:gd name="connsiteY38" fmla="*/ 141923 h 301942"/>
                <a:gd name="connsiteX39" fmla="*/ 123825 w 407669"/>
                <a:gd name="connsiteY39" fmla="*/ 135255 h 301942"/>
                <a:gd name="connsiteX40" fmla="*/ 178117 w 407669"/>
                <a:gd name="connsiteY40" fmla="*/ 89535 h 301942"/>
                <a:gd name="connsiteX41" fmla="*/ 178117 w 407669"/>
                <a:gd name="connsiteY41" fmla="*/ 89535 h 301942"/>
                <a:gd name="connsiteX42" fmla="*/ 178117 w 407669"/>
                <a:gd name="connsiteY42" fmla="*/ 89535 h 301942"/>
                <a:gd name="connsiteX43" fmla="*/ 219075 w 407669"/>
                <a:gd name="connsiteY43" fmla="*/ 80963 h 301942"/>
                <a:gd name="connsiteX44" fmla="*/ 327660 w 407669"/>
                <a:gd name="connsiteY44" fmla="*/ 159067 h 301942"/>
                <a:gd name="connsiteX45" fmla="*/ 338137 w 407669"/>
                <a:gd name="connsiteY45" fmla="*/ 169545 h 301942"/>
                <a:gd name="connsiteX46" fmla="*/ 381000 w 407669"/>
                <a:gd name="connsiteY46" fmla="*/ 220028 h 301942"/>
                <a:gd name="connsiteX47" fmla="*/ 364807 w 407669"/>
                <a:gd name="connsiteY47" fmla="*/ 253365 h 3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7669" h="301942">
                  <a:moveTo>
                    <a:pt x="352425" y="143828"/>
                  </a:moveTo>
                  <a:cubicBezTo>
                    <a:pt x="336233" y="89535"/>
                    <a:pt x="282893" y="51435"/>
                    <a:pt x="220027" y="51435"/>
                  </a:cubicBezTo>
                  <a:cubicBezTo>
                    <a:pt x="219075" y="51435"/>
                    <a:pt x="218122" y="51435"/>
                    <a:pt x="217170" y="51435"/>
                  </a:cubicBezTo>
                  <a:cubicBezTo>
                    <a:pt x="203835" y="51435"/>
                    <a:pt x="192405" y="54293"/>
                    <a:pt x="180022" y="57150"/>
                  </a:cubicBezTo>
                  <a:cubicBezTo>
                    <a:pt x="165735" y="22860"/>
                    <a:pt x="131445" y="0"/>
                    <a:pt x="93345" y="0"/>
                  </a:cubicBezTo>
                  <a:cubicBezTo>
                    <a:pt x="41910" y="0"/>
                    <a:pt x="0" y="41910"/>
                    <a:pt x="0" y="94298"/>
                  </a:cubicBezTo>
                  <a:cubicBezTo>
                    <a:pt x="0" y="117158"/>
                    <a:pt x="8572" y="138113"/>
                    <a:pt x="22860" y="155258"/>
                  </a:cubicBezTo>
                  <a:cubicBezTo>
                    <a:pt x="11430" y="170498"/>
                    <a:pt x="4763" y="189548"/>
                    <a:pt x="4763" y="208598"/>
                  </a:cubicBezTo>
                  <a:cubicBezTo>
                    <a:pt x="4763" y="209550"/>
                    <a:pt x="4763" y="210503"/>
                    <a:pt x="4763" y="212408"/>
                  </a:cubicBezTo>
                  <a:cubicBezTo>
                    <a:pt x="6667" y="261938"/>
                    <a:pt x="52388" y="300038"/>
                    <a:pt x="108585" y="300990"/>
                  </a:cubicBezTo>
                  <a:cubicBezTo>
                    <a:pt x="126682" y="300990"/>
                    <a:pt x="142875" y="296228"/>
                    <a:pt x="158115" y="288608"/>
                  </a:cubicBezTo>
                  <a:cubicBezTo>
                    <a:pt x="178117" y="297180"/>
                    <a:pt x="200025" y="301942"/>
                    <a:pt x="221933" y="301942"/>
                  </a:cubicBezTo>
                  <a:cubicBezTo>
                    <a:pt x="240030" y="301942"/>
                    <a:pt x="257175" y="298133"/>
                    <a:pt x="273368" y="291465"/>
                  </a:cubicBezTo>
                  <a:cubicBezTo>
                    <a:pt x="286703" y="298133"/>
                    <a:pt x="301943" y="301942"/>
                    <a:pt x="317183" y="301942"/>
                  </a:cubicBezTo>
                  <a:cubicBezTo>
                    <a:pt x="318135" y="301942"/>
                    <a:pt x="319087" y="301942"/>
                    <a:pt x="319087" y="301942"/>
                  </a:cubicBezTo>
                  <a:cubicBezTo>
                    <a:pt x="343853" y="301942"/>
                    <a:pt x="367665" y="291465"/>
                    <a:pt x="384810" y="274320"/>
                  </a:cubicBezTo>
                  <a:cubicBezTo>
                    <a:pt x="400050" y="259080"/>
                    <a:pt x="407670" y="239078"/>
                    <a:pt x="407670" y="219075"/>
                  </a:cubicBezTo>
                  <a:cubicBezTo>
                    <a:pt x="407670" y="184785"/>
                    <a:pt x="385762" y="156210"/>
                    <a:pt x="352425" y="143828"/>
                  </a:cubicBezTo>
                  <a:close/>
                  <a:moveTo>
                    <a:pt x="94297" y="28575"/>
                  </a:moveTo>
                  <a:cubicBezTo>
                    <a:pt x="120015" y="28575"/>
                    <a:pt x="142875" y="43815"/>
                    <a:pt x="154305" y="66675"/>
                  </a:cubicBezTo>
                  <a:cubicBezTo>
                    <a:pt x="133350" y="77153"/>
                    <a:pt x="115252" y="93345"/>
                    <a:pt x="102870" y="112395"/>
                  </a:cubicBezTo>
                  <a:cubicBezTo>
                    <a:pt x="80963" y="113348"/>
                    <a:pt x="60007" y="120968"/>
                    <a:pt x="43815" y="134303"/>
                  </a:cubicBezTo>
                  <a:cubicBezTo>
                    <a:pt x="35242" y="122873"/>
                    <a:pt x="29527" y="108585"/>
                    <a:pt x="29527" y="94298"/>
                  </a:cubicBezTo>
                  <a:cubicBezTo>
                    <a:pt x="29527" y="58103"/>
                    <a:pt x="58102" y="28575"/>
                    <a:pt x="94297" y="28575"/>
                  </a:cubicBezTo>
                  <a:close/>
                  <a:moveTo>
                    <a:pt x="364807" y="253365"/>
                  </a:moveTo>
                  <a:cubicBezTo>
                    <a:pt x="353378" y="264795"/>
                    <a:pt x="337185" y="271463"/>
                    <a:pt x="319087" y="272415"/>
                  </a:cubicBezTo>
                  <a:cubicBezTo>
                    <a:pt x="305753" y="272415"/>
                    <a:pt x="292418" y="269558"/>
                    <a:pt x="282893" y="262890"/>
                  </a:cubicBezTo>
                  <a:cubicBezTo>
                    <a:pt x="279083" y="260033"/>
                    <a:pt x="273368" y="260033"/>
                    <a:pt x="269558" y="261938"/>
                  </a:cubicBezTo>
                  <a:cubicBezTo>
                    <a:pt x="255270" y="268605"/>
                    <a:pt x="239077" y="272415"/>
                    <a:pt x="221933" y="272415"/>
                  </a:cubicBezTo>
                  <a:cubicBezTo>
                    <a:pt x="201930" y="272415"/>
                    <a:pt x="181927" y="267653"/>
                    <a:pt x="164783" y="259080"/>
                  </a:cubicBezTo>
                  <a:cubicBezTo>
                    <a:pt x="160020" y="257175"/>
                    <a:pt x="154305" y="257175"/>
                    <a:pt x="150495" y="260033"/>
                  </a:cubicBezTo>
                  <a:cubicBezTo>
                    <a:pt x="139065" y="267653"/>
                    <a:pt x="123825" y="271463"/>
                    <a:pt x="109538" y="272415"/>
                  </a:cubicBezTo>
                  <a:cubicBezTo>
                    <a:pt x="108585" y="272415"/>
                    <a:pt x="108585" y="272415"/>
                    <a:pt x="107632" y="272415"/>
                  </a:cubicBezTo>
                  <a:cubicBezTo>
                    <a:pt x="68580" y="272415"/>
                    <a:pt x="36195" y="244792"/>
                    <a:pt x="35242" y="210503"/>
                  </a:cubicBezTo>
                  <a:cubicBezTo>
                    <a:pt x="35242" y="209550"/>
                    <a:pt x="35242" y="208598"/>
                    <a:pt x="35242" y="207645"/>
                  </a:cubicBezTo>
                  <a:cubicBezTo>
                    <a:pt x="35242" y="191453"/>
                    <a:pt x="41910" y="176213"/>
                    <a:pt x="53340" y="164783"/>
                  </a:cubicBezTo>
                  <a:lnTo>
                    <a:pt x="53340" y="164783"/>
                  </a:lnTo>
                  <a:cubicBezTo>
                    <a:pt x="53340" y="164783"/>
                    <a:pt x="53340" y="164783"/>
                    <a:pt x="53340" y="164783"/>
                  </a:cubicBezTo>
                  <a:cubicBezTo>
                    <a:pt x="66675" y="150495"/>
                    <a:pt x="86677" y="142875"/>
                    <a:pt x="107632" y="141923"/>
                  </a:cubicBezTo>
                  <a:cubicBezTo>
                    <a:pt x="114300" y="143828"/>
                    <a:pt x="120015" y="140970"/>
                    <a:pt x="123825" y="135255"/>
                  </a:cubicBezTo>
                  <a:cubicBezTo>
                    <a:pt x="135255" y="114300"/>
                    <a:pt x="154305" y="98108"/>
                    <a:pt x="178117" y="89535"/>
                  </a:cubicBezTo>
                  <a:cubicBezTo>
                    <a:pt x="178117" y="89535"/>
                    <a:pt x="178117" y="89535"/>
                    <a:pt x="178117" y="89535"/>
                  </a:cubicBezTo>
                  <a:lnTo>
                    <a:pt x="178117" y="89535"/>
                  </a:lnTo>
                  <a:cubicBezTo>
                    <a:pt x="190500" y="84773"/>
                    <a:pt x="203835" y="81915"/>
                    <a:pt x="219075" y="80963"/>
                  </a:cubicBezTo>
                  <a:cubicBezTo>
                    <a:pt x="270510" y="80963"/>
                    <a:pt x="317183" y="112395"/>
                    <a:pt x="327660" y="159067"/>
                  </a:cubicBezTo>
                  <a:cubicBezTo>
                    <a:pt x="328612" y="163830"/>
                    <a:pt x="332422" y="168592"/>
                    <a:pt x="338137" y="169545"/>
                  </a:cubicBezTo>
                  <a:cubicBezTo>
                    <a:pt x="362903" y="177165"/>
                    <a:pt x="380048" y="197167"/>
                    <a:pt x="381000" y="220028"/>
                  </a:cubicBezTo>
                  <a:cubicBezTo>
                    <a:pt x="379095" y="231458"/>
                    <a:pt x="374332" y="243840"/>
                    <a:pt x="364807" y="25336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9" name="Freeform 987">
              <a:extLst>
                <a:ext uri="{FF2B5EF4-FFF2-40B4-BE49-F238E27FC236}">
                  <a16:creationId xmlns:a16="http://schemas.microsoft.com/office/drawing/2014/main" id="{4CA21692-CDA8-211B-D58F-CA77CD1CA5DC}"/>
                </a:ext>
              </a:extLst>
            </p:cNvPr>
            <p:cNvSpPr/>
            <p:nvPr/>
          </p:nvSpPr>
          <p:spPr>
            <a:xfrm>
              <a:off x="6131735" y="4214106"/>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0" name="Freeform 988">
              <a:extLst>
                <a:ext uri="{FF2B5EF4-FFF2-40B4-BE49-F238E27FC236}">
                  <a16:creationId xmlns:a16="http://schemas.microsoft.com/office/drawing/2014/main" id="{35306BF4-38A6-E412-B4B6-A0D886342FF3}"/>
                </a:ext>
              </a:extLst>
            </p:cNvPr>
            <p:cNvSpPr/>
            <p:nvPr/>
          </p:nvSpPr>
          <p:spPr>
            <a:xfrm>
              <a:off x="6329856" y="4214106"/>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1" name="Freeform 989">
              <a:extLst>
                <a:ext uri="{FF2B5EF4-FFF2-40B4-BE49-F238E27FC236}">
                  <a16:creationId xmlns:a16="http://schemas.microsoft.com/office/drawing/2014/main" id="{C1E6692A-FD98-F4D8-2021-D259525B0597}"/>
                </a:ext>
              </a:extLst>
            </p:cNvPr>
            <p:cNvSpPr/>
            <p:nvPr/>
          </p:nvSpPr>
          <p:spPr>
            <a:xfrm>
              <a:off x="6527976" y="4214106"/>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2" name="Freeform 990">
              <a:extLst>
                <a:ext uri="{FF2B5EF4-FFF2-40B4-BE49-F238E27FC236}">
                  <a16:creationId xmlns:a16="http://schemas.microsoft.com/office/drawing/2014/main" id="{C76E01E4-01AD-E7EF-977E-45786F357FAE}"/>
                </a:ext>
              </a:extLst>
            </p:cNvPr>
            <p:cNvSpPr/>
            <p:nvPr/>
          </p:nvSpPr>
          <p:spPr>
            <a:xfrm>
              <a:off x="6726096" y="4214106"/>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3" name="Freeform 991">
              <a:extLst>
                <a:ext uri="{FF2B5EF4-FFF2-40B4-BE49-F238E27FC236}">
                  <a16:creationId xmlns:a16="http://schemas.microsoft.com/office/drawing/2014/main" id="{6E60CFDD-56F8-0755-EFD2-73AA9556B94F}"/>
                </a:ext>
              </a:extLst>
            </p:cNvPr>
            <p:cNvSpPr/>
            <p:nvPr/>
          </p:nvSpPr>
          <p:spPr>
            <a:xfrm>
              <a:off x="6924215" y="4213153"/>
              <a:ext cx="160020" cy="160020"/>
            </a:xfrm>
            <a:custGeom>
              <a:avLst/>
              <a:gdLst>
                <a:gd name="connsiteX0" fmla="*/ 0 w 160020"/>
                <a:gd name="connsiteY0" fmla="*/ 0 h 160020"/>
                <a:gd name="connsiteX1" fmla="*/ 0 w 160020"/>
                <a:gd name="connsiteY1" fmla="*/ 160020 h 160020"/>
                <a:gd name="connsiteX2" fmla="*/ 160020 w 160020"/>
                <a:gd name="connsiteY2" fmla="*/ 160020 h 160020"/>
                <a:gd name="connsiteX3" fmla="*/ 160020 w 160020"/>
                <a:gd name="connsiteY3" fmla="*/ 0 h 160020"/>
                <a:gd name="connsiteX4" fmla="*/ 0 w 160020"/>
                <a:gd name="connsiteY4" fmla="*/ 0 h 160020"/>
                <a:gd name="connsiteX5" fmla="*/ 126683 w 160020"/>
                <a:gd name="connsiteY5" fmla="*/ 127635 h 160020"/>
                <a:gd name="connsiteX6" fmla="*/ 33338 w 160020"/>
                <a:gd name="connsiteY6" fmla="*/ 127635 h 160020"/>
                <a:gd name="connsiteX7" fmla="*/ 33338 w 160020"/>
                <a:gd name="connsiteY7" fmla="*/ 34290 h 160020"/>
                <a:gd name="connsiteX8" fmla="*/ 126683 w 160020"/>
                <a:gd name="connsiteY8" fmla="*/ 34290 h 160020"/>
                <a:gd name="connsiteX9" fmla="*/ 126683 w 160020"/>
                <a:gd name="connsiteY9" fmla="*/ 12763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0"/>
                  </a:moveTo>
                  <a:lnTo>
                    <a:pt x="0" y="160020"/>
                  </a:lnTo>
                  <a:lnTo>
                    <a:pt x="160020" y="160020"/>
                  </a:lnTo>
                  <a:lnTo>
                    <a:pt x="160020" y="0"/>
                  </a:lnTo>
                  <a:lnTo>
                    <a:pt x="0" y="0"/>
                  </a:lnTo>
                  <a:close/>
                  <a:moveTo>
                    <a:pt x="126683" y="127635"/>
                  </a:moveTo>
                  <a:lnTo>
                    <a:pt x="33338" y="127635"/>
                  </a:lnTo>
                  <a:lnTo>
                    <a:pt x="33338" y="34290"/>
                  </a:lnTo>
                  <a:lnTo>
                    <a:pt x="126683" y="34290"/>
                  </a:lnTo>
                  <a:lnTo>
                    <a:pt x="126683" y="12763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4" name="Freeform 992">
              <a:extLst>
                <a:ext uri="{FF2B5EF4-FFF2-40B4-BE49-F238E27FC236}">
                  <a16:creationId xmlns:a16="http://schemas.microsoft.com/office/drawing/2014/main" id="{5739DCD6-506D-8CC5-D591-3984BA0ACDCF}"/>
                </a:ext>
              </a:extLst>
            </p:cNvPr>
            <p:cNvSpPr/>
            <p:nvPr/>
          </p:nvSpPr>
          <p:spPr>
            <a:xfrm>
              <a:off x="6131735"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5" name="Freeform 993">
              <a:extLst>
                <a:ext uri="{FF2B5EF4-FFF2-40B4-BE49-F238E27FC236}">
                  <a16:creationId xmlns:a16="http://schemas.microsoft.com/office/drawing/2014/main" id="{CE6F93DB-3799-FAB9-A369-D91D2932FFAA}"/>
                </a:ext>
              </a:extLst>
            </p:cNvPr>
            <p:cNvSpPr/>
            <p:nvPr/>
          </p:nvSpPr>
          <p:spPr>
            <a:xfrm>
              <a:off x="6329856" y="4409368"/>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6" name="Freeform 994">
              <a:extLst>
                <a:ext uri="{FF2B5EF4-FFF2-40B4-BE49-F238E27FC236}">
                  <a16:creationId xmlns:a16="http://schemas.microsoft.com/office/drawing/2014/main" id="{85796DEA-B357-773D-DE6C-490CFE443C7F}"/>
                </a:ext>
              </a:extLst>
            </p:cNvPr>
            <p:cNvSpPr/>
            <p:nvPr/>
          </p:nvSpPr>
          <p:spPr>
            <a:xfrm>
              <a:off x="6527976"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7" name="Freeform 995">
              <a:extLst>
                <a:ext uri="{FF2B5EF4-FFF2-40B4-BE49-F238E27FC236}">
                  <a16:creationId xmlns:a16="http://schemas.microsoft.com/office/drawing/2014/main" id="{95738ED8-41CB-C0B1-04C5-A45096B40535}"/>
                </a:ext>
              </a:extLst>
            </p:cNvPr>
            <p:cNvSpPr/>
            <p:nvPr/>
          </p:nvSpPr>
          <p:spPr>
            <a:xfrm>
              <a:off x="6726096" y="4409368"/>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8" name="Freeform 996">
              <a:extLst>
                <a:ext uri="{FF2B5EF4-FFF2-40B4-BE49-F238E27FC236}">
                  <a16:creationId xmlns:a16="http://schemas.microsoft.com/office/drawing/2014/main" id="{1B0BE1EC-AF66-FE02-449E-04C66CB151AC}"/>
                </a:ext>
              </a:extLst>
            </p:cNvPr>
            <p:cNvSpPr/>
            <p:nvPr/>
          </p:nvSpPr>
          <p:spPr>
            <a:xfrm>
              <a:off x="6924215"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59" name="Graphic 1224">
            <a:extLst>
              <a:ext uri="{FF2B5EF4-FFF2-40B4-BE49-F238E27FC236}">
                <a16:creationId xmlns:a16="http://schemas.microsoft.com/office/drawing/2014/main" id="{DB1B5275-20D1-3DDF-7D56-A0636A316501}"/>
              </a:ext>
            </a:extLst>
          </p:cNvPr>
          <p:cNvGrpSpPr>
            <a:grpSpLocks noChangeAspect="1"/>
          </p:cNvGrpSpPr>
          <p:nvPr/>
        </p:nvGrpSpPr>
        <p:grpSpPr>
          <a:xfrm>
            <a:off x="7267974" y="1430568"/>
            <a:ext cx="365132" cy="274320"/>
            <a:chOff x="2937510" y="1333500"/>
            <a:chExt cx="3320414" cy="2494597"/>
          </a:xfrm>
          <a:solidFill>
            <a:schemeClr val="tx1"/>
          </a:solidFill>
        </p:grpSpPr>
        <p:sp>
          <p:nvSpPr>
            <p:cNvPr id="60" name="Freeform 1526">
              <a:extLst>
                <a:ext uri="{FF2B5EF4-FFF2-40B4-BE49-F238E27FC236}">
                  <a16:creationId xmlns:a16="http://schemas.microsoft.com/office/drawing/2014/main" id="{F626FC7F-714C-23AD-A685-0E76270CB479}"/>
                </a:ext>
              </a:extLst>
            </p:cNvPr>
            <p:cNvSpPr/>
            <p:nvPr/>
          </p:nvSpPr>
          <p:spPr>
            <a:xfrm>
              <a:off x="4280161" y="3047031"/>
              <a:ext cx="1137293" cy="451500"/>
            </a:xfrm>
            <a:custGeom>
              <a:avLst/>
              <a:gdLst>
                <a:gd name="connsiteX0" fmla="*/ 73716 w 1137293"/>
                <a:gd name="connsiteY0" fmla="*/ 451500 h 451500"/>
                <a:gd name="connsiteX1" fmla="*/ 189921 w 1137293"/>
                <a:gd name="connsiteY1" fmla="*/ 412448 h 451500"/>
                <a:gd name="connsiteX2" fmla="*/ 823333 w 1137293"/>
                <a:gd name="connsiteY2" fmla="*/ 363871 h 451500"/>
                <a:gd name="connsiteX3" fmla="*/ 1078604 w 1137293"/>
                <a:gd name="connsiteY3" fmla="*/ 340058 h 451500"/>
                <a:gd name="connsiteX4" fmla="*/ 1129086 w 1137293"/>
                <a:gd name="connsiteY4" fmla="*/ 164798 h 451500"/>
                <a:gd name="connsiteX5" fmla="*/ 438523 w 1137293"/>
                <a:gd name="connsiteY5" fmla="*/ 36211 h 451500"/>
                <a:gd name="connsiteX6" fmla="*/ 66096 w 1137293"/>
                <a:gd name="connsiteY6" fmla="*/ 249571 h 451500"/>
                <a:gd name="connsiteX7" fmla="*/ 14661 w 1137293"/>
                <a:gd name="connsiteY7" fmla="*/ 425783 h 451500"/>
                <a:gd name="connsiteX8" fmla="*/ 73716 w 1137293"/>
                <a:gd name="connsiteY8" fmla="*/ 451500 h 451500"/>
                <a:gd name="connsiteX9" fmla="*/ 1066221 w 1137293"/>
                <a:gd name="connsiteY9" fmla="*/ 186706 h 451500"/>
                <a:gd name="connsiteX10" fmla="*/ 1034788 w 1137293"/>
                <a:gd name="connsiteY10" fmla="*/ 290528 h 451500"/>
                <a:gd name="connsiteX11" fmla="*/ 858576 w 1137293"/>
                <a:gd name="connsiteY11" fmla="*/ 306721 h 451500"/>
                <a:gd name="connsiteX12" fmla="*/ 818571 w 1137293"/>
                <a:gd name="connsiteY12" fmla="*/ 236236 h 451500"/>
                <a:gd name="connsiteX13" fmla="*/ 942396 w 1137293"/>
                <a:gd name="connsiteY13" fmla="*/ 91456 h 451500"/>
                <a:gd name="connsiteX14" fmla="*/ 1066221 w 1137293"/>
                <a:gd name="connsiteY14" fmla="*/ 186706 h 451500"/>
                <a:gd name="connsiteX15" fmla="*/ 704271 w 1137293"/>
                <a:gd name="connsiteY15" fmla="*/ 65738 h 451500"/>
                <a:gd name="connsiteX16" fmla="*/ 622356 w 1137293"/>
                <a:gd name="connsiteY16" fmla="*/ 147653 h 451500"/>
                <a:gd name="connsiteX17" fmla="*/ 549013 w 1137293"/>
                <a:gd name="connsiteY17" fmla="*/ 82883 h 451500"/>
                <a:gd name="connsiteX18" fmla="*/ 704271 w 1137293"/>
                <a:gd name="connsiteY18" fmla="*/ 65738 h 451500"/>
                <a:gd name="connsiteX19" fmla="*/ 453763 w 1137293"/>
                <a:gd name="connsiteY19" fmla="*/ 101933 h 451500"/>
                <a:gd name="connsiteX20" fmla="*/ 501388 w 1137293"/>
                <a:gd name="connsiteY20" fmla="*/ 91456 h 451500"/>
                <a:gd name="connsiteX21" fmla="*/ 622356 w 1137293"/>
                <a:gd name="connsiteY21" fmla="*/ 195278 h 451500"/>
                <a:gd name="connsiteX22" fmla="*/ 755706 w 1137293"/>
                <a:gd name="connsiteY22" fmla="*/ 64786 h 451500"/>
                <a:gd name="connsiteX23" fmla="*/ 872863 w 1137293"/>
                <a:gd name="connsiteY23" fmla="*/ 75263 h 451500"/>
                <a:gd name="connsiteX24" fmla="*/ 770946 w 1137293"/>
                <a:gd name="connsiteY24" fmla="*/ 235283 h 451500"/>
                <a:gd name="connsiteX25" fmla="*/ 776661 w 1137293"/>
                <a:gd name="connsiteY25" fmla="*/ 275288 h 451500"/>
                <a:gd name="connsiteX26" fmla="*/ 416616 w 1137293"/>
                <a:gd name="connsiteY26" fmla="*/ 263858 h 451500"/>
                <a:gd name="connsiteX27" fmla="*/ 443286 w 1137293"/>
                <a:gd name="connsiteY27" fmla="*/ 197183 h 451500"/>
                <a:gd name="connsiteX28" fmla="*/ 408043 w 1137293"/>
                <a:gd name="connsiteY28" fmla="*/ 115268 h 451500"/>
                <a:gd name="connsiteX29" fmla="*/ 453763 w 1137293"/>
                <a:gd name="connsiteY29" fmla="*/ 101933 h 451500"/>
                <a:gd name="connsiteX30" fmla="*/ 115626 w 1137293"/>
                <a:gd name="connsiteY30" fmla="*/ 294338 h 451500"/>
                <a:gd name="connsiteX31" fmla="*/ 357561 w 1137293"/>
                <a:gd name="connsiteY31" fmla="*/ 131461 h 451500"/>
                <a:gd name="connsiteX32" fmla="*/ 395661 w 1137293"/>
                <a:gd name="connsiteY32" fmla="*/ 194325 h 451500"/>
                <a:gd name="connsiteX33" fmla="*/ 309936 w 1137293"/>
                <a:gd name="connsiteY33" fmla="*/ 289575 h 451500"/>
                <a:gd name="connsiteX34" fmla="*/ 157536 w 1137293"/>
                <a:gd name="connsiteY34" fmla="*/ 354346 h 451500"/>
                <a:gd name="connsiteX35" fmla="*/ 68001 w 1137293"/>
                <a:gd name="connsiteY35" fmla="*/ 384825 h 451500"/>
                <a:gd name="connsiteX36" fmla="*/ 115626 w 1137293"/>
                <a:gd name="connsiteY36" fmla="*/ 294338 h 4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7293" h="451500">
                  <a:moveTo>
                    <a:pt x="73716" y="451500"/>
                  </a:moveTo>
                  <a:cubicBezTo>
                    <a:pt x="101338" y="451500"/>
                    <a:pt x="138486" y="441023"/>
                    <a:pt x="189921" y="412448"/>
                  </a:cubicBezTo>
                  <a:cubicBezTo>
                    <a:pt x="327081" y="336248"/>
                    <a:pt x="608069" y="261000"/>
                    <a:pt x="823333" y="363871"/>
                  </a:cubicBezTo>
                  <a:cubicBezTo>
                    <a:pt x="931919" y="416258"/>
                    <a:pt x="1026216" y="385778"/>
                    <a:pt x="1078604" y="340058"/>
                  </a:cubicBezTo>
                  <a:cubicBezTo>
                    <a:pt x="1130039" y="294338"/>
                    <a:pt x="1150041" y="227663"/>
                    <a:pt x="1129086" y="164798"/>
                  </a:cubicBezTo>
                  <a:cubicBezTo>
                    <a:pt x="1058601" y="-46657"/>
                    <a:pt x="646169" y="-11414"/>
                    <a:pt x="438523" y="36211"/>
                  </a:cubicBezTo>
                  <a:cubicBezTo>
                    <a:pt x="296601" y="68596"/>
                    <a:pt x="157536" y="148606"/>
                    <a:pt x="66096" y="249571"/>
                  </a:cubicBezTo>
                  <a:cubicBezTo>
                    <a:pt x="3231" y="319103"/>
                    <a:pt x="-16771" y="385778"/>
                    <a:pt x="14661" y="425783"/>
                  </a:cubicBezTo>
                  <a:cubicBezTo>
                    <a:pt x="26091" y="440071"/>
                    <a:pt x="44188" y="451500"/>
                    <a:pt x="73716" y="451500"/>
                  </a:cubicBezTo>
                  <a:close/>
                  <a:moveTo>
                    <a:pt x="1066221" y="186706"/>
                  </a:moveTo>
                  <a:cubicBezTo>
                    <a:pt x="1078604" y="223853"/>
                    <a:pt x="1067173" y="262906"/>
                    <a:pt x="1034788" y="290528"/>
                  </a:cubicBezTo>
                  <a:cubicBezTo>
                    <a:pt x="999546" y="321008"/>
                    <a:pt x="935729" y="341011"/>
                    <a:pt x="858576" y="306721"/>
                  </a:cubicBezTo>
                  <a:cubicBezTo>
                    <a:pt x="834763" y="290528"/>
                    <a:pt x="817619" y="268621"/>
                    <a:pt x="818571" y="236236"/>
                  </a:cubicBezTo>
                  <a:cubicBezTo>
                    <a:pt x="819523" y="180990"/>
                    <a:pt x="876673" y="117173"/>
                    <a:pt x="942396" y="91456"/>
                  </a:cubicBezTo>
                  <a:cubicBezTo>
                    <a:pt x="1013833" y="115268"/>
                    <a:pt x="1054791" y="152415"/>
                    <a:pt x="1066221" y="186706"/>
                  </a:cubicBezTo>
                  <a:close/>
                  <a:moveTo>
                    <a:pt x="704271" y="65738"/>
                  </a:moveTo>
                  <a:cubicBezTo>
                    <a:pt x="687126" y="103838"/>
                    <a:pt x="658551" y="147653"/>
                    <a:pt x="622356" y="147653"/>
                  </a:cubicBezTo>
                  <a:cubicBezTo>
                    <a:pt x="585208" y="147653"/>
                    <a:pt x="562348" y="111458"/>
                    <a:pt x="549013" y="82883"/>
                  </a:cubicBezTo>
                  <a:cubicBezTo>
                    <a:pt x="606163" y="73358"/>
                    <a:pt x="657598" y="67643"/>
                    <a:pt x="704271" y="65738"/>
                  </a:cubicBezTo>
                  <a:close/>
                  <a:moveTo>
                    <a:pt x="453763" y="101933"/>
                  </a:moveTo>
                  <a:cubicBezTo>
                    <a:pt x="469956" y="98123"/>
                    <a:pt x="486148" y="95265"/>
                    <a:pt x="501388" y="91456"/>
                  </a:cubicBezTo>
                  <a:cubicBezTo>
                    <a:pt x="517581" y="131461"/>
                    <a:pt x="553776" y="195278"/>
                    <a:pt x="622356" y="195278"/>
                  </a:cubicBezTo>
                  <a:cubicBezTo>
                    <a:pt x="695698" y="195278"/>
                    <a:pt x="738561" y="110506"/>
                    <a:pt x="755706" y="64786"/>
                  </a:cubicBezTo>
                  <a:cubicBezTo>
                    <a:pt x="799521" y="64786"/>
                    <a:pt x="838573" y="68596"/>
                    <a:pt x="872863" y="75263"/>
                  </a:cubicBezTo>
                  <a:cubicBezTo>
                    <a:pt x="814761" y="115268"/>
                    <a:pt x="771898" y="177181"/>
                    <a:pt x="770946" y="235283"/>
                  </a:cubicBezTo>
                  <a:cubicBezTo>
                    <a:pt x="770946" y="246713"/>
                    <a:pt x="771898" y="260048"/>
                    <a:pt x="776661" y="275288"/>
                  </a:cubicBezTo>
                  <a:cubicBezTo>
                    <a:pt x="661408" y="240046"/>
                    <a:pt x="534726" y="240998"/>
                    <a:pt x="416616" y="263858"/>
                  </a:cubicBezTo>
                  <a:cubicBezTo>
                    <a:pt x="433761" y="241950"/>
                    <a:pt x="442334" y="220043"/>
                    <a:pt x="443286" y="197183"/>
                  </a:cubicBezTo>
                  <a:cubicBezTo>
                    <a:pt x="444238" y="162893"/>
                    <a:pt x="427093" y="135271"/>
                    <a:pt x="408043" y="115268"/>
                  </a:cubicBezTo>
                  <a:cubicBezTo>
                    <a:pt x="423284" y="109553"/>
                    <a:pt x="438523" y="104790"/>
                    <a:pt x="453763" y="101933"/>
                  </a:cubicBezTo>
                  <a:close/>
                  <a:moveTo>
                    <a:pt x="115626" y="294338"/>
                  </a:moveTo>
                  <a:cubicBezTo>
                    <a:pt x="177538" y="225758"/>
                    <a:pt x="264216" y="168608"/>
                    <a:pt x="357561" y="131461"/>
                  </a:cubicBezTo>
                  <a:cubicBezTo>
                    <a:pt x="374706" y="144796"/>
                    <a:pt x="396613" y="167656"/>
                    <a:pt x="395661" y="194325"/>
                  </a:cubicBezTo>
                  <a:cubicBezTo>
                    <a:pt x="394709" y="213375"/>
                    <a:pt x="380421" y="246713"/>
                    <a:pt x="309936" y="289575"/>
                  </a:cubicBezTo>
                  <a:cubicBezTo>
                    <a:pt x="253738" y="307673"/>
                    <a:pt x="202304" y="329581"/>
                    <a:pt x="157536" y="354346"/>
                  </a:cubicBezTo>
                  <a:cubicBezTo>
                    <a:pt x="98481" y="386731"/>
                    <a:pt x="71811" y="386731"/>
                    <a:pt x="68001" y="384825"/>
                  </a:cubicBezTo>
                  <a:cubicBezTo>
                    <a:pt x="65143" y="378158"/>
                    <a:pt x="71811" y="343868"/>
                    <a:pt x="115626" y="294338"/>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1" name="Freeform 1527">
              <a:extLst>
                <a:ext uri="{FF2B5EF4-FFF2-40B4-BE49-F238E27FC236}">
                  <a16:creationId xmlns:a16="http://schemas.microsoft.com/office/drawing/2014/main" id="{DDBF6D7A-337B-08B8-087B-2C297E1B44D1}"/>
                </a:ext>
              </a:extLst>
            </p:cNvPr>
            <p:cNvSpPr/>
            <p:nvPr/>
          </p:nvSpPr>
          <p:spPr>
            <a:xfrm>
              <a:off x="4971097" y="2943225"/>
              <a:ext cx="83820" cy="83819"/>
            </a:xfrm>
            <a:custGeom>
              <a:avLst/>
              <a:gdLst>
                <a:gd name="connsiteX0" fmla="*/ 41910 w 83820"/>
                <a:gd name="connsiteY0" fmla="*/ 83820 h 83819"/>
                <a:gd name="connsiteX1" fmla="*/ 83820 w 83820"/>
                <a:gd name="connsiteY1" fmla="*/ 41910 h 83819"/>
                <a:gd name="connsiteX2" fmla="*/ 41910 w 83820"/>
                <a:gd name="connsiteY2" fmla="*/ 0 h 83819"/>
                <a:gd name="connsiteX3" fmla="*/ 0 w 83820"/>
                <a:gd name="connsiteY3" fmla="*/ 41910 h 83819"/>
                <a:gd name="connsiteX4" fmla="*/ 41910 w 83820"/>
                <a:gd name="connsiteY4" fmla="*/ 8382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83819">
                  <a:moveTo>
                    <a:pt x="41910" y="83820"/>
                  </a:moveTo>
                  <a:cubicBezTo>
                    <a:pt x="64770" y="83820"/>
                    <a:pt x="83820" y="64770"/>
                    <a:pt x="83820" y="41910"/>
                  </a:cubicBezTo>
                  <a:cubicBezTo>
                    <a:pt x="83820" y="19050"/>
                    <a:pt x="64770" y="0"/>
                    <a:pt x="41910" y="0"/>
                  </a:cubicBezTo>
                  <a:cubicBezTo>
                    <a:pt x="19050" y="0"/>
                    <a:pt x="0" y="19050"/>
                    <a:pt x="0" y="41910"/>
                  </a:cubicBezTo>
                  <a:cubicBezTo>
                    <a:pt x="0" y="64770"/>
                    <a:pt x="18097" y="83820"/>
                    <a:pt x="41910" y="8382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2" name="Freeform 1528">
              <a:extLst>
                <a:ext uri="{FF2B5EF4-FFF2-40B4-BE49-F238E27FC236}">
                  <a16:creationId xmlns:a16="http://schemas.microsoft.com/office/drawing/2014/main" id="{AC96A13F-A650-DB6E-1A67-F9CC51B9D98B}"/>
                </a:ext>
              </a:extLst>
            </p:cNvPr>
            <p:cNvSpPr/>
            <p:nvPr/>
          </p:nvSpPr>
          <p:spPr>
            <a:xfrm>
              <a:off x="5502592" y="3443287"/>
              <a:ext cx="245744" cy="245744"/>
            </a:xfrm>
            <a:custGeom>
              <a:avLst/>
              <a:gdLst>
                <a:gd name="connsiteX0" fmla="*/ 0 w 245744"/>
                <a:gd name="connsiteY0" fmla="*/ 122872 h 245744"/>
                <a:gd name="connsiteX1" fmla="*/ 122872 w 245744"/>
                <a:gd name="connsiteY1" fmla="*/ 245745 h 245744"/>
                <a:gd name="connsiteX2" fmla="*/ 245745 w 245744"/>
                <a:gd name="connsiteY2" fmla="*/ 122872 h 245744"/>
                <a:gd name="connsiteX3" fmla="*/ 122872 w 245744"/>
                <a:gd name="connsiteY3" fmla="*/ 0 h 245744"/>
                <a:gd name="connsiteX4" fmla="*/ 0 w 245744"/>
                <a:gd name="connsiteY4" fmla="*/ 122872 h 245744"/>
                <a:gd name="connsiteX5" fmla="*/ 199072 w 245744"/>
                <a:gd name="connsiteY5" fmla="*/ 122872 h 245744"/>
                <a:gd name="connsiteX6" fmla="*/ 123825 w 245744"/>
                <a:gd name="connsiteY6" fmla="*/ 198120 h 245744"/>
                <a:gd name="connsiteX7" fmla="*/ 48577 w 245744"/>
                <a:gd name="connsiteY7" fmla="*/ 122872 h 245744"/>
                <a:gd name="connsiteX8" fmla="*/ 123825 w 245744"/>
                <a:gd name="connsiteY8" fmla="*/ 47625 h 245744"/>
                <a:gd name="connsiteX9" fmla="*/ 199072 w 245744"/>
                <a:gd name="connsiteY9" fmla="*/ 122872 h 2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4" h="245744">
                  <a:moveTo>
                    <a:pt x="0" y="122872"/>
                  </a:moveTo>
                  <a:cubicBezTo>
                    <a:pt x="0" y="190500"/>
                    <a:pt x="55245" y="245745"/>
                    <a:pt x="122872" y="245745"/>
                  </a:cubicBezTo>
                  <a:cubicBezTo>
                    <a:pt x="190500" y="245745"/>
                    <a:pt x="245745" y="190500"/>
                    <a:pt x="245745" y="122872"/>
                  </a:cubicBezTo>
                  <a:cubicBezTo>
                    <a:pt x="245745" y="55245"/>
                    <a:pt x="190500" y="0"/>
                    <a:pt x="122872" y="0"/>
                  </a:cubicBezTo>
                  <a:cubicBezTo>
                    <a:pt x="55245" y="0"/>
                    <a:pt x="0" y="55245"/>
                    <a:pt x="0" y="122872"/>
                  </a:cubicBezTo>
                  <a:close/>
                  <a:moveTo>
                    <a:pt x="199072" y="122872"/>
                  </a:moveTo>
                  <a:cubicBezTo>
                    <a:pt x="199072" y="164782"/>
                    <a:pt x="164782" y="198120"/>
                    <a:pt x="123825" y="198120"/>
                  </a:cubicBezTo>
                  <a:cubicBezTo>
                    <a:pt x="81915" y="198120"/>
                    <a:pt x="48577" y="163830"/>
                    <a:pt x="48577" y="122872"/>
                  </a:cubicBezTo>
                  <a:cubicBezTo>
                    <a:pt x="48577" y="80963"/>
                    <a:pt x="82867" y="47625"/>
                    <a:pt x="123825" y="47625"/>
                  </a:cubicBezTo>
                  <a:cubicBezTo>
                    <a:pt x="164782" y="47625"/>
                    <a:pt x="199072" y="80963"/>
                    <a:pt x="199072" y="122872"/>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3" name="Freeform 1529">
              <a:extLst>
                <a:ext uri="{FF2B5EF4-FFF2-40B4-BE49-F238E27FC236}">
                  <a16:creationId xmlns:a16="http://schemas.microsoft.com/office/drawing/2014/main" id="{B8BE2DAE-0DF1-768F-8B95-87D30E0C29B7}"/>
                </a:ext>
              </a:extLst>
            </p:cNvPr>
            <p:cNvSpPr/>
            <p:nvPr/>
          </p:nvSpPr>
          <p:spPr>
            <a:xfrm>
              <a:off x="2937510" y="1333500"/>
              <a:ext cx="3320414" cy="2494597"/>
            </a:xfrm>
            <a:custGeom>
              <a:avLst/>
              <a:gdLst>
                <a:gd name="connsiteX0" fmla="*/ 3276600 w 3320414"/>
                <a:gd name="connsiteY0" fmla="*/ 2408873 h 2494597"/>
                <a:gd name="connsiteX1" fmla="*/ 2866072 w 3320414"/>
                <a:gd name="connsiteY1" fmla="*/ 2408873 h 2494597"/>
                <a:gd name="connsiteX2" fmla="*/ 2942272 w 3320414"/>
                <a:gd name="connsiteY2" fmla="*/ 2237423 h 2494597"/>
                <a:gd name="connsiteX3" fmla="*/ 2942272 w 3320414"/>
                <a:gd name="connsiteY3" fmla="*/ 2236470 h 2494597"/>
                <a:gd name="connsiteX4" fmla="*/ 2942272 w 3320414"/>
                <a:gd name="connsiteY4" fmla="*/ 2233613 h 2494597"/>
                <a:gd name="connsiteX5" fmla="*/ 2942272 w 3320414"/>
                <a:gd name="connsiteY5" fmla="*/ 2231708 h 2494597"/>
                <a:gd name="connsiteX6" fmla="*/ 2942272 w 3320414"/>
                <a:gd name="connsiteY6" fmla="*/ 2227898 h 2494597"/>
                <a:gd name="connsiteX7" fmla="*/ 2499360 w 3320414"/>
                <a:gd name="connsiteY7" fmla="*/ 1688782 h 2494597"/>
                <a:gd name="connsiteX8" fmla="*/ 2498408 w 3320414"/>
                <a:gd name="connsiteY8" fmla="*/ 1685925 h 2494597"/>
                <a:gd name="connsiteX9" fmla="*/ 2121218 w 3320414"/>
                <a:gd name="connsiteY9" fmla="*/ 1073468 h 2494597"/>
                <a:gd name="connsiteX10" fmla="*/ 2096453 w 3320414"/>
                <a:gd name="connsiteY10" fmla="*/ 1035368 h 2494597"/>
                <a:gd name="connsiteX11" fmla="*/ 2057400 w 3320414"/>
                <a:gd name="connsiteY11" fmla="*/ 999172 h 2494597"/>
                <a:gd name="connsiteX12" fmla="*/ 1942147 w 3320414"/>
                <a:gd name="connsiteY12" fmla="*/ 962978 h 2494597"/>
                <a:gd name="connsiteX13" fmla="*/ 1735455 w 3320414"/>
                <a:gd name="connsiteY13" fmla="*/ 962978 h 2494597"/>
                <a:gd name="connsiteX14" fmla="*/ 1735455 w 3320414"/>
                <a:gd name="connsiteY14" fmla="*/ 879158 h 2494597"/>
                <a:gd name="connsiteX15" fmla="*/ 1833562 w 3320414"/>
                <a:gd name="connsiteY15" fmla="*/ 788670 h 2494597"/>
                <a:gd name="connsiteX16" fmla="*/ 1900237 w 3320414"/>
                <a:gd name="connsiteY16" fmla="*/ 631508 h 2494597"/>
                <a:gd name="connsiteX17" fmla="*/ 1906905 w 3320414"/>
                <a:gd name="connsiteY17" fmla="*/ 391478 h 2494597"/>
                <a:gd name="connsiteX18" fmla="*/ 1891665 w 3320414"/>
                <a:gd name="connsiteY18" fmla="*/ 257175 h 2494597"/>
                <a:gd name="connsiteX19" fmla="*/ 1553528 w 3320414"/>
                <a:gd name="connsiteY19" fmla="*/ 0 h 2494597"/>
                <a:gd name="connsiteX20" fmla="*/ 1213485 w 3320414"/>
                <a:gd name="connsiteY20" fmla="*/ 262890 h 2494597"/>
                <a:gd name="connsiteX21" fmla="*/ 1199198 w 3320414"/>
                <a:gd name="connsiteY21" fmla="*/ 391478 h 2494597"/>
                <a:gd name="connsiteX22" fmla="*/ 1210628 w 3320414"/>
                <a:gd name="connsiteY22" fmla="*/ 637222 h 2494597"/>
                <a:gd name="connsiteX23" fmla="*/ 1274445 w 3320414"/>
                <a:gd name="connsiteY23" fmla="*/ 784860 h 2494597"/>
                <a:gd name="connsiteX24" fmla="*/ 1367790 w 3320414"/>
                <a:gd name="connsiteY24" fmla="*/ 874395 h 2494597"/>
                <a:gd name="connsiteX25" fmla="*/ 1367790 w 3320414"/>
                <a:gd name="connsiteY25" fmla="*/ 958215 h 2494597"/>
                <a:gd name="connsiteX26" fmla="*/ 1168718 w 3320414"/>
                <a:gd name="connsiteY26" fmla="*/ 958215 h 2494597"/>
                <a:gd name="connsiteX27" fmla="*/ 1017270 w 3320414"/>
                <a:gd name="connsiteY27" fmla="*/ 993458 h 2494597"/>
                <a:gd name="connsiteX28" fmla="*/ 443865 w 3320414"/>
                <a:gd name="connsiteY28" fmla="*/ 1178243 h 2494597"/>
                <a:gd name="connsiteX29" fmla="*/ 346710 w 3320414"/>
                <a:gd name="connsiteY29" fmla="*/ 1272540 h 2494597"/>
                <a:gd name="connsiteX30" fmla="*/ 339090 w 3320414"/>
                <a:gd name="connsiteY30" fmla="*/ 1293495 h 2494597"/>
                <a:gd name="connsiteX31" fmla="*/ 338138 w 3320414"/>
                <a:gd name="connsiteY31" fmla="*/ 1297305 h 2494597"/>
                <a:gd name="connsiteX32" fmla="*/ 331470 w 3320414"/>
                <a:gd name="connsiteY32" fmla="*/ 1342073 h 2494597"/>
                <a:gd name="connsiteX33" fmla="*/ 331470 w 3320414"/>
                <a:gd name="connsiteY33" fmla="*/ 1357313 h 2494597"/>
                <a:gd name="connsiteX34" fmla="*/ 224790 w 3320414"/>
                <a:gd name="connsiteY34" fmla="*/ 1393507 h 2494597"/>
                <a:gd name="connsiteX35" fmla="*/ 232410 w 3320414"/>
                <a:gd name="connsiteY35" fmla="*/ 1559243 h 2494597"/>
                <a:gd name="connsiteX36" fmla="*/ 331470 w 3320414"/>
                <a:gd name="connsiteY36" fmla="*/ 1647825 h 2494597"/>
                <a:gd name="connsiteX37" fmla="*/ 331470 w 3320414"/>
                <a:gd name="connsiteY37" fmla="*/ 1886903 h 2494597"/>
                <a:gd name="connsiteX38" fmla="*/ 502920 w 3320414"/>
                <a:gd name="connsiteY38" fmla="*/ 2058353 h 2494597"/>
                <a:gd name="connsiteX39" fmla="*/ 658178 w 3320414"/>
                <a:gd name="connsiteY39" fmla="*/ 1957388 h 2494597"/>
                <a:gd name="connsiteX40" fmla="*/ 728662 w 3320414"/>
                <a:gd name="connsiteY40" fmla="*/ 2024063 h 2494597"/>
                <a:gd name="connsiteX41" fmla="*/ 719137 w 3320414"/>
                <a:gd name="connsiteY41" fmla="*/ 2092643 h 2494597"/>
                <a:gd name="connsiteX42" fmla="*/ 647700 w 3320414"/>
                <a:gd name="connsiteY42" fmla="*/ 2101215 h 2494597"/>
                <a:gd name="connsiteX43" fmla="*/ 610553 w 3320414"/>
                <a:gd name="connsiteY43" fmla="*/ 2144078 h 2494597"/>
                <a:gd name="connsiteX44" fmla="*/ 610553 w 3320414"/>
                <a:gd name="connsiteY44" fmla="*/ 2353628 h 2494597"/>
                <a:gd name="connsiteX45" fmla="*/ 610553 w 3320414"/>
                <a:gd name="connsiteY45" fmla="*/ 2358390 h 2494597"/>
                <a:gd name="connsiteX46" fmla="*/ 632460 w 3320414"/>
                <a:gd name="connsiteY46" fmla="*/ 2393633 h 2494597"/>
                <a:gd name="connsiteX47" fmla="*/ 662940 w 3320414"/>
                <a:gd name="connsiteY47" fmla="*/ 2408873 h 2494597"/>
                <a:gd name="connsiteX48" fmla="*/ 42863 w 3320414"/>
                <a:gd name="connsiteY48" fmla="*/ 2408873 h 2494597"/>
                <a:gd name="connsiteX49" fmla="*/ 0 w 3320414"/>
                <a:gd name="connsiteY49" fmla="*/ 2451735 h 2494597"/>
                <a:gd name="connsiteX50" fmla="*/ 42863 w 3320414"/>
                <a:gd name="connsiteY50" fmla="*/ 2494598 h 2494597"/>
                <a:gd name="connsiteX51" fmla="*/ 2079308 w 3320414"/>
                <a:gd name="connsiteY51" fmla="*/ 2494598 h 2494597"/>
                <a:gd name="connsiteX52" fmla="*/ 2080260 w 3320414"/>
                <a:gd name="connsiteY52" fmla="*/ 2494598 h 2494597"/>
                <a:gd name="connsiteX53" fmla="*/ 3277553 w 3320414"/>
                <a:gd name="connsiteY53" fmla="*/ 2494598 h 2494597"/>
                <a:gd name="connsiteX54" fmla="*/ 3320415 w 3320414"/>
                <a:gd name="connsiteY54" fmla="*/ 2451735 h 2494597"/>
                <a:gd name="connsiteX55" fmla="*/ 3276600 w 3320414"/>
                <a:gd name="connsiteY55" fmla="*/ 2408873 h 2494597"/>
                <a:gd name="connsiteX56" fmla="*/ 2857500 w 3320414"/>
                <a:gd name="connsiteY56" fmla="*/ 2232660 h 2494597"/>
                <a:gd name="connsiteX57" fmla="*/ 2688908 w 3320414"/>
                <a:gd name="connsiteY57" fmla="*/ 2394585 h 2494597"/>
                <a:gd name="connsiteX58" fmla="*/ 2520315 w 3320414"/>
                <a:gd name="connsiteY58" fmla="*/ 2232660 h 2494597"/>
                <a:gd name="connsiteX59" fmla="*/ 2688908 w 3320414"/>
                <a:gd name="connsiteY59" fmla="*/ 2070735 h 2494597"/>
                <a:gd name="connsiteX60" fmla="*/ 2857500 w 3320414"/>
                <a:gd name="connsiteY60" fmla="*/ 2232660 h 2494597"/>
                <a:gd name="connsiteX61" fmla="*/ 1453515 w 3320414"/>
                <a:gd name="connsiteY61" fmla="*/ 936308 h 2494597"/>
                <a:gd name="connsiteX62" fmla="*/ 1555433 w 3320414"/>
                <a:gd name="connsiteY62" fmla="*/ 953453 h 2494597"/>
                <a:gd name="connsiteX63" fmla="*/ 1649730 w 3320414"/>
                <a:gd name="connsiteY63" fmla="*/ 938213 h 2494597"/>
                <a:gd name="connsiteX64" fmla="*/ 1649730 w 3320414"/>
                <a:gd name="connsiteY64" fmla="*/ 1002030 h 2494597"/>
                <a:gd name="connsiteX65" fmla="*/ 1648778 w 3320414"/>
                <a:gd name="connsiteY65" fmla="*/ 1006793 h 2494597"/>
                <a:gd name="connsiteX66" fmla="*/ 1556385 w 3320414"/>
                <a:gd name="connsiteY66" fmla="*/ 1080135 h 2494597"/>
                <a:gd name="connsiteX67" fmla="*/ 1547812 w 3320414"/>
                <a:gd name="connsiteY67" fmla="*/ 1080135 h 2494597"/>
                <a:gd name="connsiteX68" fmla="*/ 1453515 w 3320414"/>
                <a:gd name="connsiteY68" fmla="*/ 998220 h 2494597"/>
                <a:gd name="connsiteX69" fmla="*/ 1453515 w 3320414"/>
                <a:gd name="connsiteY69" fmla="*/ 936308 h 2494597"/>
                <a:gd name="connsiteX70" fmla="*/ 1809750 w 3320414"/>
                <a:gd name="connsiteY70" fmla="*/ 280988 h 2494597"/>
                <a:gd name="connsiteX71" fmla="*/ 1822133 w 3320414"/>
                <a:gd name="connsiteY71" fmla="*/ 383858 h 2494597"/>
                <a:gd name="connsiteX72" fmla="*/ 1787843 w 3320414"/>
                <a:gd name="connsiteY72" fmla="*/ 368617 h 2494597"/>
                <a:gd name="connsiteX73" fmla="*/ 1787843 w 3320414"/>
                <a:gd name="connsiteY73" fmla="*/ 227647 h 2494597"/>
                <a:gd name="connsiteX74" fmla="*/ 1809750 w 3320414"/>
                <a:gd name="connsiteY74" fmla="*/ 280988 h 2494597"/>
                <a:gd name="connsiteX75" fmla="*/ 1319212 w 3320414"/>
                <a:gd name="connsiteY75" fmla="*/ 411480 h 2494597"/>
                <a:gd name="connsiteX76" fmla="*/ 1472565 w 3320414"/>
                <a:gd name="connsiteY76" fmla="*/ 411480 h 2494597"/>
                <a:gd name="connsiteX77" fmla="*/ 1483995 w 3320414"/>
                <a:gd name="connsiteY77" fmla="*/ 417195 h 2494597"/>
                <a:gd name="connsiteX78" fmla="*/ 1487805 w 3320414"/>
                <a:gd name="connsiteY78" fmla="*/ 429578 h 2494597"/>
                <a:gd name="connsiteX79" fmla="*/ 1473518 w 3320414"/>
                <a:gd name="connsiteY79" fmla="*/ 536258 h 2494597"/>
                <a:gd name="connsiteX80" fmla="*/ 1458278 w 3320414"/>
                <a:gd name="connsiteY80" fmla="*/ 549593 h 2494597"/>
                <a:gd name="connsiteX81" fmla="*/ 1339215 w 3320414"/>
                <a:gd name="connsiteY81" fmla="*/ 549593 h 2494597"/>
                <a:gd name="connsiteX82" fmla="*/ 1323975 w 3320414"/>
                <a:gd name="connsiteY82" fmla="*/ 537210 h 2494597"/>
                <a:gd name="connsiteX83" fmla="*/ 1303973 w 3320414"/>
                <a:gd name="connsiteY83" fmla="*/ 430530 h 2494597"/>
                <a:gd name="connsiteX84" fmla="*/ 1306830 w 3320414"/>
                <a:gd name="connsiteY84" fmla="*/ 418147 h 2494597"/>
                <a:gd name="connsiteX85" fmla="*/ 1319212 w 3320414"/>
                <a:gd name="connsiteY85" fmla="*/ 411480 h 2494597"/>
                <a:gd name="connsiteX86" fmla="*/ 1518285 w 3320414"/>
                <a:gd name="connsiteY86" fmla="*/ 387667 h 2494597"/>
                <a:gd name="connsiteX87" fmla="*/ 1473518 w 3320414"/>
                <a:gd name="connsiteY87" fmla="*/ 367665 h 2494597"/>
                <a:gd name="connsiteX88" fmla="*/ 1361123 w 3320414"/>
                <a:gd name="connsiteY88" fmla="*/ 367665 h 2494597"/>
                <a:gd name="connsiteX89" fmla="*/ 1361123 w 3320414"/>
                <a:gd name="connsiteY89" fmla="*/ 237172 h 2494597"/>
                <a:gd name="connsiteX90" fmla="*/ 1744028 w 3320414"/>
                <a:gd name="connsiteY90" fmla="*/ 237172 h 2494597"/>
                <a:gd name="connsiteX91" fmla="*/ 1744028 w 3320414"/>
                <a:gd name="connsiteY91" fmla="*/ 367665 h 2494597"/>
                <a:gd name="connsiteX92" fmla="*/ 1627823 w 3320414"/>
                <a:gd name="connsiteY92" fmla="*/ 367665 h 2494597"/>
                <a:gd name="connsiteX93" fmla="*/ 1582103 w 3320414"/>
                <a:gd name="connsiteY93" fmla="*/ 389572 h 2494597"/>
                <a:gd name="connsiteX94" fmla="*/ 1569720 w 3320414"/>
                <a:gd name="connsiteY94" fmla="*/ 438150 h 2494597"/>
                <a:gd name="connsiteX95" fmla="*/ 1571625 w 3320414"/>
                <a:gd name="connsiteY95" fmla="*/ 446722 h 2494597"/>
                <a:gd name="connsiteX96" fmla="*/ 1551623 w 3320414"/>
                <a:gd name="connsiteY96" fmla="*/ 442913 h 2494597"/>
                <a:gd name="connsiteX97" fmla="*/ 1530668 w 3320414"/>
                <a:gd name="connsiteY97" fmla="*/ 446722 h 2494597"/>
                <a:gd name="connsiteX98" fmla="*/ 1532573 w 3320414"/>
                <a:gd name="connsiteY98" fmla="*/ 435292 h 2494597"/>
                <a:gd name="connsiteX99" fmla="*/ 1518285 w 3320414"/>
                <a:gd name="connsiteY99" fmla="*/ 387667 h 2494597"/>
                <a:gd name="connsiteX100" fmla="*/ 1612583 w 3320414"/>
                <a:gd name="connsiteY100" fmla="*/ 429578 h 2494597"/>
                <a:gd name="connsiteX101" fmla="*/ 1615440 w 3320414"/>
                <a:gd name="connsiteY101" fmla="*/ 417195 h 2494597"/>
                <a:gd name="connsiteX102" fmla="*/ 1626870 w 3320414"/>
                <a:gd name="connsiteY102" fmla="*/ 411480 h 2494597"/>
                <a:gd name="connsiteX103" fmla="*/ 1780223 w 3320414"/>
                <a:gd name="connsiteY103" fmla="*/ 411480 h 2494597"/>
                <a:gd name="connsiteX104" fmla="*/ 1791653 w 3320414"/>
                <a:gd name="connsiteY104" fmla="*/ 417195 h 2494597"/>
                <a:gd name="connsiteX105" fmla="*/ 1795462 w 3320414"/>
                <a:gd name="connsiteY105" fmla="*/ 429578 h 2494597"/>
                <a:gd name="connsiteX106" fmla="*/ 1781175 w 3320414"/>
                <a:gd name="connsiteY106" fmla="*/ 536258 h 2494597"/>
                <a:gd name="connsiteX107" fmla="*/ 1765935 w 3320414"/>
                <a:gd name="connsiteY107" fmla="*/ 549593 h 2494597"/>
                <a:gd name="connsiteX108" fmla="*/ 1646873 w 3320414"/>
                <a:gd name="connsiteY108" fmla="*/ 549593 h 2494597"/>
                <a:gd name="connsiteX109" fmla="*/ 1631633 w 3320414"/>
                <a:gd name="connsiteY109" fmla="*/ 537210 h 2494597"/>
                <a:gd name="connsiteX110" fmla="*/ 1612583 w 3320414"/>
                <a:gd name="connsiteY110" fmla="*/ 429578 h 2494597"/>
                <a:gd name="connsiteX111" fmla="*/ 1553528 w 3320414"/>
                <a:gd name="connsiteY111" fmla="*/ 86677 h 2494597"/>
                <a:gd name="connsiteX112" fmla="*/ 1767840 w 3320414"/>
                <a:gd name="connsiteY112" fmla="*/ 193358 h 2494597"/>
                <a:gd name="connsiteX113" fmla="*/ 1765935 w 3320414"/>
                <a:gd name="connsiteY113" fmla="*/ 193358 h 2494597"/>
                <a:gd name="connsiteX114" fmla="*/ 1340168 w 3320414"/>
                <a:gd name="connsiteY114" fmla="*/ 193358 h 2494597"/>
                <a:gd name="connsiteX115" fmla="*/ 1553528 w 3320414"/>
                <a:gd name="connsiteY115" fmla="*/ 86677 h 2494597"/>
                <a:gd name="connsiteX116" fmla="*/ 1296353 w 3320414"/>
                <a:gd name="connsiteY116" fmla="*/ 285750 h 2494597"/>
                <a:gd name="connsiteX117" fmla="*/ 1317308 w 3320414"/>
                <a:gd name="connsiteY117" fmla="*/ 231458 h 2494597"/>
                <a:gd name="connsiteX118" fmla="*/ 1317308 w 3320414"/>
                <a:gd name="connsiteY118" fmla="*/ 367665 h 2494597"/>
                <a:gd name="connsiteX119" fmla="*/ 1285875 w 3320414"/>
                <a:gd name="connsiteY119" fmla="*/ 378142 h 2494597"/>
                <a:gd name="connsiteX120" fmla="*/ 1296353 w 3320414"/>
                <a:gd name="connsiteY120" fmla="*/ 285750 h 2494597"/>
                <a:gd name="connsiteX121" fmla="*/ 1337310 w 3320414"/>
                <a:gd name="connsiteY121" fmla="*/ 727710 h 2494597"/>
                <a:gd name="connsiteX122" fmla="*/ 1296353 w 3320414"/>
                <a:gd name="connsiteY122" fmla="*/ 633413 h 2494597"/>
                <a:gd name="connsiteX123" fmla="*/ 1292543 w 3320414"/>
                <a:gd name="connsiteY123" fmla="*/ 566738 h 2494597"/>
                <a:gd name="connsiteX124" fmla="*/ 1340168 w 3320414"/>
                <a:gd name="connsiteY124" fmla="*/ 591503 h 2494597"/>
                <a:gd name="connsiteX125" fmla="*/ 1459230 w 3320414"/>
                <a:gd name="connsiteY125" fmla="*/ 591503 h 2494597"/>
                <a:gd name="connsiteX126" fmla="*/ 1518285 w 3320414"/>
                <a:gd name="connsiteY126" fmla="*/ 540068 h 2494597"/>
                <a:gd name="connsiteX127" fmla="*/ 1524000 w 3320414"/>
                <a:gd name="connsiteY127" fmla="*/ 494347 h 2494597"/>
                <a:gd name="connsiteX128" fmla="*/ 1551623 w 3320414"/>
                <a:gd name="connsiteY128" fmla="*/ 479108 h 2494597"/>
                <a:gd name="connsiteX129" fmla="*/ 1581150 w 3320414"/>
                <a:gd name="connsiteY129" fmla="*/ 495300 h 2494597"/>
                <a:gd name="connsiteX130" fmla="*/ 1590675 w 3320414"/>
                <a:gd name="connsiteY130" fmla="*/ 542925 h 2494597"/>
                <a:gd name="connsiteX131" fmla="*/ 1648778 w 3320414"/>
                <a:gd name="connsiteY131" fmla="*/ 591503 h 2494597"/>
                <a:gd name="connsiteX132" fmla="*/ 1767840 w 3320414"/>
                <a:gd name="connsiteY132" fmla="*/ 591503 h 2494597"/>
                <a:gd name="connsiteX133" fmla="*/ 1818322 w 3320414"/>
                <a:gd name="connsiteY133" fmla="*/ 561975 h 2494597"/>
                <a:gd name="connsiteX134" fmla="*/ 1816418 w 3320414"/>
                <a:gd name="connsiteY134" fmla="*/ 629603 h 2494597"/>
                <a:gd name="connsiteX135" fmla="*/ 1773555 w 3320414"/>
                <a:gd name="connsiteY135" fmla="*/ 729615 h 2494597"/>
                <a:gd name="connsiteX136" fmla="*/ 1661160 w 3320414"/>
                <a:gd name="connsiteY136" fmla="*/ 830580 h 2494597"/>
                <a:gd name="connsiteX137" fmla="*/ 1612583 w 3320414"/>
                <a:gd name="connsiteY137" fmla="*/ 862013 h 2494597"/>
                <a:gd name="connsiteX138" fmla="*/ 1495425 w 3320414"/>
                <a:gd name="connsiteY138" fmla="*/ 861060 h 2494597"/>
                <a:gd name="connsiteX139" fmla="*/ 1449705 w 3320414"/>
                <a:gd name="connsiteY139" fmla="*/ 830580 h 2494597"/>
                <a:gd name="connsiteX140" fmla="*/ 1337310 w 3320414"/>
                <a:gd name="connsiteY140" fmla="*/ 727710 h 2494597"/>
                <a:gd name="connsiteX141" fmla="*/ 277178 w 3320414"/>
                <a:gd name="connsiteY141" fmla="*/ 1508760 h 2494597"/>
                <a:gd name="connsiteX142" fmla="*/ 273367 w 3320414"/>
                <a:gd name="connsiteY142" fmla="*/ 1437323 h 2494597"/>
                <a:gd name="connsiteX143" fmla="*/ 330517 w 3320414"/>
                <a:gd name="connsiteY143" fmla="*/ 1425893 h 2494597"/>
                <a:gd name="connsiteX144" fmla="*/ 330517 w 3320414"/>
                <a:gd name="connsiteY144" fmla="*/ 1557338 h 2494597"/>
                <a:gd name="connsiteX145" fmla="*/ 277178 w 3320414"/>
                <a:gd name="connsiteY145" fmla="*/ 1508760 h 2494597"/>
                <a:gd name="connsiteX146" fmla="*/ 587693 w 3320414"/>
                <a:gd name="connsiteY146" fmla="*/ 1431607 h 2494597"/>
                <a:gd name="connsiteX147" fmla="*/ 587693 w 3320414"/>
                <a:gd name="connsiteY147" fmla="*/ 1885950 h 2494597"/>
                <a:gd name="connsiteX148" fmla="*/ 501967 w 3320414"/>
                <a:gd name="connsiteY148" fmla="*/ 1971675 h 2494597"/>
                <a:gd name="connsiteX149" fmla="*/ 416242 w 3320414"/>
                <a:gd name="connsiteY149" fmla="*/ 1885950 h 2494597"/>
                <a:gd name="connsiteX150" fmla="*/ 416242 w 3320414"/>
                <a:gd name="connsiteY150" fmla="*/ 1341120 h 2494597"/>
                <a:gd name="connsiteX151" fmla="*/ 420053 w 3320414"/>
                <a:gd name="connsiteY151" fmla="*/ 1317308 h 2494597"/>
                <a:gd name="connsiteX152" fmla="*/ 423863 w 3320414"/>
                <a:gd name="connsiteY152" fmla="*/ 1304925 h 2494597"/>
                <a:gd name="connsiteX153" fmla="*/ 470535 w 3320414"/>
                <a:gd name="connsiteY153" fmla="*/ 1257300 h 2494597"/>
                <a:gd name="connsiteX154" fmla="*/ 1044893 w 3320414"/>
                <a:gd name="connsiteY154" fmla="*/ 1074420 h 2494597"/>
                <a:gd name="connsiteX155" fmla="*/ 1049655 w 3320414"/>
                <a:gd name="connsiteY155" fmla="*/ 1072515 h 2494597"/>
                <a:gd name="connsiteX156" fmla="*/ 1168718 w 3320414"/>
                <a:gd name="connsiteY156" fmla="*/ 1043940 h 2494597"/>
                <a:gd name="connsiteX157" fmla="*/ 1377315 w 3320414"/>
                <a:gd name="connsiteY157" fmla="*/ 1043940 h 2494597"/>
                <a:gd name="connsiteX158" fmla="*/ 1547812 w 3320414"/>
                <a:gd name="connsiteY158" fmla="*/ 1164908 h 2494597"/>
                <a:gd name="connsiteX159" fmla="*/ 1556385 w 3320414"/>
                <a:gd name="connsiteY159" fmla="*/ 1164908 h 2494597"/>
                <a:gd name="connsiteX160" fmla="*/ 1725930 w 3320414"/>
                <a:gd name="connsiteY160" fmla="*/ 1047750 h 2494597"/>
                <a:gd name="connsiteX161" fmla="*/ 1943100 w 3320414"/>
                <a:gd name="connsiteY161" fmla="*/ 1047750 h 2494597"/>
                <a:gd name="connsiteX162" fmla="*/ 2009775 w 3320414"/>
                <a:gd name="connsiteY162" fmla="*/ 1069658 h 2494597"/>
                <a:gd name="connsiteX163" fmla="*/ 2030730 w 3320414"/>
                <a:gd name="connsiteY163" fmla="*/ 1088708 h 2494597"/>
                <a:gd name="connsiteX164" fmla="*/ 2045970 w 3320414"/>
                <a:gd name="connsiteY164" fmla="*/ 1112520 h 2494597"/>
                <a:gd name="connsiteX165" fmla="*/ 2047875 w 3320414"/>
                <a:gd name="connsiteY165" fmla="*/ 1116330 h 2494597"/>
                <a:gd name="connsiteX166" fmla="*/ 2373630 w 3320414"/>
                <a:gd name="connsiteY166" fmla="*/ 1645920 h 2494597"/>
                <a:gd name="connsiteX167" fmla="*/ 2351722 w 3320414"/>
                <a:gd name="connsiteY167" fmla="*/ 1640205 h 2494597"/>
                <a:gd name="connsiteX168" fmla="*/ 2286953 w 3320414"/>
                <a:gd name="connsiteY168" fmla="*/ 1625918 h 2494597"/>
                <a:gd name="connsiteX169" fmla="*/ 2209800 w 3320414"/>
                <a:gd name="connsiteY169" fmla="*/ 1588770 h 2494597"/>
                <a:gd name="connsiteX170" fmla="*/ 2076450 w 3320414"/>
                <a:gd name="connsiteY170" fmla="*/ 1483043 h 2494597"/>
                <a:gd name="connsiteX171" fmla="*/ 1944053 w 3320414"/>
                <a:gd name="connsiteY171" fmla="*/ 1582103 h 2494597"/>
                <a:gd name="connsiteX172" fmla="*/ 1828800 w 3320414"/>
                <a:gd name="connsiteY172" fmla="*/ 1613535 h 2494597"/>
                <a:gd name="connsiteX173" fmla="*/ 1335405 w 3320414"/>
                <a:gd name="connsiteY173" fmla="*/ 1846898 h 2494597"/>
                <a:gd name="connsiteX174" fmla="*/ 1182053 w 3320414"/>
                <a:gd name="connsiteY174" fmla="*/ 1945005 h 2494597"/>
                <a:gd name="connsiteX175" fmla="*/ 1087755 w 3320414"/>
                <a:gd name="connsiteY175" fmla="*/ 1863090 h 2494597"/>
                <a:gd name="connsiteX176" fmla="*/ 1079183 w 3320414"/>
                <a:gd name="connsiteY176" fmla="*/ 1324928 h 2494597"/>
                <a:gd name="connsiteX177" fmla="*/ 1062037 w 3320414"/>
                <a:gd name="connsiteY177" fmla="*/ 1291590 h 2494597"/>
                <a:gd name="connsiteX178" fmla="*/ 1025843 w 3320414"/>
                <a:gd name="connsiteY178" fmla="*/ 1283970 h 2494597"/>
                <a:gd name="connsiteX179" fmla="*/ 619125 w 3320414"/>
                <a:gd name="connsiteY179" fmla="*/ 1388745 h 2494597"/>
                <a:gd name="connsiteX180" fmla="*/ 587693 w 3320414"/>
                <a:gd name="connsiteY180" fmla="*/ 1431607 h 2494597"/>
                <a:gd name="connsiteX181" fmla="*/ 1050608 w 3320414"/>
                <a:gd name="connsiteY181" fmla="*/ 2209800 h 2494597"/>
                <a:gd name="connsiteX182" fmla="*/ 1091565 w 3320414"/>
                <a:gd name="connsiteY182" fmla="*/ 2168843 h 2494597"/>
                <a:gd name="connsiteX183" fmla="*/ 1132523 w 3320414"/>
                <a:gd name="connsiteY183" fmla="*/ 2209800 h 2494597"/>
                <a:gd name="connsiteX184" fmla="*/ 1091565 w 3320414"/>
                <a:gd name="connsiteY184" fmla="*/ 2250758 h 2494597"/>
                <a:gd name="connsiteX185" fmla="*/ 1050608 w 3320414"/>
                <a:gd name="connsiteY185" fmla="*/ 2209800 h 2494597"/>
                <a:gd name="connsiteX186" fmla="*/ 1092518 w 3320414"/>
                <a:gd name="connsiteY186" fmla="*/ 2102168 h 2494597"/>
                <a:gd name="connsiteX187" fmla="*/ 984885 w 3320414"/>
                <a:gd name="connsiteY187" fmla="*/ 2209800 h 2494597"/>
                <a:gd name="connsiteX188" fmla="*/ 986790 w 3320414"/>
                <a:gd name="connsiteY188" fmla="*/ 2225993 h 2494597"/>
                <a:gd name="connsiteX189" fmla="*/ 914400 w 3320414"/>
                <a:gd name="connsiteY189" fmla="*/ 2153603 h 2494597"/>
                <a:gd name="connsiteX190" fmla="*/ 1037273 w 3320414"/>
                <a:gd name="connsiteY190" fmla="*/ 2030730 h 2494597"/>
                <a:gd name="connsiteX191" fmla="*/ 1109662 w 3320414"/>
                <a:gd name="connsiteY191" fmla="*/ 2103120 h 2494597"/>
                <a:gd name="connsiteX192" fmla="*/ 1092518 w 3320414"/>
                <a:gd name="connsiteY192" fmla="*/ 2102168 h 2494597"/>
                <a:gd name="connsiteX193" fmla="*/ 1002982 w 3320414"/>
                <a:gd name="connsiteY193" fmla="*/ 1839278 h 2494597"/>
                <a:gd name="connsiteX194" fmla="*/ 974407 w 3320414"/>
                <a:gd name="connsiteY194" fmla="*/ 1837373 h 2494597"/>
                <a:gd name="connsiteX195" fmla="*/ 886778 w 3320414"/>
                <a:gd name="connsiteY195" fmla="*/ 1852613 h 2494597"/>
                <a:gd name="connsiteX196" fmla="*/ 673418 w 3320414"/>
                <a:gd name="connsiteY196" fmla="*/ 1644968 h 2494597"/>
                <a:gd name="connsiteX197" fmla="*/ 673418 w 3320414"/>
                <a:gd name="connsiteY197" fmla="*/ 1464945 h 2494597"/>
                <a:gd name="connsiteX198" fmla="*/ 995362 w 3320414"/>
                <a:gd name="connsiteY198" fmla="*/ 1382078 h 2494597"/>
                <a:gd name="connsiteX199" fmla="*/ 1002982 w 3320414"/>
                <a:gd name="connsiteY199" fmla="*/ 1839278 h 2494597"/>
                <a:gd name="connsiteX200" fmla="*/ 673418 w 3320414"/>
                <a:gd name="connsiteY200" fmla="*/ 1879282 h 2494597"/>
                <a:gd name="connsiteX201" fmla="*/ 673418 w 3320414"/>
                <a:gd name="connsiteY201" fmla="*/ 1738313 h 2494597"/>
                <a:gd name="connsiteX202" fmla="*/ 856298 w 3320414"/>
                <a:gd name="connsiteY202" fmla="*/ 1915478 h 2494597"/>
                <a:gd name="connsiteX203" fmla="*/ 893445 w 3320414"/>
                <a:gd name="connsiteY203" fmla="*/ 1922145 h 2494597"/>
                <a:gd name="connsiteX204" fmla="*/ 974407 w 3320414"/>
                <a:gd name="connsiteY204" fmla="*/ 1904048 h 2494597"/>
                <a:gd name="connsiteX205" fmla="*/ 1160145 w 3320414"/>
                <a:gd name="connsiteY205" fmla="*/ 2060257 h 2494597"/>
                <a:gd name="connsiteX206" fmla="*/ 1060133 w 3320414"/>
                <a:gd name="connsiteY206" fmla="*/ 1960245 h 2494597"/>
                <a:gd name="connsiteX207" fmla="*/ 1013460 w 3320414"/>
                <a:gd name="connsiteY207" fmla="*/ 1960245 h 2494597"/>
                <a:gd name="connsiteX208" fmla="*/ 842962 w 3320414"/>
                <a:gd name="connsiteY208" fmla="*/ 2130743 h 2494597"/>
                <a:gd name="connsiteX209" fmla="*/ 842962 w 3320414"/>
                <a:gd name="connsiteY209" fmla="*/ 2177415 h 2494597"/>
                <a:gd name="connsiteX210" fmla="*/ 944880 w 3320414"/>
                <a:gd name="connsiteY210" fmla="*/ 2279333 h 2494597"/>
                <a:gd name="connsiteX211" fmla="*/ 785812 w 3320414"/>
                <a:gd name="connsiteY211" fmla="*/ 2092643 h 2494597"/>
                <a:gd name="connsiteX212" fmla="*/ 798195 w 3320414"/>
                <a:gd name="connsiteY212" fmla="*/ 2025968 h 2494597"/>
                <a:gd name="connsiteX213" fmla="*/ 789623 w 3320414"/>
                <a:gd name="connsiteY213" fmla="*/ 1989773 h 2494597"/>
                <a:gd name="connsiteX214" fmla="*/ 673418 w 3320414"/>
                <a:gd name="connsiteY214" fmla="*/ 1879282 h 2494597"/>
                <a:gd name="connsiteX215" fmla="*/ 695325 w 3320414"/>
                <a:gd name="connsiteY215" fmla="*/ 2181225 h 2494597"/>
                <a:gd name="connsiteX216" fmla="*/ 733425 w 3320414"/>
                <a:gd name="connsiteY216" fmla="*/ 2176463 h 2494597"/>
                <a:gd name="connsiteX217" fmla="*/ 974407 w 3320414"/>
                <a:gd name="connsiteY217" fmla="*/ 2347913 h 2494597"/>
                <a:gd name="connsiteX218" fmla="*/ 1029653 w 3320414"/>
                <a:gd name="connsiteY218" fmla="*/ 2342198 h 2494597"/>
                <a:gd name="connsiteX219" fmla="*/ 1054418 w 3320414"/>
                <a:gd name="connsiteY219" fmla="*/ 2319338 h 2494597"/>
                <a:gd name="connsiteX220" fmla="*/ 1055370 w 3320414"/>
                <a:gd name="connsiteY220" fmla="*/ 2310765 h 2494597"/>
                <a:gd name="connsiteX221" fmla="*/ 1092518 w 3320414"/>
                <a:gd name="connsiteY221" fmla="*/ 2317433 h 2494597"/>
                <a:gd name="connsiteX222" fmla="*/ 1200150 w 3320414"/>
                <a:gd name="connsiteY222" fmla="*/ 2209800 h 2494597"/>
                <a:gd name="connsiteX223" fmla="*/ 1192530 w 3320414"/>
                <a:gd name="connsiteY223" fmla="*/ 2171700 h 2494597"/>
                <a:gd name="connsiteX224" fmla="*/ 1201103 w 3320414"/>
                <a:gd name="connsiteY224" fmla="*/ 2170748 h 2494597"/>
                <a:gd name="connsiteX225" fmla="*/ 1223962 w 3320414"/>
                <a:gd name="connsiteY225" fmla="*/ 2145983 h 2494597"/>
                <a:gd name="connsiteX226" fmla="*/ 1229678 w 3320414"/>
                <a:gd name="connsiteY226" fmla="*/ 2093595 h 2494597"/>
                <a:gd name="connsiteX227" fmla="*/ 1220153 w 3320414"/>
                <a:gd name="connsiteY227" fmla="*/ 2025015 h 2494597"/>
                <a:gd name="connsiteX228" fmla="*/ 1384935 w 3320414"/>
                <a:gd name="connsiteY228" fmla="*/ 1920240 h 2494597"/>
                <a:gd name="connsiteX229" fmla="*/ 1841183 w 3320414"/>
                <a:gd name="connsiteY229" fmla="*/ 1700213 h 2494597"/>
                <a:gd name="connsiteX230" fmla="*/ 2023110 w 3320414"/>
                <a:gd name="connsiteY230" fmla="*/ 1616393 h 2494597"/>
                <a:gd name="connsiteX231" fmla="*/ 2076450 w 3320414"/>
                <a:gd name="connsiteY231" fmla="*/ 1570673 h 2494597"/>
                <a:gd name="connsiteX232" fmla="*/ 2127885 w 3320414"/>
                <a:gd name="connsiteY232" fmla="*/ 1615440 h 2494597"/>
                <a:gd name="connsiteX233" fmla="*/ 2262188 w 3320414"/>
                <a:gd name="connsiteY233" fmla="*/ 1710690 h 2494597"/>
                <a:gd name="connsiteX234" fmla="*/ 2268855 w 3320414"/>
                <a:gd name="connsiteY234" fmla="*/ 1712595 h 2494597"/>
                <a:gd name="connsiteX235" fmla="*/ 2331720 w 3320414"/>
                <a:gd name="connsiteY235" fmla="*/ 1725930 h 2494597"/>
                <a:gd name="connsiteX236" fmla="*/ 2782253 w 3320414"/>
                <a:gd name="connsiteY236" fmla="*/ 2004060 h 2494597"/>
                <a:gd name="connsiteX237" fmla="*/ 2687955 w 3320414"/>
                <a:gd name="connsiteY237" fmla="*/ 1985963 h 2494597"/>
                <a:gd name="connsiteX238" fmla="*/ 2433638 w 3320414"/>
                <a:gd name="connsiteY238" fmla="*/ 2233613 h 2494597"/>
                <a:gd name="connsiteX239" fmla="*/ 2460308 w 3320414"/>
                <a:gd name="connsiteY239" fmla="*/ 2342198 h 2494597"/>
                <a:gd name="connsiteX240" fmla="*/ 2321243 w 3320414"/>
                <a:gd name="connsiteY240" fmla="*/ 2258378 h 2494597"/>
                <a:gd name="connsiteX241" fmla="*/ 2220278 w 3320414"/>
                <a:gd name="connsiteY241" fmla="*/ 2197418 h 2494597"/>
                <a:gd name="connsiteX242" fmla="*/ 2092643 w 3320414"/>
                <a:gd name="connsiteY242" fmla="*/ 2146935 h 2494597"/>
                <a:gd name="connsiteX243" fmla="*/ 2089785 w 3320414"/>
                <a:gd name="connsiteY243" fmla="*/ 2145983 h 2494597"/>
                <a:gd name="connsiteX244" fmla="*/ 1864995 w 3320414"/>
                <a:gd name="connsiteY244" fmla="*/ 2112645 h 2494597"/>
                <a:gd name="connsiteX245" fmla="*/ 1595437 w 3320414"/>
                <a:gd name="connsiteY245" fmla="*/ 2178368 h 2494597"/>
                <a:gd name="connsiteX246" fmla="*/ 1416368 w 3320414"/>
                <a:gd name="connsiteY246" fmla="*/ 2263140 h 2494597"/>
                <a:gd name="connsiteX247" fmla="*/ 1015365 w 3320414"/>
                <a:gd name="connsiteY247" fmla="*/ 2396490 h 2494597"/>
                <a:gd name="connsiteX248" fmla="*/ 697230 w 3320414"/>
                <a:gd name="connsiteY248" fmla="*/ 2331720 h 2494597"/>
                <a:gd name="connsiteX249" fmla="*/ 697230 w 3320414"/>
                <a:gd name="connsiteY249" fmla="*/ 2181225 h 2494597"/>
                <a:gd name="connsiteX250" fmla="*/ 2404110 w 3320414"/>
                <a:gd name="connsiteY250" fmla="*/ 2408873 h 2494597"/>
                <a:gd name="connsiteX251" fmla="*/ 2121218 w 3320414"/>
                <a:gd name="connsiteY251" fmla="*/ 2408873 h 2494597"/>
                <a:gd name="connsiteX252" fmla="*/ 2119313 w 3320414"/>
                <a:gd name="connsiteY252" fmla="*/ 2245043 h 2494597"/>
                <a:gd name="connsiteX253" fmla="*/ 2182178 w 3320414"/>
                <a:gd name="connsiteY253" fmla="*/ 2272665 h 2494597"/>
                <a:gd name="connsiteX254" fmla="*/ 2268855 w 3320414"/>
                <a:gd name="connsiteY254" fmla="*/ 2325053 h 2494597"/>
                <a:gd name="connsiteX255" fmla="*/ 2404110 w 3320414"/>
                <a:gd name="connsiteY255" fmla="*/ 2408873 h 2494597"/>
                <a:gd name="connsiteX256" fmla="*/ 1450658 w 3320414"/>
                <a:gd name="connsiteY256" fmla="*/ 2339340 h 2494597"/>
                <a:gd name="connsiteX257" fmla="*/ 1629728 w 3320414"/>
                <a:gd name="connsiteY257" fmla="*/ 2254568 h 2494597"/>
                <a:gd name="connsiteX258" fmla="*/ 1864043 w 3320414"/>
                <a:gd name="connsiteY258" fmla="*/ 2196465 h 2494597"/>
                <a:gd name="connsiteX259" fmla="*/ 2032635 w 3320414"/>
                <a:gd name="connsiteY259" fmla="*/ 2217420 h 2494597"/>
                <a:gd name="connsiteX260" fmla="*/ 2035493 w 3320414"/>
                <a:gd name="connsiteY260" fmla="*/ 2408873 h 2494597"/>
                <a:gd name="connsiteX261" fmla="*/ 1293495 w 3320414"/>
                <a:gd name="connsiteY261" fmla="*/ 2408873 h 2494597"/>
                <a:gd name="connsiteX262" fmla="*/ 1450658 w 3320414"/>
                <a:gd name="connsiteY262" fmla="*/ 2339340 h 249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3320414" h="2494597">
                  <a:moveTo>
                    <a:pt x="3276600" y="2408873"/>
                  </a:moveTo>
                  <a:lnTo>
                    <a:pt x="2866072" y="2408873"/>
                  </a:lnTo>
                  <a:cubicBezTo>
                    <a:pt x="2911793" y="2365058"/>
                    <a:pt x="2941320" y="2305050"/>
                    <a:pt x="2942272" y="2237423"/>
                  </a:cubicBezTo>
                  <a:cubicBezTo>
                    <a:pt x="2942272" y="2237423"/>
                    <a:pt x="2942272" y="2236470"/>
                    <a:pt x="2942272" y="2236470"/>
                  </a:cubicBezTo>
                  <a:cubicBezTo>
                    <a:pt x="2942272" y="2235518"/>
                    <a:pt x="2942272" y="2234565"/>
                    <a:pt x="2942272" y="2233613"/>
                  </a:cubicBezTo>
                  <a:cubicBezTo>
                    <a:pt x="2942272" y="2232660"/>
                    <a:pt x="2942272" y="2232660"/>
                    <a:pt x="2942272" y="2231708"/>
                  </a:cubicBezTo>
                  <a:cubicBezTo>
                    <a:pt x="2942272" y="2230755"/>
                    <a:pt x="2942272" y="2228850"/>
                    <a:pt x="2942272" y="2227898"/>
                  </a:cubicBezTo>
                  <a:cubicBezTo>
                    <a:pt x="2946083" y="2003107"/>
                    <a:pt x="2773680" y="1799273"/>
                    <a:pt x="2499360" y="1688782"/>
                  </a:cubicBezTo>
                  <a:cubicBezTo>
                    <a:pt x="2499360" y="1687830"/>
                    <a:pt x="2499360" y="1686878"/>
                    <a:pt x="2498408" y="1685925"/>
                  </a:cubicBezTo>
                  <a:lnTo>
                    <a:pt x="2121218" y="1073468"/>
                  </a:lnTo>
                  <a:cubicBezTo>
                    <a:pt x="2113597" y="1059180"/>
                    <a:pt x="2105025" y="1045845"/>
                    <a:pt x="2096453" y="1035368"/>
                  </a:cubicBezTo>
                  <a:cubicBezTo>
                    <a:pt x="2085022" y="1021080"/>
                    <a:pt x="2071687" y="1008697"/>
                    <a:pt x="2057400" y="999172"/>
                  </a:cubicBezTo>
                  <a:cubicBezTo>
                    <a:pt x="2023110" y="975360"/>
                    <a:pt x="1984058" y="962978"/>
                    <a:pt x="1942147" y="962978"/>
                  </a:cubicBezTo>
                  <a:lnTo>
                    <a:pt x="1735455" y="962978"/>
                  </a:lnTo>
                  <a:lnTo>
                    <a:pt x="1735455" y="879158"/>
                  </a:lnTo>
                  <a:cubicBezTo>
                    <a:pt x="1773555" y="847725"/>
                    <a:pt x="1809750" y="814388"/>
                    <a:pt x="1833562" y="788670"/>
                  </a:cubicBezTo>
                  <a:cubicBezTo>
                    <a:pt x="1874520" y="746760"/>
                    <a:pt x="1898333" y="690563"/>
                    <a:pt x="1900237" y="631508"/>
                  </a:cubicBezTo>
                  <a:cubicBezTo>
                    <a:pt x="1903095" y="549593"/>
                    <a:pt x="1906905" y="441960"/>
                    <a:pt x="1906905" y="391478"/>
                  </a:cubicBezTo>
                  <a:cubicBezTo>
                    <a:pt x="1906905" y="353378"/>
                    <a:pt x="1902143" y="295275"/>
                    <a:pt x="1891665" y="257175"/>
                  </a:cubicBezTo>
                  <a:cubicBezTo>
                    <a:pt x="1848803" y="100965"/>
                    <a:pt x="1715453" y="0"/>
                    <a:pt x="1553528" y="0"/>
                  </a:cubicBezTo>
                  <a:cubicBezTo>
                    <a:pt x="1388745" y="0"/>
                    <a:pt x="1255395" y="102870"/>
                    <a:pt x="1213485" y="262890"/>
                  </a:cubicBezTo>
                  <a:cubicBezTo>
                    <a:pt x="1203960" y="298133"/>
                    <a:pt x="1199198" y="354330"/>
                    <a:pt x="1199198" y="391478"/>
                  </a:cubicBezTo>
                  <a:cubicBezTo>
                    <a:pt x="1199198" y="442913"/>
                    <a:pt x="1204912" y="553403"/>
                    <a:pt x="1210628" y="637222"/>
                  </a:cubicBezTo>
                  <a:cubicBezTo>
                    <a:pt x="1214437" y="692468"/>
                    <a:pt x="1236345" y="744855"/>
                    <a:pt x="1274445" y="784860"/>
                  </a:cubicBezTo>
                  <a:cubicBezTo>
                    <a:pt x="1298258" y="809625"/>
                    <a:pt x="1331595" y="842963"/>
                    <a:pt x="1367790" y="874395"/>
                  </a:cubicBezTo>
                  <a:lnTo>
                    <a:pt x="1367790" y="958215"/>
                  </a:lnTo>
                  <a:lnTo>
                    <a:pt x="1168718" y="958215"/>
                  </a:lnTo>
                  <a:cubicBezTo>
                    <a:pt x="1124903" y="958215"/>
                    <a:pt x="1065848" y="971550"/>
                    <a:pt x="1017270" y="993458"/>
                  </a:cubicBezTo>
                  <a:lnTo>
                    <a:pt x="443865" y="1178243"/>
                  </a:lnTo>
                  <a:cubicBezTo>
                    <a:pt x="400050" y="1194435"/>
                    <a:pt x="363855" y="1229678"/>
                    <a:pt x="346710" y="1272540"/>
                  </a:cubicBezTo>
                  <a:cubicBezTo>
                    <a:pt x="343853" y="1279208"/>
                    <a:pt x="340995" y="1286828"/>
                    <a:pt x="339090" y="1293495"/>
                  </a:cubicBezTo>
                  <a:cubicBezTo>
                    <a:pt x="339090" y="1294448"/>
                    <a:pt x="338138" y="1296353"/>
                    <a:pt x="338138" y="1297305"/>
                  </a:cubicBezTo>
                  <a:cubicBezTo>
                    <a:pt x="333375" y="1313498"/>
                    <a:pt x="331470" y="1327785"/>
                    <a:pt x="331470" y="1342073"/>
                  </a:cubicBezTo>
                  <a:lnTo>
                    <a:pt x="331470" y="1357313"/>
                  </a:lnTo>
                  <a:cubicBezTo>
                    <a:pt x="292417" y="1350645"/>
                    <a:pt x="252413" y="1363028"/>
                    <a:pt x="224790" y="1393507"/>
                  </a:cubicBezTo>
                  <a:cubicBezTo>
                    <a:pt x="180975" y="1441132"/>
                    <a:pt x="184785" y="1515428"/>
                    <a:pt x="232410" y="1559243"/>
                  </a:cubicBezTo>
                  <a:lnTo>
                    <a:pt x="331470" y="1647825"/>
                  </a:lnTo>
                  <a:lnTo>
                    <a:pt x="331470" y="1886903"/>
                  </a:lnTo>
                  <a:cubicBezTo>
                    <a:pt x="331470" y="1981200"/>
                    <a:pt x="408623" y="2058353"/>
                    <a:pt x="502920" y="2058353"/>
                  </a:cubicBezTo>
                  <a:cubicBezTo>
                    <a:pt x="572453" y="2058353"/>
                    <a:pt x="631507" y="2016443"/>
                    <a:pt x="658178" y="1957388"/>
                  </a:cubicBezTo>
                  <a:lnTo>
                    <a:pt x="728662" y="2024063"/>
                  </a:lnTo>
                  <a:cubicBezTo>
                    <a:pt x="721995" y="2046923"/>
                    <a:pt x="719137" y="2069782"/>
                    <a:pt x="719137" y="2092643"/>
                  </a:cubicBezTo>
                  <a:lnTo>
                    <a:pt x="647700" y="2101215"/>
                  </a:lnTo>
                  <a:cubicBezTo>
                    <a:pt x="625793" y="2104073"/>
                    <a:pt x="610553" y="2122170"/>
                    <a:pt x="610553" y="2144078"/>
                  </a:cubicBezTo>
                  <a:lnTo>
                    <a:pt x="610553" y="2353628"/>
                  </a:lnTo>
                  <a:lnTo>
                    <a:pt x="610553" y="2358390"/>
                  </a:lnTo>
                  <a:cubicBezTo>
                    <a:pt x="611505" y="2372678"/>
                    <a:pt x="620078" y="2386013"/>
                    <a:pt x="632460" y="2393633"/>
                  </a:cubicBezTo>
                  <a:cubicBezTo>
                    <a:pt x="641985" y="2399348"/>
                    <a:pt x="652462" y="2404110"/>
                    <a:pt x="662940" y="2408873"/>
                  </a:cubicBezTo>
                  <a:lnTo>
                    <a:pt x="42863" y="2408873"/>
                  </a:lnTo>
                  <a:cubicBezTo>
                    <a:pt x="19050" y="2408873"/>
                    <a:pt x="0" y="2427923"/>
                    <a:pt x="0" y="2451735"/>
                  </a:cubicBezTo>
                  <a:cubicBezTo>
                    <a:pt x="0" y="2475548"/>
                    <a:pt x="19050" y="2494598"/>
                    <a:pt x="42863" y="2494598"/>
                  </a:cubicBezTo>
                  <a:lnTo>
                    <a:pt x="2079308" y="2494598"/>
                  </a:lnTo>
                  <a:lnTo>
                    <a:pt x="2080260" y="2494598"/>
                  </a:lnTo>
                  <a:lnTo>
                    <a:pt x="3277553" y="2494598"/>
                  </a:lnTo>
                  <a:cubicBezTo>
                    <a:pt x="3301365" y="2494598"/>
                    <a:pt x="3320415" y="2475548"/>
                    <a:pt x="3320415" y="2451735"/>
                  </a:cubicBezTo>
                  <a:cubicBezTo>
                    <a:pt x="3320415" y="2427923"/>
                    <a:pt x="3300413" y="2408873"/>
                    <a:pt x="3276600" y="2408873"/>
                  </a:cubicBezTo>
                  <a:close/>
                  <a:moveTo>
                    <a:pt x="2857500" y="2232660"/>
                  </a:moveTo>
                  <a:cubicBezTo>
                    <a:pt x="2857500" y="2321243"/>
                    <a:pt x="2782253" y="2394585"/>
                    <a:pt x="2688908" y="2394585"/>
                  </a:cubicBezTo>
                  <a:cubicBezTo>
                    <a:pt x="2595563" y="2394585"/>
                    <a:pt x="2520315" y="2322195"/>
                    <a:pt x="2520315" y="2232660"/>
                  </a:cubicBezTo>
                  <a:cubicBezTo>
                    <a:pt x="2520315" y="2143125"/>
                    <a:pt x="2595563" y="2070735"/>
                    <a:pt x="2688908" y="2070735"/>
                  </a:cubicBezTo>
                  <a:cubicBezTo>
                    <a:pt x="2782253" y="2070735"/>
                    <a:pt x="2857500" y="2143125"/>
                    <a:pt x="2857500" y="2232660"/>
                  </a:cubicBezTo>
                  <a:close/>
                  <a:moveTo>
                    <a:pt x="1453515" y="936308"/>
                  </a:moveTo>
                  <a:cubicBezTo>
                    <a:pt x="1475423" y="947738"/>
                    <a:pt x="1515428" y="953453"/>
                    <a:pt x="1555433" y="953453"/>
                  </a:cubicBezTo>
                  <a:cubicBezTo>
                    <a:pt x="1592580" y="953453"/>
                    <a:pt x="1628775" y="948690"/>
                    <a:pt x="1649730" y="938213"/>
                  </a:cubicBezTo>
                  <a:lnTo>
                    <a:pt x="1649730" y="1002030"/>
                  </a:lnTo>
                  <a:cubicBezTo>
                    <a:pt x="1649730" y="1003935"/>
                    <a:pt x="1648778" y="1005840"/>
                    <a:pt x="1648778" y="1006793"/>
                  </a:cubicBezTo>
                  <a:cubicBezTo>
                    <a:pt x="1638300" y="1049655"/>
                    <a:pt x="1600200" y="1080135"/>
                    <a:pt x="1556385" y="1080135"/>
                  </a:cubicBezTo>
                  <a:lnTo>
                    <a:pt x="1547812" y="1080135"/>
                  </a:lnTo>
                  <a:cubicBezTo>
                    <a:pt x="1500187" y="1080135"/>
                    <a:pt x="1460183" y="1044893"/>
                    <a:pt x="1453515" y="998220"/>
                  </a:cubicBezTo>
                  <a:lnTo>
                    <a:pt x="1453515" y="936308"/>
                  </a:lnTo>
                  <a:close/>
                  <a:moveTo>
                    <a:pt x="1809750" y="280988"/>
                  </a:moveTo>
                  <a:cubicBezTo>
                    <a:pt x="1816418" y="306705"/>
                    <a:pt x="1821180" y="350520"/>
                    <a:pt x="1822133" y="383858"/>
                  </a:cubicBezTo>
                  <a:cubicBezTo>
                    <a:pt x="1812608" y="375285"/>
                    <a:pt x="1801178" y="369570"/>
                    <a:pt x="1787843" y="368617"/>
                  </a:cubicBezTo>
                  <a:lnTo>
                    <a:pt x="1787843" y="227647"/>
                  </a:lnTo>
                  <a:cubicBezTo>
                    <a:pt x="1796415" y="243840"/>
                    <a:pt x="1804035" y="260985"/>
                    <a:pt x="1809750" y="280988"/>
                  </a:cubicBezTo>
                  <a:close/>
                  <a:moveTo>
                    <a:pt x="1319212" y="411480"/>
                  </a:moveTo>
                  <a:lnTo>
                    <a:pt x="1472565" y="411480"/>
                  </a:lnTo>
                  <a:cubicBezTo>
                    <a:pt x="1478280" y="411480"/>
                    <a:pt x="1482090" y="414338"/>
                    <a:pt x="1483995" y="417195"/>
                  </a:cubicBezTo>
                  <a:cubicBezTo>
                    <a:pt x="1485900" y="420053"/>
                    <a:pt x="1488758" y="422910"/>
                    <a:pt x="1487805" y="429578"/>
                  </a:cubicBezTo>
                  <a:lnTo>
                    <a:pt x="1473518" y="536258"/>
                  </a:lnTo>
                  <a:cubicBezTo>
                    <a:pt x="1472565" y="543878"/>
                    <a:pt x="1465898" y="549593"/>
                    <a:pt x="1458278" y="549593"/>
                  </a:cubicBezTo>
                  <a:lnTo>
                    <a:pt x="1339215" y="549593"/>
                  </a:lnTo>
                  <a:cubicBezTo>
                    <a:pt x="1331595" y="549593"/>
                    <a:pt x="1325880" y="543878"/>
                    <a:pt x="1323975" y="537210"/>
                  </a:cubicBezTo>
                  <a:lnTo>
                    <a:pt x="1303973" y="430530"/>
                  </a:lnTo>
                  <a:cubicBezTo>
                    <a:pt x="1303020" y="423863"/>
                    <a:pt x="1305878" y="420053"/>
                    <a:pt x="1306830" y="418147"/>
                  </a:cubicBezTo>
                  <a:cubicBezTo>
                    <a:pt x="1309687" y="414338"/>
                    <a:pt x="1313498" y="411480"/>
                    <a:pt x="1319212" y="411480"/>
                  </a:cubicBezTo>
                  <a:close/>
                  <a:moveTo>
                    <a:pt x="1518285" y="387667"/>
                  </a:moveTo>
                  <a:cubicBezTo>
                    <a:pt x="1506855" y="374333"/>
                    <a:pt x="1490662" y="367665"/>
                    <a:pt x="1473518" y="367665"/>
                  </a:cubicBezTo>
                  <a:lnTo>
                    <a:pt x="1361123" y="367665"/>
                  </a:lnTo>
                  <a:lnTo>
                    <a:pt x="1361123" y="237172"/>
                  </a:lnTo>
                  <a:lnTo>
                    <a:pt x="1744028" y="237172"/>
                  </a:lnTo>
                  <a:lnTo>
                    <a:pt x="1744028" y="367665"/>
                  </a:lnTo>
                  <a:lnTo>
                    <a:pt x="1627823" y="367665"/>
                  </a:lnTo>
                  <a:cubicBezTo>
                    <a:pt x="1609725" y="367665"/>
                    <a:pt x="1593533" y="375285"/>
                    <a:pt x="1582103" y="389572"/>
                  </a:cubicBezTo>
                  <a:cubicBezTo>
                    <a:pt x="1570673" y="403860"/>
                    <a:pt x="1565910" y="421005"/>
                    <a:pt x="1569720" y="438150"/>
                  </a:cubicBezTo>
                  <a:lnTo>
                    <a:pt x="1571625" y="446722"/>
                  </a:lnTo>
                  <a:cubicBezTo>
                    <a:pt x="1564958" y="444817"/>
                    <a:pt x="1558290" y="442913"/>
                    <a:pt x="1551623" y="442913"/>
                  </a:cubicBezTo>
                  <a:cubicBezTo>
                    <a:pt x="1544003" y="442913"/>
                    <a:pt x="1537335" y="444817"/>
                    <a:pt x="1530668" y="446722"/>
                  </a:cubicBezTo>
                  <a:lnTo>
                    <a:pt x="1532573" y="435292"/>
                  </a:lnTo>
                  <a:cubicBezTo>
                    <a:pt x="1534478" y="417195"/>
                    <a:pt x="1528762" y="400050"/>
                    <a:pt x="1518285" y="387667"/>
                  </a:cubicBezTo>
                  <a:close/>
                  <a:moveTo>
                    <a:pt x="1612583" y="429578"/>
                  </a:moveTo>
                  <a:cubicBezTo>
                    <a:pt x="1611630" y="422910"/>
                    <a:pt x="1614487" y="419100"/>
                    <a:pt x="1615440" y="417195"/>
                  </a:cubicBezTo>
                  <a:cubicBezTo>
                    <a:pt x="1617345" y="415290"/>
                    <a:pt x="1621155" y="411480"/>
                    <a:pt x="1626870" y="411480"/>
                  </a:cubicBezTo>
                  <a:lnTo>
                    <a:pt x="1780223" y="411480"/>
                  </a:lnTo>
                  <a:cubicBezTo>
                    <a:pt x="1785937" y="411480"/>
                    <a:pt x="1789747" y="414338"/>
                    <a:pt x="1791653" y="417195"/>
                  </a:cubicBezTo>
                  <a:cubicBezTo>
                    <a:pt x="1793558" y="420053"/>
                    <a:pt x="1796415" y="422910"/>
                    <a:pt x="1795462" y="429578"/>
                  </a:cubicBezTo>
                  <a:lnTo>
                    <a:pt x="1781175" y="536258"/>
                  </a:lnTo>
                  <a:cubicBezTo>
                    <a:pt x="1780223" y="543878"/>
                    <a:pt x="1773555" y="549593"/>
                    <a:pt x="1765935" y="549593"/>
                  </a:cubicBezTo>
                  <a:lnTo>
                    <a:pt x="1646873" y="549593"/>
                  </a:lnTo>
                  <a:cubicBezTo>
                    <a:pt x="1639253" y="549593"/>
                    <a:pt x="1633537" y="543878"/>
                    <a:pt x="1631633" y="537210"/>
                  </a:cubicBezTo>
                  <a:lnTo>
                    <a:pt x="1612583" y="429578"/>
                  </a:lnTo>
                  <a:close/>
                  <a:moveTo>
                    <a:pt x="1553528" y="86677"/>
                  </a:moveTo>
                  <a:cubicBezTo>
                    <a:pt x="1644015" y="86677"/>
                    <a:pt x="1719262" y="125730"/>
                    <a:pt x="1767840" y="193358"/>
                  </a:cubicBezTo>
                  <a:cubicBezTo>
                    <a:pt x="1766887" y="193358"/>
                    <a:pt x="1766887" y="193358"/>
                    <a:pt x="1765935" y="193358"/>
                  </a:cubicBezTo>
                  <a:lnTo>
                    <a:pt x="1340168" y="193358"/>
                  </a:lnTo>
                  <a:cubicBezTo>
                    <a:pt x="1387793" y="125730"/>
                    <a:pt x="1463040" y="86677"/>
                    <a:pt x="1553528" y="86677"/>
                  </a:cubicBezTo>
                  <a:close/>
                  <a:moveTo>
                    <a:pt x="1296353" y="285750"/>
                  </a:moveTo>
                  <a:cubicBezTo>
                    <a:pt x="1301115" y="265747"/>
                    <a:pt x="1308735" y="248603"/>
                    <a:pt x="1317308" y="231458"/>
                  </a:cubicBezTo>
                  <a:lnTo>
                    <a:pt x="1317308" y="367665"/>
                  </a:lnTo>
                  <a:cubicBezTo>
                    <a:pt x="1305878" y="367665"/>
                    <a:pt x="1295400" y="371475"/>
                    <a:pt x="1285875" y="378142"/>
                  </a:cubicBezTo>
                  <a:cubicBezTo>
                    <a:pt x="1286828" y="347663"/>
                    <a:pt x="1290637" y="308610"/>
                    <a:pt x="1296353" y="285750"/>
                  </a:cubicBezTo>
                  <a:close/>
                  <a:moveTo>
                    <a:pt x="1337310" y="727710"/>
                  </a:moveTo>
                  <a:cubicBezTo>
                    <a:pt x="1313498" y="701993"/>
                    <a:pt x="1298258" y="668655"/>
                    <a:pt x="1296353" y="633413"/>
                  </a:cubicBezTo>
                  <a:cubicBezTo>
                    <a:pt x="1295400" y="612458"/>
                    <a:pt x="1293495" y="589597"/>
                    <a:pt x="1292543" y="566738"/>
                  </a:cubicBezTo>
                  <a:cubicBezTo>
                    <a:pt x="1303020" y="581978"/>
                    <a:pt x="1320165" y="591503"/>
                    <a:pt x="1340168" y="591503"/>
                  </a:cubicBezTo>
                  <a:lnTo>
                    <a:pt x="1459230" y="591503"/>
                  </a:lnTo>
                  <a:cubicBezTo>
                    <a:pt x="1488758" y="591503"/>
                    <a:pt x="1513523" y="569595"/>
                    <a:pt x="1518285" y="540068"/>
                  </a:cubicBezTo>
                  <a:lnTo>
                    <a:pt x="1524000" y="494347"/>
                  </a:lnTo>
                  <a:cubicBezTo>
                    <a:pt x="1529715" y="487680"/>
                    <a:pt x="1538287" y="479108"/>
                    <a:pt x="1551623" y="479108"/>
                  </a:cubicBezTo>
                  <a:cubicBezTo>
                    <a:pt x="1564005" y="479108"/>
                    <a:pt x="1575435" y="488633"/>
                    <a:pt x="1581150" y="495300"/>
                  </a:cubicBezTo>
                  <a:lnTo>
                    <a:pt x="1590675" y="542925"/>
                  </a:lnTo>
                  <a:cubicBezTo>
                    <a:pt x="1596390" y="570547"/>
                    <a:pt x="1620203" y="591503"/>
                    <a:pt x="1648778" y="591503"/>
                  </a:cubicBezTo>
                  <a:lnTo>
                    <a:pt x="1767840" y="591503"/>
                  </a:lnTo>
                  <a:cubicBezTo>
                    <a:pt x="1789747" y="591503"/>
                    <a:pt x="1808797" y="580072"/>
                    <a:pt x="1818322" y="561975"/>
                  </a:cubicBezTo>
                  <a:cubicBezTo>
                    <a:pt x="1817370" y="584835"/>
                    <a:pt x="1816418" y="607695"/>
                    <a:pt x="1816418" y="629603"/>
                  </a:cubicBezTo>
                  <a:cubicBezTo>
                    <a:pt x="1815465" y="667703"/>
                    <a:pt x="1800225" y="702945"/>
                    <a:pt x="1773555" y="729615"/>
                  </a:cubicBezTo>
                  <a:cubicBezTo>
                    <a:pt x="1745933" y="758190"/>
                    <a:pt x="1704023" y="798195"/>
                    <a:pt x="1661160" y="830580"/>
                  </a:cubicBezTo>
                  <a:cubicBezTo>
                    <a:pt x="1642110" y="844868"/>
                    <a:pt x="1625918" y="855345"/>
                    <a:pt x="1612583" y="862013"/>
                  </a:cubicBezTo>
                  <a:cubicBezTo>
                    <a:pt x="1593533" y="870585"/>
                    <a:pt x="1513523" y="869633"/>
                    <a:pt x="1495425" y="861060"/>
                  </a:cubicBezTo>
                  <a:cubicBezTo>
                    <a:pt x="1482090" y="853440"/>
                    <a:pt x="1466850" y="843915"/>
                    <a:pt x="1449705" y="830580"/>
                  </a:cubicBezTo>
                  <a:cubicBezTo>
                    <a:pt x="1405890" y="798195"/>
                    <a:pt x="1363980" y="757238"/>
                    <a:pt x="1337310" y="727710"/>
                  </a:cubicBezTo>
                  <a:close/>
                  <a:moveTo>
                    <a:pt x="277178" y="1508760"/>
                  </a:moveTo>
                  <a:cubicBezTo>
                    <a:pt x="256223" y="1489710"/>
                    <a:pt x="255270" y="1458278"/>
                    <a:pt x="273367" y="1437323"/>
                  </a:cubicBezTo>
                  <a:cubicBezTo>
                    <a:pt x="287655" y="1421130"/>
                    <a:pt x="311467" y="1417320"/>
                    <a:pt x="330517" y="1425893"/>
                  </a:cubicBezTo>
                  <a:lnTo>
                    <a:pt x="330517" y="1557338"/>
                  </a:lnTo>
                  <a:lnTo>
                    <a:pt x="277178" y="1508760"/>
                  </a:lnTo>
                  <a:close/>
                  <a:moveTo>
                    <a:pt x="587693" y="1431607"/>
                  </a:moveTo>
                  <a:lnTo>
                    <a:pt x="587693" y="1885950"/>
                  </a:lnTo>
                  <a:cubicBezTo>
                    <a:pt x="587693" y="1932623"/>
                    <a:pt x="549593" y="1971675"/>
                    <a:pt x="501967" y="1971675"/>
                  </a:cubicBezTo>
                  <a:cubicBezTo>
                    <a:pt x="454342" y="1971675"/>
                    <a:pt x="416242" y="1933575"/>
                    <a:pt x="416242" y="1885950"/>
                  </a:cubicBezTo>
                  <a:lnTo>
                    <a:pt x="416242" y="1341120"/>
                  </a:lnTo>
                  <a:cubicBezTo>
                    <a:pt x="416242" y="1334453"/>
                    <a:pt x="417195" y="1327785"/>
                    <a:pt x="420053" y="1317308"/>
                  </a:cubicBezTo>
                  <a:cubicBezTo>
                    <a:pt x="421005" y="1313498"/>
                    <a:pt x="421957" y="1309688"/>
                    <a:pt x="423863" y="1304925"/>
                  </a:cubicBezTo>
                  <a:cubicBezTo>
                    <a:pt x="433388" y="1282065"/>
                    <a:pt x="450532" y="1264920"/>
                    <a:pt x="470535" y="1257300"/>
                  </a:cubicBezTo>
                  <a:lnTo>
                    <a:pt x="1044893" y="1074420"/>
                  </a:lnTo>
                  <a:cubicBezTo>
                    <a:pt x="1046798" y="1073468"/>
                    <a:pt x="1047750" y="1073468"/>
                    <a:pt x="1049655" y="1072515"/>
                  </a:cubicBezTo>
                  <a:cubicBezTo>
                    <a:pt x="1093470" y="1052513"/>
                    <a:pt x="1142048" y="1043940"/>
                    <a:pt x="1168718" y="1043940"/>
                  </a:cubicBezTo>
                  <a:lnTo>
                    <a:pt x="1377315" y="1043940"/>
                  </a:lnTo>
                  <a:cubicBezTo>
                    <a:pt x="1402080" y="1115378"/>
                    <a:pt x="1469708" y="1164908"/>
                    <a:pt x="1547812" y="1164908"/>
                  </a:cubicBezTo>
                  <a:lnTo>
                    <a:pt x="1556385" y="1164908"/>
                  </a:lnTo>
                  <a:cubicBezTo>
                    <a:pt x="1632585" y="1164908"/>
                    <a:pt x="1699260" y="1117283"/>
                    <a:pt x="1725930" y="1047750"/>
                  </a:cubicBezTo>
                  <a:lnTo>
                    <a:pt x="1943100" y="1047750"/>
                  </a:lnTo>
                  <a:cubicBezTo>
                    <a:pt x="1966912" y="1047750"/>
                    <a:pt x="1989772" y="1055370"/>
                    <a:pt x="2009775" y="1069658"/>
                  </a:cubicBezTo>
                  <a:cubicBezTo>
                    <a:pt x="2017395" y="1074420"/>
                    <a:pt x="2024062" y="1081088"/>
                    <a:pt x="2030730" y="1088708"/>
                  </a:cubicBezTo>
                  <a:cubicBezTo>
                    <a:pt x="2036445" y="1095375"/>
                    <a:pt x="2042160" y="1103948"/>
                    <a:pt x="2045970" y="1112520"/>
                  </a:cubicBezTo>
                  <a:cubicBezTo>
                    <a:pt x="2046922" y="1113473"/>
                    <a:pt x="2046922" y="1115378"/>
                    <a:pt x="2047875" y="1116330"/>
                  </a:cubicBezTo>
                  <a:lnTo>
                    <a:pt x="2373630" y="1645920"/>
                  </a:lnTo>
                  <a:cubicBezTo>
                    <a:pt x="2366010" y="1644015"/>
                    <a:pt x="2359343" y="1642110"/>
                    <a:pt x="2351722" y="1640205"/>
                  </a:cubicBezTo>
                  <a:cubicBezTo>
                    <a:pt x="2348865" y="1639253"/>
                    <a:pt x="2307908" y="1629728"/>
                    <a:pt x="2286953" y="1625918"/>
                  </a:cubicBezTo>
                  <a:cubicBezTo>
                    <a:pt x="2226945" y="1604963"/>
                    <a:pt x="2211705" y="1592580"/>
                    <a:pt x="2209800" y="1588770"/>
                  </a:cubicBezTo>
                  <a:cubicBezTo>
                    <a:pt x="2190750" y="1523048"/>
                    <a:pt x="2139315" y="1483043"/>
                    <a:pt x="2076450" y="1483043"/>
                  </a:cubicBezTo>
                  <a:cubicBezTo>
                    <a:pt x="2012633" y="1483043"/>
                    <a:pt x="1972628" y="1512570"/>
                    <a:pt x="1944053" y="1582103"/>
                  </a:cubicBezTo>
                  <a:cubicBezTo>
                    <a:pt x="1938337" y="1596390"/>
                    <a:pt x="1923097" y="1600200"/>
                    <a:pt x="1828800" y="1613535"/>
                  </a:cubicBezTo>
                  <a:cubicBezTo>
                    <a:pt x="1641158" y="1639253"/>
                    <a:pt x="1479233" y="1749743"/>
                    <a:pt x="1335405" y="1846898"/>
                  </a:cubicBezTo>
                  <a:cubicBezTo>
                    <a:pt x="1281112" y="1884045"/>
                    <a:pt x="1229678" y="1918335"/>
                    <a:pt x="1182053" y="1945005"/>
                  </a:cubicBezTo>
                  <a:cubicBezTo>
                    <a:pt x="1158240" y="1910715"/>
                    <a:pt x="1124903" y="1882140"/>
                    <a:pt x="1087755" y="1863090"/>
                  </a:cubicBezTo>
                  <a:lnTo>
                    <a:pt x="1079183" y="1324928"/>
                  </a:lnTo>
                  <a:cubicBezTo>
                    <a:pt x="1079183" y="1311593"/>
                    <a:pt x="1072515" y="1299210"/>
                    <a:pt x="1062037" y="1291590"/>
                  </a:cubicBezTo>
                  <a:cubicBezTo>
                    <a:pt x="1051560" y="1283970"/>
                    <a:pt x="1038225" y="1281113"/>
                    <a:pt x="1025843" y="1283970"/>
                  </a:cubicBezTo>
                  <a:lnTo>
                    <a:pt x="619125" y="1388745"/>
                  </a:lnTo>
                  <a:cubicBezTo>
                    <a:pt x="601028" y="1395413"/>
                    <a:pt x="587693" y="1412557"/>
                    <a:pt x="587693" y="1431607"/>
                  </a:cubicBezTo>
                  <a:close/>
                  <a:moveTo>
                    <a:pt x="1050608" y="2209800"/>
                  </a:moveTo>
                  <a:cubicBezTo>
                    <a:pt x="1050608" y="2186940"/>
                    <a:pt x="1068705" y="2168843"/>
                    <a:pt x="1091565" y="2168843"/>
                  </a:cubicBezTo>
                  <a:cubicBezTo>
                    <a:pt x="1114425" y="2168843"/>
                    <a:pt x="1132523" y="2186940"/>
                    <a:pt x="1132523" y="2209800"/>
                  </a:cubicBezTo>
                  <a:cubicBezTo>
                    <a:pt x="1132523" y="2232660"/>
                    <a:pt x="1114425" y="2250758"/>
                    <a:pt x="1091565" y="2250758"/>
                  </a:cubicBezTo>
                  <a:cubicBezTo>
                    <a:pt x="1068705" y="2250758"/>
                    <a:pt x="1050608" y="2232660"/>
                    <a:pt x="1050608" y="2209800"/>
                  </a:cubicBezTo>
                  <a:close/>
                  <a:moveTo>
                    <a:pt x="1092518" y="2102168"/>
                  </a:moveTo>
                  <a:cubicBezTo>
                    <a:pt x="1033462" y="2102168"/>
                    <a:pt x="984885" y="2150745"/>
                    <a:pt x="984885" y="2209800"/>
                  </a:cubicBezTo>
                  <a:cubicBezTo>
                    <a:pt x="984885" y="2215515"/>
                    <a:pt x="985837" y="2221230"/>
                    <a:pt x="986790" y="2225993"/>
                  </a:cubicBezTo>
                  <a:lnTo>
                    <a:pt x="914400" y="2153603"/>
                  </a:lnTo>
                  <a:lnTo>
                    <a:pt x="1037273" y="2030730"/>
                  </a:lnTo>
                  <a:lnTo>
                    <a:pt x="1109662" y="2103120"/>
                  </a:lnTo>
                  <a:cubicBezTo>
                    <a:pt x="1103948" y="2102168"/>
                    <a:pt x="1098233" y="2102168"/>
                    <a:pt x="1092518" y="2102168"/>
                  </a:cubicBezTo>
                  <a:close/>
                  <a:moveTo>
                    <a:pt x="1002982" y="1839278"/>
                  </a:moveTo>
                  <a:cubicBezTo>
                    <a:pt x="993457" y="1838325"/>
                    <a:pt x="983932" y="1837373"/>
                    <a:pt x="974407" y="1837373"/>
                  </a:cubicBezTo>
                  <a:cubicBezTo>
                    <a:pt x="943928" y="1837373"/>
                    <a:pt x="915353" y="1843088"/>
                    <a:pt x="886778" y="1852613"/>
                  </a:cubicBezTo>
                  <a:lnTo>
                    <a:pt x="673418" y="1644968"/>
                  </a:lnTo>
                  <a:lnTo>
                    <a:pt x="673418" y="1464945"/>
                  </a:lnTo>
                  <a:lnTo>
                    <a:pt x="995362" y="1382078"/>
                  </a:lnTo>
                  <a:lnTo>
                    <a:pt x="1002982" y="1839278"/>
                  </a:lnTo>
                  <a:close/>
                  <a:moveTo>
                    <a:pt x="673418" y="1879282"/>
                  </a:moveTo>
                  <a:lnTo>
                    <a:pt x="673418" y="1738313"/>
                  </a:lnTo>
                  <a:lnTo>
                    <a:pt x="856298" y="1915478"/>
                  </a:lnTo>
                  <a:cubicBezTo>
                    <a:pt x="866775" y="1925003"/>
                    <a:pt x="881062" y="1927860"/>
                    <a:pt x="893445" y="1922145"/>
                  </a:cubicBezTo>
                  <a:cubicBezTo>
                    <a:pt x="919162" y="1909763"/>
                    <a:pt x="945832" y="1904048"/>
                    <a:pt x="974407" y="1904048"/>
                  </a:cubicBezTo>
                  <a:cubicBezTo>
                    <a:pt x="1067753" y="1904048"/>
                    <a:pt x="1144905" y="1971675"/>
                    <a:pt x="1160145" y="2060257"/>
                  </a:cubicBezTo>
                  <a:lnTo>
                    <a:pt x="1060133" y="1960245"/>
                  </a:lnTo>
                  <a:cubicBezTo>
                    <a:pt x="1046798" y="1946910"/>
                    <a:pt x="1025843" y="1946910"/>
                    <a:pt x="1013460" y="1960245"/>
                  </a:cubicBezTo>
                  <a:lnTo>
                    <a:pt x="842962" y="2130743"/>
                  </a:lnTo>
                  <a:cubicBezTo>
                    <a:pt x="829628" y="2144078"/>
                    <a:pt x="829628" y="2165033"/>
                    <a:pt x="842962" y="2177415"/>
                  </a:cubicBezTo>
                  <a:lnTo>
                    <a:pt x="944880" y="2279333"/>
                  </a:lnTo>
                  <a:cubicBezTo>
                    <a:pt x="854393" y="2265045"/>
                    <a:pt x="785812" y="2186940"/>
                    <a:pt x="785812" y="2092643"/>
                  </a:cubicBezTo>
                  <a:cubicBezTo>
                    <a:pt x="785812" y="2069782"/>
                    <a:pt x="789623" y="2047875"/>
                    <a:pt x="798195" y="2025968"/>
                  </a:cubicBezTo>
                  <a:cubicBezTo>
                    <a:pt x="802957" y="2013585"/>
                    <a:pt x="800100" y="1999298"/>
                    <a:pt x="789623" y="1989773"/>
                  </a:cubicBezTo>
                  <a:lnTo>
                    <a:pt x="673418" y="1879282"/>
                  </a:lnTo>
                  <a:close/>
                  <a:moveTo>
                    <a:pt x="695325" y="2181225"/>
                  </a:moveTo>
                  <a:lnTo>
                    <a:pt x="733425" y="2176463"/>
                  </a:lnTo>
                  <a:cubicBezTo>
                    <a:pt x="768668" y="2276475"/>
                    <a:pt x="862965" y="2347913"/>
                    <a:pt x="974407" y="2347913"/>
                  </a:cubicBezTo>
                  <a:cubicBezTo>
                    <a:pt x="992505" y="2347913"/>
                    <a:pt x="1011555" y="2346008"/>
                    <a:pt x="1029653" y="2342198"/>
                  </a:cubicBezTo>
                  <a:cubicBezTo>
                    <a:pt x="1041082" y="2339340"/>
                    <a:pt x="1050608" y="2330768"/>
                    <a:pt x="1054418" y="2319338"/>
                  </a:cubicBezTo>
                  <a:cubicBezTo>
                    <a:pt x="1055370" y="2316480"/>
                    <a:pt x="1055370" y="2313623"/>
                    <a:pt x="1055370" y="2310765"/>
                  </a:cubicBezTo>
                  <a:cubicBezTo>
                    <a:pt x="1066800" y="2314575"/>
                    <a:pt x="1079183" y="2317433"/>
                    <a:pt x="1092518" y="2317433"/>
                  </a:cubicBezTo>
                  <a:cubicBezTo>
                    <a:pt x="1151573" y="2317433"/>
                    <a:pt x="1200150" y="2268855"/>
                    <a:pt x="1200150" y="2209800"/>
                  </a:cubicBezTo>
                  <a:cubicBezTo>
                    <a:pt x="1200150" y="2196465"/>
                    <a:pt x="1197293" y="2184083"/>
                    <a:pt x="1192530" y="2171700"/>
                  </a:cubicBezTo>
                  <a:cubicBezTo>
                    <a:pt x="1195387" y="2171700"/>
                    <a:pt x="1198245" y="2170748"/>
                    <a:pt x="1201103" y="2170748"/>
                  </a:cubicBezTo>
                  <a:cubicBezTo>
                    <a:pt x="1212533" y="2166938"/>
                    <a:pt x="1222058" y="2157413"/>
                    <a:pt x="1223962" y="2145983"/>
                  </a:cubicBezTo>
                  <a:cubicBezTo>
                    <a:pt x="1227773" y="2128838"/>
                    <a:pt x="1229678" y="2110740"/>
                    <a:pt x="1229678" y="2093595"/>
                  </a:cubicBezTo>
                  <a:cubicBezTo>
                    <a:pt x="1229678" y="2069782"/>
                    <a:pt x="1225868" y="2046923"/>
                    <a:pt x="1220153" y="2025015"/>
                  </a:cubicBezTo>
                  <a:cubicBezTo>
                    <a:pt x="1272540" y="1996440"/>
                    <a:pt x="1326833" y="1960245"/>
                    <a:pt x="1384935" y="1920240"/>
                  </a:cubicBezTo>
                  <a:cubicBezTo>
                    <a:pt x="1520190" y="1827848"/>
                    <a:pt x="1674495" y="1724025"/>
                    <a:pt x="1841183" y="1700213"/>
                  </a:cubicBezTo>
                  <a:cubicBezTo>
                    <a:pt x="1945005" y="1685925"/>
                    <a:pt x="1997393" y="1678305"/>
                    <a:pt x="2023110" y="1616393"/>
                  </a:cubicBezTo>
                  <a:cubicBezTo>
                    <a:pt x="2041208" y="1572578"/>
                    <a:pt x="2053590" y="1570673"/>
                    <a:pt x="2076450" y="1570673"/>
                  </a:cubicBezTo>
                  <a:cubicBezTo>
                    <a:pt x="2107883" y="1570673"/>
                    <a:pt x="2122170" y="1594485"/>
                    <a:pt x="2127885" y="1615440"/>
                  </a:cubicBezTo>
                  <a:cubicBezTo>
                    <a:pt x="2142172" y="1664018"/>
                    <a:pt x="2205038" y="1689735"/>
                    <a:pt x="2262188" y="1710690"/>
                  </a:cubicBezTo>
                  <a:cubicBezTo>
                    <a:pt x="2264093" y="1711643"/>
                    <a:pt x="2265997" y="1711643"/>
                    <a:pt x="2268855" y="1712595"/>
                  </a:cubicBezTo>
                  <a:cubicBezTo>
                    <a:pt x="2286953" y="1715453"/>
                    <a:pt x="2327910" y="1724978"/>
                    <a:pt x="2331720" y="1725930"/>
                  </a:cubicBezTo>
                  <a:cubicBezTo>
                    <a:pt x="2533650" y="1775460"/>
                    <a:pt x="2693670" y="1878330"/>
                    <a:pt x="2782253" y="2004060"/>
                  </a:cubicBezTo>
                  <a:cubicBezTo>
                    <a:pt x="2752725" y="1992630"/>
                    <a:pt x="2721293" y="1985963"/>
                    <a:pt x="2687955" y="1985963"/>
                  </a:cubicBezTo>
                  <a:cubicBezTo>
                    <a:pt x="2547938" y="1985963"/>
                    <a:pt x="2433638" y="2096453"/>
                    <a:pt x="2433638" y="2233613"/>
                  </a:cubicBezTo>
                  <a:cubicBezTo>
                    <a:pt x="2433638" y="2272665"/>
                    <a:pt x="2443163" y="2309813"/>
                    <a:pt x="2460308" y="2342198"/>
                  </a:cubicBezTo>
                  <a:cubicBezTo>
                    <a:pt x="2412683" y="2320290"/>
                    <a:pt x="2365058" y="2291715"/>
                    <a:pt x="2321243" y="2258378"/>
                  </a:cubicBezTo>
                  <a:cubicBezTo>
                    <a:pt x="2293620" y="2237423"/>
                    <a:pt x="2259330" y="2216468"/>
                    <a:pt x="2220278" y="2197418"/>
                  </a:cubicBezTo>
                  <a:cubicBezTo>
                    <a:pt x="2185988" y="2180273"/>
                    <a:pt x="2143125" y="2162175"/>
                    <a:pt x="2092643" y="2146935"/>
                  </a:cubicBezTo>
                  <a:cubicBezTo>
                    <a:pt x="2091690" y="2146935"/>
                    <a:pt x="2090737" y="2145983"/>
                    <a:pt x="2089785" y="2145983"/>
                  </a:cubicBezTo>
                  <a:cubicBezTo>
                    <a:pt x="2025015" y="2126933"/>
                    <a:pt x="1949768" y="2112645"/>
                    <a:pt x="1864995" y="2112645"/>
                  </a:cubicBezTo>
                  <a:cubicBezTo>
                    <a:pt x="1785937" y="2112645"/>
                    <a:pt x="1695450" y="2134553"/>
                    <a:pt x="1595437" y="2178368"/>
                  </a:cubicBezTo>
                  <a:lnTo>
                    <a:pt x="1416368" y="2263140"/>
                  </a:lnTo>
                  <a:cubicBezTo>
                    <a:pt x="1273493" y="2328863"/>
                    <a:pt x="1126808" y="2396490"/>
                    <a:pt x="1015365" y="2396490"/>
                  </a:cubicBezTo>
                  <a:cubicBezTo>
                    <a:pt x="896303" y="2396490"/>
                    <a:pt x="782003" y="2372678"/>
                    <a:pt x="697230" y="2331720"/>
                  </a:cubicBezTo>
                  <a:lnTo>
                    <a:pt x="697230" y="2181225"/>
                  </a:lnTo>
                  <a:close/>
                  <a:moveTo>
                    <a:pt x="2404110" y="2408873"/>
                  </a:moveTo>
                  <a:lnTo>
                    <a:pt x="2121218" y="2408873"/>
                  </a:lnTo>
                  <a:lnTo>
                    <a:pt x="2119313" y="2245043"/>
                  </a:lnTo>
                  <a:cubicBezTo>
                    <a:pt x="2143125" y="2254568"/>
                    <a:pt x="2164080" y="2264093"/>
                    <a:pt x="2182178" y="2272665"/>
                  </a:cubicBezTo>
                  <a:cubicBezTo>
                    <a:pt x="2216468" y="2289810"/>
                    <a:pt x="2245995" y="2306955"/>
                    <a:pt x="2268855" y="2325053"/>
                  </a:cubicBezTo>
                  <a:cubicBezTo>
                    <a:pt x="2311718" y="2358390"/>
                    <a:pt x="2357438" y="2386013"/>
                    <a:pt x="2404110" y="2408873"/>
                  </a:cubicBezTo>
                  <a:close/>
                  <a:moveTo>
                    <a:pt x="1450658" y="2339340"/>
                  </a:moveTo>
                  <a:lnTo>
                    <a:pt x="1629728" y="2254568"/>
                  </a:lnTo>
                  <a:cubicBezTo>
                    <a:pt x="1718310" y="2216468"/>
                    <a:pt x="1796415" y="2196465"/>
                    <a:pt x="1864043" y="2196465"/>
                  </a:cubicBezTo>
                  <a:cubicBezTo>
                    <a:pt x="1925955" y="2196465"/>
                    <a:pt x="1982153" y="2205038"/>
                    <a:pt x="2032635" y="2217420"/>
                  </a:cubicBezTo>
                  <a:lnTo>
                    <a:pt x="2035493" y="2408873"/>
                  </a:lnTo>
                  <a:lnTo>
                    <a:pt x="1293495" y="2408873"/>
                  </a:lnTo>
                  <a:cubicBezTo>
                    <a:pt x="1345883" y="2387918"/>
                    <a:pt x="1398270" y="2363153"/>
                    <a:pt x="1450658" y="233934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Tree>
    <p:extLst>
      <p:ext uri="{BB962C8B-B14F-4D97-AF65-F5344CB8AC3E}">
        <p14:creationId xmlns:p14="http://schemas.microsoft.com/office/powerpoint/2010/main" val="107658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4" title="EDAG Engineering Reimagines Autonomous Mobility with Generative Design | Autodesk Fusion 360">
            <a:hlinkClick r:id="" action="ppaction://media"/>
            <a:extLst>
              <a:ext uri="{FF2B5EF4-FFF2-40B4-BE49-F238E27FC236}">
                <a16:creationId xmlns:a16="http://schemas.microsoft.com/office/drawing/2014/main" id="{74F1A525-A569-4C51-F682-DF63841900DE}"/>
              </a:ext>
            </a:extLst>
          </p:cNvPr>
          <p:cNvPicPr>
            <a:picLocks noRot="1" noChangeAspect="1"/>
          </p:cNvPicPr>
          <p:nvPr>
            <a:videoFile r:link="rId1"/>
          </p:nvPr>
        </p:nvPicPr>
        <p:blipFill>
          <a:blip r:embed="rId4"/>
          <a:stretch>
            <a:fillRect/>
          </a:stretch>
        </p:blipFill>
        <p:spPr>
          <a:xfrm>
            <a:off x="0" y="0"/>
            <a:ext cx="9144000" cy="4854074"/>
          </a:xfrm>
          <a:prstGeom prst="rect">
            <a:avLst/>
          </a:prstGeom>
        </p:spPr>
      </p:pic>
      <p:sp>
        <p:nvSpPr>
          <p:cNvPr id="5" name="Rectangle 4">
            <a:extLst>
              <a:ext uri="{FF2B5EF4-FFF2-40B4-BE49-F238E27FC236}">
                <a16:creationId xmlns:a16="http://schemas.microsoft.com/office/drawing/2014/main" id="{92A6A519-A1F5-FDAD-3DAD-645021A78F10}"/>
              </a:ext>
            </a:extLst>
          </p:cNvPr>
          <p:cNvSpPr>
            <a:spLocks/>
          </p:cNvSpPr>
          <p:nvPr/>
        </p:nvSpPr>
        <p:spPr>
          <a:xfrm flipV="1">
            <a:off x="0" y="2952750"/>
            <a:ext cx="9144000" cy="2190750"/>
          </a:xfrm>
          <a:prstGeom prst="rect">
            <a:avLst/>
          </a:prstGeom>
          <a:gradFill>
            <a:gsLst>
              <a:gs pos="50000">
                <a:srgbClr val="000000">
                  <a:alpha val="67000"/>
                </a:srgbClr>
              </a:gs>
              <a:gs pos="0">
                <a:schemeClr val="tx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ja-JP" altLang="en-US" dirty="0">
              <a:ea typeface="Meiryo" panose="020B0604030504040204" pitchFamily="34" charset="-128"/>
            </a:endParaRPr>
          </a:p>
        </p:txBody>
      </p:sp>
      <p:sp>
        <p:nvSpPr>
          <p:cNvPr id="6" name="Title 5">
            <a:extLst>
              <a:ext uri="{FF2B5EF4-FFF2-40B4-BE49-F238E27FC236}">
                <a16:creationId xmlns:a16="http://schemas.microsoft.com/office/drawing/2014/main" id="{6728AC36-A39B-B73E-10FA-F71339AF5B3B}"/>
              </a:ext>
            </a:extLst>
          </p:cNvPr>
          <p:cNvSpPr txBox="1">
            <a:spLocks/>
          </p:cNvSpPr>
          <p:nvPr/>
        </p:nvSpPr>
        <p:spPr>
          <a:xfrm>
            <a:off x="368490" y="4218585"/>
            <a:ext cx="8407210" cy="36933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2400" b="1" dirty="0">
                <a:solidFill>
                  <a:schemeClr val="bg1"/>
                </a:solidFill>
                <a:ea typeface="Meiryo" panose="020B0604030504040204" pitchFamily="34" charset="-128"/>
                <a:cs typeface="+mj-cs"/>
              </a:rPr>
              <a:t>ビデオ </a:t>
            </a:r>
            <a:r>
              <a:rPr lang="en-US" altLang="ja-JP" sz="2400" b="1" dirty="0">
                <a:solidFill>
                  <a:schemeClr val="bg1"/>
                </a:solidFill>
                <a:ea typeface="Meiryo" panose="020B0604030504040204" pitchFamily="34" charset="-128"/>
                <a:cs typeface="+mj-cs"/>
              </a:rPr>
              <a:t>- </a:t>
            </a:r>
            <a:r>
              <a:rPr lang="en-US" altLang="ja-JP" sz="2400" b="1" dirty="0" err="1">
                <a:solidFill>
                  <a:schemeClr val="bg1"/>
                </a:solidFill>
                <a:ea typeface="Meiryo" panose="020B0604030504040204" pitchFamily="34" charset="-128"/>
                <a:cs typeface="+mj-cs"/>
              </a:rPr>
              <a:t>CityBot</a:t>
            </a:r>
            <a:endParaRPr lang="ja-JP" altLang="en-US" sz="2400" dirty="0">
              <a:solidFill>
                <a:schemeClr val="bg1"/>
              </a:solidFill>
              <a:ea typeface="Meiryo" panose="020B0604030504040204" pitchFamily="34" charset="-128"/>
              <a:cs typeface="+mj-cs"/>
            </a:endParaRPr>
          </a:p>
        </p:txBody>
      </p:sp>
    </p:spTree>
    <p:extLst>
      <p:ext uri="{BB962C8B-B14F-4D97-AF65-F5344CB8AC3E}">
        <p14:creationId xmlns:p14="http://schemas.microsoft.com/office/powerpoint/2010/main" val="572286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light, lit, dark&#10;&#10;Description automatically generated">
            <a:extLst>
              <a:ext uri="{FF2B5EF4-FFF2-40B4-BE49-F238E27FC236}">
                <a16:creationId xmlns:a16="http://schemas.microsoft.com/office/drawing/2014/main" id="{C9FFD12A-4A33-55C0-7144-E15F09E12EA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62603" t="54069" r="8534"/>
          <a:stretch/>
        </p:blipFill>
        <p:spPr>
          <a:xfrm>
            <a:off x="1" y="0"/>
            <a:ext cx="3232150" cy="5143500"/>
          </a:xfrm>
          <a:prstGeom prst="rect">
            <a:avLst/>
          </a:prstGeom>
        </p:spPr>
      </p:pic>
      <p:sp>
        <p:nvSpPr>
          <p:cNvPr id="8" name="Rectangle 7">
            <a:extLst>
              <a:ext uri="{FF2B5EF4-FFF2-40B4-BE49-F238E27FC236}">
                <a16:creationId xmlns:a16="http://schemas.microsoft.com/office/drawing/2014/main" id="{DCB54316-54E3-4924-EA2A-7EC3C07EC45F}"/>
              </a:ext>
            </a:extLst>
          </p:cNvPr>
          <p:cNvSpPr/>
          <p:nvPr/>
        </p:nvSpPr>
        <p:spPr>
          <a:xfrm>
            <a:off x="3232150" y="375524"/>
            <a:ext cx="5911849" cy="81192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0" rtlCol="0" anchor="ctr"/>
          <a:lstStyle/>
          <a:p>
            <a:pPr rtl="0">
              <a:spcBef>
                <a:spcPts val="1000"/>
              </a:spcBef>
              <a:buClr>
                <a:schemeClr val="tx2"/>
              </a:buClr>
            </a:pPr>
            <a:r>
              <a:rPr lang="ja-JP" altLang="en-US" sz="1600" dirty="0">
                <a:solidFill>
                  <a:schemeClr val="tx1"/>
                </a:solidFill>
                <a:ea typeface="Meiryo" panose="020B0604030504040204" pitchFamily="34" charset="-128"/>
              </a:rPr>
              <a:t>海洋クリーンアップ用海洋ロボットの設計に </a:t>
            </a:r>
            <a:r>
              <a:rPr lang="en-US" altLang="ja-JP" sz="1600" dirty="0">
                <a:solidFill>
                  <a:schemeClr val="tx1"/>
                </a:solidFill>
                <a:ea typeface="Meiryo" panose="020B0604030504040204" pitchFamily="34" charset="-128"/>
              </a:rPr>
              <a:t>AI </a:t>
            </a:r>
            <a:r>
              <a:rPr lang="ja-JP" altLang="en-US" sz="1600" dirty="0">
                <a:solidFill>
                  <a:schemeClr val="tx1"/>
                </a:solidFill>
                <a:ea typeface="Meiryo" panose="020B0604030504040204" pitchFamily="34" charset="-128"/>
              </a:rPr>
              <a:t>を</a:t>
            </a:r>
            <a:br>
              <a:rPr lang="en-US" altLang="ja-JP" sz="1600" dirty="0">
                <a:solidFill>
                  <a:schemeClr val="tx1"/>
                </a:solidFill>
                <a:ea typeface="Meiryo" panose="020B0604030504040204" pitchFamily="34" charset="-128"/>
              </a:rPr>
            </a:br>
            <a:r>
              <a:rPr lang="ja-JP" altLang="en-US" sz="1600" dirty="0">
                <a:solidFill>
                  <a:schemeClr val="tx1"/>
                </a:solidFill>
                <a:ea typeface="Meiryo" panose="020B0604030504040204" pitchFamily="34" charset="-128"/>
              </a:rPr>
              <a:t>使用する例をご紹介します。</a:t>
            </a:r>
          </a:p>
        </p:txBody>
      </p:sp>
      <p:sp>
        <p:nvSpPr>
          <p:cNvPr id="26" name="Title 1">
            <a:extLst>
              <a:ext uri="{FF2B5EF4-FFF2-40B4-BE49-F238E27FC236}">
                <a16:creationId xmlns:a16="http://schemas.microsoft.com/office/drawing/2014/main" id="{A1FE2A6F-F1CF-8848-2747-439BB00AB4F4}"/>
              </a:ext>
            </a:extLst>
          </p:cNvPr>
          <p:cNvSpPr>
            <a:spLocks noGrp="1"/>
          </p:cNvSpPr>
          <p:nvPr>
            <p:ph type="title"/>
          </p:nvPr>
        </p:nvSpPr>
        <p:spPr>
          <a:xfrm>
            <a:off x="368489" y="1574554"/>
            <a:ext cx="2851528" cy="1509644"/>
          </a:xfrm>
        </p:spPr>
        <p:txBody>
          <a:bodyPr rtlCol="0"/>
          <a:lstStyle/>
          <a:p>
            <a:pPr rtl="0"/>
            <a:r>
              <a:rPr lang="ja-JP" altLang="en-US" sz="3600" dirty="0">
                <a:solidFill>
                  <a:schemeClr val="bg1"/>
                </a:solidFill>
                <a:ea typeface="Meiryo" panose="020B0604030504040204" pitchFamily="34" charset="-128"/>
              </a:rPr>
              <a:t>海洋ロボットでの </a:t>
            </a:r>
            <a:r>
              <a:rPr lang="en-US" altLang="ja-JP" sz="3600" dirty="0">
                <a:solidFill>
                  <a:schemeClr val="bg1"/>
                </a:solidFill>
                <a:ea typeface="Meiryo" panose="020B0604030504040204" pitchFamily="34" charset="-128"/>
              </a:rPr>
              <a:t>AI/ML </a:t>
            </a:r>
            <a:br>
              <a:rPr lang="en-US" altLang="ja-JP" sz="3600" dirty="0">
                <a:solidFill>
                  <a:schemeClr val="bg1"/>
                </a:solidFill>
                <a:ea typeface="Meiryo" panose="020B0604030504040204" pitchFamily="34" charset="-128"/>
              </a:rPr>
            </a:br>
            <a:r>
              <a:rPr lang="ja-JP" altLang="en-US" sz="3600" dirty="0">
                <a:solidFill>
                  <a:schemeClr val="bg1"/>
                </a:solidFill>
                <a:ea typeface="Meiryo" panose="020B0604030504040204" pitchFamily="34" charset="-128"/>
              </a:rPr>
              <a:t>の使用</a:t>
            </a:r>
          </a:p>
        </p:txBody>
      </p:sp>
      <p:grpSp>
        <p:nvGrpSpPr>
          <p:cNvPr id="50" name="Group 49">
            <a:extLst>
              <a:ext uri="{FF2B5EF4-FFF2-40B4-BE49-F238E27FC236}">
                <a16:creationId xmlns:a16="http://schemas.microsoft.com/office/drawing/2014/main" id="{93B427F6-60B7-66DA-72EC-732D3406C067}"/>
              </a:ext>
            </a:extLst>
          </p:cNvPr>
          <p:cNvGrpSpPr/>
          <p:nvPr/>
        </p:nvGrpSpPr>
        <p:grpSpPr>
          <a:xfrm>
            <a:off x="3514661" y="1530966"/>
            <a:ext cx="5155207" cy="623248"/>
            <a:chOff x="3514661" y="1760061"/>
            <a:chExt cx="5155207" cy="623248"/>
          </a:xfrm>
        </p:grpSpPr>
        <p:sp>
          <p:nvSpPr>
            <p:cNvPr id="9" name="Oval 8">
              <a:extLst>
                <a:ext uri="{FF2B5EF4-FFF2-40B4-BE49-F238E27FC236}">
                  <a16:creationId xmlns:a16="http://schemas.microsoft.com/office/drawing/2014/main" id="{44FCF3BA-3F92-D7AE-388C-3BA8DC556381}"/>
                </a:ext>
              </a:extLst>
            </p:cNvPr>
            <p:cNvSpPr/>
            <p:nvPr/>
          </p:nvSpPr>
          <p:spPr>
            <a:xfrm>
              <a:off x="3514661" y="1760184"/>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10" name="Title 5">
              <a:extLst>
                <a:ext uri="{FF2B5EF4-FFF2-40B4-BE49-F238E27FC236}">
                  <a16:creationId xmlns:a16="http://schemas.microsoft.com/office/drawing/2014/main" id="{A113EFD3-B5E7-F0C2-520D-87674E879F84}"/>
                </a:ext>
              </a:extLst>
            </p:cNvPr>
            <p:cNvSpPr txBox="1">
              <a:spLocks/>
            </p:cNvSpPr>
            <p:nvPr/>
          </p:nvSpPr>
          <p:spPr>
            <a:xfrm>
              <a:off x="4312919" y="1760061"/>
              <a:ext cx="4356949" cy="62324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ea typeface="Meiryo" panose="020B0604030504040204" pitchFamily="34" charset="-128"/>
                  <a:cs typeface="+mj-cs"/>
                </a:rPr>
                <a:t>オブジェクトの検出と分類</a:t>
              </a:r>
              <a:endParaRPr lang="ja-JP" altLang="en-US" sz="1400" dirty="0">
                <a:ea typeface="Meiryo" panose="020B0604030504040204" pitchFamily="34" charset="-128"/>
                <a:cs typeface="+mj-cs"/>
              </a:endParaRPr>
            </a:p>
            <a:p>
              <a:pPr marL="0" lvl="1" defTabSz="685800" rtl="0">
                <a:spcBef>
                  <a:spcPct val="0"/>
                </a:spcBef>
                <a:spcAft>
                  <a:spcPts val="300"/>
                </a:spcAft>
              </a:pPr>
              <a:r>
                <a:rPr lang="ja-JP" altLang="en-US" sz="1200" dirty="0">
                  <a:ea typeface="Meiryo" panose="020B0604030504040204" pitchFamily="34" charset="-128"/>
                  <a:cs typeface="+mj-cs"/>
                </a:rPr>
                <a:t>プラスチック、ボトル、バッグ、漁網などのさまざまな種類のゴミを分類するために使用できます。</a:t>
              </a:r>
            </a:p>
          </p:txBody>
        </p:sp>
      </p:grpSp>
      <p:grpSp>
        <p:nvGrpSpPr>
          <p:cNvPr id="27" name="Graphic 73">
            <a:extLst>
              <a:ext uri="{FF2B5EF4-FFF2-40B4-BE49-F238E27FC236}">
                <a16:creationId xmlns:a16="http://schemas.microsoft.com/office/drawing/2014/main" id="{6BB46EA1-84DC-E151-0D27-11C2CF833A2B}"/>
              </a:ext>
            </a:extLst>
          </p:cNvPr>
          <p:cNvGrpSpPr>
            <a:grpSpLocks noChangeAspect="1"/>
          </p:cNvGrpSpPr>
          <p:nvPr/>
        </p:nvGrpSpPr>
        <p:grpSpPr>
          <a:xfrm>
            <a:off x="3674869" y="1705428"/>
            <a:ext cx="302583" cy="274320"/>
            <a:chOff x="2468688" y="3000375"/>
            <a:chExt cx="693420" cy="628650"/>
          </a:xfrm>
          <a:solidFill>
            <a:schemeClr val="tx1"/>
          </a:solidFill>
        </p:grpSpPr>
        <p:sp>
          <p:nvSpPr>
            <p:cNvPr id="28" name="Freeform 75">
              <a:extLst>
                <a:ext uri="{FF2B5EF4-FFF2-40B4-BE49-F238E27FC236}">
                  <a16:creationId xmlns:a16="http://schemas.microsoft.com/office/drawing/2014/main" id="{876D918C-2C3E-FDD7-3B0A-69CD9C6FE182}"/>
                </a:ext>
              </a:extLst>
            </p:cNvPr>
            <p:cNvSpPr/>
            <p:nvPr/>
          </p:nvSpPr>
          <p:spPr>
            <a:xfrm>
              <a:off x="2511550" y="3044190"/>
              <a:ext cx="606865"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29" name="Freeform 76">
              <a:extLst>
                <a:ext uri="{FF2B5EF4-FFF2-40B4-BE49-F238E27FC236}">
                  <a16:creationId xmlns:a16="http://schemas.microsoft.com/office/drawing/2014/main" id="{54854C81-343F-33BD-E3B6-BA0B71D59A6C}"/>
                </a:ext>
              </a:extLst>
            </p:cNvPr>
            <p:cNvSpPr/>
            <p:nvPr/>
          </p:nvSpPr>
          <p:spPr>
            <a:xfrm>
              <a:off x="2468688" y="3000375"/>
              <a:ext cx="693420" cy="62865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0" name="Freeform 77">
              <a:extLst>
                <a:ext uri="{FF2B5EF4-FFF2-40B4-BE49-F238E27FC236}">
                  <a16:creationId xmlns:a16="http://schemas.microsoft.com/office/drawing/2014/main" id="{5379BA9F-DEFC-1517-BC10-FD3C6106CC8F}"/>
                </a:ext>
              </a:extLst>
            </p:cNvPr>
            <p:cNvSpPr/>
            <p:nvPr/>
          </p:nvSpPr>
          <p:spPr>
            <a:xfrm>
              <a:off x="2807778" y="3460432"/>
              <a:ext cx="17144" cy="17145"/>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1" name="Freeform 78">
              <a:extLst>
                <a:ext uri="{FF2B5EF4-FFF2-40B4-BE49-F238E27FC236}">
                  <a16:creationId xmlns:a16="http://schemas.microsoft.com/office/drawing/2014/main" id="{C7B339D1-5884-5799-5445-AF1434D997BA}"/>
                </a:ext>
              </a:extLst>
            </p:cNvPr>
            <p:cNvSpPr/>
            <p:nvPr/>
          </p:nvSpPr>
          <p:spPr>
            <a:xfrm>
              <a:off x="2832542" y="3149917"/>
              <a:ext cx="223837" cy="50482"/>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2" name="Freeform 79">
              <a:extLst>
                <a:ext uri="{FF2B5EF4-FFF2-40B4-BE49-F238E27FC236}">
                  <a16:creationId xmlns:a16="http://schemas.microsoft.com/office/drawing/2014/main" id="{3FA48FC0-6D03-D030-5552-029DD4B5B4E7}"/>
                </a:ext>
              </a:extLst>
            </p:cNvPr>
            <p:cNvSpPr/>
            <p:nvPr/>
          </p:nvSpPr>
          <p:spPr>
            <a:xfrm>
              <a:off x="2833495" y="3214687"/>
              <a:ext cx="222885" cy="50482"/>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3" name="Freeform 80">
              <a:extLst>
                <a:ext uri="{FF2B5EF4-FFF2-40B4-BE49-F238E27FC236}">
                  <a16:creationId xmlns:a16="http://schemas.microsoft.com/office/drawing/2014/main" id="{2AED69E1-9C96-7CE1-D1FD-763B6ADF6419}"/>
                </a:ext>
              </a:extLst>
            </p:cNvPr>
            <p:cNvSpPr/>
            <p:nvPr/>
          </p:nvSpPr>
          <p:spPr>
            <a:xfrm>
              <a:off x="2833495" y="3279457"/>
              <a:ext cx="221932" cy="50482"/>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4" name="Freeform 81">
              <a:extLst>
                <a:ext uri="{FF2B5EF4-FFF2-40B4-BE49-F238E27FC236}">
                  <a16:creationId xmlns:a16="http://schemas.microsoft.com/office/drawing/2014/main" id="{97C08C56-8C0D-91C5-C702-DAC0B3C0BF96}"/>
                </a:ext>
              </a:extLst>
            </p:cNvPr>
            <p:cNvSpPr/>
            <p:nvPr/>
          </p:nvSpPr>
          <p:spPr>
            <a:xfrm>
              <a:off x="2577273" y="3118485"/>
              <a:ext cx="219075" cy="24098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52" name="Group 51">
            <a:extLst>
              <a:ext uri="{FF2B5EF4-FFF2-40B4-BE49-F238E27FC236}">
                <a16:creationId xmlns:a16="http://schemas.microsoft.com/office/drawing/2014/main" id="{CC450C6F-EDE9-D8D4-4656-83C7E4520E54}"/>
              </a:ext>
            </a:extLst>
          </p:cNvPr>
          <p:cNvGrpSpPr/>
          <p:nvPr/>
        </p:nvGrpSpPr>
        <p:grpSpPr>
          <a:xfrm>
            <a:off x="3514661" y="4151525"/>
            <a:ext cx="5261737" cy="623248"/>
            <a:chOff x="3514661" y="4151525"/>
            <a:chExt cx="5261737" cy="623248"/>
          </a:xfrm>
        </p:grpSpPr>
        <p:sp>
          <p:nvSpPr>
            <p:cNvPr id="16" name="Oval 15">
              <a:extLst>
                <a:ext uri="{FF2B5EF4-FFF2-40B4-BE49-F238E27FC236}">
                  <a16:creationId xmlns:a16="http://schemas.microsoft.com/office/drawing/2014/main" id="{5E8F2959-04A1-8B7D-BC79-0ED5E205C789}"/>
                </a:ext>
              </a:extLst>
            </p:cNvPr>
            <p:cNvSpPr/>
            <p:nvPr/>
          </p:nvSpPr>
          <p:spPr>
            <a:xfrm>
              <a:off x="3514661" y="4151649"/>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17" name="Title 5">
              <a:extLst>
                <a:ext uri="{FF2B5EF4-FFF2-40B4-BE49-F238E27FC236}">
                  <a16:creationId xmlns:a16="http://schemas.microsoft.com/office/drawing/2014/main" id="{ED8AF31D-F606-A558-B154-CC3C7D9C714F}"/>
                </a:ext>
              </a:extLst>
            </p:cNvPr>
            <p:cNvSpPr txBox="1">
              <a:spLocks/>
            </p:cNvSpPr>
            <p:nvPr/>
          </p:nvSpPr>
          <p:spPr>
            <a:xfrm>
              <a:off x="4312919" y="4151525"/>
              <a:ext cx="4463479" cy="62324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ea typeface="Meiryo" panose="020B0604030504040204" pitchFamily="34" charset="-128"/>
                  <a:cs typeface="+mj-cs"/>
                </a:rPr>
                <a:t>意思決定</a:t>
              </a:r>
            </a:p>
            <a:p>
              <a:pPr marL="0" lvl="1" defTabSz="685800" rtl="0">
                <a:spcBef>
                  <a:spcPct val="0"/>
                </a:spcBef>
                <a:spcAft>
                  <a:spcPts val="300"/>
                </a:spcAft>
              </a:pPr>
              <a:r>
                <a:rPr lang="ja-JP" altLang="en-US" sz="1200" dirty="0">
                  <a:ea typeface="Meiryo" panose="020B0604030504040204" pitchFamily="34" charset="-128"/>
                  <a:cs typeface="+mj-cs"/>
                </a:rPr>
                <a:t>ゴミが堆積しやすいエリアに向かう水流や風を追うことができるロボットを開発します。</a:t>
              </a:r>
            </a:p>
          </p:txBody>
        </p:sp>
      </p:grpSp>
      <p:grpSp>
        <p:nvGrpSpPr>
          <p:cNvPr id="35" name="Group 34">
            <a:extLst>
              <a:ext uri="{FF2B5EF4-FFF2-40B4-BE49-F238E27FC236}">
                <a16:creationId xmlns:a16="http://schemas.microsoft.com/office/drawing/2014/main" id="{04234C61-70CC-3046-32A1-D32177B7C5C1}"/>
              </a:ext>
            </a:extLst>
          </p:cNvPr>
          <p:cNvGrpSpPr>
            <a:grpSpLocks noChangeAspect="1"/>
          </p:cNvGrpSpPr>
          <p:nvPr/>
        </p:nvGrpSpPr>
        <p:grpSpPr>
          <a:xfrm>
            <a:off x="3673441" y="4325988"/>
            <a:ext cx="305438" cy="274320"/>
            <a:chOff x="9815513" y="-344488"/>
            <a:chExt cx="31459488" cy="28254327"/>
          </a:xfrm>
          <a:solidFill>
            <a:schemeClr val="tx1"/>
          </a:solidFill>
        </p:grpSpPr>
        <p:sp>
          <p:nvSpPr>
            <p:cNvPr id="36" name="Freeform 212">
              <a:extLst>
                <a:ext uri="{FF2B5EF4-FFF2-40B4-BE49-F238E27FC236}">
                  <a16:creationId xmlns:a16="http://schemas.microsoft.com/office/drawing/2014/main" id="{23213EAD-E577-B2E4-F621-ECB566AD5CB3}"/>
                </a:ext>
              </a:extLst>
            </p:cNvPr>
            <p:cNvSpPr>
              <a:spLocks noEditPoints="1"/>
            </p:cNvSpPr>
            <p:nvPr/>
          </p:nvSpPr>
          <p:spPr bwMode="auto">
            <a:xfrm>
              <a:off x="9815513" y="19421477"/>
              <a:ext cx="8497890" cy="8488362"/>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0 w 937"/>
                <a:gd name="T27" fmla="*/ 651 h 938"/>
                <a:gd name="T28" fmla="*/ 937 w 937"/>
                <a:gd name="T29" fmla="*/ 469 h 938"/>
                <a:gd name="T30" fmla="*/ 900 w 937"/>
                <a:gd name="T31" fmla="*/ 287 h 938"/>
                <a:gd name="T32" fmla="*/ 800 w 937"/>
                <a:gd name="T33" fmla="*/ 138 h 938"/>
                <a:gd name="T34" fmla="*/ 701 w 937"/>
                <a:gd name="T35" fmla="*/ 702 h 938"/>
                <a:gd name="T36" fmla="*/ 469 w 937"/>
                <a:gd name="T37" fmla="*/ 798 h 938"/>
                <a:gd name="T38" fmla="*/ 236 w 937"/>
                <a:gd name="T39" fmla="*/ 702 h 938"/>
                <a:gd name="T40" fmla="*/ 139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0" y="651"/>
                  </a:cubicBezTo>
                  <a:cubicBezTo>
                    <a:pt x="925" y="594"/>
                    <a:pt x="937" y="532"/>
                    <a:pt x="937" y="469"/>
                  </a:cubicBezTo>
                  <a:cubicBezTo>
                    <a:pt x="937" y="406"/>
                    <a:pt x="925" y="344"/>
                    <a:pt x="900" y="287"/>
                  </a:cubicBezTo>
                  <a:cubicBezTo>
                    <a:pt x="877" y="231"/>
                    <a:pt x="843" y="181"/>
                    <a:pt x="800" y="138"/>
                  </a:cubicBezTo>
                  <a:close/>
                  <a:moveTo>
                    <a:pt x="701" y="702"/>
                  </a:moveTo>
                  <a:cubicBezTo>
                    <a:pt x="639" y="764"/>
                    <a:pt x="556" y="798"/>
                    <a:pt x="469" y="798"/>
                  </a:cubicBezTo>
                  <a:cubicBezTo>
                    <a:pt x="381" y="798"/>
                    <a:pt x="298" y="764"/>
                    <a:pt x="236" y="702"/>
                  </a:cubicBezTo>
                  <a:cubicBezTo>
                    <a:pt x="174" y="640"/>
                    <a:pt x="139" y="557"/>
                    <a:pt x="139" y="469"/>
                  </a:cubicBezTo>
                  <a:cubicBezTo>
                    <a:pt x="139" y="381"/>
                    <a:pt x="174" y="298"/>
                    <a:pt x="236" y="236"/>
                  </a:cubicBezTo>
                  <a:cubicBezTo>
                    <a:pt x="298" y="174"/>
                    <a:pt x="381" y="140"/>
                    <a:pt x="469" y="140"/>
                  </a:cubicBezTo>
                  <a:cubicBezTo>
                    <a:pt x="556" y="140"/>
                    <a:pt x="639" y="174"/>
                    <a:pt x="701" y="236"/>
                  </a:cubicBezTo>
                  <a:cubicBezTo>
                    <a:pt x="763" y="298"/>
                    <a:pt x="798" y="381"/>
                    <a:pt x="798" y="469"/>
                  </a:cubicBezTo>
                  <a:cubicBezTo>
                    <a:pt x="798" y="557"/>
                    <a:pt x="763"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7" name="Freeform 213">
              <a:extLst>
                <a:ext uri="{FF2B5EF4-FFF2-40B4-BE49-F238E27FC236}">
                  <a16:creationId xmlns:a16="http://schemas.microsoft.com/office/drawing/2014/main" id="{F194BB8B-0CC8-20E6-7CB0-8D25B10388A5}"/>
                </a:ext>
              </a:extLst>
            </p:cNvPr>
            <p:cNvSpPr>
              <a:spLocks noEditPoints="1"/>
            </p:cNvSpPr>
            <p:nvPr/>
          </p:nvSpPr>
          <p:spPr bwMode="auto">
            <a:xfrm>
              <a:off x="21132801" y="19421477"/>
              <a:ext cx="8497890" cy="8488362"/>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1 w 937"/>
                <a:gd name="T27" fmla="*/ 651 h 938"/>
                <a:gd name="T28" fmla="*/ 937 w 937"/>
                <a:gd name="T29" fmla="*/ 469 h 938"/>
                <a:gd name="T30" fmla="*/ 901 w 937"/>
                <a:gd name="T31" fmla="*/ 287 h 938"/>
                <a:gd name="T32" fmla="*/ 800 w 937"/>
                <a:gd name="T33" fmla="*/ 138 h 938"/>
                <a:gd name="T34" fmla="*/ 701 w 937"/>
                <a:gd name="T35" fmla="*/ 702 h 938"/>
                <a:gd name="T36" fmla="*/ 469 w 937"/>
                <a:gd name="T37" fmla="*/ 798 h 938"/>
                <a:gd name="T38" fmla="*/ 236 w 937"/>
                <a:gd name="T39" fmla="*/ 702 h 938"/>
                <a:gd name="T40" fmla="*/ 140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1" y="651"/>
                  </a:cubicBezTo>
                  <a:cubicBezTo>
                    <a:pt x="925" y="594"/>
                    <a:pt x="937" y="532"/>
                    <a:pt x="937" y="469"/>
                  </a:cubicBezTo>
                  <a:cubicBezTo>
                    <a:pt x="937" y="406"/>
                    <a:pt x="925" y="344"/>
                    <a:pt x="901" y="287"/>
                  </a:cubicBezTo>
                  <a:cubicBezTo>
                    <a:pt x="877" y="231"/>
                    <a:pt x="843" y="181"/>
                    <a:pt x="800" y="138"/>
                  </a:cubicBezTo>
                  <a:close/>
                  <a:moveTo>
                    <a:pt x="701" y="702"/>
                  </a:moveTo>
                  <a:cubicBezTo>
                    <a:pt x="639" y="764"/>
                    <a:pt x="557" y="798"/>
                    <a:pt x="469" y="798"/>
                  </a:cubicBezTo>
                  <a:cubicBezTo>
                    <a:pt x="381" y="798"/>
                    <a:pt x="298" y="764"/>
                    <a:pt x="236" y="702"/>
                  </a:cubicBezTo>
                  <a:cubicBezTo>
                    <a:pt x="174" y="640"/>
                    <a:pt x="140" y="557"/>
                    <a:pt x="140" y="469"/>
                  </a:cubicBezTo>
                  <a:cubicBezTo>
                    <a:pt x="140" y="381"/>
                    <a:pt x="174" y="298"/>
                    <a:pt x="236" y="236"/>
                  </a:cubicBezTo>
                  <a:cubicBezTo>
                    <a:pt x="298" y="174"/>
                    <a:pt x="381" y="140"/>
                    <a:pt x="469" y="140"/>
                  </a:cubicBezTo>
                  <a:cubicBezTo>
                    <a:pt x="557" y="140"/>
                    <a:pt x="639" y="174"/>
                    <a:pt x="701" y="236"/>
                  </a:cubicBezTo>
                  <a:cubicBezTo>
                    <a:pt x="764" y="298"/>
                    <a:pt x="798" y="381"/>
                    <a:pt x="798" y="469"/>
                  </a:cubicBezTo>
                  <a:cubicBezTo>
                    <a:pt x="798" y="557"/>
                    <a:pt x="764"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8" name="Freeform 214">
              <a:extLst>
                <a:ext uri="{FF2B5EF4-FFF2-40B4-BE49-F238E27FC236}">
                  <a16:creationId xmlns:a16="http://schemas.microsoft.com/office/drawing/2014/main" id="{22C1601F-706C-2BF0-4FEB-D9262A1CE246}"/>
                </a:ext>
              </a:extLst>
            </p:cNvPr>
            <p:cNvSpPr>
              <a:spLocks noEditPoints="1"/>
            </p:cNvSpPr>
            <p:nvPr/>
          </p:nvSpPr>
          <p:spPr bwMode="auto">
            <a:xfrm>
              <a:off x="32769174" y="19421477"/>
              <a:ext cx="8505827" cy="8488362"/>
            </a:xfrm>
            <a:custGeom>
              <a:avLst/>
              <a:gdLst>
                <a:gd name="T0" fmla="*/ 901 w 938"/>
                <a:gd name="T1" fmla="*/ 287 h 938"/>
                <a:gd name="T2" fmla="*/ 801 w 938"/>
                <a:gd name="T3" fmla="*/ 138 h 938"/>
                <a:gd name="T4" fmla="*/ 652 w 938"/>
                <a:gd name="T5" fmla="*/ 37 h 938"/>
                <a:gd name="T6" fmla="*/ 469 w 938"/>
                <a:gd name="T7" fmla="*/ 0 h 938"/>
                <a:gd name="T8" fmla="*/ 287 w 938"/>
                <a:gd name="T9" fmla="*/ 37 h 938"/>
                <a:gd name="T10" fmla="*/ 138 w 938"/>
                <a:gd name="T11" fmla="*/ 138 h 938"/>
                <a:gd name="T12" fmla="*/ 37 w 938"/>
                <a:gd name="T13" fmla="*/ 287 h 938"/>
                <a:gd name="T14" fmla="*/ 0 w 938"/>
                <a:gd name="T15" fmla="*/ 469 h 938"/>
                <a:gd name="T16" fmla="*/ 37 w 938"/>
                <a:gd name="T17" fmla="*/ 651 h 938"/>
                <a:gd name="T18" fmla="*/ 138 w 938"/>
                <a:gd name="T19" fmla="*/ 800 h 938"/>
                <a:gd name="T20" fmla="*/ 287 w 938"/>
                <a:gd name="T21" fmla="*/ 901 h 938"/>
                <a:gd name="T22" fmla="*/ 469 w 938"/>
                <a:gd name="T23" fmla="*/ 938 h 938"/>
                <a:gd name="T24" fmla="*/ 652 w 938"/>
                <a:gd name="T25" fmla="*/ 901 h 938"/>
                <a:gd name="T26" fmla="*/ 801 w 938"/>
                <a:gd name="T27" fmla="*/ 800 h 938"/>
                <a:gd name="T28" fmla="*/ 901 w 938"/>
                <a:gd name="T29" fmla="*/ 651 h 938"/>
                <a:gd name="T30" fmla="*/ 938 w 938"/>
                <a:gd name="T31" fmla="*/ 469 h 938"/>
                <a:gd name="T32" fmla="*/ 901 w 938"/>
                <a:gd name="T33" fmla="*/ 287 h 938"/>
                <a:gd name="T34" fmla="*/ 702 w 938"/>
                <a:gd name="T35" fmla="*/ 702 h 938"/>
                <a:gd name="T36" fmla="*/ 469 w 938"/>
                <a:gd name="T37" fmla="*/ 798 h 938"/>
                <a:gd name="T38" fmla="*/ 236 w 938"/>
                <a:gd name="T39" fmla="*/ 702 h 938"/>
                <a:gd name="T40" fmla="*/ 140 w 938"/>
                <a:gd name="T41" fmla="*/ 469 h 938"/>
                <a:gd name="T42" fmla="*/ 236 w 938"/>
                <a:gd name="T43" fmla="*/ 236 h 938"/>
                <a:gd name="T44" fmla="*/ 469 w 938"/>
                <a:gd name="T45" fmla="*/ 140 h 938"/>
                <a:gd name="T46" fmla="*/ 702 w 938"/>
                <a:gd name="T47" fmla="*/ 236 h 938"/>
                <a:gd name="T48" fmla="*/ 798 w 938"/>
                <a:gd name="T49" fmla="*/ 469 h 938"/>
                <a:gd name="T50" fmla="*/ 702 w 938"/>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8" h="938">
                  <a:moveTo>
                    <a:pt x="901" y="287"/>
                  </a:moveTo>
                  <a:cubicBezTo>
                    <a:pt x="877" y="231"/>
                    <a:pt x="844" y="181"/>
                    <a:pt x="801" y="138"/>
                  </a:cubicBezTo>
                  <a:cubicBezTo>
                    <a:pt x="758" y="95"/>
                    <a:pt x="707" y="61"/>
                    <a:pt x="652" y="37"/>
                  </a:cubicBezTo>
                  <a:cubicBezTo>
                    <a:pt x="594" y="13"/>
                    <a:pt x="532" y="0"/>
                    <a:pt x="469" y="0"/>
                  </a:cubicBezTo>
                  <a:cubicBezTo>
                    <a:pt x="406" y="0"/>
                    <a:pt x="344" y="13"/>
                    <a:pt x="287" y="37"/>
                  </a:cubicBezTo>
                  <a:cubicBezTo>
                    <a:pt x="231" y="61"/>
                    <a:pt x="181" y="95"/>
                    <a:pt x="138" y="138"/>
                  </a:cubicBezTo>
                  <a:cubicBezTo>
                    <a:pt x="95" y="181"/>
                    <a:pt x="61" y="231"/>
                    <a:pt x="37" y="287"/>
                  </a:cubicBezTo>
                  <a:cubicBezTo>
                    <a:pt x="13" y="344"/>
                    <a:pt x="0" y="406"/>
                    <a:pt x="0" y="469"/>
                  </a:cubicBezTo>
                  <a:cubicBezTo>
                    <a:pt x="0" y="532"/>
                    <a:pt x="13" y="594"/>
                    <a:pt x="37" y="651"/>
                  </a:cubicBezTo>
                  <a:cubicBezTo>
                    <a:pt x="61" y="707"/>
                    <a:pt x="95" y="757"/>
                    <a:pt x="138" y="800"/>
                  </a:cubicBezTo>
                  <a:cubicBezTo>
                    <a:pt x="181" y="843"/>
                    <a:pt x="231" y="877"/>
                    <a:pt x="287" y="901"/>
                  </a:cubicBezTo>
                  <a:cubicBezTo>
                    <a:pt x="344" y="925"/>
                    <a:pt x="406" y="938"/>
                    <a:pt x="469" y="938"/>
                  </a:cubicBezTo>
                  <a:cubicBezTo>
                    <a:pt x="532" y="938"/>
                    <a:pt x="594" y="925"/>
                    <a:pt x="652" y="901"/>
                  </a:cubicBezTo>
                  <a:cubicBezTo>
                    <a:pt x="707" y="877"/>
                    <a:pt x="758" y="843"/>
                    <a:pt x="801" y="800"/>
                  </a:cubicBezTo>
                  <a:cubicBezTo>
                    <a:pt x="844" y="757"/>
                    <a:pt x="877" y="707"/>
                    <a:pt x="901" y="651"/>
                  </a:cubicBezTo>
                  <a:cubicBezTo>
                    <a:pt x="925" y="594"/>
                    <a:pt x="938" y="532"/>
                    <a:pt x="938" y="469"/>
                  </a:cubicBezTo>
                  <a:cubicBezTo>
                    <a:pt x="938" y="406"/>
                    <a:pt x="925" y="344"/>
                    <a:pt x="901" y="287"/>
                  </a:cubicBezTo>
                  <a:close/>
                  <a:moveTo>
                    <a:pt x="702" y="702"/>
                  </a:moveTo>
                  <a:cubicBezTo>
                    <a:pt x="640" y="764"/>
                    <a:pt x="557" y="798"/>
                    <a:pt x="469" y="798"/>
                  </a:cubicBezTo>
                  <a:cubicBezTo>
                    <a:pt x="381" y="798"/>
                    <a:pt x="299" y="764"/>
                    <a:pt x="236" y="702"/>
                  </a:cubicBezTo>
                  <a:cubicBezTo>
                    <a:pt x="174" y="640"/>
                    <a:pt x="140" y="557"/>
                    <a:pt x="140" y="469"/>
                  </a:cubicBezTo>
                  <a:cubicBezTo>
                    <a:pt x="140" y="381"/>
                    <a:pt x="174" y="298"/>
                    <a:pt x="236" y="236"/>
                  </a:cubicBezTo>
                  <a:cubicBezTo>
                    <a:pt x="299" y="174"/>
                    <a:pt x="381" y="140"/>
                    <a:pt x="469" y="140"/>
                  </a:cubicBezTo>
                  <a:cubicBezTo>
                    <a:pt x="557" y="140"/>
                    <a:pt x="640" y="174"/>
                    <a:pt x="702" y="236"/>
                  </a:cubicBezTo>
                  <a:cubicBezTo>
                    <a:pt x="764" y="298"/>
                    <a:pt x="798" y="381"/>
                    <a:pt x="798" y="469"/>
                  </a:cubicBezTo>
                  <a:cubicBezTo>
                    <a:pt x="798" y="557"/>
                    <a:pt x="764" y="640"/>
                    <a:pt x="702"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9" name="Freeform 215">
              <a:extLst>
                <a:ext uri="{FF2B5EF4-FFF2-40B4-BE49-F238E27FC236}">
                  <a16:creationId xmlns:a16="http://schemas.microsoft.com/office/drawing/2014/main" id="{F296B6D2-1166-7E33-FC76-82BE205D3448}"/>
                </a:ext>
              </a:extLst>
            </p:cNvPr>
            <p:cNvSpPr>
              <a:spLocks/>
            </p:cNvSpPr>
            <p:nvPr/>
          </p:nvSpPr>
          <p:spPr bwMode="auto">
            <a:xfrm>
              <a:off x="16290924" y="9058278"/>
              <a:ext cx="7235822" cy="8480425"/>
            </a:xfrm>
            <a:custGeom>
              <a:avLst/>
              <a:gdLst>
                <a:gd name="T0" fmla="*/ 4558 w 4558"/>
                <a:gd name="T1" fmla="*/ 4846 h 5342"/>
                <a:gd name="T2" fmla="*/ 2776 w 4558"/>
                <a:gd name="T3" fmla="*/ 2651 h 5342"/>
                <a:gd name="T4" fmla="*/ 4518 w 4558"/>
                <a:gd name="T5" fmla="*/ 496 h 5342"/>
                <a:gd name="T6" fmla="*/ 3924 w 4558"/>
                <a:gd name="T7" fmla="*/ 0 h 5342"/>
                <a:gd name="T8" fmla="*/ 2279 w 4558"/>
                <a:gd name="T9" fmla="*/ 2035 h 5342"/>
                <a:gd name="T10" fmla="*/ 634 w 4558"/>
                <a:gd name="T11" fmla="*/ 0 h 5342"/>
                <a:gd name="T12" fmla="*/ 34 w 4558"/>
                <a:gd name="T13" fmla="*/ 496 h 5342"/>
                <a:gd name="T14" fmla="*/ 1776 w 4558"/>
                <a:gd name="T15" fmla="*/ 2651 h 5342"/>
                <a:gd name="T16" fmla="*/ 0 w 4558"/>
                <a:gd name="T17" fmla="*/ 4846 h 5342"/>
                <a:gd name="T18" fmla="*/ 594 w 4558"/>
                <a:gd name="T19" fmla="*/ 5342 h 5342"/>
                <a:gd name="T20" fmla="*/ 2279 w 4558"/>
                <a:gd name="T21" fmla="*/ 3261 h 5342"/>
                <a:gd name="T22" fmla="*/ 3959 w 4558"/>
                <a:gd name="T23" fmla="*/ 5342 h 5342"/>
                <a:gd name="T24" fmla="*/ 4558 w 4558"/>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8" h="5342">
                  <a:moveTo>
                    <a:pt x="4558" y="4846"/>
                  </a:moveTo>
                  <a:lnTo>
                    <a:pt x="2776" y="2651"/>
                  </a:lnTo>
                  <a:lnTo>
                    <a:pt x="4518" y="496"/>
                  </a:lnTo>
                  <a:lnTo>
                    <a:pt x="3924" y="0"/>
                  </a:lnTo>
                  <a:lnTo>
                    <a:pt x="2279" y="2035"/>
                  </a:lnTo>
                  <a:lnTo>
                    <a:pt x="634" y="0"/>
                  </a:lnTo>
                  <a:lnTo>
                    <a:pt x="34" y="496"/>
                  </a:lnTo>
                  <a:lnTo>
                    <a:pt x="1776" y="2651"/>
                  </a:lnTo>
                  <a:lnTo>
                    <a:pt x="0" y="4846"/>
                  </a:lnTo>
                  <a:lnTo>
                    <a:pt x="594" y="5342"/>
                  </a:lnTo>
                  <a:lnTo>
                    <a:pt x="2279" y="3261"/>
                  </a:lnTo>
                  <a:lnTo>
                    <a:pt x="3959" y="5342"/>
                  </a:lnTo>
                  <a:lnTo>
                    <a:pt x="4558"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0" name="Freeform 216">
              <a:extLst>
                <a:ext uri="{FF2B5EF4-FFF2-40B4-BE49-F238E27FC236}">
                  <a16:creationId xmlns:a16="http://schemas.microsoft.com/office/drawing/2014/main" id="{C36BA67F-F18A-FFC2-A9AD-F67440D1187E}"/>
                </a:ext>
              </a:extLst>
            </p:cNvPr>
            <p:cNvSpPr>
              <a:spLocks/>
            </p:cNvSpPr>
            <p:nvPr/>
          </p:nvSpPr>
          <p:spPr bwMode="auto">
            <a:xfrm>
              <a:off x="26701751" y="9058278"/>
              <a:ext cx="7237414" cy="8480425"/>
            </a:xfrm>
            <a:custGeom>
              <a:avLst/>
              <a:gdLst>
                <a:gd name="T0" fmla="*/ 4559 w 4559"/>
                <a:gd name="T1" fmla="*/ 4846 h 5342"/>
                <a:gd name="T2" fmla="*/ 2782 w 4559"/>
                <a:gd name="T3" fmla="*/ 2651 h 5342"/>
                <a:gd name="T4" fmla="*/ 4519 w 4559"/>
                <a:gd name="T5" fmla="*/ 496 h 5342"/>
                <a:gd name="T6" fmla="*/ 3924 w 4559"/>
                <a:gd name="T7" fmla="*/ 0 h 5342"/>
                <a:gd name="T8" fmla="*/ 2279 w 4559"/>
                <a:gd name="T9" fmla="*/ 2035 h 5342"/>
                <a:gd name="T10" fmla="*/ 634 w 4559"/>
                <a:gd name="T11" fmla="*/ 0 h 5342"/>
                <a:gd name="T12" fmla="*/ 34 w 4559"/>
                <a:gd name="T13" fmla="*/ 496 h 5342"/>
                <a:gd name="T14" fmla="*/ 1776 w 4559"/>
                <a:gd name="T15" fmla="*/ 2651 h 5342"/>
                <a:gd name="T16" fmla="*/ 0 w 4559"/>
                <a:gd name="T17" fmla="*/ 4846 h 5342"/>
                <a:gd name="T18" fmla="*/ 594 w 4559"/>
                <a:gd name="T19" fmla="*/ 5342 h 5342"/>
                <a:gd name="T20" fmla="*/ 2279 w 4559"/>
                <a:gd name="T21" fmla="*/ 3261 h 5342"/>
                <a:gd name="T22" fmla="*/ 3959 w 4559"/>
                <a:gd name="T23" fmla="*/ 5342 h 5342"/>
                <a:gd name="T24" fmla="*/ 4559 w 4559"/>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9" h="5342">
                  <a:moveTo>
                    <a:pt x="4559" y="4846"/>
                  </a:moveTo>
                  <a:lnTo>
                    <a:pt x="2782" y="2651"/>
                  </a:lnTo>
                  <a:lnTo>
                    <a:pt x="4519" y="496"/>
                  </a:lnTo>
                  <a:lnTo>
                    <a:pt x="3924" y="0"/>
                  </a:lnTo>
                  <a:lnTo>
                    <a:pt x="2279" y="2035"/>
                  </a:lnTo>
                  <a:lnTo>
                    <a:pt x="634" y="0"/>
                  </a:lnTo>
                  <a:lnTo>
                    <a:pt x="34" y="496"/>
                  </a:lnTo>
                  <a:lnTo>
                    <a:pt x="1776" y="2651"/>
                  </a:lnTo>
                  <a:lnTo>
                    <a:pt x="0" y="4846"/>
                  </a:lnTo>
                  <a:lnTo>
                    <a:pt x="594" y="5342"/>
                  </a:lnTo>
                  <a:lnTo>
                    <a:pt x="2279" y="3261"/>
                  </a:lnTo>
                  <a:lnTo>
                    <a:pt x="3959" y="5342"/>
                  </a:lnTo>
                  <a:lnTo>
                    <a:pt x="4559"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1" name="Freeform 217">
              <a:extLst>
                <a:ext uri="{FF2B5EF4-FFF2-40B4-BE49-F238E27FC236}">
                  <a16:creationId xmlns:a16="http://schemas.microsoft.com/office/drawing/2014/main" id="{231CC06D-2265-3D29-FB89-9AA27D9E0C81}"/>
                </a:ext>
              </a:extLst>
            </p:cNvPr>
            <p:cNvSpPr>
              <a:spLocks/>
            </p:cNvSpPr>
            <p:nvPr/>
          </p:nvSpPr>
          <p:spPr bwMode="auto">
            <a:xfrm>
              <a:off x="16906877" y="-344488"/>
              <a:ext cx="24231602" cy="17403766"/>
            </a:xfrm>
            <a:custGeom>
              <a:avLst/>
              <a:gdLst>
                <a:gd name="T0" fmla="*/ 503 w 2672"/>
                <a:gd name="T1" fmla="*/ 738 h 1923"/>
                <a:gd name="T2" fmla="*/ 219 w 2672"/>
                <a:gd name="T3" fmla="*/ 475 h 1923"/>
                <a:gd name="T4" fmla="*/ 228 w 2672"/>
                <a:gd name="T5" fmla="*/ 475 h 1923"/>
                <a:gd name="T6" fmla="*/ 1573 w 2672"/>
                <a:gd name="T7" fmla="*/ 562 h 1923"/>
                <a:gd name="T8" fmla="*/ 2015 w 2672"/>
                <a:gd name="T9" fmla="*/ 692 h 1923"/>
                <a:gd name="T10" fmla="*/ 2296 w 2672"/>
                <a:gd name="T11" fmla="*/ 884 h 1923"/>
                <a:gd name="T12" fmla="*/ 2419 w 2672"/>
                <a:gd name="T13" fmla="*/ 1064 h 1923"/>
                <a:gd name="T14" fmla="*/ 2492 w 2672"/>
                <a:gd name="T15" fmla="*/ 1292 h 1923"/>
                <a:gd name="T16" fmla="*/ 2515 w 2672"/>
                <a:gd name="T17" fmla="*/ 1914 h 1923"/>
                <a:gd name="T18" fmla="*/ 2654 w 2672"/>
                <a:gd name="T19" fmla="*/ 1923 h 1923"/>
                <a:gd name="T20" fmla="*/ 2629 w 2672"/>
                <a:gd name="T21" fmla="*/ 1264 h 1923"/>
                <a:gd name="T22" fmla="*/ 2398 w 2672"/>
                <a:gd name="T23" fmla="*/ 788 h 1923"/>
                <a:gd name="T24" fmla="*/ 2073 w 2672"/>
                <a:gd name="T25" fmla="*/ 564 h 1923"/>
                <a:gd name="T26" fmla="*/ 1599 w 2672"/>
                <a:gd name="T27" fmla="*/ 425 h 1923"/>
                <a:gd name="T28" fmla="*/ 227 w 2672"/>
                <a:gd name="T29" fmla="*/ 335 h 1923"/>
                <a:gd name="T30" fmla="*/ 221 w 2672"/>
                <a:gd name="T31" fmla="*/ 335 h 1923"/>
                <a:gd name="T32" fmla="*/ 502 w 2672"/>
                <a:gd name="T33" fmla="*/ 73 h 1923"/>
                <a:gd name="T34" fmla="*/ 435 w 2672"/>
                <a:gd name="T35" fmla="*/ 0 h 1923"/>
                <a:gd name="T36" fmla="*/ 0 w 2672"/>
                <a:gd name="T37" fmla="*/ 406 h 1923"/>
                <a:gd name="T38" fmla="*/ 436 w 2672"/>
                <a:gd name="T39" fmla="*/ 811 h 1923"/>
                <a:gd name="T40" fmla="*/ 503 w 2672"/>
                <a:gd name="T41" fmla="*/ 738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2" h="1923">
                  <a:moveTo>
                    <a:pt x="503" y="738"/>
                  </a:moveTo>
                  <a:cubicBezTo>
                    <a:pt x="219" y="475"/>
                    <a:pt x="219" y="475"/>
                    <a:pt x="219" y="475"/>
                  </a:cubicBezTo>
                  <a:cubicBezTo>
                    <a:pt x="222" y="475"/>
                    <a:pt x="225" y="475"/>
                    <a:pt x="228" y="475"/>
                  </a:cubicBezTo>
                  <a:cubicBezTo>
                    <a:pt x="823" y="475"/>
                    <a:pt x="1253" y="503"/>
                    <a:pt x="1573" y="562"/>
                  </a:cubicBezTo>
                  <a:cubicBezTo>
                    <a:pt x="1750" y="595"/>
                    <a:pt x="1895" y="637"/>
                    <a:pt x="2015" y="692"/>
                  </a:cubicBezTo>
                  <a:cubicBezTo>
                    <a:pt x="2132" y="744"/>
                    <a:pt x="2224" y="807"/>
                    <a:pt x="2296" y="884"/>
                  </a:cubicBezTo>
                  <a:cubicBezTo>
                    <a:pt x="2346" y="937"/>
                    <a:pt x="2387" y="996"/>
                    <a:pt x="2419" y="1064"/>
                  </a:cubicBezTo>
                  <a:cubicBezTo>
                    <a:pt x="2451" y="1131"/>
                    <a:pt x="2475" y="1206"/>
                    <a:pt x="2492" y="1292"/>
                  </a:cubicBezTo>
                  <a:cubicBezTo>
                    <a:pt x="2524" y="1452"/>
                    <a:pt x="2531" y="1650"/>
                    <a:pt x="2515" y="1914"/>
                  </a:cubicBezTo>
                  <a:cubicBezTo>
                    <a:pt x="2654" y="1923"/>
                    <a:pt x="2654" y="1923"/>
                    <a:pt x="2654" y="1923"/>
                  </a:cubicBezTo>
                  <a:cubicBezTo>
                    <a:pt x="2672" y="1647"/>
                    <a:pt x="2664" y="1438"/>
                    <a:pt x="2629" y="1264"/>
                  </a:cubicBezTo>
                  <a:cubicBezTo>
                    <a:pt x="2590" y="1067"/>
                    <a:pt x="2514" y="912"/>
                    <a:pt x="2398" y="788"/>
                  </a:cubicBezTo>
                  <a:cubicBezTo>
                    <a:pt x="2313" y="698"/>
                    <a:pt x="2206" y="625"/>
                    <a:pt x="2073" y="564"/>
                  </a:cubicBezTo>
                  <a:cubicBezTo>
                    <a:pt x="1942" y="506"/>
                    <a:pt x="1787" y="460"/>
                    <a:pt x="1599" y="425"/>
                  </a:cubicBezTo>
                  <a:cubicBezTo>
                    <a:pt x="1270" y="364"/>
                    <a:pt x="832" y="335"/>
                    <a:pt x="227" y="335"/>
                  </a:cubicBezTo>
                  <a:cubicBezTo>
                    <a:pt x="225" y="335"/>
                    <a:pt x="223" y="335"/>
                    <a:pt x="221" y="335"/>
                  </a:cubicBezTo>
                  <a:cubicBezTo>
                    <a:pt x="502" y="73"/>
                    <a:pt x="502" y="73"/>
                    <a:pt x="502" y="73"/>
                  </a:cubicBezTo>
                  <a:cubicBezTo>
                    <a:pt x="435" y="0"/>
                    <a:pt x="435" y="0"/>
                    <a:pt x="435" y="0"/>
                  </a:cubicBezTo>
                  <a:cubicBezTo>
                    <a:pt x="0" y="406"/>
                    <a:pt x="0" y="406"/>
                    <a:pt x="0" y="406"/>
                  </a:cubicBezTo>
                  <a:cubicBezTo>
                    <a:pt x="436" y="811"/>
                    <a:pt x="436" y="811"/>
                    <a:pt x="436" y="811"/>
                  </a:cubicBezTo>
                  <a:lnTo>
                    <a:pt x="503" y="7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grpSp>
        <p:nvGrpSpPr>
          <p:cNvPr id="51" name="Group 50">
            <a:extLst>
              <a:ext uri="{FF2B5EF4-FFF2-40B4-BE49-F238E27FC236}">
                <a16:creationId xmlns:a16="http://schemas.microsoft.com/office/drawing/2014/main" id="{BEB2A264-9207-C19D-6ABA-E924073D19C3}"/>
              </a:ext>
            </a:extLst>
          </p:cNvPr>
          <p:cNvGrpSpPr/>
          <p:nvPr/>
        </p:nvGrpSpPr>
        <p:grpSpPr>
          <a:xfrm>
            <a:off x="3514661" y="2841246"/>
            <a:ext cx="5155207" cy="623248"/>
            <a:chOff x="3514661" y="2955792"/>
            <a:chExt cx="5155207" cy="623248"/>
          </a:xfrm>
        </p:grpSpPr>
        <p:sp>
          <p:nvSpPr>
            <p:cNvPr id="13" name="Oval 12">
              <a:extLst>
                <a:ext uri="{FF2B5EF4-FFF2-40B4-BE49-F238E27FC236}">
                  <a16:creationId xmlns:a16="http://schemas.microsoft.com/office/drawing/2014/main" id="{3887BA79-DEB3-01B3-1B24-D2AE79C3F706}"/>
                </a:ext>
              </a:extLst>
            </p:cNvPr>
            <p:cNvSpPr/>
            <p:nvPr/>
          </p:nvSpPr>
          <p:spPr>
            <a:xfrm>
              <a:off x="3514661" y="2955917"/>
              <a:ext cx="622999" cy="622999"/>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14" name="Title 5">
              <a:extLst>
                <a:ext uri="{FF2B5EF4-FFF2-40B4-BE49-F238E27FC236}">
                  <a16:creationId xmlns:a16="http://schemas.microsoft.com/office/drawing/2014/main" id="{A5FC71F5-4D85-279F-6EB5-C56D8B4F2C66}"/>
                </a:ext>
              </a:extLst>
            </p:cNvPr>
            <p:cNvSpPr txBox="1">
              <a:spLocks/>
            </p:cNvSpPr>
            <p:nvPr/>
          </p:nvSpPr>
          <p:spPr>
            <a:xfrm>
              <a:off x="4312920" y="2955792"/>
              <a:ext cx="4356948" cy="62324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ea typeface="Meiryo" panose="020B0604030504040204" pitchFamily="34" charset="-128"/>
                  <a:cs typeface="+mj-cs"/>
                </a:rPr>
                <a:t>ナビゲーションと障害回避</a:t>
              </a:r>
            </a:p>
            <a:p>
              <a:pPr marL="0" lvl="1" defTabSz="685800" rtl="0">
                <a:spcBef>
                  <a:spcPct val="0"/>
                </a:spcBef>
                <a:spcAft>
                  <a:spcPts val="300"/>
                </a:spcAft>
              </a:pPr>
              <a:r>
                <a:rPr lang="ja-JP" altLang="en-US" sz="1200" dirty="0">
                  <a:ea typeface="Meiryo" panose="020B0604030504040204" pitchFamily="34" charset="-128"/>
                  <a:cs typeface="+mj-cs"/>
                </a:rPr>
                <a:t>海洋生物、ボート、礁などの障害物を回避するために使用できます。</a:t>
              </a:r>
            </a:p>
          </p:txBody>
        </p:sp>
      </p:grpSp>
      <p:grpSp>
        <p:nvGrpSpPr>
          <p:cNvPr id="42" name="Group 41">
            <a:extLst>
              <a:ext uri="{FF2B5EF4-FFF2-40B4-BE49-F238E27FC236}">
                <a16:creationId xmlns:a16="http://schemas.microsoft.com/office/drawing/2014/main" id="{26628E1B-4804-DC9B-8C3C-0350D91B5FBD}"/>
              </a:ext>
            </a:extLst>
          </p:cNvPr>
          <p:cNvGrpSpPr>
            <a:grpSpLocks noChangeAspect="1"/>
          </p:cNvGrpSpPr>
          <p:nvPr/>
        </p:nvGrpSpPr>
        <p:grpSpPr>
          <a:xfrm>
            <a:off x="3615370" y="3015710"/>
            <a:ext cx="421580" cy="274320"/>
            <a:chOff x="5141913" y="3097213"/>
            <a:chExt cx="36607750" cy="23820437"/>
          </a:xfrm>
          <a:solidFill>
            <a:schemeClr val="tx1"/>
          </a:solidFill>
        </p:grpSpPr>
        <p:sp>
          <p:nvSpPr>
            <p:cNvPr id="43" name="Freeform 289">
              <a:extLst>
                <a:ext uri="{FF2B5EF4-FFF2-40B4-BE49-F238E27FC236}">
                  <a16:creationId xmlns:a16="http://schemas.microsoft.com/office/drawing/2014/main" id="{9BA1BFE7-6F1B-8C16-2270-C5A6143289F8}"/>
                </a:ext>
              </a:extLst>
            </p:cNvPr>
            <p:cNvSpPr>
              <a:spLocks/>
            </p:cNvSpPr>
            <p:nvPr/>
          </p:nvSpPr>
          <p:spPr bwMode="auto">
            <a:xfrm>
              <a:off x="17646648" y="3097213"/>
              <a:ext cx="7262810" cy="10725151"/>
            </a:xfrm>
            <a:custGeom>
              <a:avLst/>
              <a:gdLst>
                <a:gd name="T0" fmla="*/ 201 w 801"/>
                <a:gd name="T1" fmla="*/ 467 h 1185"/>
                <a:gd name="T2" fmla="*/ 401 w 801"/>
                <a:gd name="T3" fmla="*/ 200 h 1185"/>
                <a:gd name="T4" fmla="*/ 601 w 801"/>
                <a:gd name="T5" fmla="*/ 401 h 1185"/>
                <a:gd name="T6" fmla="*/ 601 w 801"/>
                <a:gd name="T7" fmla="*/ 1185 h 1185"/>
                <a:gd name="T8" fmla="*/ 801 w 801"/>
                <a:gd name="T9" fmla="*/ 1185 h 1185"/>
                <a:gd name="T10" fmla="*/ 801 w 801"/>
                <a:gd name="T11" fmla="*/ 401 h 1185"/>
                <a:gd name="T12" fmla="*/ 401 w 801"/>
                <a:gd name="T13" fmla="*/ 0 h 1185"/>
                <a:gd name="T14" fmla="*/ 0 w 801"/>
                <a:gd name="T15" fmla="*/ 467 h 1185"/>
                <a:gd name="T16" fmla="*/ 0 w 801"/>
                <a:gd name="T17" fmla="*/ 1185 h 1185"/>
                <a:gd name="T18" fmla="*/ 201 w 801"/>
                <a:gd name="T19" fmla="*/ 1185 h 1185"/>
                <a:gd name="T20" fmla="*/ 201 w 801"/>
                <a:gd name="T21" fmla="*/ 467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1" h="1185">
                  <a:moveTo>
                    <a:pt x="201" y="467"/>
                  </a:moveTo>
                  <a:cubicBezTo>
                    <a:pt x="201" y="305"/>
                    <a:pt x="279" y="200"/>
                    <a:pt x="401" y="200"/>
                  </a:cubicBezTo>
                  <a:cubicBezTo>
                    <a:pt x="513" y="200"/>
                    <a:pt x="601" y="288"/>
                    <a:pt x="601" y="401"/>
                  </a:cubicBezTo>
                  <a:cubicBezTo>
                    <a:pt x="601" y="1185"/>
                    <a:pt x="601" y="1185"/>
                    <a:pt x="601" y="1185"/>
                  </a:cubicBezTo>
                  <a:cubicBezTo>
                    <a:pt x="801" y="1185"/>
                    <a:pt x="801" y="1185"/>
                    <a:pt x="801" y="1185"/>
                  </a:cubicBezTo>
                  <a:cubicBezTo>
                    <a:pt x="801" y="401"/>
                    <a:pt x="801" y="401"/>
                    <a:pt x="801" y="401"/>
                  </a:cubicBezTo>
                  <a:cubicBezTo>
                    <a:pt x="801" y="180"/>
                    <a:pt x="621" y="0"/>
                    <a:pt x="401" y="0"/>
                  </a:cubicBezTo>
                  <a:cubicBezTo>
                    <a:pt x="165" y="0"/>
                    <a:pt x="0" y="192"/>
                    <a:pt x="0" y="467"/>
                  </a:cubicBezTo>
                  <a:cubicBezTo>
                    <a:pt x="0" y="1185"/>
                    <a:pt x="0" y="1185"/>
                    <a:pt x="0" y="1185"/>
                  </a:cubicBezTo>
                  <a:cubicBezTo>
                    <a:pt x="201" y="1185"/>
                    <a:pt x="201" y="1185"/>
                    <a:pt x="201" y="1185"/>
                  </a:cubicBezTo>
                  <a:lnTo>
                    <a:pt x="201" y="46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4" name="Freeform 290">
              <a:extLst>
                <a:ext uri="{FF2B5EF4-FFF2-40B4-BE49-F238E27FC236}">
                  <a16:creationId xmlns:a16="http://schemas.microsoft.com/office/drawing/2014/main" id="{E989A802-7476-79BA-212E-340F450FA691}"/>
                </a:ext>
              </a:extLst>
            </p:cNvPr>
            <p:cNvSpPr>
              <a:spLocks/>
            </p:cNvSpPr>
            <p:nvPr/>
          </p:nvSpPr>
          <p:spPr bwMode="auto">
            <a:xfrm>
              <a:off x="12377740" y="10193335"/>
              <a:ext cx="1822448" cy="3629023"/>
            </a:xfrm>
            <a:custGeom>
              <a:avLst/>
              <a:gdLst>
                <a:gd name="T0" fmla="*/ 201 w 201"/>
                <a:gd name="T1" fmla="*/ 100 h 401"/>
                <a:gd name="T2" fmla="*/ 100 w 201"/>
                <a:gd name="T3" fmla="*/ 0 h 401"/>
                <a:gd name="T4" fmla="*/ 0 w 201"/>
                <a:gd name="T5" fmla="*/ 100 h 401"/>
                <a:gd name="T6" fmla="*/ 0 w 201"/>
                <a:gd name="T7" fmla="*/ 401 h 401"/>
                <a:gd name="T8" fmla="*/ 201 w 201"/>
                <a:gd name="T9" fmla="*/ 401 h 401"/>
                <a:gd name="T10" fmla="*/ 201 w 201"/>
                <a:gd name="T11" fmla="*/ 100 h 401"/>
              </a:gdLst>
              <a:ahLst/>
              <a:cxnLst>
                <a:cxn ang="0">
                  <a:pos x="T0" y="T1"/>
                </a:cxn>
                <a:cxn ang="0">
                  <a:pos x="T2" y="T3"/>
                </a:cxn>
                <a:cxn ang="0">
                  <a:pos x="T4" y="T5"/>
                </a:cxn>
                <a:cxn ang="0">
                  <a:pos x="T6" y="T7"/>
                </a:cxn>
                <a:cxn ang="0">
                  <a:pos x="T8" y="T9"/>
                </a:cxn>
                <a:cxn ang="0">
                  <a:pos x="T10" y="T11"/>
                </a:cxn>
              </a:cxnLst>
              <a:rect l="0" t="0" r="r" b="b"/>
              <a:pathLst>
                <a:path w="201" h="401">
                  <a:moveTo>
                    <a:pt x="201" y="100"/>
                  </a:moveTo>
                  <a:cubicBezTo>
                    <a:pt x="201" y="45"/>
                    <a:pt x="156" y="0"/>
                    <a:pt x="100" y="0"/>
                  </a:cubicBezTo>
                  <a:cubicBezTo>
                    <a:pt x="45" y="0"/>
                    <a:pt x="0" y="45"/>
                    <a:pt x="0" y="100"/>
                  </a:cubicBezTo>
                  <a:cubicBezTo>
                    <a:pt x="0" y="401"/>
                    <a:pt x="0" y="401"/>
                    <a:pt x="0" y="401"/>
                  </a:cubicBezTo>
                  <a:cubicBezTo>
                    <a:pt x="201" y="401"/>
                    <a:pt x="201" y="401"/>
                    <a:pt x="201" y="401"/>
                  </a:cubicBezTo>
                  <a:lnTo>
                    <a:pt x="201" y="1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5" name="Freeform 291">
              <a:extLst>
                <a:ext uri="{FF2B5EF4-FFF2-40B4-BE49-F238E27FC236}">
                  <a16:creationId xmlns:a16="http://schemas.microsoft.com/office/drawing/2014/main" id="{28178505-5830-3DB0-8D61-6BBB4F65BB2E}"/>
                </a:ext>
              </a:extLst>
            </p:cNvPr>
            <p:cNvSpPr>
              <a:spLocks/>
            </p:cNvSpPr>
            <p:nvPr/>
          </p:nvSpPr>
          <p:spPr bwMode="auto">
            <a:xfrm>
              <a:off x="28990929" y="7631113"/>
              <a:ext cx="1822448" cy="6191251"/>
            </a:xfrm>
            <a:custGeom>
              <a:avLst/>
              <a:gdLst>
                <a:gd name="T0" fmla="*/ 201 w 201"/>
                <a:gd name="T1" fmla="*/ 100 h 684"/>
                <a:gd name="T2" fmla="*/ 101 w 201"/>
                <a:gd name="T3" fmla="*/ 0 h 684"/>
                <a:gd name="T4" fmla="*/ 0 w 201"/>
                <a:gd name="T5" fmla="*/ 100 h 684"/>
                <a:gd name="T6" fmla="*/ 0 w 201"/>
                <a:gd name="T7" fmla="*/ 684 h 684"/>
                <a:gd name="T8" fmla="*/ 201 w 201"/>
                <a:gd name="T9" fmla="*/ 684 h 684"/>
                <a:gd name="T10" fmla="*/ 201 w 201"/>
                <a:gd name="T11" fmla="*/ 100 h 684"/>
              </a:gdLst>
              <a:ahLst/>
              <a:cxnLst>
                <a:cxn ang="0">
                  <a:pos x="T0" y="T1"/>
                </a:cxn>
                <a:cxn ang="0">
                  <a:pos x="T2" y="T3"/>
                </a:cxn>
                <a:cxn ang="0">
                  <a:pos x="T4" y="T5"/>
                </a:cxn>
                <a:cxn ang="0">
                  <a:pos x="T6" y="T7"/>
                </a:cxn>
                <a:cxn ang="0">
                  <a:pos x="T8" y="T9"/>
                </a:cxn>
                <a:cxn ang="0">
                  <a:pos x="T10" y="T11"/>
                </a:cxn>
              </a:cxnLst>
              <a:rect l="0" t="0" r="r" b="b"/>
              <a:pathLst>
                <a:path w="201" h="684">
                  <a:moveTo>
                    <a:pt x="201" y="100"/>
                  </a:moveTo>
                  <a:cubicBezTo>
                    <a:pt x="201" y="45"/>
                    <a:pt x="156" y="0"/>
                    <a:pt x="101" y="0"/>
                  </a:cubicBezTo>
                  <a:cubicBezTo>
                    <a:pt x="45" y="0"/>
                    <a:pt x="0" y="45"/>
                    <a:pt x="0" y="100"/>
                  </a:cubicBezTo>
                  <a:cubicBezTo>
                    <a:pt x="0" y="684"/>
                    <a:pt x="0" y="684"/>
                    <a:pt x="0" y="684"/>
                  </a:cubicBezTo>
                  <a:cubicBezTo>
                    <a:pt x="201" y="684"/>
                    <a:pt x="201" y="684"/>
                    <a:pt x="201" y="684"/>
                  </a:cubicBezTo>
                  <a:lnTo>
                    <a:pt x="201" y="1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6" name="Freeform 292">
              <a:extLst>
                <a:ext uri="{FF2B5EF4-FFF2-40B4-BE49-F238E27FC236}">
                  <a16:creationId xmlns:a16="http://schemas.microsoft.com/office/drawing/2014/main" id="{3F1E5BDB-28BA-F25A-A85E-B1CF05D65117}"/>
                </a:ext>
              </a:extLst>
            </p:cNvPr>
            <p:cNvSpPr>
              <a:spLocks/>
            </p:cNvSpPr>
            <p:nvPr/>
          </p:nvSpPr>
          <p:spPr bwMode="auto">
            <a:xfrm>
              <a:off x="12377740" y="19550064"/>
              <a:ext cx="7091363" cy="6734172"/>
            </a:xfrm>
            <a:custGeom>
              <a:avLst/>
              <a:gdLst>
                <a:gd name="T0" fmla="*/ 581 w 782"/>
                <a:gd name="T1" fmla="*/ 368 h 744"/>
                <a:gd name="T2" fmla="*/ 385 w 782"/>
                <a:gd name="T3" fmla="*/ 544 h 744"/>
                <a:gd name="T4" fmla="*/ 201 w 782"/>
                <a:gd name="T5" fmla="*/ 368 h 744"/>
                <a:gd name="T6" fmla="*/ 201 w 782"/>
                <a:gd name="T7" fmla="*/ 0 h 744"/>
                <a:gd name="T8" fmla="*/ 0 w 782"/>
                <a:gd name="T9" fmla="*/ 0 h 744"/>
                <a:gd name="T10" fmla="*/ 0 w 782"/>
                <a:gd name="T11" fmla="*/ 368 h 744"/>
                <a:gd name="T12" fmla="*/ 385 w 782"/>
                <a:gd name="T13" fmla="*/ 744 h 744"/>
                <a:gd name="T14" fmla="*/ 782 w 782"/>
                <a:gd name="T15" fmla="*/ 368 h 744"/>
                <a:gd name="T16" fmla="*/ 782 w 782"/>
                <a:gd name="T17" fmla="*/ 0 h 744"/>
                <a:gd name="T18" fmla="*/ 581 w 782"/>
                <a:gd name="T19" fmla="*/ 0 h 744"/>
                <a:gd name="T20" fmla="*/ 581 w 782"/>
                <a:gd name="T21" fmla="*/ 368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2" h="744">
                  <a:moveTo>
                    <a:pt x="581" y="368"/>
                  </a:moveTo>
                  <a:cubicBezTo>
                    <a:pt x="581" y="467"/>
                    <a:pt x="476" y="544"/>
                    <a:pt x="385" y="544"/>
                  </a:cubicBezTo>
                  <a:cubicBezTo>
                    <a:pt x="298" y="544"/>
                    <a:pt x="201" y="468"/>
                    <a:pt x="201" y="368"/>
                  </a:cubicBezTo>
                  <a:cubicBezTo>
                    <a:pt x="201" y="0"/>
                    <a:pt x="201" y="0"/>
                    <a:pt x="201" y="0"/>
                  </a:cubicBezTo>
                  <a:cubicBezTo>
                    <a:pt x="0" y="0"/>
                    <a:pt x="0" y="0"/>
                    <a:pt x="0" y="0"/>
                  </a:cubicBezTo>
                  <a:cubicBezTo>
                    <a:pt x="0" y="368"/>
                    <a:pt x="0" y="368"/>
                    <a:pt x="0" y="368"/>
                  </a:cubicBezTo>
                  <a:cubicBezTo>
                    <a:pt x="0" y="593"/>
                    <a:pt x="199" y="744"/>
                    <a:pt x="385" y="744"/>
                  </a:cubicBezTo>
                  <a:cubicBezTo>
                    <a:pt x="573" y="744"/>
                    <a:pt x="782" y="589"/>
                    <a:pt x="782" y="368"/>
                  </a:cubicBezTo>
                  <a:cubicBezTo>
                    <a:pt x="782" y="0"/>
                    <a:pt x="782" y="0"/>
                    <a:pt x="782" y="0"/>
                  </a:cubicBezTo>
                  <a:cubicBezTo>
                    <a:pt x="581" y="0"/>
                    <a:pt x="581" y="0"/>
                    <a:pt x="581" y="0"/>
                  </a:cubicBezTo>
                  <a:lnTo>
                    <a:pt x="581" y="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7" name="Freeform 293">
              <a:extLst>
                <a:ext uri="{FF2B5EF4-FFF2-40B4-BE49-F238E27FC236}">
                  <a16:creationId xmlns:a16="http://schemas.microsoft.com/office/drawing/2014/main" id="{493EC423-D1C1-F9CF-DB70-94EA53523FA0}"/>
                </a:ext>
              </a:extLst>
            </p:cNvPr>
            <p:cNvSpPr>
              <a:spLocks/>
            </p:cNvSpPr>
            <p:nvPr/>
          </p:nvSpPr>
          <p:spPr bwMode="auto">
            <a:xfrm>
              <a:off x="23096541" y="19550064"/>
              <a:ext cx="7716836" cy="7367586"/>
            </a:xfrm>
            <a:custGeom>
              <a:avLst/>
              <a:gdLst>
                <a:gd name="T0" fmla="*/ 650 w 851"/>
                <a:gd name="T1" fmla="*/ 368 h 814"/>
                <a:gd name="T2" fmla="*/ 438 w 851"/>
                <a:gd name="T3" fmla="*/ 614 h 814"/>
                <a:gd name="T4" fmla="*/ 200 w 851"/>
                <a:gd name="T5" fmla="*/ 370 h 814"/>
                <a:gd name="T6" fmla="*/ 200 w 851"/>
                <a:gd name="T7" fmla="*/ 0 h 814"/>
                <a:gd name="T8" fmla="*/ 0 w 851"/>
                <a:gd name="T9" fmla="*/ 0 h 814"/>
                <a:gd name="T10" fmla="*/ 0 w 851"/>
                <a:gd name="T11" fmla="*/ 370 h 814"/>
                <a:gd name="T12" fmla="*/ 438 w 851"/>
                <a:gd name="T13" fmla="*/ 814 h 814"/>
                <a:gd name="T14" fmla="*/ 851 w 851"/>
                <a:gd name="T15" fmla="*/ 368 h 814"/>
                <a:gd name="T16" fmla="*/ 851 w 851"/>
                <a:gd name="T17" fmla="*/ 0 h 814"/>
                <a:gd name="T18" fmla="*/ 650 w 851"/>
                <a:gd name="T19" fmla="*/ 0 h 814"/>
                <a:gd name="T20" fmla="*/ 650 w 851"/>
                <a:gd name="T21" fmla="*/ 368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1" h="814">
                  <a:moveTo>
                    <a:pt x="650" y="368"/>
                  </a:moveTo>
                  <a:cubicBezTo>
                    <a:pt x="650" y="537"/>
                    <a:pt x="540" y="614"/>
                    <a:pt x="438" y="614"/>
                  </a:cubicBezTo>
                  <a:cubicBezTo>
                    <a:pt x="325" y="614"/>
                    <a:pt x="200" y="513"/>
                    <a:pt x="200" y="370"/>
                  </a:cubicBezTo>
                  <a:cubicBezTo>
                    <a:pt x="200" y="0"/>
                    <a:pt x="200" y="0"/>
                    <a:pt x="200" y="0"/>
                  </a:cubicBezTo>
                  <a:cubicBezTo>
                    <a:pt x="0" y="0"/>
                    <a:pt x="0" y="0"/>
                    <a:pt x="0" y="0"/>
                  </a:cubicBezTo>
                  <a:cubicBezTo>
                    <a:pt x="0" y="370"/>
                    <a:pt x="0" y="370"/>
                    <a:pt x="0" y="370"/>
                  </a:cubicBezTo>
                  <a:cubicBezTo>
                    <a:pt x="0" y="635"/>
                    <a:pt x="226" y="814"/>
                    <a:pt x="438" y="814"/>
                  </a:cubicBezTo>
                  <a:cubicBezTo>
                    <a:pt x="673" y="814"/>
                    <a:pt x="851" y="622"/>
                    <a:pt x="851" y="368"/>
                  </a:cubicBezTo>
                  <a:cubicBezTo>
                    <a:pt x="851" y="0"/>
                    <a:pt x="851" y="0"/>
                    <a:pt x="851" y="0"/>
                  </a:cubicBezTo>
                  <a:cubicBezTo>
                    <a:pt x="650" y="0"/>
                    <a:pt x="650" y="0"/>
                    <a:pt x="650" y="0"/>
                  </a:cubicBezTo>
                  <a:lnTo>
                    <a:pt x="650" y="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8" name="Freeform 294">
              <a:extLst>
                <a:ext uri="{FF2B5EF4-FFF2-40B4-BE49-F238E27FC236}">
                  <a16:creationId xmlns:a16="http://schemas.microsoft.com/office/drawing/2014/main" id="{D4921795-AF9B-9DD0-55FD-A41014661A57}"/>
                </a:ext>
              </a:extLst>
            </p:cNvPr>
            <p:cNvSpPr>
              <a:spLocks/>
            </p:cNvSpPr>
            <p:nvPr/>
          </p:nvSpPr>
          <p:spPr bwMode="auto">
            <a:xfrm>
              <a:off x="5141913" y="10391778"/>
              <a:ext cx="36607750" cy="12588872"/>
            </a:xfrm>
            <a:custGeom>
              <a:avLst/>
              <a:gdLst>
                <a:gd name="T0" fmla="*/ 3289 w 4037"/>
                <a:gd name="T1" fmla="*/ 0 h 1391"/>
                <a:gd name="T2" fmla="*/ 3173 w 4037"/>
                <a:gd name="T3" fmla="*/ 124 h 1391"/>
                <a:gd name="T4" fmla="*/ 3680 w 4037"/>
                <a:gd name="T5" fmla="*/ 595 h 1391"/>
                <a:gd name="T6" fmla="*/ 100 w 4037"/>
                <a:gd name="T7" fmla="*/ 595 h 1391"/>
                <a:gd name="T8" fmla="*/ 0 w 4037"/>
                <a:gd name="T9" fmla="*/ 696 h 1391"/>
                <a:gd name="T10" fmla="*/ 100 w 4037"/>
                <a:gd name="T11" fmla="*/ 796 h 1391"/>
                <a:gd name="T12" fmla="*/ 3680 w 4037"/>
                <a:gd name="T13" fmla="*/ 796 h 1391"/>
                <a:gd name="T14" fmla="*/ 3173 w 4037"/>
                <a:gd name="T15" fmla="*/ 1267 h 1391"/>
                <a:gd name="T16" fmla="*/ 3289 w 4037"/>
                <a:gd name="T17" fmla="*/ 1391 h 1391"/>
                <a:gd name="T18" fmla="*/ 4037 w 4037"/>
                <a:gd name="T19" fmla="*/ 696 h 1391"/>
                <a:gd name="T20" fmla="*/ 3289 w 4037"/>
                <a:gd name="T21" fmla="*/ 0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37" h="1391">
                  <a:moveTo>
                    <a:pt x="3289" y="0"/>
                  </a:moveTo>
                  <a:cubicBezTo>
                    <a:pt x="3173" y="124"/>
                    <a:pt x="3173" y="124"/>
                    <a:pt x="3173" y="124"/>
                  </a:cubicBezTo>
                  <a:cubicBezTo>
                    <a:pt x="3680" y="595"/>
                    <a:pt x="3680" y="595"/>
                    <a:pt x="3680" y="595"/>
                  </a:cubicBezTo>
                  <a:cubicBezTo>
                    <a:pt x="100" y="595"/>
                    <a:pt x="100" y="595"/>
                    <a:pt x="100" y="595"/>
                  </a:cubicBezTo>
                  <a:cubicBezTo>
                    <a:pt x="45" y="595"/>
                    <a:pt x="0" y="640"/>
                    <a:pt x="0" y="696"/>
                  </a:cubicBezTo>
                  <a:cubicBezTo>
                    <a:pt x="0" y="751"/>
                    <a:pt x="45" y="796"/>
                    <a:pt x="100" y="796"/>
                  </a:cubicBezTo>
                  <a:cubicBezTo>
                    <a:pt x="3680" y="796"/>
                    <a:pt x="3680" y="796"/>
                    <a:pt x="3680" y="796"/>
                  </a:cubicBezTo>
                  <a:cubicBezTo>
                    <a:pt x="3173" y="1267"/>
                    <a:pt x="3173" y="1267"/>
                    <a:pt x="3173" y="1267"/>
                  </a:cubicBezTo>
                  <a:cubicBezTo>
                    <a:pt x="3289" y="1391"/>
                    <a:pt x="3289" y="1391"/>
                    <a:pt x="3289" y="1391"/>
                  </a:cubicBezTo>
                  <a:cubicBezTo>
                    <a:pt x="4037" y="696"/>
                    <a:pt x="4037" y="696"/>
                    <a:pt x="4037" y="696"/>
                  </a:cubicBezTo>
                  <a:lnTo>
                    <a:pt x="3289"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cxnSp>
        <p:nvCxnSpPr>
          <p:cNvPr id="49" name="Straight Connector 48">
            <a:extLst>
              <a:ext uri="{FF2B5EF4-FFF2-40B4-BE49-F238E27FC236}">
                <a16:creationId xmlns:a16="http://schemas.microsoft.com/office/drawing/2014/main" id="{33868306-6FE6-7CD2-459E-4C671E10EA31}"/>
              </a:ext>
            </a:extLst>
          </p:cNvPr>
          <p:cNvCxnSpPr>
            <a:cxnSpLocks/>
          </p:cNvCxnSpPr>
          <p:nvPr/>
        </p:nvCxnSpPr>
        <p:spPr>
          <a:xfrm flipH="1">
            <a:off x="3514661" y="2497730"/>
            <a:ext cx="52617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27FCF70-CE02-7856-88FE-E4746B98DA85}"/>
              </a:ext>
            </a:extLst>
          </p:cNvPr>
          <p:cNvCxnSpPr>
            <a:cxnSpLocks/>
          </p:cNvCxnSpPr>
          <p:nvPr/>
        </p:nvCxnSpPr>
        <p:spPr>
          <a:xfrm flipH="1">
            <a:off x="3514661" y="3808010"/>
            <a:ext cx="52617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578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0679BD21-201F-0497-58D1-19A36FB8BB03}"/>
              </a:ext>
            </a:extLst>
          </p:cNvPr>
          <p:cNvCxnSpPr>
            <a:cxnSpLocks/>
          </p:cNvCxnSpPr>
          <p:nvPr/>
        </p:nvCxnSpPr>
        <p:spPr>
          <a:xfrm>
            <a:off x="389153" y="1638692"/>
            <a:ext cx="0" cy="90217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BDD27ED5-59F5-B95D-715B-2DF8AC06190E}"/>
              </a:ext>
            </a:extLst>
          </p:cNvPr>
          <p:cNvGrpSpPr/>
          <p:nvPr/>
        </p:nvGrpSpPr>
        <p:grpSpPr>
          <a:xfrm>
            <a:off x="337654" y="1425612"/>
            <a:ext cx="3835210" cy="323165"/>
            <a:chOff x="366713" y="3181739"/>
            <a:chExt cx="3835210" cy="323165"/>
          </a:xfrm>
        </p:grpSpPr>
        <p:sp>
          <p:nvSpPr>
            <p:cNvPr id="18" name="Oval 17">
              <a:extLst>
                <a:ext uri="{FF2B5EF4-FFF2-40B4-BE49-F238E27FC236}">
                  <a16:creationId xmlns:a16="http://schemas.microsoft.com/office/drawing/2014/main" id="{23B2913E-4B58-F5BD-C9E1-28D639755C7A}"/>
                </a:ext>
              </a:extLst>
            </p:cNvPr>
            <p:cNvSpPr/>
            <p:nvPr/>
          </p:nvSpPr>
          <p:spPr>
            <a:xfrm>
              <a:off x="366713" y="3291821"/>
              <a:ext cx="102998" cy="10299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solidFill>
                  <a:schemeClr val="tx1"/>
                </a:solidFill>
                <a:ea typeface="Meiryo" panose="020B0604030504040204" pitchFamily="34" charset="-128"/>
              </a:endParaRPr>
            </a:p>
          </p:txBody>
        </p:sp>
        <p:sp>
          <p:nvSpPr>
            <p:cNvPr id="19" name="Title 5">
              <a:extLst>
                <a:ext uri="{FF2B5EF4-FFF2-40B4-BE49-F238E27FC236}">
                  <a16:creationId xmlns:a16="http://schemas.microsoft.com/office/drawing/2014/main" id="{64AE0379-FD68-68E5-AF9B-87AD40BDA14A}"/>
                </a:ext>
              </a:extLst>
            </p:cNvPr>
            <p:cNvSpPr txBox="1">
              <a:spLocks/>
            </p:cNvSpPr>
            <p:nvPr/>
          </p:nvSpPr>
          <p:spPr>
            <a:xfrm>
              <a:off x="625029" y="3181739"/>
              <a:ext cx="3576894" cy="323165"/>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en-US" altLang="ja-JP" sz="1050" b="1" dirty="0">
                  <a:solidFill>
                    <a:schemeClr val="accent1"/>
                  </a:solidFill>
                  <a:ea typeface="Meiryo" panose="020B0604030504040204" pitchFamily="34" charset="-128"/>
                  <a:cs typeface="+mj-cs"/>
                </a:rPr>
                <a:t>AI</a:t>
              </a:r>
              <a:r>
                <a:rPr lang="ja-JP" altLang="en-US" sz="1050" dirty="0">
                  <a:ea typeface="Meiryo" panose="020B0604030504040204" pitchFamily="34" charset="-128"/>
                  <a:cs typeface="+mj-cs"/>
                </a:rPr>
                <a:t> を使用して、さまざまな種類のゴミを検出および特定します。</a:t>
              </a:r>
            </a:p>
          </p:txBody>
        </p:sp>
      </p:grpSp>
      <p:grpSp>
        <p:nvGrpSpPr>
          <p:cNvPr id="14" name="Group 13">
            <a:extLst>
              <a:ext uri="{FF2B5EF4-FFF2-40B4-BE49-F238E27FC236}">
                <a16:creationId xmlns:a16="http://schemas.microsoft.com/office/drawing/2014/main" id="{EDA67A4D-1A80-58EF-BA49-D743814AE0D5}"/>
              </a:ext>
            </a:extLst>
          </p:cNvPr>
          <p:cNvGrpSpPr/>
          <p:nvPr/>
        </p:nvGrpSpPr>
        <p:grpSpPr>
          <a:xfrm>
            <a:off x="337654" y="1841459"/>
            <a:ext cx="3915996" cy="161583"/>
            <a:chOff x="366713" y="3570919"/>
            <a:chExt cx="3915996" cy="161583"/>
          </a:xfrm>
        </p:grpSpPr>
        <p:sp>
          <p:nvSpPr>
            <p:cNvPr id="23" name="Title 5">
              <a:extLst>
                <a:ext uri="{FF2B5EF4-FFF2-40B4-BE49-F238E27FC236}">
                  <a16:creationId xmlns:a16="http://schemas.microsoft.com/office/drawing/2014/main" id="{4FA39237-BB0F-8A27-8E07-B774438B4AA1}"/>
                </a:ext>
              </a:extLst>
            </p:cNvPr>
            <p:cNvSpPr txBox="1">
              <a:spLocks/>
            </p:cNvSpPr>
            <p:nvPr/>
          </p:nvSpPr>
          <p:spPr>
            <a:xfrm>
              <a:off x="625028" y="3570919"/>
              <a:ext cx="3657681"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en-US" altLang="ja-JP" sz="1050" b="1" dirty="0">
                  <a:solidFill>
                    <a:schemeClr val="accent1"/>
                  </a:solidFill>
                  <a:ea typeface="Meiryo" panose="020B0604030504040204" pitchFamily="34" charset="-128"/>
                  <a:cs typeface="+mj-cs"/>
                </a:rPr>
                <a:t>ML</a:t>
              </a:r>
              <a:r>
                <a:rPr lang="ja-JP" altLang="en-US" sz="1050" dirty="0">
                  <a:ea typeface="Meiryo" panose="020B0604030504040204" pitchFamily="34" charset="-128"/>
                  <a:cs typeface="+mj-cs"/>
                </a:rPr>
                <a:t> を使用して、収集する廃棄物を記録および分類します。 </a:t>
              </a:r>
            </a:p>
          </p:txBody>
        </p:sp>
        <p:sp>
          <p:nvSpPr>
            <p:cNvPr id="22" name="Oval 21">
              <a:extLst>
                <a:ext uri="{FF2B5EF4-FFF2-40B4-BE49-F238E27FC236}">
                  <a16:creationId xmlns:a16="http://schemas.microsoft.com/office/drawing/2014/main" id="{BDBCE614-C910-4E86-6527-C22D17ABC99C}"/>
                </a:ext>
              </a:extLst>
            </p:cNvPr>
            <p:cNvSpPr/>
            <p:nvPr/>
          </p:nvSpPr>
          <p:spPr>
            <a:xfrm>
              <a:off x="366713" y="3600210"/>
              <a:ext cx="102998" cy="10299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solidFill>
                  <a:schemeClr val="tx1"/>
                </a:solidFill>
                <a:ea typeface="Meiryo" panose="020B0604030504040204" pitchFamily="34" charset="-128"/>
              </a:endParaRPr>
            </a:p>
          </p:txBody>
        </p:sp>
      </p:grpSp>
      <p:grpSp>
        <p:nvGrpSpPr>
          <p:cNvPr id="11" name="Group 10">
            <a:extLst>
              <a:ext uri="{FF2B5EF4-FFF2-40B4-BE49-F238E27FC236}">
                <a16:creationId xmlns:a16="http://schemas.microsoft.com/office/drawing/2014/main" id="{1B931AC5-759D-69B3-15EE-B2795725531A}"/>
              </a:ext>
            </a:extLst>
          </p:cNvPr>
          <p:cNvGrpSpPr/>
          <p:nvPr/>
        </p:nvGrpSpPr>
        <p:grpSpPr>
          <a:xfrm>
            <a:off x="337654" y="2176515"/>
            <a:ext cx="3835210" cy="161583"/>
            <a:chOff x="366713" y="3879308"/>
            <a:chExt cx="3835210" cy="161583"/>
          </a:xfrm>
        </p:grpSpPr>
        <p:sp>
          <p:nvSpPr>
            <p:cNvPr id="29" name="Oval 28">
              <a:extLst>
                <a:ext uri="{FF2B5EF4-FFF2-40B4-BE49-F238E27FC236}">
                  <a16:creationId xmlns:a16="http://schemas.microsoft.com/office/drawing/2014/main" id="{A8AB87CB-566B-2743-9AEB-D1ADC1D27D9B}"/>
                </a:ext>
              </a:extLst>
            </p:cNvPr>
            <p:cNvSpPr/>
            <p:nvPr/>
          </p:nvSpPr>
          <p:spPr>
            <a:xfrm>
              <a:off x="366713" y="3908599"/>
              <a:ext cx="102998" cy="10299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solidFill>
                  <a:schemeClr val="tx1"/>
                </a:solidFill>
                <a:ea typeface="Meiryo" panose="020B0604030504040204" pitchFamily="34" charset="-128"/>
              </a:endParaRPr>
            </a:p>
          </p:txBody>
        </p:sp>
        <p:sp>
          <p:nvSpPr>
            <p:cNvPr id="30" name="Title 5">
              <a:extLst>
                <a:ext uri="{FF2B5EF4-FFF2-40B4-BE49-F238E27FC236}">
                  <a16:creationId xmlns:a16="http://schemas.microsoft.com/office/drawing/2014/main" id="{B9E7B282-5756-1AD0-0716-2F94529A9C21}"/>
                </a:ext>
              </a:extLst>
            </p:cNvPr>
            <p:cNvSpPr txBox="1">
              <a:spLocks/>
            </p:cNvSpPr>
            <p:nvPr/>
          </p:nvSpPr>
          <p:spPr>
            <a:xfrm>
              <a:off x="625029" y="3879308"/>
              <a:ext cx="3576894"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050" b="1" dirty="0">
                  <a:solidFill>
                    <a:schemeClr val="accent1"/>
                  </a:solidFill>
                  <a:ea typeface="Meiryo" panose="020B0604030504040204" pitchFamily="34" charset="-128"/>
                  <a:cs typeface="+mj-cs"/>
                </a:rPr>
                <a:t>積層造形</a:t>
              </a:r>
              <a:r>
                <a:rPr lang="ja-JP" altLang="en-US" sz="1050" dirty="0">
                  <a:ea typeface="Meiryo" panose="020B0604030504040204" pitchFamily="34" charset="-128"/>
                  <a:cs typeface="+mj-cs"/>
                </a:rPr>
                <a:t>を使用して船体を作成します。</a:t>
              </a:r>
            </a:p>
          </p:txBody>
        </p:sp>
      </p:grpSp>
      <p:grpSp>
        <p:nvGrpSpPr>
          <p:cNvPr id="10" name="Group 9">
            <a:extLst>
              <a:ext uri="{FF2B5EF4-FFF2-40B4-BE49-F238E27FC236}">
                <a16:creationId xmlns:a16="http://schemas.microsoft.com/office/drawing/2014/main" id="{1234EAD7-B871-C61E-F092-A19DE0A27B5A}"/>
              </a:ext>
            </a:extLst>
          </p:cNvPr>
          <p:cNvGrpSpPr/>
          <p:nvPr/>
        </p:nvGrpSpPr>
        <p:grpSpPr>
          <a:xfrm>
            <a:off x="337654" y="2511571"/>
            <a:ext cx="3835210" cy="323165"/>
            <a:chOff x="366713" y="4187697"/>
            <a:chExt cx="3835210" cy="323165"/>
          </a:xfrm>
        </p:grpSpPr>
        <p:sp>
          <p:nvSpPr>
            <p:cNvPr id="32" name="Oval 31">
              <a:extLst>
                <a:ext uri="{FF2B5EF4-FFF2-40B4-BE49-F238E27FC236}">
                  <a16:creationId xmlns:a16="http://schemas.microsoft.com/office/drawing/2014/main" id="{C0DA1839-C242-FE4B-D480-C3528025EE85}"/>
                </a:ext>
              </a:extLst>
            </p:cNvPr>
            <p:cNvSpPr/>
            <p:nvPr/>
          </p:nvSpPr>
          <p:spPr>
            <a:xfrm>
              <a:off x="366713" y="4216988"/>
              <a:ext cx="102998" cy="10299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solidFill>
                  <a:schemeClr val="tx1"/>
                </a:solidFill>
                <a:ea typeface="Meiryo" panose="020B0604030504040204" pitchFamily="34" charset="-128"/>
              </a:endParaRPr>
            </a:p>
          </p:txBody>
        </p:sp>
        <p:sp>
          <p:nvSpPr>
            <p:cNvPr id="33" name="Title 5">
              <a:extLst>
                <a:ext uri="{FF2B5EF4-FFF2-40B4-BE49-F238E27FC236}">
                  <a16:creationId xmlns:a16="http://schemas.microsoft.com/office/drawing/2014/main" id="{DA4D5587-779F-FA5D-E2B7-835F619BABFA}"/>
                </a:ext>
              </a:extLst>
            </p:cNvPr>
            <p:cNvSpPr txBox="1">
              <a:spLocks/>
            </p:cNvSpPr>
            <p:nvPr/>
          </p:nvSpPr>
          <p:spPr>
            <a:xfrm>
              <a:off x="625029" y="4187697"/>
              <a:ext cx="3576894" cy="32316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en-US" altLang="ja-JP" sz="1050" b="1" dirty="0">
                  <a:solidFill>
                    <a:schemeClr val="accent1"/>
                  </a:solidFill>
                  <a:ea typeface="Meiryo" panose="020B0604030504040204" pitchFamily="34" charset="-128"/>
                  <a:cs typeface="+mj-cs"/>
                </a:rPr>
                <a:t>IoT</a:t>
              </a:r>
              <a:r>
                <a:rPr lang="ja-JP" altLang="en-US" sz="1050" dirty="0">
                  <a:ea typeface="Meiryo" panose="020B0604030504040204" pitchFamily="34" charset="-128"/>
                  <a:cs typeface="+mj-cs"/>
                </a:rPr>
                <a:t> は、特定の領域で完了および配置するための特定のタスクを指定することで、人間のオペレータと通信します。</a:t>
              </a:r>
            </a:p>
          </p:txBody>
        </p:sp>
      </p:grpSp>
      <p:cxnSp>
        <p:nvCxnSpPr>
          <p:cNvPr id="52" name="Straight Connector 51">
            <a:extLst>
              <a:ext uri="{FF2B5EF4-FFF2-40B4-BE49-F238E27FC236}">
                <a16:creationId xmlns:a16="http://schemas.microsoft.com/office/drawing/2014/main" id="{DD7706DB-2504-D064-77CA-CE0F67DC1F6B}"/>
              </a:ext>
            </a:extLst>
          </p:cNvPr>
          <p:cNvCxnSpPr>
            <a:cxnSpLocks/>
            <a:stCxn id="43" idx="4"/>
            <a:endCxn id="51" idx="0"/>
          </p:cNvCxnSpPr>
          <p:nvPr/>
        </p:nvCxnSpPr>
        <p:spPr>
          <a:xfrm>
            <a:off x="4991799" y="3250488"/>
            <a:ext cx="0" cy="91770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8A8E4F2-73CA-B142-DC4A-336FD070839C}"/>
              </a:ext>
            </a:extLst>
          </p:cNvPr>
          <p:cNvGrpSpPr/>
          <p:nvPr/>
        </p:nvGrpSpPr>
        <p:grpSpPr>
          <a:xfrm>
            <a:off x="4940300" y="3114352"/>
            <a:ext cx="3835209" cy="169277"/>
            <a:chOff x="4940300" y="3258683"/>
            <a:chExt cx="3835209" cy="169277"/>
          </a:xfrm>
        </p:grpSpPr>
        <p:sp>
          <p:nvSpPr>
            <p:cNvPr id="44" name="Title 5">
              <a:extLst>
                <a:ext uri="{FF2B5EF4-FFF2-40B4-BE49-F238E27FC236}">
                  <a16:creationId xmlns:a16="http://schemas.microsoft.com/office/drawing/2014/main" id="{F50FA273-14A7-F697-1FBE-1BEE81E8FB27}"/>
                </a:ext>
              </a:extLst>
            </p:cNvPr>
            <p:cNvSpPr txBox="1">
              <a:spLocks/>
            </p:cNvSpPr>
            <p:nvPr/>
          </p:nvSpPr>
          <p:spPr>
            <a:xfrm>
              <a:off x="5200205" y="3258683"/>
              <a:ext cx="3575304" cy="1692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100" dirty="0">
                  <a:solidFill>
                    <a:schemeClr val="bg1"/>
                  </a:solidFill>
                  <a:ea typeface="Meiryo" panose="020B0604030504040204" pitchFamily="34" charset="-128"/>
                  <a:cs typeface="+mj-cs"/>
                </a:rPr>
                <a:t>バリアから土石を収集するには、</a:t>
              </a:r>
              <a:r>
                <a:rPr lang="en-US" altLang="ja-JP" sz="1100" b="1" dirty="0">
                  <a:solidFill>
                    <a:schemeClr val="accent2"/>
                  </a:solidFill>
                  <a:ea typeface="Meiryo" panose="020B0604030504040204" pitchFamily="34" charset="-128"/>
                  <a:cs typeface="+mj-cs"/>
                </a:rPr>
                <a:t>AI/ML</a:t>
              </a:r>
              <a:r>
                <a:rPr lang="ja-JP" altLang="en-US" sz="1100" dirty="0">
                  <a:solidFill>
                    <a:schemeClr val="bg1"/>
                  </a:solidFill>
                  <a:ea typeface="Meiryo" panose="020B0604030504040204" pitchFamily="34" charset="-128"/>
                  <a:cs typeface="+mj-cs"/>
                </a:rPr>
                <a:t> を使用します。 </a:t>
              </a:r>
            </a:p>
          </p:txBody>
        </p:sp>
        <p:sp>
          <p:nvSpPr>
            <p:cNvPr id="43" name="Oval 42">
              <a:extLst>
                <a:ext uri="{FF2B5EF4-FFF2-40B4-BE49-F238E27FC236}">
                  <a16:creationId xmlns:a16="http://schemas.microsoft.com/office/drawing/2014/main" id="{035AF65D-25D0-5FC1-C21B-29423B4D6E0F}"/>
                </a:ext>
              </a:extLst>
            </p:cNvPr>
            <p:cNvSpPr/>
            <p:nvPr/>
          </p:nvSpPr>
          <p:spPr>
            <a:xfrm>
              <a:off x="4940300" y="3291821"/>
              <a:ext cx="102998" cy="102998"/>
            </a:xfrm>
            <a:prstGeom prst="ellipse">
              <a:avLst/>
            </a:prstGeom>
            <a:solidFill>
              <a:schemeClr val="tx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grpSp>
      <p:grpSp>
        <p:nvGrpSpPr>
          <p:cNvPr id="26" name="Group 25">
            <a:extLst>
              <a:ext uri="{FF2B5EF4-FFF2-40B4-BE49-F238E27FC236}">
                <a16:creationId xmlns:a16="http://schemas.microsoft.com/office/drawing/2014/main" id="{6F3BC017-687A-685D-96AB-533DFA1E72B3}"/>
              </a:ext>
            </a:extLst>
          </p:cNvPr>
          <p:cNvGrpSpPr/>
          <p:nvPr/>
        </p:nvGrpSpPr>
        <p:grpSpPr>
          <a:xfrm>
            <a:off x="4940300" y="3532297"/>
            <a:ext cx="3835209" cy="338554"/>
            <a:chOff x="4940300" y="3551682"/>
            <a:chExt cx="3835209" cy="338554"/>
          </a:xfrm>
        </p:grpSpPr>
        <p:sp>
          <p:nvSpPr>
            <p:cNvPr id="46" name="Title 5">
              <a:extLst>
                <a:ext uri="{FF2B5EF4-FFF2-40B4-BE49-F238E27FC236}">
                  <a16:creationId xmlns:a16="http://schemas.microsoft.com/office/drawing/2014/main" id="{E4924F55-25C4-7D5D-FE2D-0D285D04F18F}"/>
                </a:ext>
              </a:extLst>
            </p:cNvPr>
            <p:cNvSpPr txBox="1">
              <a:spLocks/>
            </p:cNvSpPr>
            <p:nvPr/>
          </p:nvSpPr>
          <p:spPr>
            <a:xfrm>
              <a:off x="5200205" y="3551682"/>
              <a:ext cx="3575304" cy="338554"/>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100" dirty="0">
                  <a:solidFill>
                    <a:schemeClr val="bg1"/>
                  </a:solidFill>
                  <a:ea typeface="Meiryo" panose="020B0604030504040204" pitchFamily="34" charset="-128"/>
                  <a:cs typeface="+mj-cs"/>
                </a:rPr>
                <a:t>グリッパーやセンサーなどのパーツを作成するには、</a:t>
              </a:r>
              <a:br>
                <a:rPr lang="en-US" altLang="ja-JP" sz="1100" dirty="0">
                  <a:solidFill>
                    <a:schemeClr val="bg1"/>
                  </a:solidFill>
                  <a:ea typeface="Meiryo" panose="020B0604030504040204" pitchFamily="34" charset="-128"/>
                  <a:cs typeface="+mj-cs"/>
                </a:rPr>
              </a:br>
              <a:r>
                <a:rPr lang="ja-JP" altLang="en-US" sz="1100" b="1" dirty="0">
                  <a:solidFill>
                    <a:schemeClr val="accent2"/>
                  </a:solidFill>
                  <a:ea typeface="Meiryo" panose="020B0604030504040204" pitchFamily="34" charset="-128"/>
                  <a:cs typeface="+mj-cs"/>
                </a:rPr>
                <a:t>積層造形</a:t>
              </a:r>
              <a:r>
                <a:rPr lang="ja-JP" altLang="en-US" sz="1100" dirty="0">
                  <a:solidFill>
                    <a:schemeClr val="bg1"/>
                  </a:solidFill>
                  <a:ea typeface="Meiryo" panose="020B0604030504040204" pitchFamily="34" charset="-128"/>
                  <a:cs typeface="+mj-cs"/>
                </a:rPr>
                <a:t>を使用します。</a:t>
              </a:r>
            </a:p>
          </p:txBody>
        </p:sp>
        <p:sp>
          <p:nvSpPr>
            <p:cNvPr id="47" name="Oval 46">
              <a:extLst>
                <a:ext uri="{FF2B5EF4-FFF2-40B4-BE49-F238E27FC236}">
                  <a16:creationId xmlns:a16="http://schemas.microsoft.com/office/drawing/2014/main" id="{E05C19F6-CD4F-B6D8-B84D-13F8F68BA2BE}"/>
                </a:ext>
              </a:extLst>
            </p:cNvPr>
            <p:cNvSpPr/>
            <p:nvPr/>
          </p:nvSpPr>
          <p:spPr>
            <a:xfrm>
              <a:off x="4940300" y="3600210"/>
              <a:ext cx="102998" cy="102998"/>
            </a:xfrm>
            <a:prstGeom prst="ellipse">
              <a:avLst/>
            </a:prstGeom>
            <a:solidFill>
              <a:schemeClr val="tx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grpSp>
      <p:grpSp>
        <p:nvGrpSpPr>
          <p:cNvPr id="25" name="Group 24">
            <a:extLst>
              <a:ext uri="{FF2B5EF4-FFF2-40B4-BE49-F238E27FC236}">
                <a16:creationId xmlns:a16="http://schemas.microsoft.com/office/drawing/2014/main" id="{793CD785-239A-2232-9427-EC0A97BC4C04}"/>
              </a:ext>
            </a:extLst>
          </p:cNvPr>
          <p:cNvGrpSpPr/>
          <p:nvPr/>
        </p:nvGrpSpPr>
        <p:grpSpPr>
          <a:xfrm>
            <a:off x="4940300" y="4119520"/>
            <a:ext cx="3835209" cy="677108"/>
            <a:chOff x="4940300" y="3998423"/>
            <a:chExt cx="3835209" cy="677108"/>
          </a:xfrm>
        </p:grpSpPr>
        <p:sp>
          <p:nvSpPr>
            <p:cNvPr id="50" name="Title 5">
              <a:extLst>
                <a:ext uri="{FF2B5EF4-FFF2-40B4-BE49-F238E27FC236}">
                  <a16:creationId xmlns:a16="http://schemas.microsoft.com/office/drawing/2014/main" id="{3FFFFFF7-8FBA-F6A7-AEB8-4A253622E855}"/>
                </a:ext>
              </a:extLst>
            </p:cNvPr>
            <p:cNvSpPr txBox="1">
              <a:spLocks/>
            </p:cNvSpPr>
            <p:nvPr/>
          </p:nvSpPr>
          <p:spPr>
            <a:xfrm>
              <a:off x="5200205" y="3998423"/>
              <a:ext cx="3575304" cy="67710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en-US" altLang="ja-JP" sz="1100" b="1" dirty="0">
                  <a:solidFill>
                    <a:schemeClr val="accent2"/>
                  </a:solidFill>
                  <a:ea typeface="Meiryo" panose="020B0604030504040204" pitchFamily="34" charset="-128"/>
                  <a:cs typeface="+mj-cs"/>
                </a:rPr>
                <a:t>IoT</a:t>
              </a:r>
              <a:r>
                <a:rPr lang="ja-JP" altLang="en-US" sz="1100" dirty="0">
                  <a:solidFill>
                    <a:schemeClr val="bg1"/>
                  </a:solidFill>
                  <a:ea typeface="Meiryo" panose="020B0604030504040204" pitchFamily="34" charset="-128"/>
                  <a:cs typeface="+mj-cs"/>
                </a:rPr>
                <a:t> センサーを使用して、ゴミのタイプと量、場所、</a:t>
              </a:r>
              <a:br>
                <a:rPr lang="en-US" altLang="ja-JP" sz="1100" dirty="0">
                  <a:solidFill>
                    <a:schemeClr val="bg1"/>
                  </a:solidFill>
                  <a:ea typeface="Meiryo" panose="020B0604030504040204" pitchFamily="34" charset="-128"/>
                  <a:cs typeface="+mj-cs"/>
                </a:rPr>
              </a:br>
              <a:r>
                <a:rPr lang="ja-JP" altLang="en-US" sz="1100" dirty="0">
                  <a:solidFill>
                    <a:schemeClr val="bg1"/>
                  </a:solidFill>
                  <a:ea typeface="Meiryo" panose="020B0604030504040204" pitchFamily="34" charset="-128"/>
                  <a:cs typeface="+mj-cs"/>
                </a:rPr>
                <a:t>水質などのデータを収集します。その後、データを使用してロボットを改良し、より効率的かつ戦力的な</a:t>
              </a:r>
              <a:br>
                <a:rPr lang="ja-JP" altLang="en-US" sz="1100" dirty="0">
                  <a:solidFill>
                    <a:schemeClr val="bg1"/>
                  </a:solidFill>
                  <a:ea typeface="Meiryo" panose="020B0604030504040204" pitchFamily="34" charset="-128"/>
                  <a:cs typeface="+mj-cs"/>
                </a:rPr>
              </a:br>
              <a:r>
                <a:rPr lang="ja-JP" altLang="en-US" sz="1100" dirty="0">
                  <a:solidFill>
                    <a:schemeClr val="bg1"/>
                  </a:solidFill>
                  <a:ea typeface="Meiryo" panose="020B0604030504040204" pitchFamily="34" charset="-128"/>
                  <a:cs typeface="+mj-cs"/>
                </a:rPr>
                <a:t>開発を行います。</a:t>
              </a:r>
            </a:p>
          </p:txBody>
        </p:sp>
        <p:sp>
          <p:nvSpPr>
            <p:cNvPr id="51" name="Oval 50">
              <a:extLst>
                <a:ext uri="{FF2B5EF4-FFF2-40B4-BE49-F238E27FC236}">
                  <a16:creationId xmlns:a16="http://schemas.microsoft.com/office/drawing/2014/main" id="{4CD4327B-7C5A-F28D-008A-F6E1C2422FFF}"/>
                </a:ext>
              </a:extLst>
            </p:cNvPr>
            <p:cNvSpPr/>
            <p:nvPr/>
          </p:nvSpPr>
          <p:spPr>
            <a:xfrm>
              <a:off x="4940300" y="4047098"/>
              <a:ext cx="102998" cy="102998"/>
            </a:xfrm>
            <a:prstGeom prst="ellipse">
              <a:avLst/>
            </a:prstGeom>
            <a:solidFill>
              <a:schemeClr val="tx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grpSp>
      <p:sp>
        <p:nvSpPr>
          <p:cNvPr id="2" name="Title 1">
            <a:extLst>
              <a:ext uri="{FF2B5EF4-FFF2-40B4-BE49-F238E27FC236}">
                <a16:creationId xmlns:a16="http://schemas.microsoft.com/office/drawing/2014/main" id="{15E68C58-1DBE-3FF9-756F-F6DDACC2803C}"/>
              </a:ext>
            </a:extLst>
          </p:cNvPr>
          <p:cNvSpPr>
            <a:spLocks noGrp="1"/>
          </p:cNvSpPr>
          <p:nvPr>
            <p:ph type="title"/>
          </p:nvPr>
        </p:nvSpPr>
        <p:spPr>
          <a:xfrm>
            <a:off x="368490" y="365760"/>
            <a:ext cx="3835210" cy="914096"/>
          </a:xfrm>
        </p:spPr>
        <p:txBody>
          <a:bodyPr rtlCol="0"/>
          <a:lstStyle/>
          <a:p>
            <a:pPr rtl="0"/>
            <a:r>
              <a:rPr lang="ja-JP" altLang="en-US" dirty="0">
                <a:ea typeface="Meiryo" panose="020B0604030504040204" pitchFamily="34" charset="-128"/>
              </a:rPr>
              <a:t>インダストリー </a:t>
            </a:r>
            <a:r>
              <a:rPr lang="en-US" altLang="ja-JP" dirty="0">
                <a:ea typeface="Meiryo" panose="020B0604030504040204" pitchFamily="34" charset="-128"/>
              </a:rPr>
              <a:t>4.0 </a:t>
            </a:r>
            <a:br>
              <a:rPr lang="en-US" altLang="ja-JP" dirty="0">
                <a:ea typeface="Meiryo" panose="020B0604030504040204" pitchFamily="34" charset="-128"/>
              </a:rPr>
            </a:br>
            <a:r>
              <a:rPr lang="ja-JP" altLang="en-US" dirty="0">
                <a:ea typeface="Meiryo" panose="020B0604030504040204" pitchFamily="34" charset="-128"/>
              </a:rPr>
              <a:t>テクノロジーを使用した</a:t>
            </a:r>
            <a:br>
              <a:rPr lang="en-US" altLang="ja-JP" dirty="0">
                <a:ea typeface="Meiryo" panose="020B0604030504040204" pitchFamily="34" charset="-128"/>
              </a:rPr>
            </a:br>
            <a:r>
              <a:rPr lang="ja-JP" altLang="en-US" dirty="0">
                <a:ea typeface="Meiryo" panose="020B0604030504040204" pitchFamily="34" charset="-128"/>
              </a:rPr>
              <a:t>海洋クリーンアップのしくみ</a:t>
            </a:r>
          </a:p>
        </p:txBody>
      </p:sp>
      <p:sp>
        <p:nvSpPr>
          <p:cNvPr id="8" name="Text Placeholder 7">
            <a:extLst>
              <a:ext uri="{FF2B5EF4-FFF2-40B4-BE49-F238E27FC236}">
                <a16:creationId xmlns:a16="http://schemas.microsoft.com/office/drawing/2014/main" id="{3FEC305D-7A59-B430-5D12-E296993BF7C9}"/>
              </a:ext>
            </a:extLst>
          </p:cNvPr>
          <p:cNvSpPr>
            <a:spLocks noGrp="1"/>
          </p:cNvSpPr>
          <p:nvPr>
            <p:ph type="body" sz="quarter" idx="12"/>
          </p:nvPr>
        </p:nvSpPr>
        <p:spPr>
          <a:xfrm>
            <a:off x="4954954" y="211895"/>
            <a:ext cx="3835400" cy="313163"/>
          </a:xfrm>
        </p:spPr>
        <p:txBody>
          <a:bodyPr rtlCol="0"/>
          <a:lstStyle/>
          <a:p>
            <a:pPr rtl="0">
              <a:lnSpc>
                <a:spcPct val="90000"/>
              </a:lnSpc>
              <a:spcBef>
                <a:spcPct val="0"/>
              </a:spcBef>
            </a:pPr>
            <a:r>
              <a:rPr lang="ja-JP" altLang="en-US" dirty="0">
                <a:ea typeface="Meiryo" panose="020B0604030504040204" pitchFamily="34" charset="-128"/>
              </a:rPr>
              <a:t>海洋クリーンアップ</a:t>
            </a:r>
          </a:p>
        </p:txBody>
      </p:sp>
      <p:pic>
        <p:nvPicPr>
          <p:cNvPr id="4" name="Picture 3" descr="wave-sea-water-ocean-splash-nature | Mambo NumberFive | Flickr">
            <a:extLst>
              <a:ext uri="{FF2B5EF4-FFF2-40B4-BE49-F238E27FC236}">
                <a16:creationId xmlns:a16="http://schemas.microsoft.com/office/drawing/2014/main" id="{0BDDB18C-69A3-A03F-37E0-23085F4EE437}"/>
              </a:ext>
            </a:extLst>
          </p:cNvPr>
          <p:cNvPicPr>
            <a:picLocks noChangeAspect="1"/>
          </p:cNvPicPr>
          <p:nvPr/>
        </p:nvPicPr>
        <p:blipFill>
          <a:blip r:embed="rId3"/>
          <a:stretch>
            <a:fillRect/>
          </a:stretch>
        </p:blipFill>
        <p:spPr>
          <a:xfrm>
            <a:off x="480107" y="3021766"/>
            <a:ext cx="3186195" cy="1988950"/>
          </a:xfrm>
          <a:prstGeom prst="rect">
            <a:avLst/>
          </a:prstGeom>
        </p:spPr>
      </p:pic>
      <p:pic>
        <p:nvPicPr>
          <p:cNvPr id="3" name="Picture 2" descr="A robot floating in the ocean&#10;&#10;Description automatically generated">
            <a:extLst>
              <a:ext uri="{FF2B5EF4-FFF2-40B4-BE49-F238E27FC236}">
                <a16:creationId xmlns:a16="http://schemas.microsoft.com/office/drawing/2014/main" id="{6668B727-53FD-B867-B64B-E96870A58970}"/>
              </a:ext>
            </a:extLst>
          </p:cNvPr>
          <p:cNvPicPr>
            <a:picLocks noChangeAspect="1"/>
          </p:cNvPicPr>
          <p:nvPr/>
        </p:nvPicPr>
        <p:blipFill>
          <a:blip r:embed="rId4"/>
          <a:stretch>
            <a:fillRect/>
          </a:stretch>
        </p:blipFill>
        <p:spPr>
          <a:xfrm>
            <a:off x="5251939" y="610132"/>
            <a:ext cx="2281603" cy="2274677"/>
          </a:xfrm>
          <a:prstGeom prst="rect">
            <a:avLst/>
          </a:prstGeom>
        </p:spPr>
      </p:pic>
    </p:spTree>
    <p:extLst>
      <p:ext uri="{BB962C8B-B14F-4D97-AF65-F5344CB8AC3E}">
        <p14:creationId xmlns:p14="http://schemas.microsoft.com/office/powerpoint/2010/main" val="29332318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close-up of plastic bags floating in the water&#10;&#10;Description automatically generated">
            <a:extLst>
              <a:ext uri="{FF2B5EF4-FFF2-40B4-BE49-F238E27FC236}">
                <a16:creationId xmlns:a16="http://schemas.microsoft.com/office/drawing/2014/main" id="{4B125E87-DF0A-831A-85F6-DBB35DA23A04}"/>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a:ext>
            </a:extLst>
          </a:blip>
          <a:srcRect l="21295" r="21295"/>
          <a:stretch/>
        </p:blipFill>
        <p:spPr>
          <a:xfrm>
            <a:off x="4703767" y="0"/>
            <a:ext cx="4440234" cy="5143500"/>
          </a:xfrm>
        </p:spPr>
      </p:pic>
      <p:sp>
        <p:nvSpPr>
          <p:cNvPr id="3" name="Rectangle 2">
            <a:extLst>
              <a:ext uri="{FF2B5EF4-FFF2-40B4-BE49-F238E27FC236}">
                <a16:creationId xmlns:a16="http://schemas.microsoft.com/office/drawing/2014/main" id="{CD834E79-80FD-C227-9A7A-CDB341FC1491}"/>
              </a:ext>
            </a:extLst>
          </p:cNvPr>
          <p:cNvSpPr/>
          <p:nvPr/>
        </p:nvSpPr>
        <p:spPr>
          <a:xfrm rot="10800000" flipH="1">
            <a:off x="2" y="0"/>
            <a:ext cx="9143998"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ea typeface="Meiryo" panose="020B0604030504040204" pitchFamily="34" charset="-128"/>
            </a:endParaRPr>
          </a:p>
        </p:txBody>
      </p:sp>
      <p:sp>
        <p:nvSpPr>
          <p:cNvPr id="2" name="Title 1">
            <a:extLst>
              <a:ext uri="{FF2B5EF4-FFF2-40B4-BE49-F238E27FC236}">
                <a16:creationId xmlns:a16="http://schemas.microsoft.com/office/drawing/2014/main" id="{49DD89C3-12AA-A6CF-A49D-0F6386F3A6DA}"/>
              </a:ext>
            </a:extLst>
          </p:cNvPr>
          <p:cNvSpPr>
            <a:spLocks noGrp="1"/>
          </p:cNvSpPr>
          <p:nvPr>
            <p:ph type="title"/>
          </p:nvPr>
        </p:nvSpPr>
        <p:spPr>
          <a:xfrm>
            <a:off x="368490" y="365760"/>
            <a:ext cx="5513198" cy="398571"/>
          </a:xfrm>
        </p:spPr>
        <p:txBody>
          <a:bodyPr rtlCol="0"/>
          <a:lstStyle/>
          <a:p>
            <a:pPr rtl="0"/>
            <a:r>
              <a:rPr lang="ja-JP" altLang="en-US" dirty="0">
                <a:solidFill>
                  <a:schemeClr val="bg1"/>
                </a:solidFill>
                <a:ea typeface="Meiryo" panose="020B0604030504040204" pitchFamily="34" charset="-128"/>
              </a:rPr>
              <a:t>プラスチックを燃料に変える</a:t>
            </a:r>
          </a:p>
        </p:txBody>
      </p:sp>
      <p:sp>
        <p:nvSpPr>
          <p:cNvPr id="21" name="Title 5">
            <a:extLst>
              <a:ext uri="{FF2B5EF4-FFF2-40B4-BE49-F238E27FC236}">
                <a16:creationId xmlns:a16="http://schemas.microsoft.com/office/drawing/2014/main" id="{BFC9A7AA-561E-B8DA-FEF6-3F6FBA7FFCF8}"/>
              </a:ext>
            </a:extLst>
          </p:cNvPr>
          <p:cNvSpPr txBox="1">
            <a:spLocks/>
          </p:cNvSpPr>
          <p:nvPr/>
        </p:nvSpPr>
        <p:spPr>
          <a:xfrm>
            <a:off x="1286933" y="4103932"/>
            <a:ext cx="4594756" cy="646331"/>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solidFill>
                  <a:schemeClr val="bg1"/>
                </a:solidFill>
                <a:ea typeface="Meiryo" panose="020B0604030504040204" pitchFamily="34" charset="-128"/>
                <a:cs typeface="+mj-cs"/>
              </a:rPr>
              <a:t>船舶が回収したプラスチックで</a:t>
            </a:r>
            <a:br>
              <a:rPr lang="ja-JP" altLang="en-US" sz="1400" b="1" dirty="0">
                <a:solidFill>
                  <a:schemeClr val="bg1"/>
                </a:solidFill>
                <a:ea typeface="Meiryo" panose="020B0604030504040204" pitchFamily="34" charset="-128"/>
                <a:cs typeface="+mj-cs"/>
              </a:rPr>
            </a:br>
            <a:r>
              <a:rPr lang="ja-JP" altLang="en-US" sz="1400" b="1" dirty="0">
                <a:solidFill>
                  <a:schemeClr val="bg1"/>
                </a:solidFill>
                <a:ea typeface="Meiryo" panose="020B0604030504040204" pitchFamily="34" charset="-128"/>
                <a:cs typeface="+mj-cs"/>
              </a:rPr>
              <a:t>自ら燃料補給できるようにすることで、</a:t>
            </a:r>
            <a:br>
              <a:rPr lang="ja-JP" altLang="en-US" sz="1400" b="1" dirty="0">
                <a:solidFill>
                  <a:schemeClr val="bg1"/>
                </a:solidFill>
                <a:ea typeface="Meiryo" panose="020B0604030504040204" pitchFamily="34" charset="-128"/>
                <a:cs typeface="+mj-cs"/>
              </a:rPr>
            </a:br>
            <a:r>
              <a:rPr lang="ja-JP" altLang="en-US" sz="1400" b="1" dirty="0">
                <a:solidFill>
                  <a:schemeClr val="bg1"/>
                </a:solidFill>
                <a:ea typeface="Meiryo" panose="020B0604030504040204" pitchFamily="34" charset="-128"/>
                <a:cs typeface="+mj-cs"/>
              </a:rPr>
              <a:t>化石燃料の排出量を削減できます。</a:t>
            </a:r>
          </a:p>
        </p:txBody>
      </p:sp>
      <p:cxnSp>
        <p:nvCxnSpPr>
          <p:cNvPr id="6" name="Straight Connector 5">
            <a:extLst>
              <a:ext uri="{FF2B5EF4-FFF2-40B4-BE49-F238E27FC236}">
                <a16:creationId xmlns:a16="http://schemas.microsoft.com/office/drawing/2014/main" id="{6A187E20-19B4-F844-50CE-8075B3850E21}"/>
              </a:ext>
            </a:extLst>
          </p:cNvPr>
          <p:cNvCxnSpPr>
            <a:cxnSpLocks/>
          </p:cNvCxnSpPr>
          <p:nvPr/>
        </p:nvCxnSpPr>
        <p:spPr>
          <a:xfrm>
            <a:off x="368300" y="3849498"/>
            <a:ext cx="55133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FB863FFD-E226-34B1-7C2D-C9B910512788}"/>
              </a:ext>
            </a:extLst>
          </p:cNvPr>
          <p:cNvSpPr/>
          <p:nvPr/>
        </p:nvSpPr>
        <p:spPr>
          <a:xfrm>
            <a:off x="368300" y="4060914"/>
            <a:ext cx="732367" cy="73236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grpSp>
        <p:nvGrpSpPr>
          <p:cNvPr id="45" name="Group 44">
            <a:extLst>
              <a:ext uri="{FF2B5EF4-FFF2-40B4-BE49-F238E27FC236}">
                <a16:creationId xmlns:a16="http://schemas.microsoft.com/office/drawing/2014/main" id="{1B7860D0-0BB6-DB13-4236-FA407101A498}"/>
              </a:ext>
            </a:extLst>
          </p:cNvPr>
          <p:cNvGrpSpPr/>
          <p:nvPr/>
        </p:nvGrpSpPr>
        <p:grpSpPr>
          <a:xfrm>
            <a:off x="368490" y="1249099"/>
            <a:ext cx="5513198" cy="185284"/>
            <a:chOff x="368490" y="1249099"/>
            <a:chExt cx="5513198" cy="185284"/>
          </a:xfrm>
        </p:grpSpPr>
        <p:sp>
          <p:nvSpPr>
            <p:cNvPr id="8" name="Title 5">
              <a:extLst>
                <a:ext uri="{FF2B5EF4-FFF2-40B4-BE49-F238E27FC236}">
                  <a16:creationId xmlns:a16="http://schemas.microsoft.com/office/drawing/2014/main" id="{9C0737CD-F7D3-76E2-9D5F-F5F7D1523E97}"/>
                </a:ext>
              </a:extLst>
            </p:cNvPr>
            <p:cNvSpPr txBox="1">
              <a:spLocks/>
            </p:cNvSpPr>
            <p:nvPr/>
          </p:nvSpPr>
          <p:spPr>
            <a:xfrm>
              <a:off x="647699" y="1249099"/>
              <a:ext cx="5233989" cy="1692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100" dirty="0">
                  <a:solidFill>
                    <a:schemeClr val="bg1"/>
                  </a:solidFill>
                  <a:ea typeface="Meiryo" panose="020B0604030504040204" pitchFamily="34" charset="-128"/>
                  <a:cs typeface="+mj-cs"/>
                </a:rPr>
                <a:t>マサチューセッツ州の </a:t>
              </a:r>
              <a:r>
                <a:rPr lang="en-US" altLang="ja-JP" sz="1100" dirty="0">
                  <a:solidFill>
                    <a:schemeClr val="bg1"/>
                  </a:solidFill>
                  <a:ea typeface="Meiryo" panose="020B0604030504040204" pitchFamily="34" charset="-128"/>
                  <a:cs typeface="+mj-cs"/>
                </a:rPr>
                <a:t>Worcester Polytechnic Institute </a:t>
              </a:r>
              <a:r>
                <a:rPr lang="ja-JP" altLang="en-US" sz="1100" dirty="0">
                  <a:solidFill>
                    <a:schemeClr val="bg1"/>
                  </a:solidFill>
                  <a:ea typeface="Meiryo" panose="020B0604030504040204" pitchFamily="34" charset="-128"/>
                  <a:cs typeface="+mj-cs"/>
                </a:rPr>
                <a:t>の研究者</a:t>
              </a:r>
              <a:r>
                <a:rPr lang="en-US" altLang="ja-JP" sz="1100" baseline="30000" dirty="0">
                  <a:solidFill>
                    <a:schemeClr val="bg1"/>
                  </a:solidFill>
                  <a:ea typeface="Meiryo" panose="020B0604030504040204" pitchFamily="34" charset="-128"/>
                  <a:cs typeface="+mj-cs"/>
                </a:rPr>
                <a:t>1</a:t>
              </a:r>
              <a:endParaRPr lang="ja-JP" altLang="en-US" sz="1200" baseline="30000" dirty="0">
                <a:solidFill>
                  <a:schemeClr val="bg1"/>
                </a:solidFill>
                <a:ea typeface="Meiryo" panose="020B0604030504040204" pitchFamily="34" charset="-128"/>
                <a:cs typeface="+mj-cs"/>
              </a:endParaRPr>
            </a:p>
          </p:txBody>
        </p:sp>
        <p:grpSp>
          <p:nvGrpSpPr>
            <p:cNvPr id="25" name="Group 24">
              <a:extLst>
                <a:ext uri="{FF2B5EF4-FFF2-40B4-BE49-F238E27FC236}">
                  <a16:creationId xmlns:a16="http://schemas.microsoft.com/office/drawing/2014/main" id="{C1CDE81E-6AF8-E104-508A-6EDE063BDE6F}"/>
                </a:ext>
              </a:extLst>
            </p:cNvPr>
            <p:cNvGrpSpPr/>
            <p:nvPr/>
          </p:nvGrpSpPr>
          <p:grpSpPr>
            <a:xfrm>
              <a:off x="368490" y="1254208"/>
              <a:ext cx="179805" cy="180175"/>
              <a:chOff x="4864100" y="1450875"/>
              <a:chExt cx="274320" cy="274883"/>
            </a:xfrm>
            <a:solidFill>
              <a:schemeClr val="accent1"/>
            </a:solidFill>
          </p:grpSpPr>
          <p:sp>
            <p:nvSpPr>
              <p:cNvPr id="26" name="Freeform 257">
                <a:extLst>
                  <a:ext uri="{FF2B5EF4-FFF2-40B4-BE49-F238E27FC236}">
                    <a16:creationId xmlns:a16="http://schemas.microsoft.com/office/drawing/2014/main" id="{C55BDD08-D983-4402-2222-5E6BE9DB1C5E}"/>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28" name="Freeform 258">
                <a:extLst>
                  <a:ext uri="{FF2B5EF4-FFF2-40B4-BE49-F238E27FC236}">
                    <a16:creationId xmlns:a16="http://schemas.microsoft.com/office/drawing/2014/main" id="{5119D2F4-EBA4-E6E7-F8BA-1535618F08A5}"/>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44" name="Group 43">
            <a:extLst>
              <a:ext uri="{FF2B5EF4-FFF2-40B4-BE49-F238E27FC236}">
                <a16:creationId xmlns:a16="http://schemas.microsoft.com/office/drawing/2014/main" id="{6F789777-CF53-2BA0-FAB0-E875FE0ACBFE}"/>
              </a:ext>
            </a:extLst>
          </p:cNvPr>
          <p:cNvGrpSpPr/>
          <p:nvPr/>
        </p:nvGrpSpPr>
        <p:grpSpPr>
          <a:xfrm>
            <a:off x="368490" y="1761163"/>
            <a:ext cx="5513198" cy="369332"/>
            <a:chOff x="368490" y="1921073"/>
            <a:chExt cx="5513198" cy="369332"/>
          </a:xfrm>
        </p:grpSpPr>
        <p:sp>
          <p:nvSpPr>
            <p:cNvPr id="12" name="Title 5">
              <a:extLst>
                <a:ext uri="{FF2B5EF4-FFF2-40B4-BE49-F238E27FC236}">
                  <a16:creationId xmlns:a16="http://schemas.microsoft.com/office/drawing/2014/main" id="{7888335F-6ECA-172E-EB70-4F3E45BF8C01}"/>
                </a:ext>
              </a:extLst>
            </p:cNvPr>
            <p:cNvSpPr txBox="1">
              <a:spLocks/>
            </p:cNvSpPr>
            <p:nvPr/>
          </p:nvSpPr>
          <p:spPr>
            <a:xfrm>
              <a:off x="647699" y="1921073"/>
              <a:ext cx="5233989" cy="36933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200" dirty="0">
                  <a:solidFill>
                    <a:schemeClr val="bg1"/>
                  </a:solidFill>
                  <a:ea typeface="Meiryo" panose="020B0604030504040204" pitchFamily="34" charset="-128"/>
                  <a:cs typeface="+mj-cs"/>
                </a:rPr>
                <a:t>このプロジェクトは、海に蓄積するプラスチックの問題に</a:t>
              </a:r>
              <a:br>
                <a:rPr lang="ja-JP" altLang="en-US" sz="1200" dirty="0">
                  <a:solidFill>
                    <a:schemeClr val="bg1"/>
                  </a:solidFill>
                  <a:ea typeface="Meiryo" panose="020B0604030504040204" pitchFamily="34" charset="-128"/>
                  <a:cs typeface="+mj-cs"/>
                </a:rPr>
              </a:br>
              <a:r>
                <a:rPr lang="ja-JP" altLang="en-US" sz="1200" dirty="0">
                  <a:solidFill>
                    <a:schemeClr val="bg1"/>
                  </a:solidFill>
                  <a:ea typeface="Meiryo" panose="020B0604030504040204" pitchFamily="34" charset="-128"/>
                  <a:cs typeface="+mj-cs"/>
                </a:rPr>
                <a:t>触発されたものでした。</a:t>
              </a:r>
            </a:p>
          </p:txBody>
        </p:sp>
        <p:grpSp>
          <p:nvGrpSpPr>
            <p:cNvPr id="29" name="Group 28">
              <a:extLst>
                <a:ext uri="{FF2B5EF4-FFF2-40B4-BE49-F238E27FC236}">
                  <a16:creationId xmlns:a16="http://schemas.microsoft.com/office/drawing/2014/main" id="{2A11DEFF-5086-0AB2-97A7-C625E6E01500}"/>
                </a:ext>
              </a:extLst>
            </p:cNvPr>
            <p:cNvGrpSpPr/>
            <p:nvPr/>
          </p:nvGrpSpPr>
          <p:grpSpPr>
            <a:xfrm>
              <a:off x="368490" y="2015652"/>
              <a:ext cx="179805" cy="180175"/>
              <a:chOff x="4864100" y="1450875"/>
              <a:chExt cx="274320" cy="274883"/>
            </a:xfrm>
            <a:solidFill>
              <a:schemeClr val="accent1"/>
            </a:solidFill>
          </p:grpSpPr>
          <p:sp>
            <p:nvSpPr>
              <p:cNvPr id="30" name="Freeform 257">
                <a:extLst>
                  <a:ext uri="{FF2B5EF4-FFF2-40B4-BE49-F238E27FC236}">
                    <a16:creationId xmlns:a16="http://schemas.microsoft.com/office/drawing/2014/main" id="{81EB489E-80F2-A146-BECD-C657D7E90DF1}"/>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31" name="Freeform 258">
                <a:extLst>
                  <a:ext uri="{FF2B5EF4-FFF2-40B4-BE49-F238E27FC236}">
                    <a16:creationId xmlns:a16="http://schemas.microsoft.com/office/drawing/2014/main" id="{C235FA50-303A-C813-E21F-AEB408824B94}"/>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43" name="Group 42">
            <a:extLst>
              <a:ext uri="{FF2B5EF4-FFF2-40B4-BE49-F238E27FC236}">
                <a16:creationId xmlns:a16="http://schemas.microsoft.com/office/drawing/2014/main" id="{2C1A7F6E-E1B3-1F46-031B-289B9155E1F5}"/>
              </a:ext>
            </a:extLst>
          </p:cNvPr>
          <p:cNvGrpSpPr/>
          <p:nvPr/>
        </p:nvGrpSpPr>
        <p:grpSpPr>
          <a:xfrm>
            <a:off x="368490" y="2457275"/>
            <a:ext cx="5513198" cy="369332"/>
            <a:chOff x="368490" y="2593047"/>
            <a:chExt cx="5513198" cy="369332"/>
          </a:xfrm>
        </p:grpSpPr>
        <p:sp>
          <p:nvSpPr>
            <p:cNvPr id="15" name="Title 5">
              <a:extLst>
                <a:ext uri="{FF2B5EF4-FFF2-40B4-BE49-F238E27FC236}">
                  <a16:creationId xmlns:a16="http://schemas.microsoft.com/office/drawing/2014/main" id="{211C8178-E362-FD55-5715-BA41BB4981A9}"/>
                </a:ext>
              </a:extLst>
            </p:cNvPr>
            <p:cNvSpPr txBox="1">
              <a:spLocks/>
            </p:cNvSpPr>
            <p:nvPr/>
          </p:nvSpPr>
          <p:spPr>
            <a:xfrm>
              <a:off x="647699" y="2593047"/>
              <a:ext cx="5233989" cy="36933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200" dirty="0">
                  <a:solidFill>
                    <a:schemeClr val="bg1"/>
                  </a:solidFill>
                  <a:ea typeface="Meiryo" panose="020B0604030504040204" pitchFamily="34" charset="-128"/>
                  <a:cs typeface="+mj-cs"/>
                </a:rPr>
                <a:t>船上の特殊なリアクターで海洋プラスチックを「ブルー ディーゼル」に</a:t>
              </a:r>
              <a:br>
                <a:rPr lang="en-US" altLang="ja-JP" sz="1200" dirty="0">
                  <a:solidFill>
                    <a:schemeClr val="bg1"/>
                  </a:solidFill>
                  <a:ea typeface="Meiryo" panose="020B0604030504040204" pitchFamily="34" charset="-128"/>
                  <a:cs typeface="+mj-cs"/>
                </a:rPr>
              </a:br>
              <a:r>
                <a:rPr lang="ja-JP" altLang="en-US" sz="1200" dirty="0">
                  <a:solidFill>
                    <a:schemeClr val="bg1"/>
                  </a:solidFill>
                  <a:ea typeface="Meiryo" panose="020B0604030504040204" pitchFamily="34" charset="-128"/>
                  <a:cs typeface="+mj-cs"/>
                </a:rPr>
                <a:t>変換する自己浄化システムを設計しています。</a:t>
              </a:r>
            </a:p>
          </p:txBody>
        </p:sp>
        <p:grpSp>
          <p:nvGrpSpPr>
            <p:cNvPr id="36" name="Group 35">
              <a:extLst>
                <a:ext uri="{FF2B5EF4-FFF2-40B4-BE49-F238E27FC236}">
                  <a16:creationId xmlns:a16="http://schemas.microsoft.com/office/drawing/2014/main" id="{1C5DC1E4-7285-0F48-4B89-73C88EEA1EAA}"/>
                </a:ext>
              </a:extLst>
            </p:cNvPr>
            <p:cNvGrpSpPr/>
            <p:nvPr/>
          </p:nvGrpSpPr>
          <p:grpSpPr>
            <a:xfrm>
              <a:off x="368490" y="2687625"/>
              <a:ext cx="179805" cy="180175"/>
              <a:chOff x="4864100" y="1450875"/>
              <a:chExt cx="274320" cy="274883"/>
            </a:xfrm>
            <a:solidFill>
              <a:schemeClr val="accent1"/>
            </a:solidFill>
          </p:grpSpPr>
          <p:sp>
            <p:nvSpPr>
              <p:cNvPr id="37" name="Freeform 257">
                <a:extLst>
                  <a:ext uri="{FF2B5EF4-FFF2-40B4-BE49-F238E27FC236}">
                    <a16:creationId xmlns:a16="http://schemas.microsoft.com/office/drawing/2014/main" id="{88310392-2BAD-7955-EAF9-67EB3A2805ED}"/>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38" name="Freeform 258">
                <a:extLst>
                  <a:ext uri="{FF2B5EF4-FFF2-40B4-BE49-F238E27FC236}">
                    <a16:creationId xmlns:a16="http://schemas.microsoft.com/office/drawing/2014/main" id="{728C0904-E232-9AF2-634D-EC72B8405633}"/>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47" name="Group 46">
            <a:extLst>
              <a:ext uri="{FF2B5EF4-FFF2-40B4-BE49-F238E27FC236}">
                <a16:creationId xmlns:a16="http://schemas.microsoft.com/office/drawing/2014/main" id="{A4CCA939-A4B9-1CCF-F9D5-854DF1BC2116}"/>
              </a:ext>
            </a:extLst>
          </p:cNvPr>
          <p:cNvGrpSpPr/>
          <p:nvPr/>
        </p:nvGrpSpPr>
        <p:grpSpPr>
          <a:xfrm>
            <a:off x="368490" y="3153387"/>
            <a:ext cx="5513198" cy="369332"/>
            <a:chOff x="368490" y="3153387"/>
            <a:chExt cx="5513198" cy="369332"/>
          </a:xfrm>
        </p:grpSpPr>
        <p:sp>
          <p:nvSpPr>
            <p:cNvPr id="18" name="Title 5">
              <a:extLst>
                <a:ext uri="{FF2B5EF4-FFF2-40B4-BE49-F238E27FC236}">
                  <a16:creationId xmlns:a16="http://schemas.microsoft.com/office/drawing/2014/main" id="{3C68970A-7193-0B6F-48DF-9C1D2526A567}"/>
                </a:ext>
              </a:extLst>
            </p:cNvPr>
            <p:cNvSpPr txBox="1">
              <a:spLocks/>
            </p:cNvSpPr>
            <p:nvPr/>
          </p:nvSpPr>
          <p:spPr>
            <a:xfrm>
              <a:off x="647699" y="3153387"/>
              <a:ext cx="5233989" cy="36933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200" dirty="0">
                  <a:solidFill>
                    <a:schemeClr val="bg1"/>
                  </a:solidFill>
                  <a:ea typeface="Meiryo" panose="020B0604030504040204" pitchFamily="34" charset="-128"/>
                  <a:cs typeface="+mj-cs"/>
                </a:rPr>
                <a:t>研究者たちは、プラスチックの化学結合が有用性の高い化学燃料に変える</a:t>
              </a:r>
              <a:br>
                <a:rPr lang="en-US" altLang="ja-JP" sz="1200" dirty="0">
                  <a:solidFill>
                    <a:schemeClr val="bg1"/>
                  </a:solidFill>
                  <a:ea typeface="Meiryo" panose="020B0604030504040204" pitchFamily="34" charset="-128"/>
                  <a:cs typeface="+mj-cs"/>
                </a:rPr>
              </a:br>
              <a:r>
                <a:rPr lang="ja-JP" altLang="en-US" sz="1200" dirty="0">
                  <a:solidFill>
                    <a:schemeClr val="bg1"/>
                  </a:solidFill>
                  <a:ea typeface="Meiryo" panose="020B0604030504040204" pitchFamily="34" charset="-128"/>
                  <a:cs typeface="+mj-cs"/>
                </a:rPr>
                <a:t>手法を発見しました。</a:t>
              </a:r>
            </a:p>
          </p:txBody>
        </p:sp>
        <p:grpSp>
          <p:nvGrpSpPr>
            <p:cNvPr id="39" name="Group 38">
              <a:extLst>
                <a:ext uri="{FF2B5EF4-FFF2-40B4-BE49-F238E27FC236}">
                  <a16:creationId xmlns:a16="http://schemas.microsoft.com/office/drawing/2014/main" id="{48552A98-3BFB-28C3-013D-894BB1D0F56E}"/>
                </a:ext>
              </a:extLst>
            </p:cNvPr>
            <p:cNvGrpSpPr/>
            <p:nvPr/>
          </p:nvGrpSpPr>
          <p:grpSpPr>
            <a:xfrm>
              <a:off x="368490" y="3247965"/>
              <a:ext cx="179805" cy="180175"/>
              <a:chOff x="4864100" y="1450875"/>
              <a:chExt cx="274320" cy="274883"/>
            </a:xfrm>
            <a:solidFill>
              <a:schemeClr val="accent1"/>
            </a:solidFill>
          </p:grpSpPr>
          <p:sp>
            <p:nvSpPr>
              <p:cNvPr id="40" name="Freeform 257">
                <a:extLst>
                  <a:ext uri="{FF2B5EF4-FFF2-40B4-BE49-F238E27FC236}">
                    <a16:creationId xmlns:a16="http://schemas.microsoft.com/office/drawing/2014/main" id="{D924C7D4-FB44-41E7-2122-B04C9EAB2493}"/>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41" name="Freeform 258">
                <a:extLst>
                  <a:ext uri="{FF2B5EF4-FFF2-40B4-BE49-F238E27FC236}">
                    <a16:creationId xmlns:a16="http://schemas.microsoft.com/office/drawing/2014/main" id="{AFCDF951-D601-EE69-AA77-043408C4A528}"/>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sp>
        <p:nvSpPr>
          <p:cNvPr id="46" name="Freeform 128">
            <a:extLst>
              <a:ext uri="{FF2B5EF4-FFF2-40B4-BE49-F238E27FC236}">
                <a16:creationId xmlns:a16="http://schemas.microsoft.com/office/drawing/2014/main" id="{8A0C6216-BEE3-4B43-48B9-204EE0313839}"/>
              </a:ext>
            </a:extLst>
          </p:cNvPr>
          <p:cNvSpPr>
            <a:spLocks noChangeAspect="1" noEditPoints="1"/>
          </p:cNvSpPr>
          <p:nvPr/>
        </p:nvSpPr>
        <p:spPr bwMode="auto">
          <a:xfrm>
            <a:off x="476231" y="4261134"/>
            <a:ext cx="516504" cy="331927"/>
          </a:xfrm>
          <a:custGeom>
            <a:avLst/>
            <a:gdLst>
              <a:gd name="T0" fmla="*/ 3333 w 4066"/>
              <a:gd name="T1" fmla="*/ 2120 h 2618"/>
              <a:gd name="T2" fmla="*/ 3328 w 4066"/>
              <a:gd name="T3" fmla="*/ 2102 h 2618"/>
              <a:gd name="T4" fmla="*/ 3325 w 4066"/>
              <a:gd name="T5" fmla="*/ 2095 h 2618"/>
              <a:gd name="T6" fmla="*/ 3318 w 4066"/>
              <a:gd name="T7" fmla="*/ 2086 h 2618"/>
              <a:gd name="T8" fmla="*/ 3369 w 4066"/>
              <a:gd name="T9" fmla="*/ 890 h 2618"/>
              <a:gd name="T10" fmla="*/ 2311 w 4066"/>
              <a:gd name="T11" fmla="*/ 18 h 2618"/>
              <a:gd name="T12" fmla="*/ 2305 w 4066"/>
              <a:gd name="T13" fmla="*/ 12 h 2618"/>
              <a:gd name="T14" fmla="*/ 2299 w 4066"/>
              <a:gd name="T15" fmla="*/ 8 h 2618"/>
              <a:gd name="T16" fmla="*/ 2291 w 4066"/>
              <a:gd name="T17" fmla="*/ 4 h 2618"/>
              <a:gd name="T18" fmla="*/ 2283 w 4066"/>
              <a:gd name="T19" fmla="*/ 1 h 2618"/>
              <a:gd name="T20" fmla="*/ 2277 w 4066"/>
              <a:gd name="T21" fmla="*/ 0 h 2618"/>
              <a:gd name="T22" fmla="*/ 2272 w 4066"/>
              <a:gd name="T23" fmla="*/ 0 h 2618"/>
              <a:gd name="T24" fmla="*/ 2265 w 4066"/>
              <a:gd name="T25" fmla="*/ 1 h 2618"/>
              <a:gd name="T26" fmla="*/ 2258 w 4066"/>
              <a:gd name="T27" fmla="*/ 2 h 2618"/>
              <a:gd name="T28" fmla="*/ 743 w 4066"/>
              <a:gd name="T29" fmla="*/ 550 h 2618"/>
              <a:gd name="T30" fmla="*/ 727 w 4066"/>
              <a:gd name="T31" fmla="*/ 564 h 2618"/>
              <a:gd name="T32" fmla="*/ 724 w 4066"/>
              <a:gd name="T33" fmla="*/ 569 h 2618"/>
              <a:gd name="T34" fmla="*/ 718 w 4066"/>
              <a:gd name="T35" fmla="*/ 587 h 2618"/>
              <a:gd name="T36" fmla="*/ 1546 w 4066"/>
              <a:gd name="T37" fmla="*/ 1136 h 2618"/>
              <a:gd name="T38" fmla="*/ 1299 w 4066"/>
              <a:gd name="T39" fmla="*/ 1276 h 2618"/>
              <a:gd name="T40" fmla="*/ 1294 w 4066"/>
              <a:gd name="T41" fmla="*/ 1279 h 2618"/>
              <a:gd name="T42" fmla="*/ 1289 w 4066"/>
              <a:gd name="T43" fmla="*/ 1283 h 2618"/>
              <a:gd name="T44" fmla="*/ 1285 w 4066"/>
              <a:gd name="T45" fmla="*/ 1288 h 2618"/>
              <a:gd name="T46" fmla="*/ 1281 w 4066"/>
              <a:gd name="T47" fmla="*/ 1293 h 2618"/>
              <a:gd name="T48" fmla="*/ 1279 w 4066"/>
              <a:gd name="T49" fmla="*/ 1299 h 2618"/>
              <a:gd name="T50" fmla="*/ 1276 w 4066"/>
              <a:gd name="T51" fmla="*/ 1305 h 2618"/>
              <a:gd name="T52" fmla="*/ 1275 w 4066"/>
              <a:gd name="T53" fmla="*/ 1311 h 2618"/>
              <a:gd name="T54" fmla="*/ 1274 w 4066"/>
              <a:gd name="T55" fmla="*/ 1317 h 2618"/>
              <a:gd name="T56" fmla="*/ 1274 w 4066"/>
              <a:gd name="T57" fmla="*/ 1600 h 2618"/>
              <a:gd name="T58" fmla="*/ 1923 w 4066"/>
              <a:gd name="T59" fmla="*/ 1320 h 2618"/>
              <a:gd name="T60" fmla="*/ 1922 w 4066"/>
              <a:gd name="T61" fmla="*/ 1315 h 2618"/>
              <a:gd name="T62" fmla="*/ 1921 w 4066"/>
              <a:gd name="T63" fmla="*/ 1308 h 2618"/>
              <a:gd name="T64" fmla="*/ 1920 w 4066"/>
              <a:gd name="T65" fmla="*/ 1303 h 2618"/>
              <a:gd name="T66" fmla="*/ 1917 w 4066"/>
              <a:gd name="T67" fmla="*/ 1296 h 2618"/>
              <a:gd name="T68" fmla="*/ 1914 w 4066"/>
              <a:gd name="T69" fmla="*/ 1291 h 2618"/>
              <a:gd name="T70" fmla="*/ 1911 w 4066"/>
              <a:gd name="T71" fmla="*/ 1286 h 2618"/>
              <a:gd name="T72" fmla="*/ 1906 w 4066"/>
              <a:gd name="T73" fmla="*/ 1281 h 2618"/>
              <a:gd name="T74" fmla="*/ 1901 w 4066"/>
              <a:gd name="T75" fmla="*/ 1278 h 2618"/>
              <a:gd name="T76" fmla="*/ 1896 w 4066"/>
              <a:gd name="T77" fmla="*/ 1274 h 2618"/>
              <a:gd name="T78" fmla="*/ 2220 w 4066"/>
              <a:gd name="T79" fmla="*/ 942 h 2618"/>
              <a:gd name="T80" fmla="*/ 1337 w 4066"/>
              <a:gd name="T81" fmla="*/ 2514 h 2618"/>
              <a:gd name="T82" fmla="*/ 1192 w 4066"/>
              <a:gd name="T83" fmla="*/ 1936 h 2618"/>
              <a:gd name="T84" fmla="*/ 1087 w 4066"/>
              <a:gd name="T85" fmla="*/ 1832 h 2618"/>
              <a:gd name="T86" fmla="*/ 774 w 4066"/>
              <a:gd name="T87" fmla="*/ 1832 h 2618"/>
              <a:gd name="T88" fmla="*/ 651 w 4066"/>
              <a:gd name="T89" fmla="*/ 1936 h 2618"/>
              <a:gd name="T90" fmla="*/ 526 w 4066"/>
              <a:gd name="T91" fmla="*/ 2514 h 2618"/>
              <a:gd name="T92" fmla="*/ 1751 w 4066"/>
              <a:gd name="T93" fmla="*/ 2566 h 2618"/>
              <a:gd name="T94" fmla="*/ 913 w 4066"/>
              <a:gd name="T95" fmla="*/ 1633 h 2618"/>
              <a:gd name="T96" fmla="*/ 754 w 4066"/>
              <a:gd name="T97" fmla="*/ 1936 h 2618"/>
              <a:gd name="T98" fmla="*/ 754 w 4066"/>
              <a:gd name="T99" fmla="*/ 2105 h 2618"/>
              <a:gd name="T100" fmla="*/ 1323 w 4066"/>
              <a:gd name="T101" fmla="*/ 2209 h 2618"/>
              <a:gd name="T102" fmla="*/ 1819 w 4066"/>
              <a:gd name="T103" fmla="*/ 1371 h 2618"/>
              <a:gd name="T104" fmla="*/ 1673 w 4066"/>
              <a:gd name="T105" fmla="*/ 1268 h 2618"/>
              <a:gd name="T106" fmla="*/ 2220 w 4066"/>
              <a:gd name="T107" fmla="*/ 838 h 2618"/>
              <a:gd name="T108" fmla="*/ 3156 w 4066"/>
              <a:gd name="T109" fmla="*/ 2071 h 2618"/>
              <a:gd name="T110" fmla="*/ 2626 w 4066"/>
              <a:gd name="T111" fmla="*/ 543 h 2618"/>
              <a:gd name="T112" fmla="*/ 2324 w 4066"/>
              <a:gd name="T113" fmla="*/ 1318 h 2618"/>
              <a:gd name="T114" fmla="*/ 2687 w 4066"/>
              <a:gd name="T115" fmla="*/ 2174 h 2618"/>
              <a:gd name="T116" fmla="*/ 2687 w 4066"/>
              <a:gd name="T117" fmla="*/ 2071 h 2618"/>
              <a:gd name="T118" fmla="*/ 2687 w 4066"/>
              <a:gd name="T119" fmla="*/ 1552 h 2618"/>
              <a:gd name="T120" fmla="*/ 2738 w 4066"/>
              <a:gd name="T121" fmla="*/ 838 h 2618"/>
              <a:gd name="T122" fmla="*/ 2738 w 4066"/>
              <a:gd name="T123" fmla="*/ 838 h 2618"/>
              <a:gd name="T124" fmla="*/ 2790 w 4066"/>
              <a:gd name="T125" fmla="*/ 2310 h 2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66" h="2618">
                <a:moveTo>
                  <a:pt x="4014" y="2310"/>
                </a:moveTo>
                <a:cubicBezTo>
                  <a:pt x="3333" y="2310"/>
                  <a:pt x="3333" y="2310"/>
                  <a:pt x="3333" y="2310"/>
                </a:cubicBezTo>
                <a:cubicBezTo>
                  <a:pt x="3333" y="2122"/>
                  <a:pt x="3333" y="2122"/>
                  <a:pt x="3333" y="2122"/>
                </a:cubicBezTo>
                <a:cubicBezTo>
                  <a:pt x="3333" y="2122"/>
                  <a:pt x="3333" y="2121"/>
                  <a:pt x="3333" y="2120"/>
                </a:cubicBezTo>
                <a:cubicBezTo>
                  <a:pt x="3333" y="2120"/>
                  <a:pt x="3333" y="2120"/>
                  <a:pt x="3333" y="2120"/>
                </a:cubicBezTo>
                <a:cubicBezTo>
                  <a:pt x="3333" y="2119"/>
                  <a:pt x="3332" y="2118"/>
                  <a:pt x="3332" y="2116"/>
                </a:cubicBezTo>
                <a:cubicBezTo>
                  <a:pt x="3332" y="2116"/>
                  <a:pt x="3332" y="2116"/>
                  <a:pt x="3332" y="2116"/>
                </a:cubicBezTo>
                <a:cubicBezTo>
                  <a:pt x="3332" y="2113"/>
                  <a:pt x="3331" y="2111"/>
                  <a:pt x="3331" y="2109"/>
                </a:cubicBezTo>
                <a:cubicBezTo>
                  <a:pt x="3331" y="2109"/>
                  <a:pt x="3331" y="2109"/>
                  <a:pt x="3331" y="2109"/>
                </a:cubicBezTo>
                <a:cubicBezTo>
                  <a:pt x="3330" y="2106"/>
                  <a:pt x="3329" y="2104"/>
                  <a:pt x="3328" y="2102"/>
                </a:cubicBezTo>
                <a:cubicBezTo>
                  <a:pt x="3328" y="2102"/>
                  <a:pt x="3328" y="2102"/>
                  <a:pt x="3328" y="2102"/>
                </a:cubicBezTo>
                <a:cubicBezTo>
                  <a:pt x="3328" y="2100"/>
                  <a:pt x="3327" y="2099"/>
                  <a:pt x="3327" y="2098"/>
                </a:cubicBezTo>
                <a:cubicBezTo>
                  <a:pt x="3327" y="2098"/>
                  <a:pt x="3327" y="2098"/>
                  <a:pt x="3327" y="2098"/>
                </a:cubicBezTo>
                <a:cubicBezTo>
                  <a:pt x="3326" y="2097"/>
                  <a:pt x="3325" y="2096"/>
                  <a:pt x="3325" y="2095"/>
                </a:cubicBezTo>
                <a:cubicBezTo>
                  <a:pt x="3325" y="2095"/>
                  <a:pt x="3325" y="2095"/>
                  <a:pt x="3325" y="2095"/>
                </a:cubicBezTo>
                <a:cubicBezTo>
                  <a:pt x="3324" y="2094"/>
                  <a:pt x="3323" y="2093"/>
                  <a:pt x="3323" y="2092"/>
                </a:cubicBezTo>
                <a:cubicBezTo>
                  <a:pt x="3323" y="2092"/>
                  <a:pt x="3323" y="2092"/>
                  <a:pt x="3323" y="2092"/>
                </a:cubicBezTo>
                <a:cubicBezTo>
                  <a:pt x="3322" y="2091"/>
                  <a:pt x="3321" y="2090"/>
                  <a:pt x="3320" y="2089"/>
                </a:cubicBezTo>
                <a:cubicBezTo>
                  <a:pt x="3320" y="2089"/>
                  <a:pt x="3320" y="2089"/>
                  <a:pt x="3320" y="2088"/>
                </a:cubicBezTo>
                <a:cubicBezTo>
                  <a:pt x="3319" y="2088"/>
                  <a:pt x="3318" y="2087"/>
                  <a:pt x="3318" y="2086"/>
                </a:cubicBezTo>
                <a:cubicBezTo>
                  <a:pt x="3318" y="2086"/>
                  <a:pt x="3317" y="2086"/>
                  <a:pt x="3317" y="2086"/>
                </a:cubicBezTo>
                <a:cubicBezTo>
                  <a:pt x="2790" y="1559"/>
                  <a:pt x="2790" y="1559"/>
                  <a:pt x="2790" y="1559"/>
                </a:cubicBezTo>
                <a:cubicBezTo>
                  <a:pt x="2790" y="942"/>
                  <a:pt x="2790" y="942"/>
                  <a:pt x="2790" y="942"/>
                </a:cubicBezTo>
                <a:cubicBezTo>
                  <a:pt x="3317" y="942"/>
                  <a:pt x="3317" y="942"/>
                  <a:pt x="3317" y="942"/>
                </a:cubicBezTo>
                <a:cubicBezTo>
                  <a:pt x="3346" y="942"/>
                  <a:pt x="3369" y="919"/>
                  <a:pt x="3369" y="890"/>
                </a:cubicBezTo>
                <a:cubicBezTo>
                  <a:pt x="3369" y="595"/>
                  <a:pt x="3369" y="595"/>
                  <a:pt x="3369" y="595"/>
                </a:cubicBezTo>
                <a:cubicBezTo>
                  <a:pt x="3369" y="567"/>
                  <a:pt x="3346" y="543"/>
                  <a:pt x="3317" y="543"/>
                </a:cubicBezTo>
                <a:cubicBezTo>
                  <a:pt x="2762" y="543"/>
                  <a:pt x="2762" y="543"/>
                  <a:pt x="2762" y="543"/>
                </a:cubicBezTo>
                <a:cubicBezTo>
                  <a:pt x="2311" y="18"/>
                  <a:pt x="2311" y="18"/>
                  <a:pt x="2311" y="18"/>
                </a:cubicBezTo>
                <a:cubicBezTo>
                  <a:pt x="2311" y="18"/>
                  <a:pt x="2311" y="18"/>
                  <a:pt x="2311" y="18"/>
                </a:cubicBezTo>
                <a:cubicBezTo>
                  <a:pt x="2311" y="17"/>
                  <a:pt x="2310" y="17"/>
                  <a:pt x="2310" y="17"/>
                </a:cubicBezTo>
                <a:cubicBezTo>
                  <a:pt x="2309" y="16"/>
                  <a:pt x="2308" y="15"/>
                  <a:pt x="2307" y="14"/>
                </a:cubicBezTo>
                <a:cubicBezTo>
                  <a:pt x="2307" y="14"/>
                  <a:pt x="2307" y="14"/>
                  <a:pt x="2307" y="13"/>
                </a:cubicBezTo>
                <a:cubicBezTo>
                  <a:pt x="2306" y="13"/>
                  <a:pt x="2306" y="13"/>
                  <a:pt x="2305" y="12"/>
                </a:cubicBezTo>
                <a:cubicBezTo>
                  <a:pt x="2305" y="12"/>
                  <a:pt x="2305" y="12"/>
                  <a:pt x="2305" y="12"/>
                </a:cubicBezTo>
                <a:cubicBezTo>
                  <a:pt x="2304" y="11"/>
                  <a:pt x="2304" y="11"/>
                  <a:pt x="2303" y="11"/>
                </a:cubicBezTo>
                <a:cubicBezTo>
                  <a:pt x="2303" y="11"/>
                  <a:pt x="2303" y="11"/>
                  <a:pt x="2303" y="10"/>
                </a:cubicBezTo>
                <a:cubicBezTo>
                  <a:pt x="2302" y="10"/>
                  <a:pt x="2302" y="10"/>
                  <a:pt x="2301" y="9"/>
                </a:cubicBezTo>
                <a:cubicBezTo>
                  <a:pt x="2301" y="9"/>
                  <a:pt x="2301" y="9"/>
                  <a:pt x="2301" y="9"/>
                </a:cubicBezTo>
                <a:cubicBezTo>
                  <a:pt x="2300" y="9"/>
                  <a:pt x="2300" y="8"/>
                  <a:pt x="2299" y="8"/>
                </a:cubicBezTo>
                <a:cubicBezTo>
                  <a:pt x="2299" y="8"/>
                  <a:pt x="2299" y="8"/>
                  <a:pt x="2298" y="7"/>
                </a:cubicBezTo>
                <a:cubicBezTo>
                  <a:pt x="2298" y="7"/>
                  <a:pt x="2298" y="7"/>
                  <a:pt x="2297" y="7"/>
                </a:cubicBezTo>
                <a:cubicBezTo>
                  <a:pt x="2297" y="7"/>
                  <a:pt x="2297" y="6"/>
                  <a:pt x="2296" y="6"/>
                </a:cubicBezTo>
                <a:cubicBezTo>
                  <a:pt x="2296" y="6"/>
                  <a:pt x="2296" y="6"/>
                  <a:pt x="2296" y="6"/>
                </a:cubicBezTo>
                <a:cubicBezTo>
                  <a:pt x="2294" y="5"/>
                  <a:pt x="2292" y="4"/>
                  <a:pt x="2291" y="4"/>
                </a:cubicBezTo>
                <a:cubicBezTo>
                  <a:pt x="2291" y="4"/>
                  <a:pt x="2291" y="4"/>
                  <a:pt x="2291" y="4"/>
                </a:cubicBezTo>
                <a:cubicBezTo>
                  <a:pt x="2290" y="3"/>
                  <a:pt x="2290" y="3"/>
                  <a:pt x="2289" y="3"/>
                </a:cubicBezTo>
                <a:cubicBezTo>
                  <a:pt x="2289" y="3"/>
                  <a:pt x="2289" y="3"/>
                  <a:pt x="2289" y="3"/>
                </a:cubicBezTo>
                <a:cubicBezTo>
                  <a:pt x="2287" y="2"/>
                  <a:pt x="2285" y="2"/>
                  <a:pt x="2284" y="2"/>
                </a:cubicBezTo>
                <a:cubicBezTo>
                  <a:pt x="2283" y="2"/>
                  <a:pt x="2283" y="1"/>
                  <a:pt x="2283" y="1"/>
                </a:cubicBezTo>
                <a:cubicBezTo>
                  <a:pt x="2283" y="1"/>
                  <a:pt x="2282" y="1"/>
                  <a:pt x="2282" y="1"/>
                </a:cubicBezTo>
                <a:cubicBezTo>
                  <a:pt x="2281" y="1"/>
                  <a:pt x="2281" y="1"/>
                  <a:pt x="2281" y="1"/>
                </a:cubicBezTo>
                <a:cubicBezTo>
                  <a:pt x="2280" y="1"/>
                  <a:pt x="2280" y="1"/>
                  <a:pt x="2280" y="1"/>
                </a:cubicBezTo>
                <a:cubicBezTo>
                  <a:pt x="2279" y="1"/>
                  <a:pt x="2278" y="1"/>
                  <a:pt x="2277" y="1"/>
                </a:cubicBezTo>
                <a:cubicBezTo>
                  <a:pt x="2277" y="0"/>
                  <a:pt x="2277" y="0"/>
                  <a:pt x="2277" y="0"/>
                </a:cubicBezTo>
                <a:cubicBezTo>
                  <a:pt x="2276" y="0"/>
                  <a:pt x="2276" y="0"/>
                  <a:pt x="2275" y="0"/>
                </a:cubicBezTo>
                <a:cubicBezTo>
                  <a:pt x="2275" y="0"/>
                  <a:pt x="2275" y="0"/>
                  <a:pt x="2274" y="0"/>
                </a:cubicBezTo>
                <a:cubicBezTo>
                  <a:pt x="2274" y="0"/>
                  <a:pt x="2273" y="0"/>
                  <a:pt x="2272" y="0"/>
                </a:cubicBezTo>
                <a:cubicBezTo>
                  <a:pt x="2272" y="0"/>
                  <a:pt x="2272" y="0"/>
                  <a:pt x="2272" y="0"/>
                </a:cubicBezTo>
                <a:cubicBezTo>
                  <a:pt x="2272" y="0"/>
                  <a:pt x="2272" y="0"/>
                  <a:pt x="2272" y="0"/>
                </a:cubicBezTo>
                <a:cubicBezTo>
                  <a:pt x="2271" y="0"/>
                  <a:pt x="2270" y="0"/>
                  <a:pt x="2269" y="0"/>
                </a:cubicBezTo>
                <a:cubicBezTo>
                  <a:pt x="2269" y="0"/>
                  <a:pt x="2269" y="0"/>
                  <a:pt x="2269" y="0"/>
                </a:cubicBezTo>
                <a:cubicBezTo>
                  <a:pt x="2268" y="0"/>
                  <a:pt x="2268" y="0"/>
                  <a:pt x="2267" y="0"/>
                </a:cubicBezTo>
                <a:cubicBezTo>
                  <a:pt x="2267" y="0"/>
                  <a:pt x="2267" y="1"/>
                  <a:pt x="2266" y="1"/>
                </a:cubicBezTo>
                <a:cubicBezTo>
                  <a:pt x="2266" y="1"/>
                  <a:pt x="2265" y="1"/>
                  <a:pt x="2265" y="1"/>
                </a:cubicBezTo>
                <a:cubicBezTo>
                  <a:pt x="2264" y="1"/>
                  <a:pt x="2264" y="1"/>
                  <a:pt x="2263" y="1"/>
                </a:cubicBezTo>
                <a:cubicBezTo>
                  <a:pt x="2263" y="1"/>
                  <a:pt x="2262" y="1"/>
                  <a:pt x="2262" y="1"/>
                </a:cubicBezTo>
                <a:cubicBezTo>
                  <a:pt x="2261" y="1"/>
                  <a:pt x="2261" y="1"/>
                  <a:pt x="2261" y="2"/>
                </a:cubicBezTo>
                <a:cubicBezTo>
                  <a:pt x="2260" y="2"/>
                  <a:pt x="2260" y="2"/>
                  <a:pt x="2260" y="2"/>
                </a:cubicBezTo>
                <a:cubicBezTo>
                  <a:pt x="2259" y="2"/>
                  <a:pt x="2259" y="2"/>
                  <a:pt x="2258" y="2"/>
                </a:cubicBezTo>
                <a:cubicBezTo>
                  <a:pt x="2258" y="2"/>
                  <a:pt x="2258" y="2"/>
                  <a:pt x="2258" y="2"/>
                </a:cubicBezTo>
                <a:cubicBezTo>
                  <a:pt x="2257" y="3"/>
                  <a:pt x="2255" y="3"/>
                  <a:pt x="2254" y="4"/>
                </a:cubicBezTo>
                <a:cubicBezTo>
                  <a:pt x="752" y="546"/>
                  <a:pt x="752" y="546"/>
                  <a:pt x="752" y="546"/>
                </a:cubicBezTo>
                <a:cubicBezTo>
                  <a:pt x="749" y="547"/>
                  <a:pt x="746" y="548"/>
                  <a:pt x="744" y="550"/>
                </a:cubicBezTo>
                <a:cubicBezTo>
                  <a:pt x="744" y="550"/>
                  <a:pt x="744" y="550"/>
                  <a:pt x="743" y="550"/>
                </a:cubicBezTo>
                <a:cubicBezTo>
                  <a:pt x="743" y="550"/>
                  <a:pt x="742" y="551"/>
                  <a:pt x="742" y="551"/>
                </a:cubicBezTo>
                <a:cubicBezTo>
                  <a:pt x="737" y="554"/>
                  <a:pt x="733" y="558"/>
                  <a:pt x="729" y="562"/>
                </a:cubicBezTo>
                <a:cubicBezTo>
                  <a:pt x="729" y="562"/>
                  <a:pt x="729" y="562"/>
                  <a:pt x="729" y="562"/>
                </a:cubicBezTo>
                <a:cubicBezTo>
                  <a:pt x="728" y="563"/>
                  <a:pt x="728" y="563"/>
                  <a:pt x="728" y="564"/>
                </a:cubicBezTo>
                <a:cubicBezTo>
                  <a:pt x="728" y="564"/>
                  <a:pt x="727" y="564"/>
                  <a:pt x="727" y="564"/>
                </a:cubicBezTo>
                <a:cubicBezTo>
                  <a:pt x="727" y="565"/>
                  <a:pt x="727" y="565"/>
                  <a:pt x="726" y="565"/>
                </a:cubicBezTo>
                <a:cubicBezTo>
                  <a:pt x="726" y="566"/>
                  <a:pt x="726" y="566"/>
                  <a:pt x="726" y="567"/>
                </a:cubicBezTo>
                <a:cubicBezTo>
                  <a:pt x="726" y="567"/>
                  <a:pt x="725" y="567"/>
                  <a:pt x="725" y="567"/>
                </a:cubicBezTo>
                <a:cubicBezTo>
                  <a:pt x="725" y="568"/>
                  <a:pt x="725" y="568"/>
                  <a:pt x="724" y="569"/>
                </a:cubicBezTo>
                <a:cubicBezTo>
                  <a:pt x="724" y="569"/>
                  <a:pt x="724" y="569"/>
                  <a:pt x="724" y="569"/>
                </a:cubicBezTo>
                <a:cubicBezTo>
                  <a:pt x="724" y="570"/>
                  <a:pt x="723" y="570"/>
                  <a:pt x="723" y="571"/>
                </a:cubicBezTo>
                <a:cubicBezTo>
                  <a:pt x="723" y="571"/>
                  <a:pt x="723" y="571"/>
                  <a:pt x="723" y="571"/>
                </a:cubicBezTo>
                <a:cubicBezTo>
                  <a:pt x="721" y="575"/>
                  <a:pt x="719" y="580"/>
                  <a:pt x="718" y="585"/>
                </a:cubicBezTo>
                <a:cubicBezTo>
                  <a:pt x="718" y="586"/>
                  <a:pt x="718" y="586"/>
                  <a:pt x="718" y="587"/>
                </a:cubicBezTo>
                <a:cubicBezTo>
                  <a:pt x="718" y="587"/>
                  <a:pt x="718" y="587"/>
                  <a:pt x="718" y="587"/>
                </a:cubicBezTo>
                <a:cubicBezTo>
                  <a:pt x="717" y="590"/>
                  <a:pt x="717" y="593"/>
                  <a:pt x="717" y="596"/>
                </a:cubicBezTo>
                <a:cubicBezTo>
                  <a:pt x="717" y="890"/>
                  <a:pt x="717" y="890"/>
                  <a:pt x="717" y="890"/>
                </a:cubicBezTo>
                <a:cubicBezTo>
                  <a:pt x="717" y="919"/>
                  <a:pt x="740" y="942"/>
                  <a:pt x="769" y="942"/>
                </a:cubicBezTo>
                <a:cubicBezTo>
                  <a:pt x="1546" y="942"/>
                  <a:pt x="1546" y="942"/>
                  <a:pt x="1546" y="942"/>
                </a:cubicBezTo>
                <a:cubicBezTo>
                  <a:pt x="1546" y="1136"/>
                  <a:pt x="1546" y="1136"/>
                  <a:pt x="1546" y="1136"/>
                </a:cubicBezTo>
                <a:cubicBezTo>
                  <a:pt x="1302" y="1274"/>
                  <a:pt x="1302" y="1274"/>
                  <a:pt x="1302" y="1274"/>
                </a:cubicBezTo>
                <a:cubicBezTo>
                  <a:pt x="1301" y="1274"/>
                  <a:pt x="1301" y="1274"/>
                  <a:pt x="1301" y="1274"/>
                </a:cubicBezTo>
                <a:cubicBezTo>
                  <a:pt x="1301" y="1274"/>
                  <a:pt x="1301" y="1274"/>
                  <a:pt x="1301" y="1274"/>
                </a:cubicBezTo>
                <a:cubicBezTo>
                  <a:pt x="1301" y="1274"/>
                  <a:pt x="1301" y="1274"/>
                  <a:pt x="1301" y="1274"/>
                </a:cubicBezTo>
                <a:cubicBezTo>
                  <a:pt x="1300" y="1275"/>
                  <a:pt x="1299" y="1275"/>
                  <a:pt x="1299" y="1276"/>
                </a:cubicBezTo>
                <a:cubicBezTo>
                  <a:pt x="1298" y="1276"/>
                  <a:pt x="1298" y="1276"/>
                  <a:pt x="1298" y="1276"/>
                </a:cubicBezTo>
                <a:cubicBezTo>
                  <a:pt x="1298" y="1276"/>
                  <a:pt x="1297" y="1277"/>
                  <a:pt x="1297" y="1277"/>
                </a:cubicBezTo>
                <a:cubicBezTo>
                  <a:pt x="1296" y="1277"/>
                  <a:pt x="1296" y="1277"/>
                  <a:pt x="1296" y="1278"/>
                </a:cubicBezTo>
                <a:cubicBezTo>
                  <a:pt x="1295" y="1278"/>
                  <a:pt x="1295" y="1278"/>
                  <a:pt x="1295" y="1278"/>
                </a:cubicBezTo>
                <a:cubicBezTo>
                  <a:pt x="1294" y="1279"/>
                  <a:pt x="1294" y="1279"/>
                  <a:pt x="1294" y="1279"/>
                </a:cubicBezTo>
                <a:cubicBezTo>
                  <a:pt x="1293" y="1279"/>
                  <a:pt x="1293" y="1280"/>
                  <a:pt x="1293" y="1280"/>
                </a:cubicBezTo>
                <a:cubicBezTo>
                  <a:pt x="1292" y="1280"/>
                  <a:pt x="1292" y="1281"/>
                  <a:pt x="1291" y="1281"/>
                </a:cubicBezTo>
                <a:cubicBezTo>
                  <a:pt x="1291" y="1281"/>
                  <a:pt x="1291" y="1281"/>
                  <a:pt x="1291" y="1281"/>
                </a:cubicBezTo>
                <a:cubicBezTo>
                  <a:pt x="1291" y="1282"/>
                  <a:pt x="1290" y="1282"/>
                  <a:pt x="1290" y="1283"/>
                </a:cubicBezTo>
                <a:cubicBezTo>
                  <a:pt x="1290" y="1283"/>
                  <a:pt x="1289" y="1283"/>
                  <a:pt x="1289" y="1283"/>
                </a:cubicBezTo>
                <a:cubicBezTo>
                  <a:pt x="1289" y="1283"/>
                  <a:pt x="1288" y="1284"/>
                  <a:pt x="1288" y="1285"/>
                </a:cubicBezTo>
                <a:cubicBezTo>
                  <a:pt x="1288" y="1285"/>
                  <a:pt x="1288" y="1285"/>
                  <a:pt x="1288" y="1285"/>
                </a:cubicBezTo>
                <a:cubicBezTo>
                  <a:pt x="1287" y="1285"/>
                  <a:pt x="1287" y="1286"/>
                  <a:pt x="1286" y="1286"/>
                </a:cubicBezTo>
                <a:cubicBezTo>
                  <a:pt x="1286" y="1286"/>
                  <a:pt x="1286" y="1287"/>
                  <a:pt x="1286" y="1287"/>
                </a:cubicBezTo>
                <a:cubicBezTo>
                  <a:pt x="1286" y="1287"/>
                  <a:pt x="1285" y="1288"/>
                  <a:pt x="1285" y="1288"/>
                </a:cubicBezTo>
                <a:cubicBezTo>
                  <a:pt x="1285" y="1288"/>
                  <a:pt x="1285" y="1289"/>
                  <a:pt x="1284" y="1289"/>
                </a:cubicBezTo>
                <a:cubicBezTo>
                  <a:pt x="1284" y="1289"/>
                  <a:pt x="1284" y="1290"/>
                  <a:pt x="1283" y="1290"/>
                </a:cubicBezTo>
                <a:cubicBezTo>
                  <a:pt x="1283" y="1291"/>
                  <a:pt x="1283" y="1291"/>
                  <a:pt x="1283" y="1291"/>
                </a:cubicBezTo>
                <a:cubicBezTo>
                  <a:pt x="1283" y="1291"/>
                  <a:pt x="1282" y="1292"/>
                  <a:pt x="1282" y="1292"/>
                </a:cubicBezTo>
                <a:cubicBezTo>
                  <a:pt x="1282" y="1293"/>
                  <a:pt x="1282" y="1293"/>
                  <a:pt x="1281" y="1293"/>
                </a:cubicBezTo>
                <a:cubicBezTo>
                  <a:pt x="1281" y="1294"/>
                  <a:pt x="1281" y="1294"/>
                  <a:pt x="1281" y="1294"/>
                </a:cubicBezTo>
                <a:cubicBezTo>
                  <a:pt x="1281" y="1295"/>
                  <a:pt x="1280" y="1295"/>
                  <a:pt x="1280" y="1296"/>
                </a:cubicBezTo>
                <a:cubicBezTo>
                  <a:pt x="1280" y="1296"/>
                  <a:pt x="1280" y="1296"/>
                  <a:pt x="1280" y="1296"/>
                </a:cubicBezTo>
                <a:cubicBezTo>
                  <a:pt x="1279" y="1297"/>
                  <a:pt x="1279" y="1298"/>
                  <a:pt x="1279" y="1298"/>
                </a:cubicBezTo>
                <a:cubicBezTo>
                  <a:pt x="1279" y="1298"/>
                  <a:pt x="1279" y="1298"/>
                  <a:pt x="1279" y="1299"/>
                </a:cubicBezTo>
                <a:cubicBezTo>
                  <a:pt x="1278" y="1299"/>
                  <a:pt x="1278" y="1300"/>
                  <a:pt x="1278" y="1301"/>
                </a:cubicBezTo>
                <a:cubicBezTo>
                  <a:pt x="1278" y="1301"/>
                  <a:pt x="1278" y="1301"/>
                  <a:pt x="1278" y="1301"/>
                </a:cubicBezTo>
                <a:cubicBezTo>
                  <a:pt x="1278" y="1302"/>
                  <a:pt x="1277" y="1302"/>
                  <a:pt x="1277" y="1303"/>
                </a:cubicBezTo>
                <a:cubicBezTo>
                  <a:pt x="1277" y="1303"/>
                  <a:pt x="1277" y="1303"/>
                  <a:pt x="1277" y="1303"/>
                </a:cubicBezTo>
                <a:cubicBezTo>
                  <a:pt x="1277" y="1304"/>
                  <a:pt x="1277" y="1305"/>
                  <a:pt x="1276" y="1305"/>
                </a:cubicBezTo>
                <a:cubicBezTo>
                  <a:pt x="1276" y="1305"/>
                  <a:pt x="1276" y="1306"/>
                  <a:pt x="1276" y="1306"/>
                </a:cubicBezTo>
                <a:cubicBezTo>
                  <a:pt x="1276" y="1306"/>
                  <a:pt x="1276" y="1307"/>
                  <a:pt x="1276" y="1308"/>
                </a:cubicBezTo>
                <a:cubicBezTo>
                  <a:pt x="1276" y="1308"/>
                  <a:pt x="1276" y="1308"/>
                  <a:pt x="1276" y="1308"/>
                </a:cubicBezTo>
                <a:cubicBezTo>
                  <a:pt x="1275" y="1309"/>
                  <a:pt x="1275" y="1309"/>
                  <a:pt x="1275" y="1310"/>
                </a:cubicBezTo>
                <a:cubicBezTo>
                  <a:pt x="1275" y="1310"/>
                  <a:pt x="1275" y="1310"/>
                  <a:pt x="1275" y="1311"/>
                </a:cubicBezTo>
                <a:cubicBezTo>
                  <a:pt x="1275" y="1311"/>
                  <a:pt x="1275" y="1312"/>
                  <a:pt x="1275" y="1312"/>
                </a:cubicBezTo>
                <a:cubicBezTo>
                  <a:pt x="1275" y="1313"/>
                  <a:pt x="1275" y="1313"/>
                  <a:pt x="1275" y="1313"/>
                </a:cubicBezTo>
                <a:cubicBezTo>
                  <a:pt x="1275" y="1314"/>
                  <a:pt x="1275" y="1314"/>
                  <a:pt x="1275" y="1315"/>
                </a:cubicBezTo>
                <a:cubicBezTo>
                  <a:pt x="1275" y="1315"/>
                  <a:pt x="1274" y="1316"/>
                  <a:pt x="1274" y="1316"/>
                </a:cubicBezTo>
                <a:cubicBezTo>
                  <a:pt x="1274" y="1317"/>
                  <a:pt x="1274" y="1317"/>
                  <a:pt x="1274" y="1317"/>
                </a:cubicBezTo>
                <a:cubicBezTo>
                  <a:pt x="1274" y="1318"/>
                  <a:pt x="1274" y="1318"/>
                  <a:pt x="1274" y="1319"/>
                </a:cubicBezTo>
                <a:cubicBezTo>
                  <a:pt x="1274" y="1319"/>
                  <a:pt x="1274" y="1319"/>
                  <a:pt x="1274" y="1319"/>
                </a:cubicBezTo>
                <a:cubicBezTo>
                  <a:pt x="1274" y="1320"/>
                  <a:pt x="1274" y="1320"/>
                  <a:pt x="1274" y="1320"/>
                </a:cubicBezTo>
                <a:cubicBezTo>
                  <a:pt x="1274" y="1320"/>
                  <a:pt x="1274" y="1320"/>
                  <a:pt x="1274" y="1320"/>
                </a:cubicBezTo>
                <a:cubicBezTo>
                  <a:pt x="1274" y="1600"/>
                  <a:pt x="1274" y="1600"/>
                  <a:pt x="1274" y="1600"/>
                </a:cubicBezTo>
                <a:cubicBezTo>
                  <a:pt x="1274" y="1628"/>
                  <a:pt x="1298" y="1652"/>
                  <a:pt x="1326" y="1652"/>
                </a:cubicBezTo>
                <a:cubicBezTo>
                  <a:pt x="1871" y="1652"/>
                  <a:pt x="1871" y="1652"/>
                  <a:pt x="1871" y="1652"/>
                </a:cubicBezTo>
                <a:cubicBezTo>
                  <a:pt x="1899" y="1652"/>
                  <a:pt x="1923" y="1628"/>
                  <a:pt x="1923" y="1600"/>
                </a:cubicBezTo>
                <a:cubicBezTo>
                  <a:pt x="1923" y="1320"/>
                  <a:pt x="1923" y="1320"/>
                  <a:pt x="1923" y="1320"/>
                </a:cubicBezTo>
                <a:cubicBezTo>
                  <a:pt x="1923" y="1320"/>
                  <a:pt x="1923" y="1320"/>
                  <a:pt x="1923" y="1320"/>
                </a:cubicBezTo>
                <a:cubicBezTo>
                  <a:pt x="1923" y="1319"/>
                  <a:pt x="1923" y="1319"/>
                  <a:pt x="1923" y="1319"/>
                </a:cubicBezTo>
                <a:cubicBezTo>
                  <a:pt x="1923" y="1319"/>
                  <a:pt x="1923" y="1319"/>
                  <a:pt x="1923" y="1319"/>
                </a:cubicBezTo>
                <a:cubicBezTo>
                  <a:pt x="1923" y="1319"/>
                  <a:pt x="1923" y="1318"/>
                  <a:pt x="1923" y="1317"/>
                </a:cubicBezTo>
                <a:cubicBezTo>
                  <a:pt x="1923" y="1317"/>
                  <a:pt x="1923" y="1317"/>
                  <a:pt x="1923" y="1316"/>
                </a:cubicBezTo>
                <a:cubicBezTo>
                  <a:pt x="1922" y="1316"/>
                  <a:pt x="1922" y="1315"/>
                  <a:pt x="1922" y="1315"/>
                </a:cubicBezTo>
                <a:cubicBezTo>
                  <a:pt x="1922" y="1314"/>
                  <a:pt x="1922" y="1314"/>
                  <a:pt x="1922" y="1313"/>
                </a:cubicBezTo>
                <a:cubicBezTo>
                  <a:pt x="1922" y="1313"/>
                  <a:pt x="1922" y="1313"/>
                  <a:pt x="1922" y="1312"/>
                </a:cubicBezTo>
                <a:cubicBezTo>
                  <a:pt x="1922" y="1312"/>
                  <a:pt x="1922" y="1311"/>
                  <a:pt x="1922" y="1311"/>
                </a:cubicBezTo>
                <a:cubicBezTo>
                  <a:pt x="1922" y="1310"/>
                  <a:pt x="1922" y="1310"/>
                  <a:pt x="1922" y="1310"/>
                </a:cubicBezTo>
                <a:cubicBezTo>
                  <a:pt x="1922" y="1309"/>
                  <a:pt x="1921" y="1309"/>
                  <a:pt x="1921" y="1308"/>
                </a:cubicBezTo>
                <a:cubicBezTo>
                  <a:pt x="1921" y="1308"/>
                  <a:pt x="1921" y="1308"/>
                  <a:pt x="1921" y="1308"/>
                </a:cubicBezTo>
                <a:cubicBezTo>
                  <a:pt x="1921" y="1307"/>
                  <a:pt x="1921" y="1306"/>
                  <a:pt x="1921" y="1306"/>
                </a:cubicBezTo>
                <a:cubicBezTo>
                  <a:pt x="1921" y="1305"/>
                  <a:pt x="1921" y="1305"/>
                  <a:pt x="1921" y="1305"/>
                </a:cubicBezTo>
                <a:cubicBezTo>
                  <a:pt x="1920" y="1305"/>
                  <a:pt x="1920" y="1304"/>
                  <a:pt x="1920" y="1303"/>
                </a:cubicBezTo>
                <a:cubicBezTo>
                  <a:pt x="1920" y="1303"/>
                  <a:pt x="1920" y="1303"/>
                  <a:pt x="1920" y="1303"/>
                </a:cubicBezTo>
                <a:cubicBezTo>
                  <a:pt x="1920" y="1302"/>
                  <a:pt x="1919" y="1302"/>
                  <a:pt x="1919" y="1301"/>
                </a:cubicBezTo>
                <a:cubicBezTo>
                  <a:pt x="1919" y="1301"/>
                  <a:pt x="1919" y="1301"/>
                  <a:pt x="1919" y="1301"/>
                </a:cubicBezTo>
                <a:cubicBezTo>
                  <a:pt x="1919" y="1300"/>
                  <a:pt x="1919" y="1299"/>
                  <a:pt x="1918" y="1299"/>
                </a:cubicBezTo>
                <a:cubicBezTo>
                  <a:pt x="1918" y="1298"/>
                  <a:pt x="1918" y="1298"/>
                  <a:pt x="1918" y="1298"/>
                </a:cubicBezTo>
                <a:cubicBezTo>
                  <a:pt x="1918" y="1298"/>
                  <a:pt x="1917" y="1297"/>
                  <a:pt x="1917" y="1296"/>
                </a:cubicBezTo>
                <a:cubicBezTo>
                  <a:pt x="1917" y="1296"/>
                  <a:pt x="1917" y="1296"/>
                  <a:pt x="1917" y="1296"/>
                </a:cubicBezTo>
                <a:cubicBezTo>
                  <a:pt x="1917" y="1295"/>
                  <a:pt x="1916" y="1295"/>
                  <a:pt x="1916" y="1294"/>
                </a:cubicBezTo>
                <a:cubicBezTo>
                  <a:pt x="1916" y="1294"/>
                  <a:pt x="1916" y="1294"/>
                  <a:pt x="1915" y="1293"/>
                </a:cubicBezTo>
                <a:cubicBezTo>
                  <a:pt x="1915" y="1293"/>
                  <a:pt x="1915" y="1293"/>
                  <a:pt x="1915" y="1292"/>
                </a:cubicBezTo>
                <a:cubicBezTo>
                  <a:pt x="1915" y="1292"/>
                  <a:pt x="1914" y="1291"/>
                  <a:pt x="1914" y="1291"/>
                </a:cubicBezTo>
                <a:cubicBezTo>
                  <a:pt x="1914" y="1291"/>
                  <a:pt x="1914" y="1290"/>
                  <a:pt x="1914" y="1290"/>
                </a:cubicBezTo>
                <a:cubicBezTo>
                  <a:pt x="1913" y="1290"/>
                  <a:pt x="1913" y="1289"/>
                  <a:pt x="1912" y="1289"/>
                </a:cubicBezTo>
                <a:cubicBezTo>
                  <a:pt x="1912" y="1289"/>
                  <a:pt x="1912" y="1288"/>
                  <a:pt x="1912" y="1288"/>
                </a:cubicBezTo>
                <a:cubicBezTo>
                  <a:pt x="1912" y="1288"/>
                  <a:pt x="1911" y="1287"/>
                  <a:pt x="1911" y="1287"/>
                </a:cubicBezTo>
                <a:cubicBezTo>
                  <a:pt x="1911" y="1287"/>
                  <a:pt x="1911" y="1286"/>
                  <a:pt x="1911" y="1286"/>
                </a:cubicBezTo>
                <a:cubicBezTo>
                  <a:pt x="1910" y="1286"/>
                  <a:pt x="1910" y="1285"/>
                  <a:pt x="1909" y="1285"/>
                </a:cubicBezTo>
                <a:cubicBezTo>
                  <a:pt x="1909" y="1285"/>
                  <a:pt x="1909" y="1285"/>
                  <a:pt x="1909" y="1285"/>
                </a:cubicBezTo>
                <a:cubicBezTo>
                  <a:pt x="1909" y="1284"/>
                  <a:pt x="1908" y="1283"/>
                  <a:pt x="1907" y="1283"/>
                </a:cubicBezTo>
                <a:cubicBezTo>
                  <a:pt x="1907" y="1283"/>
                  <a:pt x="1907" y="1283"/>
                  <a:pt x="1907" y="1283"/>
                </a:cubicBezTo>
                <a:cubicBezTo>
                  <a:pt x="1907" y="1282"/>
                  <a:pt x="1906" y="1282"/>
                  <a:pt x="1906" y="1281"/>
                </a:cubicBezTo>
                <a:cubicBezTo>
                  <a:pt x="1906" y="1281"/>
                  <a:pt x="1906" y="1281"/>
                  <a:pt x="1905" y="1281"/>
                </a:cubicBezTo>
                <a:cubicBezTo>
                  <a:pt x="1905" y="1281"/>
                  <a:pt x="1905" y="1280"/>
                  <a:pt x="1904" y="1280"/>
                </a:cubicBezTo>
                <a:cubicBezTo>
                  <a:pt x="1904" y="1280"/>
                  <a:pt x="1904" y="1279"/>
                  <a:pt x="1903" y="1279"/>
                </a:cubicBezTo>
                <a:cubicBezTo>
                  <a:pt x="1903" y="1279"/>
                  <a:pt x="1903" y="1279"/>
                  <a:pt x="1902" y="1278"/>
                </a:cubicBezTo>
                <a:cubicBezTo>
                  <a:pt x="1902" y="1278"/>
                  <a:pt x="1902" y="1278"/>
                  <a:pt x="1901" y="1278"/>
                </a:cubicBezTo>
                <a:cubicBezTo>
                  <a:pt x="1901" y="1277"/>
                  <a:pt x="1901" y="1277"/>
                  <a:pt x="1900" y="1277"/>
                </a:cubicBezTo>
                <a:cubicBezTo>
                  <a:pt x="1900" y="1277"/>
                  <a:pt x="1899" y="1276"/>
                  <a:pt x="1899" y="1276"/>
                </a:cubicBezTo>
                <a:cubicBezTo>
                  <a:pt x="1899" y="1276"/>
                  <a:pt x="1898" y="1276"/>
                  <a:pt x="1898" y="1276"/>
                </a:cubicBezTo>
                <a:cubicBezTo>
                  <a:pt x="1898" y="1275"/>
                  <a:pt x="1897" y="1275"/>
                  <a:pt x="1896" y="1274"/>
                </a:cubicBezTo>
                <a:cubicBezTo>
                  <a:pt x="1896" y="1274"/>
                  <a:pt x="1896" y="1274"/>
                  <a:pt x="1896" y="1274"/>
                </a:cubicBezTo>
                <a:cubicBezTo>
                  <a:pt x="1896" y="1274"/>
                  <a:pt x="1896" y="1274"/>
                  <a:pt x="1896" y="1274"/>
                </a:cubicBezTo>
                <a:cubicBezTo>
                  <a:pt x="1896" y="1274"/>
                  <a:pt x="1896" y="1274"/>
                  <a:pt x="1895" y="1274"/>
                </a:cubicBezTo>
                <a:cubicBezTo>
                  <a:pt x="1650" y="1136"/>
                  <a:pt x="1650" y="1136"/>
                  <a:pt x="1650" y="1136"/>
                </a:cubicBezTo>
                <a:cubicBezTo>
                  <a:pt x="1650" y="942"/>
                  <a:pt x="1650" y="942"/>
                  <a:pt x="1650" y="942"/>
                </a:cubicBezTo>
                <a:cubicBezTo>
                  <a:pt x="2220" y="942"/>
                  <a:pt x="2220" y="942"/>
                  <a:pt x="2220" y="942"/>
                </a:cubicBezTo>
                <a:cubicBezTo>
                  <a:pt x="2220" y="2310"/>
                  <a:pt x="2220" y="2310"/>
                  <a:pt x="2220" y="2310"/>
                </a:cubicBezTo>
                <a:cubicBezTo>
                  <a:pt x="1699" y="2310"/>
                  <a:pt x="1699" y="2310"/>
                  <a:pt x="1699" y="2310"/>
                </a:cubicBezTo>
                <a:cubicBezTo>
                  <a:pt x="1670" y="2310"/>
                  <a:pt x="1647" y="2333"/>
                  <a:pt x="1647" y="2361"/>
                </a:cubicBezTo>
                <a:cubicBezTo>
                  <a:pt x="1647" y="2514"/>
                  <a:pt x="1647" y="2514"/>
                  <a:pt x="1647" y="2514"/>
                </a:cubicBezTo>
                <a:cubicBezTo>
                  <a:pt x="1337" y="2514"/>
                  <a:pt x="1337" y="2514"/>
                  <a:pt x="1337" y="2514"/>
                </a:cubicBezTo>
                <a:cubicBezTo>
                  <a:pt x="1443" y="2172"/>
                  <a:pt x="1443" y="2172"/>
                  <a:pt x="1443" y="2172"/>
                </a:cubicBezTo>
                <a:cubicBezTo>
                  <a:pt x="1448" y="2157"/>
                  <a:pt x="1445" y="2140"/>
                  <a:pt x="1435" y="2126"/>
                </a:cubicBezTo>
                <a:cubicBezTo>
                  <a:pt x="1426" y="2113"/>
                  <a:pt x="1410" y="2105"/>
                  <a:pt x="1394" y="2105"/>
                </a:cubicBezTo>
                <a:cubicBezTo>
                  <a:pt x="1192" y="2105"/>
                  <a:pt x="1192" y="2105"/>
                  <a:pt x="1192" y="2105"/>
                </a:cubicBezTo>
                <a:cubicBezTo>
                  <a:pt x="1192" y="1936"/>
                  <a:pt x="1192" y="1936"/>
                  <a:pt x="1192" y="1936"/>
                </a:cubicBezTo>
                <a:cubicBezTo>
                  <a:pt x="1232" y="1936"/>
                  <a:pt x="1232" y="1936"/>
                  <a:pt x="1232" y="1936"/>
                </a:cubicBezTo>
                <a:cubicBezTo>
                  <a:pt x="1261" y="1936"/>
                  <a:pt x="1284" y="1912"/>
                  <a:pt x="1284" y="1884"/>
                </a:cubicBezTo>
                <a:cubicBezTo>
                  <a:pt x="1284" y="1855"/>
                  <a:pt x="1261" y="1832"/>
                  <a:pt x="1232" y="1832"/>
                </a:cubicBezTo>
                <a:cubicBezTo>
                  <a:pt x="1140" y="1832"/>
                  <a:pt x="1140" y="1832"/>
                  <a:pt x="1140" y="1832"/>
                </a:cubicBezTo>
                <a:cubicBezTo>
                  <a:pt x="1087" y="1832"/>
                  <a:pt x="1087" y="1832"/>
                  <a:pt x="1087" y="1832"/>
                </a:cubicBezTo>
                <a:cubicBezTo>
                  <a:pt x="1048" y="1573"/>
                  <a:pt x="1048" y="1573"/>
                  <a:pt x="1048" y="1573"/>
                </a:cubicBezTo>
                <a:cubicBezTo>
                  <a:pt x="1044" y="1548"/>
                  <a:pt x="1022" y="1529"/>
                  <a:pt x="996" y="1529"/>
                </a:cubicBezTo>
                <a:cubicBezTo>
                  <a:pt x="870" y="1529"/>
                  <a:pt x="870" y="1529"/>
                  <a:pt x="870" y="1529"/>
                </a:cubicBezTo>
                <a:cubicBezTo>
                  <a:pt x="844" y="1529"/>
                  <a:pt x="823" y="1547"/>
                  <a:pt x="819" y="1572"/>
                </a:cubicBezTo>
                <a:cubicBezTo>
                  <a:pt x="774" y="1832"/>
                  <a:pt x="774" y="1832"/>
                  <a:pt x="774" y="1832"/>
                </a:cubicBezTo>
                <a:cubicBezTo>
                  <a:pt x="703" y="1832"/>
                  <a:pt x="703" y="1832"/>
                  <a:pt x="703" y="1832"/>
                </a:cubicBezTo>
                <a:cubicBezTo>
                  <a:pt x="634" y="1832"/>
                  <a:pt x="634" y="1832"/>
                  <a:pt x="634" y="1832"/>
                </a:cubicBezTo>
                <a:cubicBezTo>
                  <a:pt x="605" y="1832"/>
                  <a:pt x="582" y="1855"/>
                  <a:pt x="582" y="1884"/>
                </a:cubicBezTo>
                <a:cubicBezTo>
                  <a:pt x="582" y="1912"/>
                  <a:pt x="605" y="1936"/>
                  <a:pt x="634" y="1936"/>
                </a:cubicBezTo>
                <a:cubicBezTo>
                  <a:pt x="651" y="1936"/>
                  <a:pt x="651" y="1936"/>
                  <a:pt x="651" y="1936"/>
                </a:cubicBezTo>
                <a:cubicBezTo>
                  <a:pt x="651" y="2105"/>
                  <a:pt x="651" y="2105"/>
                  <a:pt x="651" y="2105"/>
                </a:cubicBezTo>
                <a:cubicBezTo>
                  <a:pt x="455" y="2105"/>
                  <a:pt x="455" y="2105"/>
                  <a:pt x="455" y="2105"/>
                </a:cubicBezTo>
                <a:cubicBezTo>
                  <a:pt x="438" y="2105"/>
                  <a:pt x="422" y="2113"/>
                  <a:pt x="413" y="2127"/>
                </a:cubicBezTo>
                <a:cubicBezTo>
                  <a:pt x="403" y="2141"/>
                  <a:pt x="401" y="2158"/>
                  <a:pt x="406" y="2174"/>
                </a:cubicBezTo>
                <a:cubicBezTo>
                  <a:pt x="526" y="2514"/>
                  <a:pt x="526" y="2514"/>
                  <a:pt x="526" y="2514"/>
                </a:cubicBezTo>
                <a:cubicBezTo>
                  <a:pt x="52" y="2514"/>
                  <a:pt x="52" y="2514"/>
                  <a:pt x="52" y="2514"/>
                </a:cubicBezTo>
                <a:cubicBezTo>
                  <a:pt x="23" y="2514"/>
                  <a:pt x="0" y="2537"/>
                  <a:pt x="0" y="2566"/>
                </a:cubicBezTo>
                <a:cubicBezTo>
                  <a:pt x="0" y="2595"/>
                  <a:pt x="23" y="2618"/>
                  <a:pt x="52" y="2618"/>
                </a:cubicBezTo>
                <a:cubicBezTo>
                  <a:pt x="1699" y="2618"/>
                  <a:pt x="1699" y="2618"/>
                  <a:pt x="1699" y="2618"/>
                </a:cubicBezTo>
                <a:cubicBezTo>
                  <a:pt x="1728" y="2618"/>
                  <a:pt x="1751" y="2595"/>
                  <a:pt x="1751" y="2566"/>
                </a:cubicBezTo>
                <a:cubicBezTo>
                  <a:pt x="1751" y="2413"/>
                  <a:pt x="1751" y="2413"/>
                  <a:pt x="1751" y="2413"/>
                </a:cubicBezTo>
                <a:cubicBezTo>
                  <a:pt x="4014" y="2413"/>
                  <a:pt x="4014" y="2413"/>
                  <a:pt x="4014" y="2413"/>
                </a:cubicBezTo>
                <a:cubicBezTo>
                  <a:pt x="4043" y="2413"/>
                  <a:pt x="4066" y="2390"/>
                  <a:pt x="4066" y="2361"/>
                </a:cubicBezTo>
                <a:cubicBezTo>
                  <a:pt x="4066" y="2333"/>
                  <a:pt x="4043" y="2310"/>
                  <a:pt x="4014" y="2310"/>
                </a:cubicBezTo>
                <a:close/>
                <a:moveTo>
                  <a:pt x="913" y="1633"/>
                </a:moveTo>
                <a:cubicBezTo>
                  <a:pt x="952" y="1633"/>
                  <a:pt x="952" y="1633"/>
                  <a:pt x="952" y="1633"/>
                </a:cubicBezTo>
                <a:cubicBezTo>
                  <a:pt x="982" y="1832"/>
                  <a:pt x="982" y="1832"/>
                  <a:pt x="982" y="1832"/>
                </a:cubicBezTo>
                <a:cubicBezTo>
                  <a:pt x="879" y="1832"/>
                  <a:pt x="879" y="1832"/>
                  <a:pt x="879" y="1832"/>
                </a:cubicBezTo>
                <a:lnTo>
                  <a:pt x="913" y="1633"/>
                </a:lnTo>
                <a:close/>
                <a:moveTo>
                  <a:pt x="754" y="1936"/>
                </a:moveTo>
                <a:cubicBezTo>
                  <a:pt x="818" y="1936"/>
                  <a:pt x="818" y="1936"/>
                  <a:pt x="818" y="1936"/>
                </a:cubicBezTo>
                <a:cubicBezTo>
                  <a:pt x="1042" y="1936"/>
                  <a:pt x="1042" y="1936"/>
                  <a:pt x="1042" y="1936"/>
                </a:cubicBezTo>
                <a:cubicBezTo>
                  <a:pt x="1088" y="1936"/>
                  <a:pt x="1088" y="1936"/>
                  <a:pt x="1088" y="1936"/>
                </a:cubicBezTo>
                <a:cubicBezTo>
                  <a:pt x="1088" y="2105"/>
                  <a:pt x="1088" y="2105"/>
                  <a:pt x="1088" y="2105"/>
                </a:cubicBezTo>
                <a:cubicBezTo>
                  <a:pt x="754" y="2105"/>
                  <a:pt x="754" y="2105"/>
                  <a:pt x="754" y="2105"/>
                </a:cubicBezTo>
                <a:lnTo>
                  <a:pt x="754" y="1936"/>
                </a:lnTo>
                <a:close/>
                <a:moveTo>
                  <a:pt x="1229" y="2514"/>
                </a:moveTo>
                <a:cubicBezTo>
                  <a:pt x="636" y="2514"/>
                  <a:pt x="636" y="2514"/>
                  <a:pt x="636" y="2514"/>
                </a:cubicBezTo>
                <a:cubicBezTo>
                  <a:pt x="528" y="2209"/>
                  <a:pt x="528" y="2209"/>
                  <a:pt x="528" y="2209"/>
                </a:cubicBezTo>
                <a:cubicBezTo>
                  <a:pt x="1323" y="2209"/>
                  <a:pt x="1323" y="2209"/>
                  <a:pt x="1323" y="2209"/>
                </a:cubicBezTo>
                <a:lnTo>
                  <a:pt x="1229" y="2514"/>
                </a:lnTo>
                <a:close/>
                <a:moveTo>
                  <a:pt x="1819" y="1548"/>
                </a:moveTo>
                <a:cubicBezTo>
                  <a:pt x="1378" y="1548"/>
                  <a:pt x="1378" y="1548"/>
                  <a:pt x="1378" y="1548"/>
                </a:cubicBezTo>
                <a:cubicBezTo>
                  <a:pt x="1378" y="1371"/>
                  <a:pt x="1378" y="1371"/>
                  <a:pt x="1378" y="1371"/>
                </a:cubicBezTo>
                <a:cubicBezTo>
                  <a:pt x="1819" y="1371"/>
                  <a:pt x="1819" y="1371"/>
                  <a:pt x="1819" y="1371"/>
                </a:cubicBezTo>
                <a:lnTo>
                  <a:pt x="1819" y="1548"/>
                </a:lnTo>
                <a:close/>
                <a:moveTo>
                  <a:pt x="1673" y="1268"/>
                </a:moveTo>
                <a:cubicBezTo>
                  <a:pt x="1524" y="1268"/>
                  <a:pt x="1524" y="1268"/>
                  <a:pt x="1524" y="1268"/>
                </a:cubicBezTo>
                <a:cubicBezTo>
                  <a:pt x="1598" y="1226"/>
                  <a:pt x="1598" y="1226"/>
                  <a:pt x="1598" y="1226"/>
                </a:cubicBezTo>
                <a:lnTo>
                  <a:pt x="1673" y="1268"/>
                </a:lnTo>
                <a:close/>
                <a:moveTo>
                  <a:pt x="2220" y="838"/>
                </a:moveTo>
                <a:cubicBezTo>
                  <a:pt x="821" y="838"/>
                  <a:pt x="821" y="838"/>
                  <a:pt x="821" y="838"/>
                </a:cubicBezTo>
                <a:cubicBezTo>
                  <a:pt x="821" y="647"/>
                  <a:pt x="821" y="647"/>
                  <a:pt x="821" y="647"/>
                </a:cubicBezTo>
                <a:cubicBezTo>
                  <a:pt x="2220" y="647"/>
                  <a:pt x="2220" y="647"/>
                  <a:pt x="2220" y="647"/>
                </a:cubicBezTo>
                <a:lnTo>
                  <a:pt x="2220" y="838"/>
                </a:lnTo>
                <a:close/>
                <a:moveTo>
                  <a:pt x="2220" y="543"/>
                </a:moveTo>
                <a:cubicBezTo>
                  <a:pt x="1065" y="543"/>
                  <a:pt x="1065" y="543"/>
                  <a:pt x="1065" y="543"/>
                </a:cubicBezTo>
                <a:cubicBezTo>
                  <a:pt x="2220" y="126"/>
                  <a:pt x="2220" y="126"/>
                  <a:pt x="2220" y="126"/>
                </a:cubicBezTo>
                <a:lnTo>
                  <a:pt x="2220" y="543"/>
                </a:lnTo>
                <a:close/>
                <a:moveTo>
                  <a:pt x="3156" y="2071"/>
                </a:moveTo>
                <a:cubicBezTo>
                  <a:pt x="2790" y="2071"/>
                  <a:pt x="2790" y="2071"/>
                  <a:pt x="2790" y="2071"/>
                </a:cubicBezTo>
                <a:cubicBezTo>
                  <a:pt x="2790" y="1705"/>
                  <a:pt x="2790" y="1705"/>
                  <a:pt x="2790" y="1705"/>
                </a:cubicBezTo>
                <a:lnTo>
                  <a:pt x="3156" y="2071"/>
                </a:lnTo>
                <a:close/>
                <a:moveTo>
                  <a:pt x="2324" y="192"/>
                </a:moveTo>
                <a:cubicBezTo>
                  <a:pt x="2626" y="543"/>
                  <a:pt x="2626" y="543"/>
                  <a:pt x="2626" y="543"/>
                </a:cubicBezTo>
                <a:cubicBezTo>
                  <a:pt x="2324" y="543"/>
                  <a:pt x="2324" y="543"/>
                  <a:pt x="2324" y="543"/>
                </a:cubicBezTo>
                <a:lnTo>
                  <a:pt x="2324" y="192"/>
                </a:lnTo>
                <a:close/>
                <a:moveTo>
                  <a:pt x="2324" y="942"/>
                </a:moveTo>
                <a:cubicBezTo>
                  <a:pt x="2630" y="942"/>
                  <a:pt x="2630" y="942"/>
                  <a:pt x="2630" y="942"/>
                </a:cubicBezTo>
                <a:cubicBezTo>
                  <a:pt x="2324" y="1318"/>
                  <a:pt x="2324" y="1318"/>
                  <a:pt x="2324" y="1318"/>
                </a:cubicBezTo>
                <a:lnTo>
                  <a:pt x="2324" y="942"/>
                </a:lnTo>
                <a:close/>
                <a:moveTo>
                  <a:pt x="2687" y="2310"/>
                </a:moveTo>
                <a:cubicBezTo>
                  <a:pt x="2324" y="2310"/>
                  <a:pt x="2324" y="2310"/>
                  <a:pt x="2324" y="2310"/>
                </a:cubicBezTo>
                <a:cubicBezTo>
                  <a:pt x="2324" y="2174"/>
                  <a:pt x="2324" y="2174"/>
                  <a:pt x="2324" y="2174"/>
                </a:cubicBezTo>
                <a:cubicBezTo>
                  <a:pt x="2687" y="2174"/>
                  <a:pt x="2687" y="2174"/>
                  <a:pt x="2687" y="2174"/>
                </a:cubicBezTo>
                <a:lnTo>
                  <a:pt x="2687" y="2310"/>
                </a:lnTo>
                <a:close/>
                <a:moveTo>
                  <a:pt x="2687" y="2071"/>
                </a:moveTo>
                <a:cubicBezTo>
                  <a:pt x="2384" y="2071"/>
                  <a:pt x="2384" y="2071"/>
                  <a:pt x="2384" y="2071"/>
                </a:cubicBezTo>
                <a:cubicBezTo>
                  <a:pt x="2687" y="1712"/>
                  <a:pt x="2687" y="1712"/>
                  <a:pt x="2687" y="1712"/>
                </a:cubicBezTo>
                <a:lnTo>
                  <a:pt x="2687" y="2071"/>
                </a:lnTo>
                <a:close/>
                <a:moveTo>
                  <a:pt x="2687" y="1552"/>
                </a:moveTo>
                <a:cubicBezTo>
                  <a:pt x="2324" y="1981"/>
                  <a:pt x="2324" y="1981"/>
                  <a:pt x="2324" y="1981"/>
                </a:cubicBezTo>
                <a:cubicBezTo>
                  <a:pt x="2324" y="1516"/>
                  <a:pt x="2324" y="1516"/>
                  <a:pt x="2324" y="1516"/>
                </a:cubicBezTo>
                <a:cubicBezTo>
                  <a:pt x="2687" y="1516"/>
                  <a:pt x="2687" y="1516"/>
                  <a:pt x="2687" y="1516"/>
                </a:cubicBezTo>
                <a:lnTo>
                  <a:pt x="2687" y="1552"/>
                </a:lnTo>
                <a:close/>
                <a:moveTo>
                  <a:pt x="2687" y="1412"/>
                </a:moveTo>
                <a:cubicBezTo>
                  <a:pt x="2381" y="1412"/>
                  <a:pt x="2381" y="1412"/>
                  <a:pt x="2381" y="1412"/>
                </a:cubicBezTo>
                <a:cubicBezTo>
                  <a:pt x="2687" y="1036"/>
                  <a:pt x="2687" y="1036"/>
                  <a:pt x="2687" y="1036"/>
                </a:cubicBezTo>
                <a:lnTo>
                  <a:pt x="2687" y="1412"/>
                </a:lnTo>
                <a:close/>
                <a:moveTo>
                  <a:pt x="2738" y="838"/>
                </a:moveTo>
                <a:cubicBezTo>
                  <a:pt x="2324" y="838"/>
                  <a:pt x="2324" y="838"/>
                  <a:pt x="2324" y="838"/>
                </a:cubicBezTo>
                <a:cubicBezTo>
                  <a:pt x="2324" y="647"/>
                  <a:pt x="2324" y="647"/>
                  <a:pt x="2324" y="647"/>
                </a:cubicBezTo>
                <a:cubicBezTo>
                  <a:pt x="3265" y="647"/>
                  <a:pt x="3265" y="647"/>
                  <a:pt x="3265" y="647"/>
                </a:cubicBezTo>
                <a:cubicBezTo>
                  <a:pt x="3265" y="838"/>
                  <a:pt x="3265" y="838"/>
                  <a:pt x="3265" y="838"/>
                </a:cubicBezTo>
                <a:cubicBezTo>
                  <a:pt x="2738" y="838"/>
                  <a:pt x="2738" y="838"/>
                  <a:pt x="2738" y="838"/>
                </a:cubicBezTo>
                <a:cubicBezTo>
                  <a:pt x="2738" y="838"/>
                  <a:pt x="2738" y="838"/>
                  <a:pt x="2738" y="838"/>
                </a:cubicBezTo>
                <a:close/>
                <a:moveTo>
                  <a:pt x="2790" y="2174"/>
                </a:moveTo>
                <a:cubicBezTo>
                  <a:pt x="3229" y="2174"/>
                  <a:pt x="3229" y="2174"/>
                  <a:pt x="3229" y="2174"/>
                </a:cubicBezTo>
                <a:cubicBezTo>
                  <a:pt x="3229" y="2310"/>
                  <a:pt x="3229" y="2310"/>
                  <a:pt x="3229" y="2310"/>
                </a:cubicBezTo>
                <a:cubicBezTo>
                  <a:pt x="2790" y="2310"/>
                  <a:pt x="2790" y="2310"/>
                  <a:pt x="2790" y="2310"/>
                </a:cubicBezTo>
                <a:lnTo>
                  <a:pt x="2790" y="2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5" name="TextBox 4">
            <a:extLst>
              <a:ext uri="{FF2B5EF4-FFF2-40B4-BE49-F238E27FC236}">
                <a16:creationId xmlns:a16="http://schemas.microsoft.com/office/drawing/2014/main" id="{034F3B5B-E3E3-007C-EA84-C9D35710F41B}"/>
              </a:ext>
            </a:extLst>
          </p:cNvPr>
          <p:cNvSpPr txBox="1"/>
          <p:nvPr/>
        </p:nvSpPr>
        <p:spPr>
          <a:xfrm>
            <a:off x="1624468" y="4912550"/>
            <a:ext cx="7309866"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28600" indent="-228600" rtl="0">
              <a:buAutoNum type="arabicPeriod"/>
            </a:pPr>
            <a:r>
              <a:rPr lang="en-US" altLang="ja-JP" sz="900" dirty="0">
                <a:solidFill>
                  <a:schemeClr val="bg1"/>
                </a:solidFill>
                <a:latin typeface="Calibri"/>
                <a:ea typeface="Meiryo" panose="020B0604030504040204" pitchFamily="34" charset="-128"/>
                <a:cs typeface="Calibri"/>
              </a:rPr>
              <a:t>https://www.nbcboston.com/news/local/local-researchers-devise-way-to-turn-plastic-into-fuel/3153753/</a:t>
            </a:r>
            <a:endParaRPr lang="ja-JP" altLang="en-US" sz="1400" dirty="0">
              <a:solidFill>
                <a:schemeClr val="bg1"/>
              </a:solidFill>
              <a:latin typeface="Calibri"/>
              <a:ea typeface="Meiryo" panose="020B0604030504040204" pitchFamily="34" charset="-128"/>
              <a:cs typeface="Calibri"/>
            </a:endParaRPr>
          </a:p>
        </p:txBody>
      </p:sp>
    </p:spTree>
    <p:extLst>
      <p:ext uri="{BB962C8B-B14F-4D97-AF65-F5344CB8AC3E}">
        <p14:creationId xmlns:p14="http://schemas.microsoft.com/office/powerpoint/2010/main" val="3073461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4EB7861D-4C55-39B6-1333-570CA603129D}"/>
              </a:ext>
            </a:extLst>
          </p:cNvPr>
          <p:cNvCxnSpPr>
            <a:cxnSpLocks/>
            <a:stCxn id="5" idx="4"/>
            <a:endCxn id="18" idx="0"/>
          </p:cNvCxnSpPr>
          <p:nvPr/>
        </p:nvCxnSpPr>
        <p:spPr>
          <a:xfrm>
            <a:off x="457090" y="1370764"/>
            <a:ext cx="0" cy="141165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CFB2C3A-4039-E7D9-31A4-9871F5D3E9A8}"/>
              </a:ext>
            </a:extLst>
          </p:cNvPr>
          <p:cNvSpPr>
            <a:spLocks noGrp="1"/>
          </p:cNvSpPr>
          <p:nvPr>
            <p:ph type="title"/>
          </p:nvPr>
        </p:nvSpPr>
        <p:spPr>
          <a:xfrm>
            <a:off x="368490" y="365760"/>
            <a:ext cx="8407020" cy="398571"/>
          </a:xfrm>
        </p:spPr>
        <p:txBody>
          <a:bodyPr rtlCol="0"/>
          <a:lstStyle/>
          <a:p>
            <a:pPr rtl="0"/>
            <a:r>
              <a:rPr lang="ja-JP" altLang="en-US" dirty="0">
                <a:ea typeface="Meiryo" panose="020B0604030504040204" pitchFamily="34" charset="-128"/>
              </a:rPr>
              <a:t>顧客行動を予測するための機械学習</a:t>
            </a:r>
          </a:p>
        </p:txBody>
      </p:sp>
      <p:pic>
        <p:nvPicPr>
          <p:cNvPr id="3" name="Picture 2" descr="A picture containing light, lit, dark&#10;&#10;Description automatically generated">
            <a:extLst>
              <a:ext uri="{FF2B5EF4-FFF2-40B4-BE49-F238E27FC236}">
                <a16:creationId xmlns:a16="http://schemas.microsoft.com/office/drawing/2014/main" id="{320B771F-51C6-6D0A-9D0C-01C958DF4727}"/>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a:ext>
            </a:extLst>
          </a:blip>
          <a:srcRect t="21195" r="22580" b="57967"/>
          <a:stretch/>
        </p:blipFill>
        <p:spPr>
          <a:xfrm>
            <a:off x="0" y="3130550"/>
            <a:ext cx="9144000" cy="2012950"/>
          </a:xfrm>
          <a:prstGeom prst="rect">
            <a:avLst/>
          </a:prstGeom>
        </p:spPr>
      </p:pic>
      <p:grpSp>
        <p:nvGrpSpPr>
          <p:cNvPr id="32" name="Group 31">
            <a:extLst>
              <a:ext uri="{FF2B5EF4-FFF2-40B4-BE49-F238E27FC236}">
                <a16:creationId xmlns:a16="http://schemas.microsoft.com/office/drawing/2014/main" id="{758F9BC1-245F-FFFA-52DB-C58700180A86}"/>
              </a:ext>
            </a:extLst>
          </p:cNvPr>
          <p:cNvGrpSpPr/>
          <p:nvPr/>
        </p:nvGrpSpPr>
        <p:grpSpPr>
          <a:xfrm>
            <a:off x="368490" y="1189831"/>
            <a:ext cx="8462000" cy="180933"/>
            <a:chOff x="368490" y="1189831"/>
            <a:chExt cx="8462000" cy="180933"/>
          </a:xfrm>
        </p:grpSpPr>
        <p:sp>
          <p:nvSpPr>
            <p:cNvPr id="5" name="Oval 4">
              <a:extLst>
                <a:ext uri="{FF2B5EF4-FFF2-40B4-BE49-F238E27FC236}">
                  <a16:creationId xmlns:a16="http://schemas.microsoft.com/office/drawing/2014/main" id="{FDCF7974-4C26-177F-8A80-CB0ADA2D80F2}"/>
                </a:ext>
              </a:extLst>
            </p:cNvPr>
            <p:cNvSpPr/>
            <p:nvPr/>
          </p:nvSpPr>
          <p:spPr>
            <a:xfrm>
              <a:off x="368490" y="1193565"/>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100" dirty="0">
                <a:ea typeface="Meiryo" panose="020B0604030504040204" pitchFamily="34" charset="-128"/>
              </a:endParaRPr>
            </a:p>
          </p:txBody>
        </p:sp>
        <p:sp>
          <p:nvSpPr>
            <p:cNvPr id="6" name="Title 5">
              <a:extLst>
                <a:ext uri="{FF2B5EF4-FFF2-40B4-BE49-F238E27FC236}">
                  <a16:creationId xmlns:a16="http://schemas.microsoft.com/office/drawing/2014/main" id="{B8BD3C8D-1D11-048E-A579-E43B5460B3A4}"/>
                </a:ext>
              </a:extLst>
            </p:cNvPr>
            <p:cNvSpPr txBox="1">
              <a:spLocks/>
            </p:cNvSpPr>
            <p:nvPr/>
          </p:nvSpPr>
          <p:spPr>
            <a:xfrm>
              <a:off x="676275" y="1189831"/>
              <a:ext cx="8154215" cy="1692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100" dirty="0">
                  <a:ea typeface="Meiryo" panose="020B0604030504040204" pitchFamily="34" charset="-128"/>
                  <a:cs typeface="+mj-cs"/>
                </a:rPr>
                <a:t>ビッグデータを収集した後、特定の属性ごとに細分化する技術を利用し、年齢、場所、閲覧行動などの特徴選択法が用いられます。</a:t>
              </a:r>
            </a:p>
          </p:txBody>
        </p:sp>
      </p:grpSp>
      <p:grpSp>
        <p:nvGrpSpPr>
          <p:cNvPr id="31" name="Group 30">
            <a:extLst>
              <a:ext uri="{FF2B5EF4-FFF2-40B4-BE49-F238E27FC236}">
                <a16:creationId xmlns:a16="http://schemas.microsoft.com/office/drawing/2014/main" id="{C888E3FD-C241-3EC4-F19A-56C10DCA9803}"/>
              </a:ext>
            </a:extLst>
          </p:cNvPr>
          <p:cNvGrpSpPr/>
          <p:nvPr/>
        </p:nvGrpSpPr>
        <p:grpSpPr>
          <a:xfrm>
            <a:off x="368490" y="1668542"/>
            <a:ext cx="8407210" cy="541174"/>
            <a:chOff x="368490" y="1690993"/>
            <a:chExt cx="8407210" cy="541174"/>
          </a:xfrm>
        </p:grpSpPr>
        <p:sp>
          <p:nvSpPr>
            <p:cNvPr id="11" name="Oval 10">
              <a:extLst>
                <a:ext uri="{FF2B5EF4-FFF2-40B4-BE49-F238E27FC236}">
                  <a16:creationId xmlns:a16="http://schemas.microsoft.com/office/drawing/2014/main" id="{D887E054-B99A-110E-D94C-2B77E6A905B9}"/>
                </a:ext>
              </a:extLst>
            </p:cNvPr>
            <p:cNvSpPr/>
            <p:nvPr/>
          </p:nvSpPr>
          <p:spPr>
            <a:xfrm>
              <a:off x="368490" y="1694727"/>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100" dirty="0">
                <a:ea typeface="Meiryo" panose="020B0604030504040204" pitchFamily="34" charset="-128"/>
              </a:endParaRPr>
            </a:p>
          </p:txBody>
        </p:sp>
        <p:sp>
          <p:nvSpPr>
            <p:cNvPr id="12" name="Title 5">
              <a:extLst>
                <a:ext uri="{FF2B5EF4-FFF2-40B4-BE49-F238E27FC236}">
                  <a16:creationId xmlns:a16="http://schemas.microsoft.com/office/drawing/2014/main" id="{AA1178AD-6669-7AA1-9544-8B311BDAF0A3}"/>
                </a:ext>
              </a:extLst>
            </p:cNvPr>
            <p:cNvSpPr txBox="1">
              <a:spLocks/>
            </p:cNvSpPr>
            <p:nvPr/>
          </p:nvSpPr>
          <p:spPr>
            <a:xfrm>
              <a:off x="676275" y="1690993"/>
              <a:ext cx="8099425" cy="541174"/>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100" dirty="0">
                  <a:ea typeface="Meiryo" panose="020B0604030504040204" pitchFamily="34" charset="-128"/>
                  <a:cs typeface="+mj-cs"/>
                </a:rPr>
                <a:t>その後、機械学習アルゴリズムを適用して、顧客の行動を予測します。</a:t>
              </a: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分類アルゴリズムは、データ ポイントをあらかじめ定義したカテゴリに分類し、その特徴に基づいてラベル別に割り当てます。</a:t>
              </a: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回帰アルゴリズムは、顧客が支出予定金額など、数値の結果を予測します。</a:t>
              </a:r>
            </a:p>
          </p:txBody>
        </p:sp>
      </p:grpSp>
      <p:grpSp>
        <p:nvGrpSpPr>
          <p:cNvPr id="39" name="Group 38">
            <a:extLst>
              <a:ext uri="{FF2B5EF4-FFF2-40B4-BE49-F238E27FC236}">
                <a16:creationId xmlns:a16="http://schemas.microsoft.com/office/drawing/2014/main" id="{06A82C17-042E-B77D-4A3D-1EB7B183D8D8}"/>
              </a:ext>
            </a:extLst>
          </p:cNvPr>
          <p:cNvGrpSpPr/>
          <p:nvPr/>
        </p:nvGrpSpPr>
        <p:grpSpPr>
          <a:xfrm>
            <a:off x="368490" y="2303706"/>
            <a:ext cx="8407210" cy="338554"/>
            <a:chOff x="368490" y="2263973"/>
            <a:chExt cx="8407210" cy="338554"/>
          </a:xfrm>
        </p:grpSpPr>
        <p:sp>
          <p:nvSpPr>
            <p:cNvPr id="15" name="Oval 14">
              <a:extLst>
                <a:ext uri="{FF2B5EF4-FFF2-40B4-BE49-F238E27FC236}">
                  <a16:creationId xmlns:a16="http://schemas.microsoft.com/office/drawing/2014/main" id="{577C9FFC-D2D7-7E86-7CAB-75EBC0DC8937}"/>
                </a:ext>
              </a:extLst>
            </p:cNvPr>
            <p:cNvSpPr/>
            <p:nvPr/>
          </p:nvSpPr>
          <p:spPr>
            <a:xfrm>
              <a:off x="368490" y="2267707"/>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100" dirty="0">
                <a:ea typeface="Meiryo" panose="020B0604030504040204" pitchFamily="34" charset="-128"/>
              </a:endParaRPr>
            </a:p>
          </p:txBody>
        </p:sp>
        <p:sp>
          <p:nvSpPr>
            <p:cNvPr id="16" name="Title 5">
              <a:extLst>
                <a:ext uri="{FF2B5EF4-FFF2-40B4-BE49-F238E27FC236}">
                  <a16:creationId xmlns:a16="http://schemas.microsoft.com/office/drawing/2014/main" id="{89DCAB46-BD67-0097-BDA2-1FEC53D87F4C}"/>
                </a:ext>
              </a:extLst>
            </p:cNvPr>
            <p:cNvSpPr txBox="1">
              <a:spLocks/>
            </p:cNvSpPr>
            <p:nvPr/>
          </p:nvSpPr>
          <p:spPr>
            <a:xfrm>
              <a:off x="676275" y="2263973"/>
              <a:ext cx="8099425" cy="338554"/>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100" dirty="0">
                  <a:ea typeface="Meiryo" panose="020B0604030504040204" pitchFamily="34" charset="-128"/>
                  <a:cs typeface="+mj-cs"/>
                </a:rPr>
                <a:t>機械学習モデルは履歴データに関してトレーニングを受けており、モデルは顧客の特徴とその行動との間のパターンや関係を学習します。</a:t>
              </a:r>
            </a:p>
          </p:txBody>
        </p:sp>
      </p:grpSp>
      <p:grpSp>
        <p:nvGrpSpPr>
          <p:cNvPr id="38" name="Group 37">
            <a:extLst>
              <a:ext uri="{FF2B5EF4-FFF2-40B4-BE49-F238E27FC236}">
                <a16:creationId xmlns:a16="http://schemas.microsoft.com/office/drawing/2014/main" id="{ECFDEB97-7546-78F8-8BA2-5F0676A2676C}"/>
              </a:ext>
            </a:extLst>
          </p:cNvPr>
          <p:cNvGrpSpPr/>
          <p:nvPr/>
        </p:nvGrpSpPr>
        <p:grpSpPr>
          <a:xfrm>
            <a:off x="368490" y="2782417"/>
            <a:ext cx="8407210" cy="180932"/>
            <a:chOff x="368490" y="2703395"/>
            <a:chExt cx="8407210" cy="180932"/>
          </a:xfrm>
        </p:grpSpPr>
        <p:sp>
          <p:nvSpPr>
            <p:cNvPr id="18" name="Oval 17">
              <a:extLst>
                <a:ext uri="{FF2B5EF4-FFF2-40B4-BE49-F238E27FC236}">
                  <a16:creationId xmlns:a16="http://schemas.microsoft.com/office/drawing/2014/main" id="{EDB8B890-D048-D41D-EBFB-306B0670D387}"/>
                </a:ext>
              </a:extLst>
            </p:cNvPr>
            <p:cNvSpPr/>
            <p:nvPr/>
          </p:nvSpPr>
          <p:spPr>
            <a:xfrm>
              <a:off x="368490" y="2703395"/>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100" dirty="0">
                <a:ea typeface="Meiryo" panose="020B0604030504040204" pitchFamily="34" charset="-128"/>
              </a:endParaRPr>
            </a:p>
          </p:txBody>
        </p:sp>
        <p:sp>
          <p:nvSpPr>
            <p:cNvPr id="19" name="Title 5">
              <a:extLst>
                <a:ext uri="{FF2B5EF4-FFF2-40B4-BE49-F238E27FC236}">
                  <a16:creationId xmlns:a16="http://schemas.microsoft.com/office/drawing/2014/main" id="{251A1195-BF52-6337-C1BA-83737BD7F339}"/>
                </a:ext>
              </a:extLst>
            </p:cNvPr>
            <p:cNvSpPr txBox="1">
              <a:spLocks/>
            </p:cNvSpPr>
            <p:nvPr/>
          </p:nvSpPr>
          <p:spPr>
            <a:xfrm>
              <a:off x="676275" y="2715050"/>
              <a:ext cx="8099425" cy="1692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100" dirty="0">
                  <a:ea typeface="Meiryo" panose="020B0604030504040204" pitchFamily="34" charset="-128"/>
                  <a:cs typeface="+mj-cs"/>
                </a:rPr>
                <a:t>モデルのトレーニングと検証が完了したら、本番環境に配置してリアルタイム予測が実現可能です。</a:t>
              </a:r>
            </a:p>
          </p:txBody>
        </p:sp>
      </p:grpSp>
      <p:grpSp>
        <p:nvGrpSpPr>
          <p:cNvPr id="143" name="Group 142">
            <a:extLst>
              <a:ext uri="{FF2B5EF4-FFF2-40B4-BE49-F238E27FC236}">
                <a16:creationId xmlns:a16="http://schemas.microsoft.com/office/drawing/2014/main" id="{DB995B05-37CA-9788-BBCC-1807BE96CEB1}"/>
              </a:ext>
            </a:extLst>
          </p:cNvPr>
          <p:cNvGrpSpPr/>
          <p:nvPr/>
        </p:nvGrpSpPr>
        <p:grpSpPr>
          <a:xfrm>
            <a:off x="3542199" y="3514861"/>
            <a:ext cx="215432" cy="980164"/>
            <a:chOff x="3542199" y="3514861"/>
            <a:chExt cx="215432" cy="980164"/>
          </a:xfrm>
        </p:grpSpPr>
        <p:sp>
          <p:nvSpPr>
            <p:cNvPr id="97" name="Oval 96">
              <a:extLst>
                <a:ext uri="{FF2B5EF4-FFF2-40B4-BE49-F238E27FC236}">
                  <a16:creationId xmlns:a16="http://schemas.microsoft.com/office/drawing/2014/main" id="{1CAF16EA-52D2-873F-FA8E-C042399EECD4}"/>
                </a:ext>
              </a:extLst>
            </p:cNvPr>
            <p:cNvSpPr/>
            <p:nvPr/>
          </p:nvSpPr>
          <p:spPr>
            <a:xfrm>
              <a:off x="3542199" y="3757864"/>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200" dirty="0">
                <a:ea typeface="Meiryo" panose="020B0604030504040204" pitchFamily="34" charset="-128"/>
              </a:endParaRPr>
            </a:p>
          </p:txBody>
        </p:sp>
        <p:sp>
          <p:nvSpPr>
            <p:cNvPr id="98" name="Oval 97">
              <a:extLst>
                <a:ext uri="{FF2B5EF4-FFF2-40B4-BE49-F238E27FC236}">
                  <a16:creationId xmlns:a16="http://schemas.microsoft.com/office/drawing/2014/main" id="{A5B54D58-3264-6197-5DCA-FBD4A129916C}"/>
                </a:ext>
              </a:extLst>
            </p:cNvPr>
            <p:cNvSpPr/>
            <p:nvPr/>
          </p:nvSpPr>
          <p:spPr>
            <a:xfrm>
              <a:off x="3542199" y="4018806"/>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200" dirty="0">
                <a:ea typeface="Meiryo" panose="020B0604030504040204" pitchFamily="34" charset="-128"/>
              </a:endParaRPr>
            </a:p>
          </p:txBody>
        </p:sp>
        <p:sp>
          <p:nvSpPr>
            <p:cNvPr id="99" name="Oval 98">
              <a:extLst>
                <a:ext uri="{FF2B5EF4-FFF2-40B4-BE49-F238E27FC236}">
                  <a16:creationId xmlns:a16="http://schemas.microsoft.com/office/drawing/2014/main" id="{010A67A4-0ABA-5602-DC29-0F26EAC76773}"/>
                </a:ext>
              </a:extLst>
            </p:cNvPr>
            <p:cNvSpPr/>
            <p:nvPr/>
          </p:nvSpPr>
          <p:spPr>
            <a:xfrm>
              <a:off x="3542199" y="3514861"/>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200" dirty="0">
                <a:ea typeface="Meiryo" panose="020B0604030504040204" pitchFamily="34" charset="-128"/>
              </a:endParaRPr>
            </a:p>
          </p:txBody>
        </p:sp>
        <p:sp>
          <p:nvSpPr>
            <p:cNvPr id="100" name="Oval 99">
              <a:extLst>
                <a:ext uri="{FF2B5EF4-FFF2-40B4-BE49-F238E27FC236}">
                  <a16:creationId xmlns:a16="http://schemas.microsoft.com/office/drawing/2014/main" id="{35FA7CCD-0393-AC03-29C4-2967DE945D8E}"/>
                </a:ext>
              </a:extLst>
            </p:cNvPr>
            <p:cNvSpPr/>
            <p:nvPr/>
          </p:nvSpPr>
          <p:spPr>
            <a:xfrm>
              <a:off x="3542199" y="4273224"/>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200" dirty="0">
                <a:ea typeface="Meiryo" panose="020B0604030504040204" pitchFamily="34" charset="-128"/>
              </a:endParaRPr>
            </a:p>
          </p:txBody>
        </p:sp>
      </p:grpSp>
      <p:sp>
        <p:nvSpPr>
          <p:cNvPr id="91" name="Oval 90">
            <a:extLst>
              <a:ext uri="{FF2B5EF4-FFF2-40B4-BE49-F238E27FC236}">
                <a16:creationId xmlns:a16="http://schemas.microsoft.com/office/drawing/2014/main" id="{38FD03A2-B2C0-2284-48A3-699268B7D991}"/>
              </a:ext>
            </a:extLst>
          </p:cNvPr>
          <p:cNvSpPr/>
          <p:nvPr/>
        </p:nvSpPr>
        <p:spPr>
          <a:xfrm>
            <a:off x="4457328" y="3752972"/>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200" dirty="0">
              <a:ea typeface="Meiryo" panose="020B0604030504040204" pitchFamily="34" charset="-128"/>
            </a:endParaRPr>
          </a:p>
        </p:txBody>
      </p:sp>
      <p:sp>
        <p:nvSpPr>
          <p:cNvPr id="92" name="Oval 91">
            <a:extLst>
              <a:ext uri="{FF2B5EF4-FFF2-40B4-BE49-F238E27FC236}">
                <a16:creationId xmlns:a16="http://schemas.microsoft.com/office/drawing/2014/main" id="{B950DA2C-C64D-0CC3-FCA7-201FAF9754A3}"/>
              </a:ext>
            </a:extLst>
          </p:cNvPr>
          <p:cNvSpPr/>
          <p:nvPr/>
        </p:nvSpPr>
        <p:spPr>
          <a:xfrm>
            <a:off x="4457328" y="4013915"/>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200" dirty="0">
              <a:ea typeface="Meiryo" panose="020B0604030504040204" pitchFamily="34" charset="-128"/>
            </a:endParaRPr>
          </a:p>
        </p:txBody>
      </p:sp>
      <p:sp>
        <p:nvSpPr>
          <p:cNvPr id="93" name="Oval 92">
            <a:extLst>
              <a:ext uri="{FF2B5EF4-FFF2-40B4-BE49-F238E27FC236}">
                <a16:creationId xmlns:a16="http://schemas.microsoft.com/office/drawing/2014/main" id="{AD3BC5FB-AA7F-8B3B-FE1E-A8D95C0BCCCB}"/>
              </a:ext>
            </a:extLst>
          </p:cNvPr>
          <p:cNvSpPr/>
          <p:nvPr/>
        </p:nvSpPr>
        <p:spPr>
          <a:xfrm>
            <a:off x="4457328" y="3509970"/>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200" dirty="0">
              <a:ea typeface="Meiryo" panose="020B0604030504040204" pitchFamily="34" charset="-128"/>
            </a:endParaRPr>
          </a:p>
        </p:txBody>
      </p:sp>
      <p:sp>
        <p:nvSpPr>
          <p:cNvPr id="94" name="Oval 93">
            <a:extLst>
              <a:ext uri="{FF2B5EF4-FFF2-40B4-BE49-F238E27FC236}">
                <a16:creationId xmlns:a16="http://schemas.microsoft.com/office/drawing/2014/main" id="{A16489C1-BF7D-E756-4178-08E185134EE8}"/>
              </a:ext>
            </a:extLst>
          </p:cNvPr>
          <p:cNvSpPr/>
          <p:nvPr/>
        </p:nvSpPr>
        <p:spPr>
          <a:xfrm>
            <a:off x="4457328" y="4268333"/>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200" dirty="0">
              <a:ea typeface="Meiryo" panose="020B0604030504040204" pitchFamily="34" charset="-128"/>
            </a:endParaRPr>
          </a:p>
        </p:txBody>
      </p:sp>
      <p:sp>
        <p:nvSpPr>
          <p:cNvPr id="95" name="Oval 94">
            <a:extLst>
              <a:ext uri="{FF2B5EF4-FFF2-40B4-BE49-F238E27FC236}">
                <a16:creationId xmlns:a16="http://schemas.microsoft.com/office/drawing/2014/main" id="{4C24AB21-28EF-6127-17C0-98429F8E79B6}"/>
              </a:ext>
            </a:extLst>
          </p:cNvPr>
          <p:cNvSpPr/>
          <p:nvPr/>
        </p:nvSpPr>
        <p:spPr>
          <a:xfrm>
            <a:off x="4457328" y="3271860"/>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200" dirty="0">
              <a:ea typeface="Meiryo" panose="020B0604030504040204" pitchFamily="34" charset="-128"/>
            </a:endParaRPr>
          </a:p>
        </p:txBody>
      </p:sp>
      <p:sp>
        <p:nvSpPr>
          <p:cNvPr id="96" name="Oval 95">
            <a:extLst>
              <a:ext uri="{FF2B5EF4-FFF2-40B4-BE49-F238E27FC236}">
                <a16:creationId xmlns:a16="http://schemas.microsoft.com/office/drawing/2014/main" id="{9F7DD10C-C330-6040-1472-A5884C6F1E7F}"/>
              </a:ext>
            </a:extLst>
          </p:cNvPr>
          <p:cNvSpPr/>
          <p:nvPr/>
        </p:nvSpPr>
        <p:spPr>
          <a:xfrm>
            <a:off x="4457328" y="4535798"/>
            <a:ext cx="215432"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200" dirty="0">
              <a:ea typeface="Meiryo" panose="020B0604030504040204" pitchFamily="34" charset="-128"/>
            </a:endParaRPr>
          </a:p>
        </p:txBody>
      </p:sp>
      <p:sp>
        <p:nvSpPr>
          <p:cNvPr id="88" name="Oval 87">
            <a:extLst>
              <a:ext uri="{FF2B5EF4-FFF2-40B4-BE49-F238E27FC236}">
                <a16:creationId xmlns:a16="http://schemas.microsoft.com/office/drawing/2014/main" id="{5F0CA2A3-B081-F5BC-DFF1-E2A060F0416E}"/>
              </a:ext>
            </a:extLst>
          </p:cNvPr>
          <p:cNvSpPr/>
          <p:nvPr/>
        </p:nvSpPr>
        <p:spPr>
          <a:xfrm>
            <a:off x="5372456" y="4145098"/>
            <a:ext cx="215433"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200" dirty="0">
              <a:ea typeface="Meiryo" panose="020B0604030504040204" pitchFamily="34" charset="-128"/>
            </a:endParaRPr>
          </a:p>
        </p:txBody>
      </p:sp>
      <p:sp>
        <p:nvSpPr>
          <p:cNvPr id="89" name="Oval 88">
            <a:extLst>
              <a:ext uri="{FF2B5EF4-FFF2-40B4-BE49-F238E27FC236}">
                <a16:creationId xmlns:a16="http://schemas.microsoft.com/office/drawing/2014/main" id="{8337AAC9-1127-BDF2-4621-614D4A262563}"/>
              </a:ext>
            </a:extLst>
          </p:cNvPr>
          <p:cNvSpPr/>
          <p:nvPr/>
        </p:nvSpPr>
        <p:spPr>
          <a:xfrm>
            <a:off x="5372456" y="3902094"/>
            <a:ext cx="215433" cy="221801"/>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200" dirty="0">
              <a:ea typeface="Meiryo" panose="020B0604030504040204" pitchFamily="34" charset="-128"/>
            </a:endParaRPr>
          </a:p>
        </p:txBody>
      </p:sp>
      <p:cxnSp>
        <p:nvCxnSpPr>
          <p:cNvPr id="45" name="Straight Connector 44">
            <a:extLst>
              <a:ext uri="{FF2B5EF4-FFF2-40B4-BE49-F238E27FC236}">
                <a16:creationId xmlns:a16="http://schemas.microsoft.com/office/drawing/2014/main" id="{ABB70EF8-0389-F7F1-4406-2A730B42BC83}"/>
              </a:ext>
            </a:extLst>
          </p:cNvPr>
          <p:cNvCxnSpPr>
            <a:stCxn id="99" idx="6"/>
            <a:endCxn id="95" idx="2"/>
          </p:cNvCxnSpPr>
          <p:nvPr/>
        </p:nvCxnSpPr>
        <p:spPr>
          <a:xfrm flipV="1">
            <a:off x="3757631" y="3382761"/>
            <a:ext cx="699697" cy="24300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7CBAD5D-0EE5-2FE1-67ED-DE028BA4F1BA}"/>
              </a:ext>
            </a:extLst>
          </p:cNvPr>
          <p:cNvCxnSpPr>
            <a:cxnSpLocks/>
            <a:stCxn id="99" idx="6"/>
            <a:endCxn id="93" idx="2"/>
          </p:cNvCxnSpPr>
          <p:nvPr/>
        </p:nvCxnSpPr>
        <p:spPr>
          <a:xfrm flipV="1">
            <a:off x="3757631" y="3620871"/>
            <a:ext cx="699697" cy="489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D1A5419-B257-4DAF-3C30-6BA8F0F16405}"/>
              </a:ext>
            </a:extLst>
          </p:cNvPr>
          <p:cNvCxnSpPr>
            <a:cxnSpLocks/>
            <a:stCxn id="99" idx="6"/>
            <a:endCxn id="91" idx="2"/>
          </p:cNvCxnSpPr>
          <p:nvPr/>
        </p:nvCxnSpPr>
        <p:spPr>
          <a:xfrm>
            <a:off x="3757631" y="3625762"/>
            <a:ext cx="699697" cy="23811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897E19-0A61-5D49-1DA8-09725023C206}"/>
              </a:ext>
            </a:extLst>
          </p:cNvPr>
          <p:cNvCxnSpPr>
            <a:cxnSpLocks/>
            <a:stCxn id="99" idx="6"/>
            <a:endCxn id="92" idx="2"/>
          </p:cNvCxnSpPr>
          <p:nvPr/>
        </p:nvCxnSpPr>
        <p:spPr>
          <a:xfrm>
            <a:off x="3757631" y="3625762"/>
            <a:ext cx="699697" cy="49905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3789BC5-BE94-7042-6976-8CF93657C933}"/>
              </a:ext>
            </a:extLst>
          </p:cNvPr>
          <p:cNvCxnSpPr>
            <a:cxnSpLocks/>
            <a:stCxn id="99" idx="6"/>
            <a:endCxn id="94" idx="2"/>
          </p:cNvCxnSpPr>
          <p:nvPr/>
        </p:nvCxnSpPr>
        <p:spPr>
          <a:xfrm>
            <a:off x="3757631" y="3625762"/>
            <a:ext cx="699697" cy="75347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AB6B761-80E9-8763-AE50-CFA96D440141}"/>
              </a:ext>
            </a:extLst>
          </p:cNvPr>
          <p:cNvCxnSpPr>
            <a:cxnSpLocks/>
            <a:stCxn id="99" idx="6"/>
            <a:endCxn id="96" idx="2"/>
          </p:cNvCxnSpPr>
          <p:nvPr/>
        </p:nvCxnSpPr>
        <p:spPr>
          <a:xfrm>
            <a:off x="3757631" y="3625762"/>
            <a:ext cx="699697" cy="102093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C82756F-D154-2239-2B45-1BA7A0E8213B}"/>
              </a:ext>
            </a:extLst>
          </p:cNvPr>
          <p:cNvCxnSpPr>
            <a:cxnSpLocks/>
            <a:stCxn id="97" idx="6"/>
            <a:endCxn id="95" idx="2"/>
          </p:cNvCxnSpPr>
          <p:nvPr/>
        </p:nvCxnSpPr>
        <p:spPr>
          <a:xfrm flipV="1">
            <a:off x="3757631" y="3382761"/>
            <a:ext cx="699697" cy="48600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BC88E14-116A-9C63-E313-1D50F40A23A0}"/>
              </a:ext>
            </a:extLst>
          </p:cNvPr>
          <p:cNvCxnSpPr>
            <a:cxnSpLocks/>
            <a:stCxn id="97" idx="6"/>
            <a:endCxn id="93" idx="2"/>
          </p:cNvCxnSpPr>
          <p:nvPr/>
        </p:nvCxnSpPr>
        <p:spPr>
          <a:xfrm flipV="1">
            <a:off x="3757631" y="3620871"/>
            <a:ext cx="699697" cy="24789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D64EF3F-6485-AB53-457E-E33DD17B47B9}"/>
              </a:ext>
            </a:extLst>
          </p:cNvPr>
          <p:cNvCxnSpPr>
            <a:cxnSpLocks/>
            <a:stCxn id="97" idx="6"/>
            <a:endCxn id="91" idx="2"/>
          </p:cNvCxnSpPr>
          <p:nvPr/>
        </p:nvCxnSpPr>
        <p:spPr>
          <a:xfrm flipV="1">
            <a:off x="3757631" y="3863873"/>
            <a:ext cx="699697" cy="489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856216B-892A-D873-BE10-B2765F45A10F}"/>
              </a:ext>
            </a:extLst>
          </p:cNvPr>
          <p:cNvCxnSpPr>
            <a:cxnSpLocks/>
            <a:stCxn id="98" idx="6"/>
            <a:endCxn id="92" idx="2"/>
          </p:cNvCxnSpPr>
          <p:nvPr/>
        </p:nvCxnSpPr>
        <p:spPr>
          <a:xfrm flipV="1">
            <a:off x="3757631" y="4124816"/>
            <a:ext cx="699697" cy="489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12BDCFD-FE3D-7C67-6C98-875607A4A4B9}"/>
              </a:ext>
            </a:extLst>
          </p:cNvPr>
          <p:cNvCxnSpPr>
            <a:cxnSpLocks/>
            <a:endCxn id="92" idx="2"/>
          </p:cNvCxnSpPr>
          <p:nvPr/>
        </p:nvCxnSpPr>
        <p:spPr>
          <a:xfrm>
            <a:off x="3757631" y="3868764"/>
            <a:ext cx="699696" cy="25605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41EE1F2-5292-2360-4797-B4C8860864DC}"/>
              </a:ext>
            </a:extLst>
          </p:cNvPr>
          <p:cNvCxnSpPr>
            <a:cxnSpLocks/>
            <a:stCxn id="97" idx="6"/>
            <a:endCxn id="94" idx="2"/>
          </p:cNvCxnSpPr>
          <p:nvPr/>
        </p:nvCxnSpPr>
        <p:spPr>
          <a:xfrm>
            <a:off x="3757631" y="3868765"/>
            <a:ext cx="699697" cy="51046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38CE8A8-EBC9-52CB-1F48-69FEE9FFDD83}"/>
              </a:ext>
            </a:extLst>
          </p:cNvPr>
          <p:cNvCxnSpPr>
            <a:cxnSpLocks/>
            <a:stCxn id="97" idx="6"/>
            <a:endCxn id="96" idx="2"/>
          </p:cNvCxnSpPr>
          <p:nvPr/>
        </p:nvCxnSpPr>
        <p:spPr>
          <a:xfrm>
            <a:off x="3757631" y="3868765"/>
            <a:ext cx="699697" cy="77793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42B30A2-D115-C2EB-870D-99CCF4794B9C}"/>
              </a:ext>
            </a:extLst>
          </p:cNvPr>
          <p:cNvCxnSpPr>
            <a:cxnSpLocks/>
            <a:stCxn id="98" idx="6"/>
            <a:endCxn id="96" idx="2"/>
          </p:cNvCxnSpPr>
          <p:nvPr/>
        </p:nvCxnSpPr>
        <p:spPr>
          <a:xfrm>
            <a:off x="3757631" y="4129707"/>
            <a:ext cx="699697" cy="51699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AD5A683-16C4-485A-2A5F-D9AB2DD51BB1}"/>
              </a:ext>
            </a:extLst>
          </p:cNvPr>
          <p:cNvCxnSpPr>
            <a:cxnSpLocks/>
            <a:stCxn id="98" idx="6"/>
            <a:endCxn id="94" idx="2"/>
          </p:cNvCxnSpPr>
          <p:nvPr/>
        </p:nvCxnSpPr>
        <p:spPr>
          <a:xfrm>
            <a:off x="3757631" y="4129707"/>
            <a:ext cx="699697" cy="24952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DC0B6E1-3DDD-C81E-D1F0-28238E22409F}"/>
              </a:ext>
            </a:extLst>
          </p:cNvPr>
          <p:cNvCxnSpPr>
            <a:cxnSpLocks/>
            <a:stCxn id="98" idx="6"/>
            <a:endCxn id="91" idx="2"/>
          </p:cNvCxnSpPr>
          <p:nvPr/>
        </p:nvCxnSpPr>
        <p:spPr>
          <a:xfrm flipV="1">
            <a:off x="3757631" y="3863873"/>
            <a:ext cx="699697" cy="26583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D70BB54-4E4D-D11F-41DD-D8F76BF99E52}"/>
              </a:ext>
            </a:extLst>
          </p:cNvPr>
          <p:cNvCxnSpPr>
            <a:cxnSpLocks/>
            <a:stCxn id="98" idx="6"/>
            <a:endCxn id="91" idx="2"/>
          </p:cNvCxnSpPr>
          <p:nvPr/>
        </p:nvCxnSpPr>
        <p:spPr>
          <a:xfrm flipV="1">
            <a:off x="3757631" y="3863873"/>
            <a:ext cx="699697" cy="26583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25C91FC-26DE-7A8F-246E-9BC332404FB5}"/>
              </a:ext>
            </a:extLst>
          </p:cNvPr>
          <p:cNvCxnSpPr>
            <a:cxnSpLocks/>
            <a:stCxn id="98" idx="6"/>
            <a:endCxn id="93" idx="2"/>
          </p:cNvCxnSpPr>
          <p:nvPr/>
        </p:nvCxnSpPr>
        <p:spPr>
          <a:xfrm flipV="1">
            <a:off x="3757631" y="3620871"/>
            <a:ext cx="699697" cy="50883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89328F8-7724-2DAB-0108-F1B6B2DBB65C}"/>
              </a:ext>
            </a:extLst>
          </p:cNvPr>
          <p:cNvCxnSpPr>
            <a:cxnSpLocks/>
            <a:stCxn id="98" idx="6"/>
            <a:endCxn id="95" idx="2"/>
          </p:cNvCxnSpPr>
          <p:nvPr/>
        </p:nvCxnSpPr>
        <p:spPr>
          <a:xfrm flipV="1">
            <a:off x="3757631" y="3382761"/>
            <a:ext cx="699697" cy="74694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E3ECCAD-C192-77D3-5E92-59D2933A22C6}"/>
              </a:ext>
            </a:extLst>
          </p:cNvPr>
          <p:cNvCxnSpPr>
            <a:cxnSpLocks/>
            <a:stCxn id="100" idx="6"/>
            <a:endCxn id="95" idx="2"/>
          </p:cNvCxnSpPr>
          <p:nvPr/>
        </p:nvCxnSpPr>
        <p:spPr>
          <a:xfrm flipV="1">
            <a:off x="3757631" y="3382761"/>
            <a:ext cx="699697" cy="100136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B5AD639-07F6-75AE-4395-A02FD0152AFC}"/>
              </a:ext>
            </a:extLst>
          </p:cNvPr>
          <p:cNvCxnSpPr>
            <a:cxnSpLocks/>
            <a:stCxn id="100" idx="6"/>
            <a:endCxn id="93" idx="2"/>
          </p:cNvCxnSpPr>
          <p:nvPr/>
        </p:nvCxnSpPr>
        <p:spPr>
          <a:xfrm flipV="1">
            <a:off x="3757631" y="3620871"/>
            <a:ext cx="699697" cy="76325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429CB69-C14F-E0B1-9DF0-020CE0646AFB}"/>
              </a:ext>
            </a:extLst>
          </p:cNvPr>
          <p:cNvCxnSpPr>
            <a:cxnSpLocks/>
            <a:stCxn id="100" idx="6"/>
            <a:endCxn id="91" idx="2"/>
          </p:cNvCxnSpPr>
          <p:nvPr/>
        </p:nvCxnSpPr>
        <p:spPr>
          <a:xfrm flipV="1">
            <a:off x="3757631" y="3863873"/>
            <a:ext cx="699697" cy="52025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2F3F46D-B37D-223A-3D50-20A51C696AE6}"/>
              </a:ext>
            </a:extLst>
          </p:cNvPr>
          <p:cNvCxnSpPr>
            <a:cxnSpLocks/>
            <a:stCxn id="100" idx="6"/>
            <a:endCxn id="92" idx="2"/>
          </p:cNvCxnSpPr>
          <p:nvPr/>
        </p:nvCxnSpPr>
        <p:spPr>
          <a:xfrm flipV="1">
            <a:off x="3757631" y="4124816"/>
            <a:ext cx="699697" cy="25930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1F3C318-F845-AE17-38BF-88EB9E7A5629}"/>
              </a:ext>
            </a:extLst>
          </p:cNvPr>
          <p:cNvCxnSpPr>
            <a:cxnSpLocks/>
            <a:stCxn id="100" idx="6"/>
            <a:endCxn id="94" idx="2"/>
          </p:cNvCxnSpPr>
          <p:nvPr/>
        </p:nvCxnSpPr>
        <p:spPr>
          <a:xfrm flipV="1">
            <a:off x="3757631" y="4379234"/>
            <a:ext cx="699697" cy="489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75DDC96-1C81-540D-4520-1FC2DE93E7BE}"/>
              </a:ext>
            </a:extLst>
          </p:cNvPr>
          <p:cNvCxnSpPr>
            <a:cxnSpLocks/>
            <a:stCxn id="100" idx="6"/>
            <a:endCxn id="96" idx="2"/>
          </p:cNvCxnSpPr>
          <p:nvPr/>
        </p:nvCxnSpPr>
        <p:spPr>
          <a:xfrm>
            <a:off x="3757631" y="4384125"/>
            <a:ext cx="699697" cy="2625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D66EA40-13CD-F864-D846-6402EED2B9EE}"/>
              </a:ext>
            </a:extLst>
          </p:cNvPr>
          <p:cNvCxnSpPr>
            <a:cxnSpLocks/>
            <a:stCxn id="90" idx="2"/>
            <a:endCxn id="95" idx="6"/>
          </p:cNvCxnSpPr>
          <p:nvPr/>
        </p:nvCxnSpPr>
        <p:spPr>
          <a:xfrm flipH="1" flipV="1">
            <a:off x="4672760" y="3382761"/>
            <a:ext cx="713609" cy="38559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D2C4F59-3DE5-7C04-507B-2FD8A91DD138}"/>
              </a:ext>
            </a:extLst>
          </p:cNvPr>
          <p:cNvCxnSpPr>
            <a:cxnSpLocks/>
            <a:stCxn id="89" idx="2"/>
            <a:endCxn id="95" idx="6"/>
          </p:cNvCxnSpPr>
          <p:nvPr/>
        </p:nvCxnSpPr>
        <p:spPr>
          <a:xfrm flipH="1" flipV="1">
            <a:off x="4672760" y="3382761"/>
            <a:ext cx="699696" cy="63023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C359A85-5EAD-8A01-C675-26D9E2C9A577}"/>
              </a:ext>
            </a:extLst>
          </p:cNvPr>
          <p:cNvCxnSpPr>
            <a:cxnSpLocks/>
            <a:stCxn id="88" idx="2"/>
            <a:endCxn id="95" idx="6"/>
          </p:cNvCxnSpPr>
          <p:nvPr/>
        </p:nvCxnSpPr>
        <p:spPr>
          <a:xfrm flipH="1" flipV="1">
            <a:off x="4672760" y="3382761"/>
            <a:ext cx="699696" cy="87323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22AFE2D-D98F-9AA8-9F15-C61132E7D32C}"/>
              </a:ext>
            </a:extLst>
          </p:cNvPr>
          <p:cNvCxnSpPr>
            <a:cxnSpLocks/>
            <a:stCxn id="88" idx="2"/>
            <a:endCxn id="93" idx="6"/>
          </p:cNvCxnSpPr>
          <p:nvPr/>
        </p:nvCxnSpPr>
        <p:spPr>
          <a:xfrm flipH="1" flipV="1">
            <a:off x="4672759" y="3620870"/>
            <a:ext cx="699696" cy="63512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8670C2D-859F-5A94-3E94-D038723956D0}"/>
              </a:ext>
            </a:extLst>
          </p:cNvPr>
          <p:cNvCxnSpPr>
            <a:cxnSpLocks/>
            <a:stCxn id="89" idx="2"/>
            <a:endCxn id="93" idx="6"/>
          </p:cNvCxnSpPr>
          <p:nvPr/>
        </p:nvCxnSpPr>
        <p:spPr>
          <a:xfrm flipH="1" flipV="1">
            <a:off x="4672759" y="3620870"/>
            <a:ext cx="699696" cy="39212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4998BC1-732C-A2D9-061C-1A6645AE305A}"/>
              </a:ext>
            </a:extLst>
          </p:cNvPr>
          <p:cNvCxnSpPr>
            <a:cxnSpLocks/>
            <a:stCxn id="93" idx="6"/>
            <a:endCxn id="90" idx="2"/>
          </p:cNvCxnSpPr>
          <p:nvPr/>
        </p:nvCxnSpPr>
        <p:spPr>
          <a:xfrm>
            <a:off x="4672759" y="3620870"/>
            <a:ext cx="713609" cy="14748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AE1AEAE-D4B0-9A5D-6D57-DD1658310F27}"/>
              </a:ext>
            </a:extLst>
          </p:cNvPr>
          <p:cNvCxnSpPr>
            <a:cxnSpLocks/>
            <a:stCxn id="91" idx="6"/>
            <a:endCxn id="90" idx="2"/>
          </p:cNvCxnSpPr>
          <p:nvPr/>
        </p:nvCxnSpPr>
        <p:spPr>
          <a:xfrm flipV="1">
            <a:off x="4672759" y="3768357"/>
            <a:ext cx="713609" cy="9551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6E2A24C-6E27-11E1-D071-811B5A4ADA81}"/>
              </a:ext>
            </a:extLst>
          </p:cNvPr>
          <p:cNvCxnSpPr>
            <a:cxnSpLocks/>
            <a:stCxn id="92" idx="6"/>
            <a:endCxn id="90" idx="2"/>
          </p:cNvCxnSpPr>
          <p:nvPr/>
        </p:nvCxnSpPr>
        <p:spPr>
          <a:xfrm flipV="1">
            <a:off x="4672759" y="3768357"/>
            <a:ext cx="713609" cy="35645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EF7A6B8-81AB-EF80-401D-6765E8CCC91E}"/>
              </a:ext>
            </a:extLst>
          </p:cNvPr>
          <p:cNvCxnSpPr>
            <a:cxnSpLocks/>
            <a:stCxn id="94" idx="6"/>
            <a:endCxn id="90" idx="2"/>
          </p:cNvCxnSpPr>
          <p:nvPr/>
        </p:nvCxnSpPr>
        <p:spPr>
          <a:xfrm flipV="1">
            <a:off x="4672759" y="3768357"/>
            <a:ext cx="713609" cy="61087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D101018-3B61-AE58-B847-318DFC7557A8}"/>
              </a:ext>
            </a:extLst>
          </p:cNvPr>
          <p:cNvCxnSpPr>
            <a:cxnSpLocks/>
            <a:stCxn id="96" idx="6"/>
            <a:endCxn id="90" idx="2"/>
          </p:cNvCxnSpPr>
          <p:nvPr/>
        </p:nvCxnSpPr>
        <p:spPr>
          <a:xfrm flipV="1">
            <a:off x="4672759" y="3768357"/>
            <a:ext cx="713609" cy="87834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259BA41-D3CC-9CC8-1223-45C316ED03D0}"/>
              </a:ext>
            </a:extLst>
          </p:cNvPr>
          <p:cNvCxnSpPr>
            <a:cxnSpLocks/>
            <a:stCxn id="96" idx="6"/>
            <a:endCxn id="89" idx="2"/>
          </p:cNvCxnSpPr>
          <p:nvPr/>
        </p:nvCxnSpPr>
        <p:spPr>
          <a:xfrm flipV="1">
            <a:off x="4672759" y="4012995"/>
            <a:ext cx="699696" cy="63370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9770EE7-5B56-C1FD-5A4F-02F8E18DB9A0}"/>
              </a:ext>
            </a:extLst>
          </p:cNvPr>
          <p:cNvCxnSpPr>
            <a:cxnSpLocks/>
            <a:stCxn id="94" idx="6"/>
            <a:endCxn id="89" idx="2"/>
          </p:cNvCxnSpPr>
          <p:nvPr/>
        </p:nvCxnSpPr>
        <p:spPr>
          <a:xfrm flipV="1">
            <a:off x="4672759" y="4012995"/>
            <a:ext cx="699696" cy="36623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DBB0CED-0778-6A2E-A78E-B4853BC73183}"/>
              </a:ext>
            </a:extLst>
          </p:cNvPr>
          <p:cNvCxnSpPr>
            <a:cxnSpLocks/>
            <a:stCxn id="92" idx="6"/>
            <a:endCxn id="89" idx="2"/>
          </p:cNvCxnSpPr>
          <p:nvPr/>
        </p:nvCxnSpPr>
        <p:spPr>
          <a:xfrm flipV="1">
            <a:off x="4672759" y="4012995"/>
            <a:ext cx="699696" cy="111821"/>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966DBA1-AA74-0E84-3B65-8DD4741EB429}"/>
              </a:ext>
            </a:extLst>
          </p:cNvPr>
          <p:cNvCxnSpPr>
            <a:cxnSpLocks/>
            <a:stCxn id="91" idx="6"/>
            <a:endCxn id="89" idx="2"/>
          </p:cNvCxnSpPr>
          <p:nvPr/>
        </p:nvCxnSpPr>
        <p:spPr>
          <a:xfrm>
            <a:off x="4672759" y="3863873"/>
            <a:ext cx="699696" cy="14912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A755B42-1A87-3D06-A926-2D83E51E3DD0}"/>
              </a:ext>
            </a:extLst>
          </p:cNvPr>
          <p:cNvCxnSpPr>
            <a:cxnSpLocks/>
            <a:stCxn id="96" idx="6"/>
            <a:endCxn id="88" idx="2"/>
          </p:cNvCxnSpPr>
          <p:nvPr/>
        </p:nvCxnSpPr>
        <p:spPr>
          <a:xfrm flipV="1">
            <a:off x="4672759" y="4255999"/>
            <a:ext cx="699696" cy="3907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FABB428-A260-E93D-136B-ED12B1CC03F2}"/>
              </a:ext>
            </a:extLst>
          </p:cNvPr>
          <p:cNvCxnSpPr>
            <a:cxnSpLocks/>
            <a:stCxn id="94" idx="6"/>
            <a:endCxn id="88" idx="2"/>
          </p:cNvCxnSpPr>
          <p:nvPr/>
        </p:nvCxnSpPr>
        <p:spPr>
          <a:xfrm flipV="1">
            <a:off x="4672759" y="4255999"/>
            <a:ext cx="699696" cy="12323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5E05794-ADB4-564D-99D3-38CC1B7EDBF1}"/>
              </a:ext>
            </a:extLst>
          </p:cNvPr>
          <p:cNvCxnSpPr>
            <a:cxnSpLocks/>
            <a:stCxn id="92" idx="6"/>
            <a:endCxn id="88" idx="2"/>
          </p:cNvCxnSpPr>
          <p:nvPr/>
        </p:nvCxnSpPr>
        <p:spPr>
          <a:xfrm>
            <a:off x="4672759" y="4124816"/>
            <a:ext cx="699696" cy="13118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0C8BAA9-A4B1-23C2-39F3-C8FA60714CC1}"/>
              </a:ext>
            </a:extLst>
          </p:cNvPr>
          <p:cNvCxnSpPr>
            <a:cxnSpLocks/>
            <a:stCxn id="91" idx="6"/>
            <a:endCxn id="88" idx="2"/>
          </p:cNvCxnSpPr>
          <p:nvPr/>
        </p:nvCxnSpPr>
        <p:spPr>
          <a:xfrm>
            <a:off x="4672759" y="3863873"/>
            <a:ext cx="699696" cy="392125"/>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3" name="Title 5">
            <a:extLst>
              <a:ext uri="{FF2B5EF4-FFF2-40B4-BE49-F238E27FC236}">
                <a16:creationId xmlns:a16="http://schemas.microsoft.com/office/drawing/2014/main" id="{0A194F9C-DA47-BB03-1B5D-A4F8E1195DC6}"/>
              </a:ext>
            </a:extLst>
          </p:cNvPr>
          <p:cNvSpPr txBox="1">
            <a:spLocks/>
          </p:cNvSpPr>
          <p:nvPr/>
        </p:nvSpPr>
        <p:spPr>
          <a:xfrm>
            <a:off x="368490" y="4623765"/>
            <a:ext cx="2169923" cy="15388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000" b="1" dirty="0">
                <a:solidFill>
                  <a:schemeClr val="bg1"/>
                </a:solidFill>
                <a:ea typeface="Meiryo" panose="020B0604030504040204" pitchFamily="34" charset="-128"/>
                <a:cs typeface="+mj-cs"/>
              </a:rPr>
              <a:t>顧客データ</a:t>
            </a:r>
          </a:p>
        </p:txBody>
      </p:sp>
      <p:grpSp>
        <p:nvGrpSpPr>
          <p:cNvPr id="105" name="Group 104">
            <a:extLst>
              <a:ext uri="{FF2B5EF4-FFF2-40B4-BE49-F238E27FC236}">
                <a16:creationId xmlns:a16="http://schemas.microsoft.com/office/drawing/2014/main" id="{507CE705-78A1-9B12-17BD-1537A413DDC2}"/>
              </a:ext>
            </a:extLst>
          </p:cNvPr>
          <p:cNvGrpSpPr/>
          <p:nvPr/>
        </p:nvGrpSpPr>
        <p:grpSpPr>
          <a:xfrm>
            <a:off x="631025" y="3421066"/>
            <a:ext cx="1644854" cy="1089284"/>
            <a:chOff x="504622" y="3421065"/>
            <a:chExt cx="1843104" cy="1220572"/>
          </a:xfrm>
        </p:grpSpPr>
        <p:pic>
          <p:nvPicPr>
            <p:cNvPr id="106" name="Graphic 105" descr="Woman with solid fill">
              <a:extLst>
                <a:ext uri="{FF2B5EF4-FFF2-40B4-BE49-F238E27FC236}">
                  <a16:creationId xmlns:a16="http://schemas.microsoft.com/office/drawing/2014/main" id="{783E0CBC-3B9D-ECCF-4267-3C96DDD22A7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41720" y="3592631"/>
              <a:ext cx="569991" cy="551380"/>
            </a:xfrm>
            <a:prstGeom prst="rect">
              <a:avLst/>
            </a:prstGeom>
          </p:spPr>
        </p:pic>
        <p:grpSp>
          <p:nvGrpSpPr>
            <p:cNvPr id="107" name="Group 106">
              <a:extLst>
                <a:ext uri="{FF2B5EF4-FFF2-40B4-BE49-F238E27FC236}">
                  <a16:creationId xmlns:a16="http://schemas.microsoft.com/office/drawing/2014/main" id="{24EA1C61-3647-11B3-B175-11D617D2C24E}"/>
                </a:ext>
              </a:extLst>
            </p:cNvPr>
            <p:cNvGrpSpPr/>
            <p:nvPr/>
          </p:nvGrpSpPr>
          <p:grpSpPr>
            <a:xfrm>
              <a:off x="504622" y="3421065"/>
              <a:ext cx="1843104" cy="1220572"/>
              <a:chOff x="794987" y="3721602"/>
              <a:chExt cx="2956773" cy="2024176"/>
            </a:xfrm>
          </p:grpSpPr>
          <p:pic>
            <p:nvPicPr>
              <p:cNvPr id="108" name="Graphic 107" descr="Woman with solid fill">
                <a:extLst>
                  <a:ext uri="{FF2B5EF4-FFF2-40B4-BE49-F238E27FC236}">
                    <a16:creationId xmlns:a16="http://schemas.microsoft.com/office/drawing/2014/main" id="{7A55D10A-505F-67D7-E451-196047E4FA6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4756" y="4287810"/>
                <a:ext cx="914400" cy="914400"/>
              </a:xfrm>
              <a:prstGeom prst="rect">
                <a:avLst/>
              </a:prstGeom>
            </p:spPr>
          </p:pic>
          <p:pic>
            <p:nvPicPr>
              <p:cNvPr id="109" name="Graphic 108" descr="Woman with solid fill">
                <a:extLst>
                  <a:ext uri="{FF2B5EF4-FFF2-40B4-BE49-F238E27FC236}">
                    <a16:creationId xmlns:a16="http://schemas.microsoft.com/office/drawing/2014/main" id="{A5FF4F6C-B256-D5E6-5CC7-78DDC421682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37360" y="4579977"/>
                <a:ext cx="914400" cy="914400"/>
              </a:xfrm>
              <a:prstGeom prst="rect">
                <a:avLst/>
              </a:prstGeom>
            </p:spPr>
          </p:pic>
          <p:grpSp>
            <p:nvGrpSpPr>
              <p:cNvPr id="110" name="Group 109">
                <a:extLst>
                  <a:ext uri="{FF2B5EF4-FFF2-40B4-BE49-F238E27FC236}">
                    <a16:creationId xmlns:a16="http://schemas.microsoft.com/office/drawing/2014/main" id="{1FB659C0-FC29-7361-53A0-5708C24643B6}"/>
                  </a:ext>
                </a:extLst>
              </p:cNvPr>
              <p:cNvGrpSpPr/>
              <p:nvPr/>
            </p:nvGrpSpPr>
            <p:grpSpPr>
              <a:xfrm>
                <a:off x="1101840" y="3721602"/>
                <a:ext cx="2288542" cy="1979543"/>
                <a:chOff x="1101840" y="3721602"/>
                <a:chExt cx="2288542" cy="1979543"/>
              </a:xfrm>
            </p:grpSpPr>
            <p:pic>
              <p:nvPicPr>
                <p:cNvPr id="112" name="Graphic 111" descr="Woman with solid fill">
                  <a:extLst>
                    <a:ext uri="{FF2B5EF4-FFF2-40B4-BE49-F238E27FC236}">
                      <a16:creationId xmlns:a16="http://schemas.microsoft.com/office/drawing/2014/main" id="{087E5FA4-DE88-0F0A-B38B-1DE073F013A9}"/>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475982" y="3795710"/>
                  <a:ext cx="914400" cy="914400"/>
                </a:xfrm>
                <a:prstGeom prst="rect">
                  <a:avLst/>
                </a:prstGeom>
              </p:spPr>
            </p:pic>
            <p:pic>
              <p:nvPicPr>
                <p:cNvPr id="113" name="Graphic 112" descr="Man with solid fill">
                  <a:extLst>
                    <a:ext uri="{FF2B5EF4-FFF2-40B4-BE49-F238E27FC236}">
                      <a16:creationId xmlns:a16="http://schemas.microsoft.com/office/drawing/2014/main" id="{097BC815-977B-F8F9-204B-7C8AB1B6AA7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01840" y="3721602"/>
                  <a:ext cx="914400" cy="914400"/>
                </a:xfrm>
                <a:prstGeom prst="rect">
                  <a:avLst/>
                </a:prstGeom>
              </p:spPr>
            </p:pic>
            <p:pic>
              <p:nvPicPr>
                <p:cNvPr id="114" name="Graphic 113" descr="Man with solid fill">
                  <a:extLst>
                    <a:ext uri="{FF2B5EF4-FFF2-40B4-BE49-F238E27FC236}">
                      <a16:creationId xmlns:a16="http://schemas.microsoft.com/office/drawing/2014/main" id="{94C24A71-9434-4F1B-302D-A1C1C936D841}"/>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047276" y="3801787"/>
                  <a:ext cx="914400" cy="914400"/>
                </a:xfrm>
                <a:prstGeom prst="rect">
                  <a:avLst/>
                </a:prstGeom>
              </p:spPr>
            </p:pic>
            <p:pic>
              <p:nvPicPr>
                <p:cNvPr id="115" name="Graphic 114" descr="Man with solid fill">
                  <a:extLst>
                    <a:ext uri="{FF2B5EF4-FFF2-40B4-BE49-F238E27FC236}">
                      <a16:creationId xmlns:a16="http://schemas.microsoft.com/office/drawing/2014/main" id="{84739F29-77AC-C690-DCA6-ACA2CABFDF93}"/>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849156" y="4172619"/>
                  <a:ext cx="914400" cy="914400"/>
                </a:xfrm>
                <a:prstGeom prst="rect">
                  <a:avLst/>
                </a:prstGeom>
              </p:spPr>
            </p:pic>
            <p:pic>
              <p:nvPicPr>
                <p:cNvPr id="116" name="Graphic 115" descr="Woman with solid fill">
                  <a:extLst>
                    <a:ext uri="{FF2B5EF4-FFF2-40B4-BE49-F238E27FC236}">
                      <a16:creationId xmlns:a16="http://schemas.microsoft.com/office/drawing/2014/main" id="{D3F087CB-3E33-91C8-BD19-1A45EF1F030D}"/>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590076" y="3830610"/>
                  <a:ext cx="914400" cy="914400"/>
                </a:xfrm>
                <a:prstGeom prst="rect">
                  <a:avLst/>
                </a:prstGeom>
              </p:spPr>
            </p:pic>
            <p:pic>
              <p:nvPicPr>
                <p:cNvPr id="117" name="Graphic 116" descr="Man with solid fill">
                  <a:extLst>
                    <a:ext uri="{FF2B5EF4-FFF2-40B4-BE49-F238E27FC236}">
                      <a16:creationId xmlns:a16="http://schemas.microsoft.com/office/drawing/2014/main" id="{728083CE-18BC-B364-587B-32A695069076}"/>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75464" y="4258987"/>
                  <a:ext cx="914400" cy="914400"/>
                </a:xfrm>
                <a:prstGeom prst="rect">
                  <a:avLst/>
                </a:prstGeom>
              </p:spPr>
            </p:pic>
            <p:pic>
              <p:nvPicPr>
                <p:cNvPr id="118" name="Graphic 117" descr="Woman with solid fill">
                  <a:extLst>
                    <a:ext uri="{FF2B5EF4-FFF2-40B4-BE49-F238E27FC236}">
                      <a16:creationId xmlns:a16="http://schemas.microsoft.com/office/drawing/2014/main" id="{A7410511-0369-D372-CC7B-96D1714D269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322384" y="3973655"/>
                  <a:ext cx="914400" cy="914400"/>
                </a:xfrm>
                <a:prstGeom prst="rect">
                  <a:avLst/>
                </a:prstGeom>
              </p:spPr>
            </p:pic>
            <p:pic>
              <p:nvPicPr>
                <p:cNvPr id="119" name="Graphic 118" descr="Woman with solid fill">
                  <a:extLst>
                    <a:ext uri="{FF2B5EF4-FFF2-40B4-BE49-F238E27FC236}">
                      <a16:creationId xmlns:a16="http://schemas.microsoft.com/office/drawing/2014/main" id="{207F937B-C3CA-B15B-D5A0-5D1CFAD92D1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214295" y="4673003"/>
                  <a:ext cx="914400" cy="914400"/>
                </a:xfrm>
                <a:prstGeom prst="rect">
                  <a:avLst/>
                </a:prstGeom>
              </p:spPr>
            </p:pic>
            <p:pic>
              <p:nvPicPr>
                <p:cNvPr id="120" name="Graphic 119" descr="Man with solid fill">
                  <a:extLst>
                    <a:ext uri="{FF2B5EF4-FFF2-40B4-BE49-F238E27FC236}">
                      <a16:creationId xmlns:a16="http://schemas.microsoft.com/office/drawing/2014/main" id="{B82FE0FD-116E-A20A-9491-AAA9DE0F87E8}"/>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091744" y="4579977"/>
                  <a:ext cx="914400" cy="914400"/>
                </a:xfrm>
                <a:prstGeom prst="rect">
                  <a:avLst/>
                </a:prstGeom>
              </p:spPr>
            </p:pic>
            <p:pic>
              <p:nvPicPr>
                <p:cNvPr id="121" name="Graphic 120" descr="Woman with solid fill">
                  <a:extLst>
                    <a:ext uri="{FF2B5EF4-FFF2-40B4-BE49-F238E27FC236}">
                      <a16:creationId xmlns:a16="http://schemas.microsoft.com/office/drawing/2014/main" id="{EB06B5BC-035C-724F-CAF0-B97A3FC9B6B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627086" y="4765600"/>
                  <a:ext cx="914400" cy="914400"/>
                </a:xfrm>
                <a:prstGeom prst="rect">
                  <a:avLst/>
                </a:prstGeom>
              </p:spPr>
            </p:pic>
            <p:pic>
              <p:nvPicPr>
                <p:cNvPr id="122" name="Graphic 121" descr="Man with solid fill">
                  <a:extLst>
                    <a:ext uri="{FF2B5EF4-FFF2-40B4-BE49-F238E27FC236}">
                      <a16:creationId xmlns:a16="http://schemas.microsoft.com/office/drawing/2014/main" id="{0C96DAA9-34F0-90D8-BCA5-3EEF06775763}"/>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469722" y="4786745"/>
                  <a:ext cx="914400" cy="914400"/>
                </a:xfrm>
                <a:prstGeom prst="rect">
                  <a:avLst/>
                </a:prstGeom>
              </p:spPr>
            </p:pic>
          </p:grpSp>
          <p:pic>
            <p:nvPicPr>
              <p:cNvPr id="111" name="Graphic 110" descr="Man with solid fill">
                <a:extLst>
                  <a:ext uri="{FF2B5EF4-FFF2-40B4-BE49-F238E27FC236}">
                    <a16:creationId xmlns:a16="http://schemas.microsoft.com/office/drawing/2014/main" id="{B7B4B403-68C0-DE31-5964-63DE53861524}"/>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94987" y="4831378"/>
                <a:ext cx="914400" cy="914400"/>
              </a:xfrm>
              <a:prstGeom prst="rect">
                <a:avLst/>
              </a:prstGeom>
            </p:spPr>
          </p:pic>
        </p:grpSp>
      </p:grpSp>
      <p:sp>
        <p:nvSpPr>
          <p:cNvPr id="104" name="Title 5">
            <a:extLst>
              <a:ext uri="{FF2B5EF4-FFF2-40B4-BE49-F238E27FC236}">
                <a16:creationId xmlns:a16="http://schemas.microsoft.com/office/drawing/2014/main" id="{4619492C-B872-7744-7680-00E6425A2254}"/>
              </a:ext>
            </a:extLst>
          </p:cNvPr>
          <p:cNvSpPr txBox="1">
            <a:spLocks/>
          </p:cNvSpPr>
          <p:nvPr/>
        </p:nvSpPr>
        <p:spPr>
          <a:xfrm>
            <a:off x="7618151" y="3543254"/>
            <a:ext cx="1157359" cy="15388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000" b="1" dirty="0">
                <a:solidFill>
                  <a:schemeClr val="bg1"/>
                </a:solidFill>
                <a:ea typeface="Meiryo" panose="020B0604030504040204" pitchFamily="34" charset="-128"/>
                <a:cs typeface="+mj-cs"/>
              </a:rPr>
              <a:t>クラス </a:t>
            </a:r>
            <a:r>
              <a:rPr lang="en-US" altLang="ja-JP" sz="1000" b="1" dirty="0">
                <a:solidFill>
                  <a:schemeClr val="bg1"/>
                </a:solidFill>
                <a:ea typeface="Meiryo" panose="020B0604030504040204" pitchFamily="34" charset="-128"/>
                <a:cs typeface="+mj-cs"/>
              </a:rPr>
              <a:t>A</a:t>
            </a:r>
          </a:p>
        </p:txBody>
      </p:sp>
      <p:grpSp>
        <p:nvGrpSpPr>
          <p:cNvPr id="129" name="Group 128">
            <a:extLst>
              <a:ext uri="{FF2B5EF4-FFF2-40B4-BE49-F238E27FC236}">
                <a16:creationId xmlns:a16="http://schemas.microsoft.com/office/drawing/2014/main" id="{39ED1BDB-676D-5899-A73A-B6C8B39773CB}"/>
              </a:ext>
            </a:extLst>
          </p:cNvPr>
          <p:cNvGrpSpPr/>
          <p:nvPr/>
        </p:nvGrpSpPr>
        <p:grpSpPr>
          <a:xfrm>
            <a:off x="6605593" y="3271868"/>
            <a:ext cx="845653" cy="696678"/>
            <a:chOff x="6605587" y="3571657"/>
            <a:chExt cx="1158280" cy="954229"/>
          </a:xfrm>
        </p:grpSpPr>
        <p:pic>
          <p:nvPicPr>
            <p:cNvPr id="124" name="Graphic 123" descr="Woman with solid fill">
              <a:extLst>
                <a:ext uri="{FF2B5EF4-FFF2-40B4-BE49-F238E27FC236}">
                  <a16:creationId xmlns:a16="http://schemas.microsoft.com/office/drawing/2014/main" id="{5A449E8A-C3DD-3C70-8936-91DE6E8E0E9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299036" y="3772132"/>
              <a:ext cx="464831" cy="482686"/>
            </a:xfrm>
            <a:prstGeom prst="rect">
              <a:avLst/>
            </a:prstGeom>
          </p:spPr>
        </p:pic>
        <p:pic>
          <p:nvPicPr>
            <p:cNvPr id="125" name="Graphic 124" descr="Man with solid fill">
              <a:extLst>
                <a:ext uri="{FF2B5EF4-FFF2-40B4-BE49-F238E27FC236}">
                  <a16:creationId xmlns:a16="http://schemas.microsoft.com/office/drawing/2014/main" id="{7E19BD6B-9417-5B16-6E3A-46207A5548EA}"/>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759826" y="3571657"/>
              <a:ext cx="464831" cy="482686"/>
            </a:xfrm>
            <a:prstGeom prst="rect">
              <a:avLst/>
            </a:prstGeom>
          </p:spPr>
        </p:pic>
        <p:pic>
          <p:nvPicPr>
            <p:cNvPr id="126" name="Graphic 125" descr="Man with solid fill">
              <a:extLst>
                <a:ext uri="{FF2B5EF4-FFF2-40B4-BE49-F238E27FC236}">
                  <a16:creationId xmlns:a16="http://schemas.microsoft.com/office/drawing/2014/main" id="{15B931AF-C5CA-F5E7-1130-56876D361B8A}"/>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7020599" y="3580868"/>
              <a:ext cx="464831" cy="482686"/>
            </a:xfrm>
            <a:prstGeom prst="rect">
              <a:avLst/>
            </a:prstGeom>
          </p:spPr>
        </p:pic>
        <p:pic>
          <p:nvPicPr>
            <p:cNvPr id="127" name="Graphic 126" descr="Woman with solid fill">
              <a:extLst>
                <a:ext uri="{FF2B5EF4-FFF2-40B4-BE49-F238E27FC236}">
                  <a16:creationId xmlns:a16="http://schemas.microsoft.com/office/drawing/2014/main" id="{86F3252E-CFA6-18DE-0FD7-D9D076B91A5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05587" y="3929103"/>
              <a:ext cx="464831" cy="482686"/>
            </a:xfrm>
            <a:prstGeom prst="rect">
              <a:avLst/>
            </a:prstGeom>
          </p:spPr>
        </p:pic>
        <p:pic>
          <p:nvPicPr>
            <p:cNvPr id="128" name="Graphic 127" descr="Man with solid fill">
              <a:extLst>
                <a:ext uri="{FF2B5EF4-FFF2-40B4-BE49-F238E27FC236}">
                  <a16:creationId xmlns:a16="http://schemas.microsoft.com/office/drawing/2014/main" id="{F3BC1EBA-A5B8-B7D3-E272-EDFD78E08712}"/>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915122" y="4043200"/>
              <a:ext cx="464831" cy="482686"/>
            </a:xfrm>
            <a:prstGeom prst="rect">
              <a:avLst/>
            </a:prstGeom>
          </p:spPr>
        </p:pic>
      </p:grpSp>
      <p:grpSp>
        <p:nvGrpSpPr>
          <p:cNvPr id="139" name="Group 138">
            <a:extLst>
              <a:ext uri="{FF2B5EF4-FFF2-40B4-BE49-F238E27FC236}">
                <a16:creationId xmlns:a16="http://schemas.microsoft.com/office/drawing/2014/main" id="{F7918ECD-0205-09AE-3779-E60A601AB865}"/>
              </a:ext>
            </a:extLst>
          </p:cNvPr>
          <p:cNvGrpSpPr/>
          <p:nvPr/>
        </p:nvGrpSpPr>
        <p:grpSpPr>
          <a:xfrm>
            <a:off x="6605587" y="4144011"/>
            <a:ext cx="863062" cy="625689"/>
            <a:chOff x="6605587" y="4144011"/>
            <a:chExt cx="863062" cy="625689"/>
          </a:xfrm>
        </p:grpSpPr>
        <p:pic>
          <p:nvPicPr>
            <p:cNvPr id="132" name="Graphic 131" descr="Woman with solid fill">
              <a:extLst>
                <a:ext uri="{FF2B5EF4-FFF2-40B4-BE49-F238E27FC236}">
                  <a16:creationId xmlns:a16="http://schemas.microsoft.com/office/drawing/2014/main" id="{1E942204-CAB1-808E-44B8-E319114F6A83}"/>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735412" y="4192044"/>
              <a:ext cx="343763" cy="322256"/>
            </a:xfrm>
            <a:prstGeom prst="rect">
              <a:avLst/>
            </a:prstGeom>
          </p:spPr>
        </p:pic>
        <p:pic>
          <p:nvPicPr>
            <p:cNvPr id="133" name="Graphic 132" descr="Woman with solid fill">
              <a:extLst>
                <a:ext uri="{FF2B5EF4-FFF2-40B4-BE49-F238E27FC236}">
                  <a16:creationId xmlns:a16="http://schemas.microsoft.com/office/drawing/2014/main" id="{700B5048-4D7E-EBC8-B90C-F6B55D572DFA}"/>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966850" y="4144011"/>
              <a:ext cx="343763" cy="322256"/>
            </a:xfrm>
            <a:prstGeom prst="rect">
              <a:avLst/>
            </a:prstGeom>
          </p:spPr>
        </p:pic>
        <p:pic>
          <p:nvPicPr>
            <p:cNvPr id="134" name="Graphic 133" descr="Man with solid fill">
              <a:extLst>
                <a:ext uri="{FF2B5EF4-FFF2-40B4-BE49-F238E27FC236}">
                  <a16:creationId xmlns:a16="http://schemas.microsoft.com/office/drawing/2014/main" id="{2B9F1A0C-9EEE-1B1C-C916-3AF8B55000E5}"/>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865237" y="4447444"/>
              <a:ext cx="343763" cy="322256"/>
            </a:xfrm>
            <a:prstGeom prst="rect">
              <a:avLst/>
            </a:prstGeom>
          </p:spPr>
        </p:pic>
        <p:pic>
          <p:nvPicPr>
            <p:cNvPr id="135" name="Graphic 134" descr="Woman with solid fill">
              <a:extLst>
                <a:ext uri="{FF2B5EF4-FFF2-40B4-BE49-F238E27FC236}">
                  <a16:creationId xmlns:a16="http://schemas.microsoft.com/office/drawing/2014/main" id="{81B0F63A-C874-F7E4-3597-7142FEA8B0F6}"/>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605587" y="4429130"/>
              <a:ext cx="343763" cy="322256"/>
            </a:xfrm>
            <a:prstGeom prst="rect">
              <a:avLst/>
            </a:prstGeom>
          </p:spPr>
        </p:pic>
        <p:pic>
          <p:nvPicPr>
            <p:cNvPr id="136" name="Graphic 135" descr="Man with solid fill">
              <a:extLst>
                <a:ext uri="{FF2B5EF4-FFF2-40B4-BE49-F238E27FC236}">
                  <a16:creationId xmlns:a16="http://schemas.microsoft.com/office/drawing/2014/main" id="{4F6500AB-0D16-D97D-F7CB-17AFEB61F630}"/>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124886" y="4371172"/>
              <a:ext cx="343763" cy="322256"/>
            </a:xfrm>
            <a:prstGeom prst="rect">
              <a:avLst/>
            </a:prstGeom>
          </p:spPr>
        </p:pic>
      </p:grpSp>
      <p:sp>
        <p:nvSpPr>
          <p:cNvPr id="138" name="Title 5">
            <a:extLst>
              <a:ext uri="{FF2B5EF4-FFF2-40B4-BE49-F238E27FC236}">
                <a16:creationId xmlns:a16="http://schemas.microsoft.com/office/drawing/2014/main" id="{06FFAF57-41E3-27EC-06A5-541FBE31B383}"/>
              </a:ext>
            </a:extLst>
          </p:cNvPr>
          <p:cNvSpPr txBox="1">
            <a:spLocks/>
          </p:cNvSpPr>
          <p:nvPr/>
        </p:nvSpPr>
        <p:spPr>
          <a:xfrm>
            <a:off x="7618151" y="4379911"/>
            <a:ext cx="1157359" cy="15388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000" b="1" dirty="0">
                <a:solidFill>
                  <a:schemeClr val="bg1"/>
                </a:solidFill>
                <a:ea typeface="Meiryo" panose="020B0604030504040204" pitchFamily="34" charset="-128"/>
                <a:cs typeface="+mj-cs"/>
              </a:rPr>
              <a:t>クラス </a:t>
            </a:r>
            <a:r>
              <a:rPr lang="en-US" altLang="ja-JP" sz="1000" b="1" dirty="0">
                <a:solidFill>
                  <a:schemeClr val="bg1"/>
                </a:solidFill>
                <a:ea typeface="Meiryo" panose="020B0604030504040204" pitchFamily="34" charset="-128"/>
                <a:cs typeface="+mj-cs"/>
              </a:rPr>
              <a:t>B</a:t>
            </a:r>
          </a:p>
        </p:txBody>
      </p:sp>
      <p:cxnSp>
        <p:nvCxnSpPr>
          <p:cNvPr id="140" name="Straight Connector 139">
            <a:extLst>
              <a:ext uri="{FF2B5EF4-FFF2-40B4-BE49-F238E27FC236}">
                <a16:creationId xmlns:a16="http://schemas.microsoft.com/office/drawing/2014/main" id="{DCE64964-18BC-CE63-60ED-D5804F8B7AF5}"/>
              </a:ext>
            </a:extLst>
          </p:cNvPr>
          <p:cNvCxnSpPr>
            <a:cxnSpLocks/>
          </p:cNvCxnSpPr>
          <p:nvPr/>
        </p:nvCxnSpPr>
        <p:spPr>
          <a:xfrm>
            <a:off x="2293144" y="4004943"/>
            <a:ext cx="1158716" cy="0"/>
          </a:xfrm>
          <a:prstGeom prst="line">
            <a:avLst/>
          </a:prstGeom>
          <a:ln w="63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186590B5-EAD8-DE2F-6177-D29FC7D67CE1}"/>
              </a:ext>
            </a:extLst>
          </p:cNvPr>
          <p:cNvSpPr/>
          <p:nvPr/>
        </p:nvSpPr>
        <p:spPr>
          <a:xfrm>
            <a:off x="5386369" y="3657457"/>
            <a:ext cx="215433" cy="221800"/>
          </a:xfrm>
          <a:prstGeom prst="ellipse">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200" dirty="0">
              <a:ea typeface="Meiryo" panose="020B0604030504040204" pitchFamily="34" charset="-128"/>
            </a:endParaRPr>
          </a:p>
        </p:txBody>
      </p:sp>
      <p:grpSp>
        <p:nvGrpSpPr>
          <p:cNvPr id="159" name="Group 158">
            <a:extLst>
              <a:ext uri="{FF2B5EF4-FFF2-40B4-BE49-F238E27FC236}">
                <a16:creationId xmlns:a16="http://schemas.microsoft.com/office/drawing/2014/main" id="{4733C999-1267-C625-A1B0-A74EC615E15C}"/>
              </a:ext>
            </a:extLst>
          </p:cNvPr>
          <p:cNvGrpSpPr/>
          <p:nvPr/>
        </p:nvGrpSpPr>
        <p:grpSpPr>
          <a:xfrm>
            <a:off x="5494085" y="3493661"/>
            <a:ext cx="1161509" cy="163796"/>
            <a:chOff x="5494085" y="3493661"/>
            <a:chExt cx="1161509" cy="163796"/>
          </a:xfrm>
        </p:grpSpPr>
        <p:cxnSp>
          <p:nvCxnSpPr>
            <p:cNvPr id="148" name="Straight Connector 147">
              <a:extLst>
                <a:ext uri="{FF2B5EF4-FFF2-40B4-BE49-F238E27FC236}">
                  <a16:creationId xmlns:a16="http://schemas.microsoft.com/office/drawing/2014/main" id="{E4A8FE74-7ABD-F1B0-60B8-BF3C66369E9F}"/>
                </a:ext>
              </a:extLst>
            </p:cNvPr>
            <p:cNvCxnSpPr>
              <a:cxnSpLocks/>
              <a:stCxn id="90" idx="0"/>
            </p:cNvCxnSpPr>
            <p:nvPr/>
          </p:nvCxnSpPr>
          <p:spPr>
            <a:xfrm flipV="1">
              <a:off x="5494086" y="3493661"/>
              <a:ext cx="0" cy="163796"/>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E5281299-7B8F-7B91-E441-51FB2BA94D58}"/>
                </a:ext>
              </a:extLst>
            </p:cNvPr>
            <p:cNvCxnSpPr>
              <a:cxnSpLocks/>
            </p:cNvCxnSpPr>
            <p:nvPr/>
          </p:nvCxnSpPr>
          <p:spPr>
            <a:xfrm>
              <a:off x="5494085" y="3493661"/>
              <a:ext cx="1161509" cy="0"/>
            </a:xfrm>
            <a:prstGeom prst="line">
              <a:avLst/>
            </a:prstGeom>
            <a:ln w="63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16745463-EEE0-673B-9329-F283AB154A6E}"/>
              </a:ext>
            </a:extLst>
          </p:cNvPr>
          <p:cNvGrpSpPr/>
          <p:nvPr/>
        </p:nvGrpSpPr>
        <p:grpSpPr>
          <a:xfrm flipV="1">
            <a:off x="5494085" y="4395999"/>
            <a:ext cx="1161509" cy="163796"/>
            <a:chOff x="5494085" y="3493661"/>
            <a:chExt cx="1161509" cy="163796"/>
          </a:xfrm>
        </p:grpSpPr>
        <p:cxnSp>
          <p:nvCxnSpPr>
            <p:cNvPr id="161" name="Straight Connector 160">
              <a:extLst>
                <a:ext uri="{FF2B5EF4-FFF2-40B4-BE49-F238E27FC236}">
                  <a16:creationId xmlns:a16="http://schemas.microsoft.com/office/drawing/2014/main" id="{B6A78880-9B96-112D-9039-5F08D7BE1579}"/>
                </a:ext>
              </a:extLst>
            </p:cNvPr>
            <p:cNvCxnSpPr>
              <a:cxnSpLocks/>
            </p:cNvCxnSpPr>
            <p:nvPr/>
          </p:nvCxnSpPr>
          <p:spPr>
            <a:xfrm flipV="1">
              <a:off x="5494086" y="3493661"/>
              <a:ext cx="0" cy="163796"/>
            </a:xfrm>
            <a:prstGeom prst="line">
              <a:avLst/>
            </a:prstGeom>
            <a:ln w="63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B6F4DFA6-B83E-1B8B-09E8-47FD3BB88F98}"/>
                </a:ext>
              </a:extLst>
            </p:cNvPr>
            <p:cNvCxnSpPr>
              <a:cxnSpLocks/>
            </p:cNvCxnSpPr>
            <p:nvPr/>
          </p:nvCxnSpPr>
          <p:spPr>
            <a:xfrm>
              <a:off x="5494085" y="3493661"/>
              <a:ext cx="1161509" cy="0"/>
            </a:xfrm>
            <a:prstGeom prst="line">
              <a:avLst/>
            </a:prstGeom>
            <a:ln w="63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0590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D540F56F-8B57-52BF-D389-A9D86B31F919}"/>
              </a:ext>
            </a:extLst>
          </p:cNvPr>
          <p:cNvSpPr>
            <a:spLocks noGrp="1"/>
          </p:cNvSpPr>
          <p:nvPr>
            <p:ph type="title"/>
          </p:nvPr>
        </p:nvSpPr>
        <p:spPr>
          <a:xfrm>
            <a:off x="368490" y="870903"/>
            <a:ext cx="5513198" cy="674031"/>
          </a:xfrm>
        </p:spPr>
        <p:txBody>
          <a:bodyPr rtlCol="0"/>
          <a:lstStyle/>
          <a:p>
            <a:pPr rtl="0"/>
            <a:r>
              <a:rPr lang="ja-JP" altLang="en-US" sz="2400" dirty="0">
                <a:ea typeface="Meiryo" panose="020B0604030504040204" pitchFamily="34" charset="-128"/>
              </a:rPr>
              <a:t>機械学習モデルは、どのようなデータをもとにしてトレーニングされますか</a:t>
            </a:r>
            <a:r>
              <a:rPr lang="en-US" altLang="ja-JP" sz="2400" dirty="0">
                <a:ea typeface="Meiryo" panose="020B0604030504040204" pitchFamily="34" charset="-128"/>
              </a:rPr>
              <a:t>?</a:t>
            </a:r>
          </a:p>
        </p:txBody>
      </p:sp>
      <p:sp>
        <p:nvSpPr>
          <p:cNvPr id="24" name="Rectangle: Rounded Corners 23">
            <a:extLst>
              <a:ext uri="{FF2B5EF4-FFF2-40B4-BE49-F238E27FC236}">
                <a16:creationId xmlns:a16="http://schemas.microsoft.com/office/drawing/2014/main" id="{633A3379-3AC6-D6F8-CA14-F2C2B61B66C4}"/>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altLang="en-US" sz="1200" b="1" spc="300" dirty="0">
                <a:solidFill>
                  <a:schemeClr val="bg1"/>
                </a:solidFill>
                <a:latin typeface="+mj-lt"/>
                <a:ea typeface="Meiryo" panose="020B0604030504040204" pitchFamily="34" charset="-128"/>
              </a:rPr>
              <a:t>クイズ</a:t>
            </a:r>
          </a:p>
        </p:txBody>
      </p:sp>
      <p:pic>
        <p:nvPicPr>
          <p:cNvPr id="31" name="Picture Placeholder 30" descr="A group of people working on a project&#10;&#10;Description automatically generated">
            <a:extLst>
              <a:ext uri="{FF2B5EF4-FFF2-40B4-BE49-F238E27FC236}">
                <a16:creationId xmlns:a16="http://schemas.microsoft.com/office/drawing/2014/main" id="{656751AD-4A32-E4AA-990E-6E550599C209}"/>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44218" r="17078"/>
          <a:stretch/>
        </p:blipFill>
        <p:spPr>
          <a:xfrm>
            <a:off x="6157913" y="0"/>
            <a:ext cx="2986087" cy="5143500"/>
          </a:xfrm>
        </p:spPr>
      </p:pic>
      <p:grpSp>
        <p:nvGrpSpPr>
          <p:cNvPr id="5" name="Group 4">
            <a:extLst>
              <a:ext uri="{FF2B5EF4-FFF2-40B4-BE49-F238E27FC236}">
                <a16:creationId xmlns:a16="http://schemas.microsoft.com/office/drawing/2014/main" id="{DA18E099-E788-218D-F200-3FB9ADB6E214}"/>
              </a:ext>
            </a:extLst>
          </p:cNvPr>
          <p:cNvGrpSpPr/>
          <p:nvPr/>
        </p:nvGrpSpPr>
        <p:grpSpPr>
          <a:xfrm>
            <a:off x="368490" y="1891487"/>
            <a:ext cx="5513198" cy="138499"/>
            <a:chOff x="368490" y="1755667"/>
            <a:chExt cx="5513198" cy="138499"/>
          </a:xfrm>
        </p:grpSpPr>
        <p:sp>
          <p:nvSpPr>
            <p:cNvPr id="6" name="TextBox 5">
              <a:extLst>
                <a:ext uri="{FF2B5EF4-FFF2-40B4-BE49-F238E27FC236}">
                  <a16:creationId xmlns:a16="http://schemas.microsoft.com/office/drawing/2014/main" id="{EAC67033-06BF-07CE-7485-6AD04143FA10}"/>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en-US" altLang="ja-JP" sz="900" b="1" spc="200" dirty="0">
                  <a:solidFill>
                    <a:schemeClr val="tx2"/>
                  </a:solidFill>
                  <a:ea typeface="Meiryo" panose="020B0604030504040204" pitchFamily="34" charset="-128"/>
                  <a:cs typeface="+mj-cs"/>
                </a:rPr>
                <a:t>1 </a:t>
              </a:r>
              <a:r>
                <a:rPr lang="ja-JP" altLang="en-US" sz="900" b="1" spc="200" dirty="0">
                  <a:solidFill>
                    <a:schemeClr val="tx2"/>
                  </a:solidFill>
                  <a:ea typeface="Meiryo" panose="020B0604030504040204" pitchFamily="34" charset="-128"/>
                  <a:cs typeface="+mj-cs"/>
                </a:rPr>
                <a:t>つ選択</a:t>
              </a:r>
            </a:p>
          </p:txBody>
        </p:sp>
        <p:cxnSp>
          <p:nvCxnSpPr>
            <p:cNvPr id="11" name="Straight Connector 10">
              <a:extLst>
                <a:ext uri="{FF2B5EF4-FFF2-40B4-BE49-F238E27FC236}">
                  <a16:creationId xmlns:a16="http://schemas.microsoft.com/office/drawing/2014/main" id="{3CDBEFC1-F1B1-2D3A-557A-AB4785EA509D}"/>
                </a:ext>
              </a:extLst>
            </p:cNvPr>
            <p:cNvCxnSpPr>
              <a:cxnSpLocks/>
            </p:cNvCxnSpPr>
            <p:nvPr/>
          </p:nvCxnSpPr>
          <p:spPr>
            <a:xfrm>
              <a:off x="968587" y="1828799"/>
              <a:ext cx="491310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F7B4532-9A04-5257-A8D0-3B882E5109F1}"/>
              </a:ext>
            </a:extLst>
          </p:cNvPr>
          <p:cNvGrpSpPr/>
          <p:nvPr/>
        </p:nvGrpSpPr>
        <p:grpSpPr>
          <a:xfrm>
            <a:off x="368490" y="2335932"/>
            <a:ext cx="5513198" cy="350648"/>
            <a:chOff x="368490" y="3478932"/>
            <a:chExt cx="5513198" cy="350648"/>
          </a:xfrm>
        </p:grpSpPr>
        <p:sp>
          <p:nvSpPr>
            <p:cNvPr id="25" name="Oval 24">
              <a:extLst>
                <a:ext uri="{FF2B5EF4-FFF2-40B4-BE49-F238E27FC236}">
                  <a16:creationId xmlns:a16="http://schemas.microsoft.com/office/drawing/2014/main" id="{1FE0F85C-3593-202E-9CB1-208EE2286F2B}"/>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A.</a:t>
              </a:r>
            </a:p>
          </p:txBody>
        </p:sp>
        <p:sp>
          <p:nvSpPr>
            <p:cNvPr id="26" name="Title 19">
              <a:extLst>
                <a:ext uri="{FF2B5EF4-FFF2-40B4-BE49-F238E27FC236}">
                  <a16:creationId xmlns:a16="http://schemas.microsoft.com/office/drawing/2014/main" id="{5F37C839-CDBD-4758-5F1D-425F4C00A1DB}"/>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財務データ</a:t>
              </a:r>
            </a:p>
          </p:txBody>
        </p:sp>
      </p:grpSp>
      <p:grpSp>
        <p:nvGrpSpPr>
          <p:cNvPr id="27" name="Group 26">
            <a:extLst>
              <a:ext uri="{FF2B5EF4-FFF2-40B4-BE49-F238E27FC236}">
                <a16:creationId xmlns:a16="http://schemas.microsoft.com/office/drawing/2014/main" id="{F5F4DB44-764D-B480-20E0-6057E0207194}"/>
              </a:ext>
            </a:extLst>
          </p:cNvPr>
          <p:cNvGrpSpPr/>
          <p:nvPr/>
        </p:nvGrpSpPr>
        <p:grpSpPr>
          <a:xfrm>
            <a:off x="368490" y="2975238"/>
            <a:ext cx="5513198" cy="350648"/>
            <a:chOff x="368490" y="2854538"/>
            <a:chExt cx="5513198" cy="350648"/>
          </a:xfrm>
        </p:grpSpPr>
        <p:sp>
          <p:nvSpPr>
            <p:cNvPr id="28" name="Oval 27">
              <a:extLst>
                <a:ext uri="{FF2B5EF4-FFF2-40B4-BE49-F238E27FC236}">
                  <a16:creationId xmlns:a16="http://schemas.microsoft.com/office/drawing/2014/main" id="{A9E47ABA-A47E-EB88-DA45-35E62DE2575B}"/>
                </a:ext>
              </a:extLst>
            </p:cNvPr>
            <p:cNvSpPr/>
            <p:nvPr/>
          </p:nvSpPr>
          <p:spPr>
            <a:xfrm>
              <a:off x="368490" y="28545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B.</a:t>
              </a:r>
            </a:p>
          </p:txBody>
        </p:sp>
        <p:sp>
          <p:nvSpPr>
            <p:cNvPr id="29" name="Title 19">
              <a:extLst>
                <a:ext uri="{FF2B5EF4-FFF2-40B4-BE49-F238E27FC236}">
                  <a16:creationId xmlns:a16="http://schemas.microsoft.com/office/drawing/2014/main" id="{DE4A94F9-96DE-B8EC-009E-E67D7D9637D4}"/>
                </a:ext>
              </a:extLst>
            </p:cNvPr>
            <p:cNvSpPr txBox="1">
              <a:spLocks/>
            </p:cNvSpPr>
            <p:nvPr/>
          </p:nvSpPr>
          <p:spPr>
            <a:xfrm>
              <a:off x="881062" y="293752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リアルタイム データ</a:t>
              </a:r>
            </a:p>
          </p:txBody>
        </p:sp>
      </p:grpSp>
      <p:grpSp>
        <p:nvGrpSpPr>
          <p:cNvPr id="37" name="Group 36">
            <a:extLst>
              <a:ext uri="{FF2B5EF4-FFF2-40B4-BE49-F238E27FC236}">
                <a16:creationId xmlns:a16="http://schemas.microsoft.com/office/drawing/2014/main" id="{65E472AD-8EB6-EA25-06C4-AEFB879A0FDD}"/>
              </a:ext>
            </a:extLst>
          </p:cNvPr>
          <p:cNvGrpSpPr/>
          <p:nvPr/>
        </p:nvGrpSpPr>
        <p:grpSpPr>
          <a:xfrm>
            <a:off x="368490" y="3623886"/>
            <a:ext cx="5513198" cy="350648"/>
            <a:chOff x="368490" y="3623886"/>
            <a:chExt cx="5513198" cy="350648"/>
          </a:xfrm>
        </p:grpSpPr>
        <p:sp>
          <p:nvSpPr>
            <p:cNvPr id="32" name="Oval 31">
              <a:extLst>
                <a:ext uri="{FF2B5EF4-FFF2-40B4-BE49-F238E27FC236}">
                  <a16:creationId xmlns:a16="http://schemas.microsoft.com/office/drawing/2014/main" id="{556730C8-0FF9-CB7C-B2D0-193C1BBA6C38}"/>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C.</a:t>
              </a:r>
            </a:p>
          </p:txBody>
        </p:sp>
        <p:sp>
          <p:nvSpPr>
            <p:cNvPr id="33" name="Title 19">
              <a:extLst>
                <a:ext uri="{FF2B5EF4-FFF2-40B4-BE49-F238E27FC236}">
                  <a16:creationId xmlns:a16="http://schemas.microsoft.com/office/drawing/2014/main" id="{BC55018A-7B9B-717F-7562-7DABC103AA6A}"/>
                </a:ext>
              </a:extLst>
            </p:cNvPr>
            <p:cNvSpPr txBox="1">
              <a:spLocks/>
            </p:cNvSpPr>
            <p:nvPr/>
          </p:nvSpPr>
          <p:spPr>
            <a:xfrm>
              <a:off x="881062" y="3706877"/>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履歴データ</a:t>
              </a:r>
            </a:p>
          </p:txBody>
        </p:sp>
      </p:grpSp>
      <p:grpSp>
        <p:nvGrpSpPr>
          <p:cNvPr id="34" name="Group 33">
            <a:extLst>
              <a:ext uri="{FF2B5EF4-FFF2-40B4-BE49-F238E27FC236}">
                <a16:creationId xmlns:a16="http://schemas.microsoft.com/office/drawing/2014/main" id="{7CC7C9F3-B251-1EFA-18C7-7C180D912884}"/>
              </a:ext>
            </a:extLst>
          </p:cNvPr>
          <p:cNvGrpSpPr/>
          <p:nvPr/>
        </p:nvGrpSpPr>
        <p:grpSpPr>
          <a:xfrm>
            <a:off x="368490" y="4272533"/>
            <a:ext cx="5513198" cy="350648"/>
            <a:chOff x="368490" y="3522149"/>
            <a:chExt cx="5513198" cy="350648"/>
          </a:xfrm>
        </p:grpSpPr>
        <p:sp>
          <p:nvSpPr>
            <p:cNvPr id="35" name="Oval 34">
              <a:extLst>
                <a:ext uri="{FF2B5EF4-FFF2-40B4-BE49-F238E27FC236}">
                  <a16:creationId xmlns:a16="http://schemas.microsoft.com/office/drawing/2014/main" id="{9527F131-D38F-7B52-B3F1-B4504EC0A99B}"/>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D.</a:t>
              </a:r>
            </a:p>
          </p:txBody>
        </p:sp>
        <p:sp>
          <p:nvSpPr>
            <p:cNvPr id="36" name="Title 19">
              <a:extLst>
                <a:ext uri="{FF2B5EF4-FFF2-40B4-BE49-F238E27FC236}">
                  <a16:creationId xmlns:a16="http://schemas.microsoft.com/office/drawing/2014/main" id="{94A7297B-EEAB-D2DA-F59B-4607FADAB89C}"/>
                </a:ext>
              </a:extLst>
            </p:cNvPr>
            <p:cNvSpPr txBox="1">
              <a:spLocks/>
            </p:cNvSpPr>
            <p:nvPr/>
          </p:nvSpPr>
          <p:spPr>
            <a:xfrm>
              <a:off x="881062" y="3605141"/>
              <a:ext cx="5000626" cy="184665"/>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アンケートから収集されたデータ</a:t>
              </a:r>
            </a:p>
          </p:txBody>
        </p:sp>
      </p:grpSp>
    </p:spTree>
    <p:extLst>
      <p:ext uri="{BB962C8B-B14F-4D97-AF65-F5344CB8AC3E}">
        <p14:creationId xmlns:p14="http://schemas.microsoft.com/office/powerpoint/2010/main" val="2602337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2BD9EE-1907-C34F-5A98-E0A3103C32EC}"/>
              </a:ext>
            </a:extLst>
          </p:cNvPr>
          <p:cNvSpPr>
            <a:spLocks noGrp="1"/>
          </p:cNvSpPr>
          <p:nvPr>
            <p:ph type="body" sz="quarter" idx="13"/>
          </p:nvPr>
        </p:nvSpPr>
        <p:spPr>
          <a:xfrm>
            <a:off x="368490" y="779463"/>
            <a:ext cx="8407020" cy="246221"/>
          </a:xfrm>
        </p:spPr>
        <p:txBody>
          <a:bodyPr rtlCol="0"/>
          <a:lstStyle/>
          <a:p>
            <a:pPr rtl="0"/>
            <a:r>
              <a:rPr lang="ja-JP" altLang="en-US" dirty="0">
                <a:ea typeface="Meiryo" panose="020B0604030504040204" pitchFamily="34" charset="-128"/>
              </a:rPr>
              <a:t>このモジュールでは、以下の内容を学習します。</a:t>
            </a:r>
          </a:p>
        </p:txBody>
      </p:sp>
      <p:sp>
        <p:nvSpPr>
          <p:cNvPr id="3" name="Title 2">
            <a:extLst>
              <a:ext uri="{FF2B5EF4-FFF2-40B4-BE49-F238E27FC236}">
                <a16:creationId xmlns:a16="http://schemas.microsoft.com/office/drawing/2014/main" id="{370A6E47-0430-B6F9-365A-1BA7208DF3AA}"/>
              </a:ext>
            </a:extLst>
          </p:cNvPr>
          <p:cNvSpPr>
            <a:spLocks noGrp="1"/>
          </p:cNvSpPr>
          <p:nvPr>
            <p:ph type="title"/>
          </p:nvPr>
        </p:nvSpPr>
        <p:spPr>
          <a:xfrm>
            <a:off x="368490" y="365760"/>
            <a:ext cx="8407020" cy="398571"/>
          </a:xfrm>
        </p:spPr>
        <p:txBody>
          <a:bodyPr rtlCol="0"/>
          <a:lstStyle/>
          <a:p>
            <a:pPr rtl="0"/>
            <a:r>
              <a:rPr lang="ja-JP" altLang="en-US" dirty="0">
                <a:ea typeface="Meiryo" panose="020B0604030504040204" pitchFamily="34" charset="-128"/>
              </a:rPr>
              <a:t>学習目標 </a:t>
            </a:r>
          </a:p>
        </p:txBody>
      </p:sp>
      <p:sp>
        <p:nvSpPr>
          <p:cNvPr id="4" name="Oval 3">
            <a:extLst>
              <a:ext uri="{FF2B5EF4-FFF2-40B4-BE49-F238E27FC236}">
                <a16:creationId xmlns:a16="http://schemas.microsoft.com/office/drawing/2014/main" id="{833094D6-8350-6EC6-E179-5F030BC42E07}"/>
              </a:ext>
            </a:extLst>
          </p:cNvPr>
          <p:cNvSpPr/>
          <p:nvPr/>
        </p:nvSpPr>
        <p:spPr>
          <a:xfrm>
            <a:off x="369887" y="1190624"/>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b="1" dirty="0">
              <a:ea typeface="Meiryo" panose="020B0604030504040204" pitchFamily="34" charset="-128"/>
            </a:endParaRPr>
          </a:p>
        </p:txBody>
      </p:sp>
      <p:sp>
        <p:nvSpPr>
          <p:cNvPr id="5" name="Title 5">
            <a:extLst>
              <a:ext uri="{FF2B5EF4-FFF2-40B4-BE49-F238E27FC236}">
                <a16:creationId xmlns:a16="http://schemas.microsoft.com/office/drawing/2014/main" id="{9ADF0B45-C09F-F1D0-0303-328F5B170C18}"/>
              </a:ext>
            </a:extLst>
          </p:cNvPr>
          <p:cNvSpPr txBox="1">
            <a:spLocks/>
          </p:cNvSpPr>
          <p:nvPr/>
        </p:nvSpPr>
        <p:spPr>
          <a:xfrm>
            <a:off x="1181100" y="1432459"/>
            <a:ext cx="31699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200" dirty="0">
                <a:ea typeface="Meiryo" panose="020B0604030504040204" pitchFamily="34" charset="-128"/>
                <a:cs typeface="+mj-cs"/>
              </a:rPr>
              <a:t>主要な産業革命の歴史</a:t>
            </a:r>
          </a:p>
        </p:txBody>
      </p:sp>
      <p:sp>
        <p:nvSpPr>
          <p:cNvPr id="8" name="Oval 7">
            <a:extLst>
              <a:ext uri="{FF2B5EF4-FFF2-40B4-BE49-F238E27FC236}">
                <a16:creationId xmlns:a16="http://schemas.microsoft.com/office/drawing/2014/main" id="{761E8F02-8900-5FCC-8DC5-E1D64F8B7FED}"/>
              </a:ext>
            </a:extLst>
          </p:cNvPr>
          <p:cNvSpPr/>
          <p:nvPr/>
        </p:nvSpPr>
        <p:spPr>
          <a:xfrm>
            <a:off x="369887" y="2652713"/>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b="1" dirty="0">
              <a:ea typeface="Meiryo" panose="020B0604030504040204" pitchFamily="34" charset="-128"/>
            </a:endParaRPr>
          </a:p>
        </p:txBody>
      </p:sp>
      <p:sp>
        <p:nvSpPr>
          <p:cNvPr id="9" name="Title 5">
            <a:extLst>
              <a:ext uri="{FF2B5EF4-FFF2-40B4-BE49-F238E27FC236}">
                <a16:creationId xmlns:a16="http://schemas.microsoft.com/office/drawing/2014/main" id="{520F15E6-C100-AD48-333C-09E837DA7762}"/>
              </a:ext>
            </a:extLst>
          </p:cNvPr>
          <p:cNvSpPr txBox="1">
            <a:spLocks/>
          </p:cNvSpPr>
          <p:nvPr/>
        </p:nvSpPr>
        <p:spPr>
          <a:xfrm>
            <a:off x="1181100" y="2802216"/>
            <a:ext cx="31699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200" dirty="0">
                <a:ea typeface="Meiryo" panose="020B0604030504040204" pitchFamily="34" charset="-128"/>
                <a:cs typeface="+mj-cs"/>
              </a:rPr>
              <a:t>インダストリー </a:t>
            </a:r>
            <a:r>
              <a:rPr lang="en-US" altLang="ja-JP" sz="1200" dirty="0">
                <a:ea typeface="Meiryo" panose="020B0604030504040204" pitchFamily="34" charset="-128"/>
                <a:cs typeface="+mj-cs"/>
              </a:rPr>
              <a:t>4.0 </a:t>
            </a:r>
            <a:r>
              <a:rPr lang="ja-JP" altLang="en-US" sz="1200" dirty="0">
                <a:ea typeface="Meiryo" panose="020B0604030504040204" pitchFamily="34" charset="-128"/>
                <a:cs typeface="+mj-cs"/>
              </a:rPr>
              <a:t>とは何か、</a:t>
            </a:r>
            <a:endParaRPr lang="en-US" altLang="ja-JP" sz="1200" dirty="0">
              <a:ea typeface="Meiryo" panose="020B0604030504040204" pitchFamily="34" charset="-128"/>
              <a:cs typeface="+mj-cs"/>
            </a:endParaRPr>
          </a:p>
          <a:p>
            <a:pPr marL="0" lvl="1" defTabSz="685800" rtl="0">
              <a:spcBef>
                <a:spcPct val="0"/>
              </a:spcBef>
            </a:pPr>
            <a:r>
              <a:rPr lang="ja-JP" altLang="en-US" sz="1200" dirty="0">
                <a:ea typeface="Meiryo" panose="020B0604030504040204" pitchFamily="34" charset="-128"/>
                <a:cs typeface="+mj-cs"/>
              </a:rPr>
              <a:t>インダストリー </a:t>
            </a:r>
            <a:r>
              <a:rPr lang="en-US" altLang="ja-JP" sz="1200" dirty="0">
                <a:ea typeface="Meiryo" panose="020B0604030504040204" pitchFamily="34" charset="-128"/>
                <a:cs typeface="+mj-cs"/>
              </a:rPr>
              <a:t>3.0 </a:t>
            </a:r>
            <a:r>
              <a:rPr lang="ja-JP" altLang="en-US" sz="1200" dirty="0">
                <a:ea typeface="Meiryo" panose="020B0604030504040204" pitchFamily="34" charset="-128"/>
                <a:cs typeface="+mj-cs"/>
              </a:rPr>
              <a:t>から残された課題とは</a:t>
            </a:r>
          </a:p>
        </p:txBody>
      </p:sp>
      <p:sp>
        <p:nvSpPr>
          <p:cNvPr id="11" name="Oval 10">
            <a:extLst>
              <a:ext uri="{FF2B5EF4-FFF2-40B4-BE49-F238E27FC236}">
                <a16:creationId xmlns:a16="http://schemas.microsoft.com/office/drawing/2014/main" id="{010346F8-9DDD-759E-8A0D-265CD409D7A5}"/>
              </a:ext>
            </a:extLst>
          </p:cNvPr>
          <p:cNvSpPr/>
          <p:nvPr/>
        </p:nvSpPr>
        <p:spPr>
          <a:xfrm>
            <a:off x="369887" y="4114801"/>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b="1" dirty="0">
              <a:ea typeface="Meiryo" panose="020B0604030504040204" pitchFamily="34" charset="-128"/>
            </a:endParaRPr>
          </a:p>
        </p:txBody>
      </p:sp>
      <p:sp>
        <p:nvSpPr>
          <p:cNvPr id="12" name="Title 5">
            <a:extLst>
              <a:ext uri="{FF2B5EF4-FFF2-40B4-BE49-F238E27FC236}">
                <a16:creationId xmlns:a16="http://schemas.microsoft.com/office/drawing/2014/main" id="{F1AB7E00-AC83-C14A-47E2-EA6D4F2C98C3}"/>
              </a:ext>
            </a:extLst>
          </p:cNvPr>
          <p:cNvSpPr txBox="1">
            <a:spLocks/>
          </p:cNvSpPr>
          <p:nvPr/>
        </p:nvSpPr>
        <p:spPr>
          <a:xfrm>
            <a:off x="1181100" y="4171970"/>
            <a:ext cx="3169920" cy="55399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200" dirty="0">
                <a:ea typeface="Meiryo" panose="020B0604030504040204" pitchFamily="34" charset="-128"/>
                <a:cs typeface="+mj-cs"/>
              </a:rPr>
              <a:t>インダストリー </a:t>
            </a:r>
            <a:r>
              <a:rPr lang="en-US" altLang="ja-JP" sz="1200" dirty="0">
                <a:ea typeface="Meiryo" panose="020B0604030504040204" pitchFamily="34" charset="-128"/>
                <a:cs typeface="+mj-cs"/>
              </a:rPr>
              <a:t>4.0 </a:t>
            </a:r>
            <a:r>
              <a:rPr lang="ja-JP" altLang="en-US" sz="1200" dirty="0">
                <a:ea typeface="Meiryo" panose="020B0604030504040204" pitchFamily="34" charset="-128"/>
                <a:cs typeface="+mj-cs"/>
              </a:rPr>
              <a:t>を構成する主要な</a:t>
            </a:r>
            <a:endParaRPr lang="en-US" altLang="ja-JP" sz="1200" dirty="0">
              <a:ea typeface="Meiryo" panose="020B0604030504040204" pitchFamily="34" charset="-128"/>
              <a:cs typeface="+mj-cs"/>
            </a:endParaRPr>
          </a:p>
          <a:p>
            <a:pPr marL="0" lvl="1" defTabSz="685800" rtl="0">
              <a:spcBef>
                <a:spcPct val="0"/>
              </a:spcBef>
            </a:pPr>
            <a:r>
              <a:rPr lang="ja-JP" altLang="en-US" sz="1200" dirty="0">
                <a:ea typeface="Meiryo" panose="020B0604030504040204" pitchFamily="34" charset="-128"/>
                <a:cs typeface="+mj-cs"/>
              </a:rPr>
              <a:t>テクノロジーの紹介と、現状における</a:t>
            </a:r>
            <a:endParaRPr lang="en-US" altLang="ja-JP" sz="1200" dirty="0">
              <a:ea typeface="Meiryo" panose="020B0604030504040204" pitchFamily="34" charset="-128"/>
              <a:cs typeface="+mj-cs"/>
            </a:endParaRPr>
          </a:p>
          <a:p>
            <a:pPr marL="0" lvl="1" defTabSz="685800" rtl="0">
              <a:spcBef>
                <a:spcPct val="0"/>
              </a:spcBef>
            </a:pPr>
            <a:r>
              <a:rPr lang="ja-JP" altLang="en-US" sz="1200" dirty="0">
                <a:ea typeface="Meiryo" panose="020B0604030504040204" pitchFamily="34" charset="-128"/>
                <a:cs typeface="+mj-cs"/>
              </a:rPr>
              <a:t>使用方法の例</a:t>
            </a:r>
          </a:p>
        </p:txBody>
      </p:sp>
      <p:sp>
        <p:nvSpPr>
          <p:cNvPr id="15" name="Oval 14">
            <a:extLst>
              <a:ext uri="{FF2B5EF4-FFF2-40B4-BE49-F238E27FC236}">
                <a16:creationId xmlns:a16="http://schemas.microsoft.com/office/drawing/2014/main" id="{61198990-064A-7910-0EFA-6E1093C5E5D1}"/>
              </a:ext>
            </a:extLst>
          </p:cNvPr>
          <p:cNvSpPr/>
          <p:nvPr/>
        </p:nvSpPr>
        <p:spPr>
          <a:xfrm>
            <a:off x="4794377" y="1190624"/>
            <a:ext cx="668337" cy="66833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b="1" dirty="0">
              <a:ea typeface="Meiryo" panose="020B0604030504040204" pitchFamily="34" charset="-128"/>
            </a:endParaRPr>
          </a:p>
        </p:txBody>
      </p:sp>
      <p:sp>
        <p:nvSpPr>
          <p:cNvPr id="16" name="Title 5">
            <a:extLst>
              <a:ext uri="{FF2B5EF4-FFF2-40B4-BE49-F238E27FC236}">
                <a16:creationId xmlns:a16="http://schemas.microsoft.com/office/drawing/2014/main" id="{6804C72D-11FC-EC3C-3036-55F6AA60BF01}"/>
              </a:ext>
            </a:extLst>
          </p:cNvPr>
          <p:cNvSpPr txBox="1">
            <a:spLocks/>
          </p:cNvSpPr>
          <p:nvPr/>
        </p:nvSpPr>
        <p:spPr>
          <a:xfrm>
            <a:off x="5605590" y="1340126"/>
            <a:ext cx="31699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200" dirty="0">
                <a:ea typeface="Meiryo" panose="020B0604030504040204" pitchFamily="34" charset="-128"/>
                <a:cs typeface="+mj-cs"/>
              </a:rPr>
              <a:t>インダストリー </a:t>
            </a:r>
            <a:r>
              <a:rPr lang="en-US" altLang="ja-JP" sz="1200" dirty="0">
                <a:ea typeface="Meiryo" panose="020B0604030504040204" pitchFamily="34" charset="-128"/>
                <a:cs typeface="+mj-cs"/>
              </a:rPr>
              <a:t>4.0 </a:t>
            </a:r>
            <a:r>
              <a:rPr lang="ja-JP" altLang="en-US" sz="1200" dirty="0">
                <a:ea typeface="Meiryo" panose="020B0604030504040204" pitchFamily="34" charset="-128"/>
                <a:cs typeface="+mj-cs"/>
              </a:rPr>
              <a:t>の変化のペースと</a:t>
            </a:r>
            <a:endParaRPr lang="en-US" altLang="ja-JP" sz="1200" dirty="0">
              <a:ea typeface="Meiryo" panose="020B0604030504040204" pitchFamily="34" charset="-128"/>
              <a:cs typeface="+mj-cs"/>
            </a:endParaRPr>
          </a:p>
          <a:p>
            <a:pPr marL="0" lvl="1" defTabSz="685800" rtl="0">
              <a:spcBef>
                <a:spcPct val="0"/>
              </a:spcBef>
            </a:pPr>
            <a:r>
              <a:rPr lang="ja-JP" altLang="en-US" sz="1200" dirty="0">
                <a:ea typeface="Meiryo" panose="020B0604030504040204" pitchFamily="34" charset="-128"/>
                <a:cs typeface="+mj-cs"/>
              </a:rPr>
              <a:t>各段階で必要なスキル</a:t>
            </a:r>
          </a:p>
        </p:txBody>
      </p:sp>
      <p:sp>
        <p:nvSpPr>
          <p:cNvPr id="18" name="Oval 17">
            <a:extLst>
              <a:ext uri="{FF2B5EF4-FFF2-40B4-BE49-F238E27FC236}">
                <a16:creationId xmlns:a16="http://schemas.microsoft.com/office/drawing/2014/main" id="{479664C4-EA50-40C0-34EB-96C52432AC41}"/>
              </a:ext>
            </a:extLst>
          </p:cNvPr>
          <p:cNvSpPr/>
          <p:nvPr/>
        </p:nvSpPr>
        <p:spPr>
          <a:xfrm>
            <a:off x="4794377" y="2652712"/>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b="1" dirty="0">
              <a:ea typeface="Meiryo" panose="020B0604030504040204" pitchFamily="34" charset="-128"/>
            </a:endParaRPr>
          </a:p>
        </p:txBody>
      </p:sp>
      <p:sp>
        <p:nvSpPr>
          <p:cNvPr id="19" name="Title 5">
            <a:extLst>
              <a:ext uri="{FF2B5EF4-FFF2-40B4-BE49-F238E27FC236}">
                <a16:creationId xmlns:a16="http://schemas.microsoft.com/office/drawing/2014/main" id="{8C69BA75-59E3-F8C5-3FBD-957960D56FDD}"/>
              </a:ext>
            </a:extLst>
          </p:cNvPr>
          <p:cNvSpPr txBox="1">
            <a:spLocks/>
          </p:cNvSpPr>
          <p:nvPr/>
        </p:nvSpPr>
        <p:spPr>
          <a:xfrm>
            <a:off x="5605590" y="2802214"/>
            <a:ext cx="316992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200" dirty="0">
                <a:ea typeface="Meiryo" panose="020B0604030504040204" pitchFamily="34" charset="-128"/>
                <a:cs typeface="+mj-cs"/>
              </a:rPr>
              <a:t>製造業における </a:t>
            </a:r>
            <a:r>
              <a:rPr lang="en-US" altLang="ja-JP" sz="1200" dirty="0">
                <a:ea typeface="Meiryo" panose="020B0604030504040204" pitchFamily="34" charset="-128"/>
                <a:cs typeface="+mj-cs"/>
              </a:rPr>
              <a:t>3 </a:t>
            </a:r>
            <a:r>
              <a:rPr lang="ja-JP" altLang="en-US" sz="1200" dirty="0">
                <a:ea typeface="Meiryo" panose="020B0604030504040204" pitchFamily="34" charset="-128"/>
                <a:cs typeface="+mj-cs"/>
              </a:rPr>
              <a:t>つの重要な役割の</a:t>
            </a:r>
            <a:endParaRPr lang="en-US" altLang="ja-JP" sz="1200" dirty="0">
              <a:ea typeface="Meiryo" panose="020B0604030504040204" pitchFamily="34" charset="-128"/>
              <a:cs typeface="+mj-cs"/>
            </a:endParaRPr>
          </a:p>
          <a:p>
            <a:pPr marL="0" lvl="1" defTabSz="685800" rtl="0">
              <a:spcBef>
                <a:spcPct val="0"/>
              </a:spcBef>
            </a:pPr>
            <a:r>
              <a:rPr lang="ja-JP" altLang="en-US" sz="1200" dirty="0">
                <a:ea typeface="Meiryo" panose="020B0604030504040204" pitchFamily="34" charset="-128"/>
                <a:cs typeface="+mj-cs"/>
              </a:rPr>
              <a:t>スキルギャップがある場所</a:t>
            </a:r>
          </a:p>
        </p:txBody>
      </p:sp>
      <p:sp>
        <p:nvSpPr>
          <p:cNvPr id="21" name="Oval 20">
            <a:extLst>
              <a:ext uri="{FF2B5EF4-FFF2-40B4-BE49-F238E27FC236}">
                <a16:creationId xmlns:a16="http://schemas.microsoft.com/office/drawing/2014/main" id="{D92EFA1C-154B-A854-BF61-90FB3C7A73BD}"/>
              </a:ext>
            </a:extLst>
          </p:cNvPr>
          <p:cNvSpPr/>
          <p:nvPr/>
        </p:nvSpPr>
        <p:spPr>
          <a:xfrm>
            <a:off x="4794377" y="4114801"/>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b="1" dirty="0">
              <a:ea typeface="Meiryo" panose="020B0604030504040204" pitchFamily="34" charset="-128"/>
            </a:endParaRPr>
          </a:p>
        </p:txBody>
      </p:sp>
      <p:sp>
        <p:nvSpPr>
          <p:cNvPr id="22" name="Title 5">
            <a:extLst>
              <a:ext uri="{FF2B5EF4-FFF2-40B4-BE49-F238E27FC236}">
                <a16:creationId xmlns:a16="http://schemas.microsoft.com/office/drawing/2014/main" id="{454EE08F-5519-D701-5479-1A9E591B2BE9}"/>
              </a:ext>
            </a:extLst>
          </p:cNvPr>
          <p:cNvSpPr txBox="1">
            <a:spLocks/>
          </p:cNvSpPr>
          <p:nvPr/>
        </p:nvSpPr>
        <p:spPr>
          <a:xfrm>
            <a:off x="5605589" y="4356636"/>
            <a:ext cx="3362303"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200" dirty="0">
                <a:ea typeface="Meiryo" panose="020B0604030504040204" pitchFamily="34" charset="-128"/>
                <a:cs typeface="+mj-cs"/>
              </a:rPr>
              <a:t>未来の世代はどのようにして変化を起こすのか </a:t>
            </a:r>
          </a:p>
        </p:txBody>
      </p:sp>
      <p:cxnSp>
        <p:nvCxnSpPr>
          <p:cNvPr id="24" name="Straight Connector 23">
            <a:extLst>
              <a:ext uri="{FF2B5EF4-FFF2-40B4-BE49-F238E27FC236}">
                <a16:creationId xmlns:a16="http://schemas.microsoft.com/office/drawing/2014/main" id="{C1489EF6-D853-B283-041C-601ADDBB185E}"/>
              </a:ext>
            </a:extLst>
          </p:cNvPr>
          <p:cNvCxnSpPr>
            <a:cxnSpLocks/>
          </p:cNvCxnSpPr>
          <p:nvPr/>
        </p:nvCxnSpPr>
        <p:spPr>
          <a:xfrm>
            <a:off x="4572699" y="1190625"/>
            <a:ext cx="0" cy="35893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1F30B9C-1B47-3D6C-21B7-D4086FB29962}"/>
              </a:ext>
            </a:extLst>
          </p:cNvPr>
          <p:cNvCxnSpPr>
            <a:cxnSpLocks/>
          </p:cNvCxnSpPr>
          <p:nvPr/>
        </p:nvCxnSpPr>
        <p:spPr>
          <a:xfrm>
            <a:off x="369887" y="2255837"/>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2DA08B-CEDF-894B-5E9E-CEDB63CCAEC7}"/>
              </a:ext>
            </a:extLst>
          </p:cNvPr>
          <p:cNvCxnSpPr>
            <a:cxnSpLocks/>
          </p:cNvCxnSpPr>
          <p:nvPr/>
        </p:nvCxnSpPr>
        <p:spPr>
          <a:xfrm>
            <a:off x="369887" y="3717926"/>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5403AD-E434-16D0-161A-AEB5CD659553}"/>
              </a:ext>
            </a:extLst>
          </p:cNvPr>
          <p:cNvCxnSpPr>
            <a:cxnSpLocks/>
          </p:cNvCxnSpPr>
          <p:nvPr/>
        </p:nvCxnSpPr>
        <p:spPr>
          <a:xfrm>
            <a:off x="4794377" y="2255837"/>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12118FF-2CFA-C371-5B23-7DEC7AC8AF2B}"/>
              </a:ext>
            </a:extLst>
          </p:cNvPr>
          <p:cNvCxnSpPr>
            <a:cxnSpLocks/>
          </p:cNvCxnSpPr>
          <p:nvPr/>
        </p:nvCxnSpPr>
        <p:spPr>
          <a:xfrm>
            <a:off x="4794377" y="3717926"/>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2" name="Graphic 31">
            <a:extLst>
              <a:ext uri="{FF2B5EF4-FFF2-40B4-BE49-F238E27FC236}">
                <a16:creationId xmlns:a16="http://schemas.microsoft.com/office/drawing/2014/main" id="{630EB384-DA27-3DD7-9E78-1FC38C1D289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8282" y="1329019"/>
            <a:ext cx="391547" cy="391547"/>
          </a:xfrm>
          <a:prstGeom prst="rect">
            <a:avLst/>
          </a:prstGeom>
        </p:spPr>
      </p:pic>
      <p:sp>
        <p:nvSpPr>
          <p:cNvPr id="33" name="Graphic 49">
            <a:extLst>
              <a:ext uri="{FF2B5EF4-FFF2-40B4-BE49-F238E27FC236}">
                <a16:creationId xmlns:a16="http://schemas.microsoft.com/office/drawing/2014/main" id="{1E3C1AFF-29EF-A7E5-A6A7-C897D75D7F6D}"/>
              </a:ext>
            </a:extLst>
          </p:cNvPr>
          <p:cNvSpPr>
            <a:spLocks noChangeAspect="1"/>
          </p:cNvSpPr>
          <p:nvPr/>
        </p:nvSpPr>
        <p:spPr>
          <a:xfrm>
            <a:off x="545092" y="2849721"/>
            <a:ext cx="317926" cy="274320"/>
          </a:xfrm>
          <a:custGeom>
            <a:avLst/>
            <a:gdLst>
              <a:gd name="connsiteX0" fmla="*/ 507376 w 812822"/>
              <a:gd name="connsiteY0" fmla="*/ 181274 h 701338"/>
              <a:gd name="connsiteX1" fmla="*/ 507376 w 812822"/>
              <a:gd name="connsiteY1" fmla="*/ 116504 h 701338"/>
              <a:gd name="connsiteX2" fmla="*/ 605484 w 812822"/>
              <a:gd name="connsiteY2" fmla="*/ 76499 h 701338"/>
              <a:gd name="connsiteX3" fmla="*/ 605484 w 812822"/>
              <a:gd name="connsiteY3" fmla="*/ 76499 h 701338"/>
              <a:gd name="connsiteX4" fmla="*/ 607389 w 812822"/>
              <a:gd name="connsiteY4" fmla="*/ 75546 h 701338"/>
              <a:gd name="connsiteX5" fmla="*/ 609294 w 812822"/>
              <a:gd name="connsiteY5" fmla="*/ 74594 h 701338"/>
              <a:gd name="connsiteX6" fmla="*/ 611199 w 812822"/>
              <a:gd name="connsiteY6" fmla="*/ 73641 h 701338"/>
              <a:gd name="connsiteX7" fmla="*/ 612151 w 812822"/>
              <a:gd name="connsiteY7" fmla="*/ 71736 h 701338"/>
              <a:gd name="connsiteX8" fmla="*/ 613104 w 812822"/>
              <a:gd name="connsiteY8" fmla="*/ 70784 h 701338"/>
              <a:gd name="connsiteX9" fmla="*/ 614056 w 812822"/>
              <a:gd name="connsiteY9" fmla="*/ 67926 h 701338"/>
              <a:gd name="connsiteX10" fmla="*/ 614056 w 812822"/>
              <a:gd name="connsiteY10" fmla="*/ 67926 h 701338"/>
              <a:gd name="connsiteX11" fmla="*/ 614056 w 812822"/>
              <a:gd name="connsiteY11" fmla="*/ 66974 h 701338"/>
              <a:gd name="connsiteX12" fmla="*/ 615009 w 812822"/>
              <a:gd name="connsiteY12" fmla="*/ 65069 h 701338"/>
              <a:gd name="connsiteX13" fmla="*/ 615009 w 812822"/>
              <a:gd name="connsiteY13" fmla="*/ 63164 h 701338"/>
              <a:gd name="connsiteX14" fmla="*/ 615009 w 812822"/>
              <a:gd name="connsiteY14" fmla="*/ 61259 h 701338"/>
              <a:gd name="connsiteX15" fmla="*/ 615009 w 812822"/>
              <a:gd name="connsiteY15" fmla="*/ 59354 h 701338"/>
              <a:gd name="connsiteX16" fmla="*/ 615009 w 812822"/>
              <a:gd name="connsiteY16" fmla="*/ 57449 h 701338"/>
              <a:gd name="connsiteX17" fmla="*/ 614056 w 812822"/>
              <a:gd name="connsiteY17" fmla="*/ 55544 h 701338"/>
              <a:gd name="connsiteX18" fmla="*/ 614056 w 812822"/>
              <a:gd name="connsiteY18" fmla="*/ 54591 h 701338"/>
              <a:gd name="connsiteX19" fmla="*/ 614056 w 812822"/>
              <a:gd name="connsiteY19" fmla="*/ 54591 h 701338"/>
              <a:gd name="connsiteX20" fmla="*/ 612151 w 812822"/>
              <a:gd name="connsiteY20" fmla="*/ 51734 h 701338"/>
              <a:gd name="connsiteX21" fmla="*/ 611199 w 812822"/>
              <a:gd name="connsiteY21" fmla="*/ 50781 h 701338"/>
              <a:gd name="connsiteX22" fmla="*/ 610246 w 812822"/>
              <a:gd name="connsiteY22" fmla="*/ 48876 h 701338"/>
              <a:gd name="connsiteX23" fmla="*/ 608341 w 812822"/>
              <a:gd name="connsiteY23" fmla="*/ 46971 h 701338"/>
              <a:gd name="connsiteX24" fmla="*/ 607389 w 812822"/>
              <a:gd name="connsiteY24" fmla="*/ 46019 h 701338"/>
              <a:gd name="connsiteX25" fmla="*/ 604531 w 812822"/>
              <a:gd name="connsiteY25" fmla="*/ 45066 h 701338"/>
              <a:gd name="connsiteX26" fmla="*/ 604531 w 812822"/>
              <a:gd name="connsiteY26" fmla="*/ 45066 h 701338"/>
              <a:gd name="connsiteX27" fmla="*/ 495946 w 812822"/>
              <a:gd name="connsiteY27" fmla="*/ 1251 h 701338"/>
              <a:gd name="connsiteX28" fmla="*/ 479754 w 812822"/>
              <a:gd name="connsiteY28" fmla="*/ 3156 h 701338"/>
              <a:gd name="connsiteX29" fmla="*/ 472134 w 812822"/>
              <a:gd name="connsiteY29" fmla="*/ 17444 h 701338"/>
              <a:gd name="connsiteX30" fmla="*/ 472134 w 812822"/>
              <a:gd name="connsiteY30" fmla="*/ 183179 h 701338"/>
              <a:gd name="connsiteX31" fmla="*/ 294016 w 812822"/>
              <a:gd name="connsiteY31" fmla="*/ 465119 h 701338"/>
              <a:gd name="connsiteX32" fmla="*/ 225436 w 812822"/>
              <a:gd name="connsiteY32" fmla="*/ 357486 h 701338"/>
              <a:gd name="connsiteX33" fmla="*/ 211149 w 812822"/>
              <a:gd name="connsiteY33" fmla="*/ 349866 h 701338"/>
              <a:gd name="connsiteX34" fmla="*/ 211149 w 812822"/>
              <a:gd name="connsiteY34" fmla="*/ 349866 h 701338"/>
              <a:gd name="connsiteX35" fmla="*/ 196861 w 812822"/>
              <a:gd name="connsiteY35" fmla="*/ 358439 h 701338"/>
              <a:gd name="connsiteX36" fmla="*/ 2551 w 812822"/>
              <a:gd name="connsiteY36" fmla="*/ 674669 h 701338"/>
              <a:gd name="connsiteX37" fmla="*/ 8266 w 812822"/>
              <a:gd name="connsiteY37" fmla="*/ 698481 h 701338"/>
              <a:gd name="connsiteX38" fmla="*/ 16839 w 812822"/>
              <a:gd name="connsiteY38" fmla="*/ 701339 h 701338"/>
              <a:gd name="connsiteX39" fmla="*/ 32079 w 812822"/>
              <a:gd name="connsiteY39" fmla="*/ 692766 h 701338"/>
              <a:gd name="connsiteX40" fmla="*/ 211149 w 812822"/>
              <a:gd name="connsiteY40" fmla="*/ 398444 h 701338"/>
              <a:gd name="connsiteX41" fmla="*/ 278776 w 812822"/>
              <a:gd name="connsiteY41" fmla="*/ 506076 h 701338"/>
              <a:gd name="connsiteX42" fmla="*/ 293064 w 812822"/>
              <a:gd name="connsiteY42" fmla="*/ 513696 h 701338"/>
              <a:gd name="connsiteX43" fmla="*/ 293064 w 812822"/>
              <a:gd name="connsiteY43" fmla="*/ 513696 h 701338"/>
              <a:gd name="connsiteX44" fmla="*/ 307351 w 812822"/>
              <a:gd name="connsiteY44" fmla="*/ 506076 h 701338"/>
              <a:gd name="connsiteX45" fmla="*/ 349261 w 812822"/>
              <a:gd name="connsiteY45" fmla="*/ 440354 h 701338"/>
              <a:gd name="connsiteX46" fmla="*/ 349261 w 812822"/>
              <a:gd name="connsiteY46" fmla="*/ 440354 h 701338"/>
              <a:gd name="connsiteX47" fmla="*/ 450226 w 812822"/>
              <a:gd name="connsiteY47" fmla="*/ 380346 h 701338"/>
              <a:gd name="connsiteX48" fmla="*/ 481659 w 812822"/>
              <a:gd name="connsiteY48" fmla="*/ 485121 h 701338"/>
              <a:gd name="connsiteX49" fmla="*/ 494994 w 812822"/>
              <a:gd name="connsiteY49" fmla="*/ 497504 h 701338"/>
              <a:gd name="connsiteX50" fmla="*/ 497851 w 812822"/>
              <a:gd name="connsiteY50" fmla="*/ 497504 h 701338"/>
              <a:gd name="connsiteX51" fmla="*/ 512139 w 812822"/>
              <a:gd name="connsiteY51" fmla="*/ 490836 h 701338"/>
              <a:gd name="connsiteX52" fmla="*/ 556906 w 812822"/>
              <a:gd name="connsiteY52" fmla="*/ 430829 h 701338"/>
              <a:gd name="connsiteX53" fmla="*/ 649299 w 812822"/>
              <a:gd name="connsiteY53" fmla="*/ 488931 h 701338"/>
              <a:gd name="connsiteX54" fmla="*/ 656919 w 812822"/>
              <a:gd name="connsiteY54" fmla="*/ 491789 h 701338"/>
              <a:gd name="connsiteX55" fmla="*/ 780744 w 812822"/>
              <a:gd name="connsiteY55" fmla="*/ 691814 h 701338"/>
              <a:gd name="connsiteX56" fmla="*/ 804556 w 812822"/>
              <a:gd name="connsiteY56" fmla="*/ 697529 h 701338"/>
              <a:gd name="connsiteX57" fmla="*/ 810271 w 812822"/>
              <a:gd name="connsiteY57" fmla="*/ 673716 h 701338"/>
              <a:gd name="connsiteX58" fmla="*/ 507376 w 812822"/>
              <a:gd name="connsiteY58" fmla="*/ 181274 h 701338"/>
              <a:gd name="connsiteX59" fmla="*/ 553096 w 812822"/>
              <a:gd name="connsiteY59" fmla="*/ 60306 h 701338"/>
              <a:gd name="connsiteX60" fmla="*/ 507376 w 812822"/>
              <a:gd name="connsiteY60" fmla="*/ 79356 h 701338"/>
              <a:gd name="connsiteX61" fmla="*/ 507376 w 812822"/>
              <a:gd name="connsiteY61" fmla="*/ 42209 h 701338"/>
              <a:gd name="connsiteX62" fmla="*/ 553096 w 812822"/>
              <a:gd name="connsiteY62" fmla="*/ 60306 h 701338"/>
              <a:gd name="connsiteX63" fmla="*/ 563574 w 812822"/>
              <a:gd name="connsiteY63" fmla="*/ 391776 h 701338"/>
              <a:gd name="connsiteX64" fmla="*/ 540714 w 812822"/>
              <a:gd name="connsiteY64" fmla="*/ 396539 h 701338"/>
              <a:gd name="connsiteX65" fmla="*/ 506424 w 812822"/>
              <a:gd name="connsiteY65" fmla="*/ 442259 h 701338"/>
              <a:gd name="connsiteX66" fmla="*/ 478801 w 812822"/>
              <a:gd name="connsiteY66" fmla="*/ 348914 h 701338"/>
              <a:gd name="connsiteX67" fmla="*/ 468324 w 812822"/>
              <a:gd name="connsiteY67" fmla="*/ 337484 h 701338"/>
              <a:gd name="connsiteX68" fmla="*/ 453084 w 812822"/>
              <a:gd name="connsiteY68" fmla="*/ 338436 h 701338"/>
              <a:gd name="connsiteX69" fmla="*/ 391171 w 812822"/>
              <a:gd name="connsiteY69" fmla="*/ 375584 h 701338"/>
              <a:gd name="connsiteX70" fmla="*/ 490231 w 812822"/>
              <a:gd name="connsiteY70" fmla="*/ 219374 h 701338"/>
              <a:gd name="connsiteX71" fmla="*/ 619771 w 812822"/>
              <a:gd name="connsiteY71" fmla="*/ 427971 h 701338"/>
              <a:gd name="connsiteX72" fmla="*/ 563574 w 812822"/>
              <a:gd name="connsiteY72" fmla="*/ 391776 h 70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812822" h="701338">
                <a:moveTo>
                  <a:pt x="507376" y="181274"/>
                </a:moveTo>
                <a:lnTo>
                  <a:pt x="507376" y="116504"/>
                </a:lnTo>
                <a:lnTo>
                  <a:pt x="605484" y="76499"/>
                </a:lnTo>
                <a:cubicBezTo>
                  <a:pt x="605484" y="76499"/>
                  <a:pt x="605484" y="76499"/>
                  <a:pt x="605484" y="76499"/>
                </a:cubicBezTo>
                <a:cubicBezTo>
                  <a:pt x="606436" y="76499"/>
                  <a:pt x="607389" y="75546"/>
                  <a:pt x="607389" y="75546"/>
                </a:cubicBezTo>
                <a:cubicBezTo>
                  <a:pt x="608341" y="75546"/>
                  <a:pt x="608341" y="74594"/>
                  <a:pt x="609294" y="74594"/>
                </a:cubicBezTo>
                <a:cubicBezTo>
                  <a:pt x="610246" y="74594"/>
                  <a:pt x="610246" y="73641"/>
                  <a:pt x="611199" y="73641"/>
                </a:cubicBezTo>
                <a:cubicBezTo>
                  <a:pt x="612151" y="72689"/>
                  <a:pt x="612151" y="72689"/>
                  <a:pt x="612151" y="71736"/>
                </a:cubicBezTo>
                <a:cubicBezTo>
                  <a:pt x="612151" y="71736"/>
                  <a:pt x="613104" y="70784"/>
                  <a:pt x="613104" y="70784"/>
                </a:cubicBezTo>
                <a:cubicBezTo>
                  <a:pt x="614056" y="69831"/>
                  <a:pt x="614056" y="68879"/>
                  <a:pt x="614056" y="67926"/>
                </a:cubicBezTo>
                <a:cubicBezTo>
                  <a:pt x="614056" y="67926"/>
                  <a:pt x="614056" y="67926"/>
                  <a:pt x="614056" y="67926"/>
                </a:cubicBezTo>
                <a:cubicBezTo>
                  <a:pt x="614056" y="67926"/>
                  <a:pt x="614056" y="66974"/>
                  <a:pt x="614056" y="66974"/>
                </a:cubicBezTo>
                <a:cubicBezTo>
                  <a:pt x="614056" y="66021"/>
                  <a:pt x="614056" y="66021"/>
                  <a:pt x="615009" y="65069"/>
                </a:cubicBezTo>
                <a:cubicBezTo>
                  <a:pt x="615009" y="64116"/>
                  <a:pt x="615009" y="64116"/>
                  <a:pt x="615009" y="63164"/>
                </a:cubicBezTo>
                <a:cubicBezTo>
                  <a:pt x="615009" y="62211"/>
                  <a:pt x="615009" y="62211"/>
                  <a:pt x="615009" y="61259"/>
                </a:cubicBezTo>
                <a:cubicBezTo>
                  <a:pt x="615009" y="60306"/>
                  <a:pt x="615009" y="60306"/>
                  <a:pt x="615009" y="59354"/>
                </a:cubicBezTo>
                <a:cubicBezTo>
                  <a:pt x="615009" y="58401"/>
                  <a:pt x="615009" y="58401"/>
                  <a:pt x="615009" y="57449"/>
                </a:cubicBezTo>
                <a:cubicBezTo>
                  <a:pt x="615009" y="56496"/>
                  <a:pt x="615009" y="55544"/>
                  <a:pt x="614056" y="55544"/>
                </a:cubicBezTo>
                <a:cubicBezTo>
                  <a:pt x="614056" y="55544"/>
                  <a:pt x="614056" y="54591"/>
                  <a:pt x="614056" y="54591"/>
                </a:cubicBezTo>
                <a:cubicBezTo>
                  <a:pt x="614056" y="54591"/>
                  <a:pt x="614056" y="54591"/>
                  <a:pt x="614056" y="54591"/>
                </a:cubicBezTo>
                <a:cubicBezTo>
                  <a:pt x="614056" y="53639"/>
                  <a:pt x="613104" y="52686"/>
                  <a:pt x="612151" y="51734"/>
                </a:cubicBezTo>
                <a:cubicBezTo>
                  <a:pt x="612151" y="50781"/>
                  <a:pt x="611199" y="50781"/>
                  <a:pt x="611199" y="50781"/>
                </a:cubicBezTo>
                <a:cubicBezTo>
                  <a:pt x="611199" y="49829"/>
                  <a:pt x="610246" y="49829"/>
                  <a:pt x="610246" y="48876"/>
                </a:cubicBezTo>
                <a:cubicBezTo>
                  <a:pt x="609294" y="47924"/>
                  <a:pt x="609294" y="47924"/>
                  <a:pt x="608341" y="46971"/>
                </a:cubicBezTo>
                <a:cubicBezTo>
                  <a:pt x="608341" y="46971"/>
                  <a:pt x="607389" y="46019"/>
                  <a:pt x="607389" y="46019"/>
                </a:cubicBezTo>
                <a:cubicBezTo>
                  <a:pt x="606436" y="45066"/>
                  <a:pt x="605484" y="45066"/>
                  <a:pt x="604531" y="45066"/>
                </a:cubicBezTo>
                <a:cubicBezTo>
                  <a:pt x="604531" y="45066"/>
                  <a:pt x="604531" y="45066"/>
                  <a:pt x="604531" y="45066"/>
                </a:cubicBezTo>
                <a:lnTo>
                  <a:pt x="495946" y="1251"/>
                </a:lnTo>
                <a:cubicBezTo>
                  <a:pt x="490231" y="-654"/>
                  <a:pt x="484516" y="-654"/>
                  <a:pt x="479754" y="3156"/>
                </a:cubicBezTo>
                <a:cubicBezTo>
                  <a:pt x="474991" y="6014"/>
                  <a:pt x="472134" y="11729"/>
                  <a:pt x="472134" y="17444"/>
                </a:cubicBezTo>
                <a:lnTo>
                  <a:pt x="472134" y="183179"/>
                </a:lnTo>
                <a:lnTo>
                  <a:pt x="294016" y="465119"/>
                </a:lnTo>
                <a:lnTo>
                  <a:pt x="225436" y="357486"/>
                </a:lnTo>
                <a:cubicBezTo>
                  <a:pt x="222579" y="352724"/>
                  <a:pt x="216864" y="349866"/>
                  <a:pt x="211149" y="349866"/>
                </a:cubicBezTo>
                <a:cubicBezTo>
                  <a:pt x="211149" y="349866"/>
                  <a:pt x="211149" y="349866"/>
                  <a:pt x="211149" y="349866"/>
                </a:cubicBezTo>
                <a:cubicBezTo>
                  <a:pt x="205434" y="349866"/>
                  <a:pt x="199719" y="352724"/>
                  <a:pt x="196861" y="358439"/>
                </a:cubicBezTo>
                <a:lnTo>
                  <a:pt x="2551" y="674669"/>
                </a:lnTo>
                <a:cubicBezTo>
                  <a:pt x="-2211" y="683241"/>
                  <a:pt x="-306" y="693719"/>
                  <a:pt x="8266" y="698481"/>
                </a:cubicBezTo>
                <a:cubicBezTo>
                  <a:pt x="11124" y="700386"/>
                  <a:pt x="13981" y="701339"/>
                  <a:pt x="16839" y="701339"/>
                </a:cubicBezTo>
                <a:cubicBezTo>
                  <a:pt x="22554" y="701339"/>
                  <a:pt x="28269" y="698481"/>
                  <a:pt x="32079" y="692766"/>
                </a:cubicBezTo>
                <a:lnTo>
                  <a:pt x="211149" y="398444"/>
                </a:lnTo>
                <a:lnTo>
                  <a:pt x="278776" y="506076"/>
                </a:lnTo>
                <a:cubicBezTo>
                  <a:pt x="281634" y="510839"/>
                  <a:pt x="287349" y="513696"/>
                  <a:pt x="293064" y="513696"/>
                </a:cubicBezTo>
                <a:lnTo>
                  <a:pt x="293064" y="513696"/>
                </a:lnTo>
                <a:cubicBezTo>
                  <a:pt x="298779" y="513696"/>
                  <a:pt x="304494" y="510839"/>
                  <a:pt x="307351" y="506076"/>
                </a:cubicBezTo>
                <a:lnTo>
                  <a:pt x="349261" y="440354"/>
                </a:lnTo>
                <a:cubicBezTo>
                  <a:pt x="349261" y="440354"/>
                  <a:pt x="349261" y="440354"/>
                  <a:pt x="349261" y="440354"/>
                </a:cubicBezTo>
                <a:lnTo>
                  <a:pt x="450226" y="380346"/>
                </a:lnTo>
                <a:lnTo>
                  <a:pt x="481659" y="485121"/>
                </a:lnTo>
                <a:cubicBezTo>
                  <a:pt x="483564" y="491789"/>
                  <a:pt x="488326" y="495599"/>
                  <a:pt x="494994" y="497504"/>
                </a:cubicBezTo>
                <a:cubicBezTo>
                  <a:pt x="495946" y="497504"/>
                  <a:pt x="496899" y="497504"/>
                  <a:pt x="497851" y="497504"/>
                </a:cubicBezTo>
                <a:cubicBezTo>
                  <a:pt x="503566" y="497504"/>
                  <a:pt x="508329" y="494646"/>
                  <a:pt x="512139" y="490836"/>
                </a:cubicBezTo>
                <a:lnTo>
                  <a:pt x="556906" y="430829"/>
                </a:lnTo>
                <a:lnTo>
                  <a:pt x="649299" y="488931"/>
                </a:lnTo>
                <a:cubicBezTo>
                  <a:pt x="651204" y="490836"/>
                  <a:pt x="654061" y="490836"/>
                  <a:pt x="656919" y="491789"/>
                </a:cubicBezTo>
                <a:lnTo>
                  <a:pt x="780744" y="691814"/>
                </a:lnTo>
                <a:cubicBezTo>
                  <a:pt x="785506" y="700386"/>
                  <a:pt x="796936" y="702291"/>
                  <a:pt x="804556" y="697529"/>
                </a:cubicBezTo>
                <a:cubicBezTo>
                  <a:pt x="813129" y="692766"/>
                  <a:pt x="815034" y="681336"/>
                  <a:pt x="810271" y="673716"/>
                </a:cubicBezTo>
                <a:lnTo>
                  <a:pt x="507376" y="181274"/>
                </a:lnTo>
                <a:close/>
                <a:moveTo>
                  <a:pt x="553096" y="60306"/>
                </a:moveTo>
                <a:lnTo>
                  <a:pt x="507376" y="79356"/>
                </a:lnTo>
                <a:lnTo>
                  <a:pt x="507376" y="42209"/>
                </a:lnTo>
                <a:lnTo>
                  <a:pt x="553096" y="60306"/>
                </a:lnTo>
                <a:close/>
                <a:moveTo>
                  <a:pt x="563574" y="391776"/>
                </a:moveTo>
                <a:cubicBezTo>
                  <a:pt x="555954" y="387014"/>
                  <a:pt x="545476" y="388919"/>
                  <a:pt x="540714" y="396539"/>
                </a:cubicBezTo>
                <a:lnTo>
                  <a:pt x="506424" y="442259"/>
                </a:lnTo>
                <a:lnTo>
                  <a:pt x="478801" y="348914"/>
                </a:lnTo>
                <a:cubicBezTo>
                  <a:pt x="476896" y="344151"/>
                  <a:pt x="473086" y="339389"/>
                  <a:pt x="468324" y="337484"/>
                </a:cubicBezTo>
                <a:cubicBezTo>
                  <a:pt x="463561" y="335579"/>
                  <a:pt x="457846" y="335579"/>
                  <a:pt x="453084" y="338436"/>
                </a:cubicBezTo>
                <a:lnTo>
                  <a:pt x="391171" y="375584"/>
                </a:lnTo>
                <a:lnTo>
                  <a:pt x="490231" y="219374"/>
                </a:lnTo>
                <a:lnTo>
                  <a:pt x="619771" y="427971"/>
                </a:lnTo>
                <a:lnTo>
                  <a:pt x="563574" y="391776"/>
                </a:lnTo>
                <a:close/>
              </a:path>
            </a:pathLst>
          </a:custGeom>
          <a:solidFill>
            <a:schemeClr val="tx1"/>
          </a:solidFill>
          <a:ln w="9525" cap="flat">
            <a:noFill/>
            <a:prstDash val="solid"/>
            <a:miter/>
          </a:ln>
        </p:spPr>
        <p:txBody>
          <a:bodyPr rtlCol="0" anchor="ctr"/>
          <a:lstStyle/>
          <a:p>
            <a:pPr rtl="0"/>
            <a:endParaRPr lang="ja-JP" altLang="en-US" dirty="0">
              <a:ea typeface="Meiryo" panose="020B0604030504040204" pitchFamily="34" charset="-128"/>
            </a:endParaRPr>
          </a:p>
        </p:txBody>
      </p:sp>
      <p:grpSp>
        <p:nvGrpSpPr>
          <p:cNvPr id="39" name="Group 38">
            <a:extLst>
              <a:ext uri="{FF2B5EF4-FFF2-40B4-BE49-F238E27FC236}">
                <a16:creationId xmlns:a16="http://schemas.microsoft.com/office/drawing/2014/main" id="{EE2072CA-B6F4-8A90-BFDF-B4A5BFB385C8}"/>
              </a:ext>
            </a:extLst>
          </p:cNvPr>
          <p:cNvGrpSpPr>
            <a:grpSpLocks noChangeAspect="1"/>
          </p:cNvGrpSpPr>
          <p:nvPr/>
        </p:nvGrpSpPr>
        <p:grpSpPr>
          <a:xfrm>
            <a:off x="4991094" y="1387632"/>
            <a:ext cx="274903" cy="274320"/>
            <a:chOff x="10563226" y="2925764"/>
            <a:chExt cx="25465087" cy="25411111"/>
          </a:xfrm>
          <a:solidFill>
            <a:schemeClr val="tx1"/>
          </a:solidFill>
        </p:grpSpPr>
        <p:sp>
          <p:nvSpPr>
            <p:cNvPr id="40" name="Freeform 298">
              <a:extLst>
                <a:ext uri="{FF2B5EF4-FFF2-40B4-BE49-F238E27FC236}">
                  <a16:creationId xmlns:a16="http://schemas.microsoft.com/office/drawing/2014/main" id="{05B829E4-018F-8C9B-D712-25C26C6CA9BF}"/>
                </a:ext>
              </a:extLst>
            </p:cNvPr>
            <p:cNvSpPr>
              <a:spLocks noEditPoints="1"/>
            </p:cNvSpPr>
            <p:nvPr/>
          </p:nvSpPr>
          <p:spPr bwMode="auto">
            <a:xfrm>
              <a:off x="10563226" y="2925764"/>
              <a:ext cx="25465087" cy="25411111"/>
            </a:xfrm>
            <a:custGeom>
              <a:avLst/>
              <a:gdLst>
                <a:gd name="T0" fmla="*/ 2698 w 2808"/>
                <a:gd name="T1" fmla="*/ 857 h 2808"/>
                <a:gd name="T2" fmla="*/ 2397 w 2808"/>
                <a:gd name="T3" fmla="*/ 411 h 2808"/>
                <a:gd name="T4" fmla="*/ 1951 w 2808"/>
                <a:gd name="T5" fmla="*/ 110 h 2808"/>
                <a:gd name="T6" fmla="*/ 1404 w 2808"/>
                <a:gd name="T7" fmla="*/ 0 h 2808"/>
                <a:gd name="T8" fmla="*/ 857 w 2808"/>
                <a:gd name="T9" fmla="*/ 110 h 2808"/>
                <a:gd name="T10" fmla="*/ 411 w 2808"/>
                <a:gd name="T11" fmla="*/ 411 h 2808"/>
                <a:gd name="T12" fmla="*/ 110 w 2808"/>
                <a:gd name="T13" fmla="*/ 857 h 2808"/>
                <a:gd name="T14" fmla="*/ 0 w 2808"/>
                <a:gd name="T15" fmla="*/ 1404 h 2808"/>
                <a:gd name="T16" fmla="*/ 110 w 2808"/>
                <a:gd name="T17" fmla="*/ 1951 h 2808"/>
                <a:gd name="T18" fmla="*/ 411 w 2808"/>
                <a:gd name="T19" fmla="*/ 2397 h 2808"/>
                <a:gd name="T20" fmla="*/ 857 w 2808"/>
                <a:gd name="T21" fmla="*/ 2698 h 2808"/>
                <a:gd name="T22" fmla="*/ 1404 w 2808"/>
                <a:gd name="T23" fmla="*/ 2808 h 2808"/>
                <a:gd name="T24" fmla="*/ 1951 w 2808"/>
                <a:gd name="T25" fmla="*/ 2698 h 2808"/>
                <a:gd name="T26" fmla="*/ 2397 w 2808"/>
                <a:gd name="T27" fmla="*/ 2397 h 2808"/>
                <a:gd name="T28" fmla="*/ 2698 w 2808"/>
                <a:gd name="T29" fmla="*/ 1951 h 2808"/>
                <a:gd name="T30" fmla="*/ 2808 w 2808"/>
                <a:gd name="T31" fmla="*/ 1404 h 2808"/>
                <a:gd name="T32" fmla="*/ 2698 w 2808"/>
                <a:gd name="T33" fmla="*/ 857 h 2808"/>
                <a:gd name="T34" fmla="*/ 2269 w 2808"/>
                <a:gd name="T35" fmla="*/ 2269 h 2808"/>
                <a:gd name="T36" fmla="*/ 1880 w 2808"/>
                <a:gd name="T37" fmla="*/ 2531 h 2808"/>
                <a:gd name="T38" fmla="*/ 1404 w 2808"/>
                <a:gd name="T39" fmla="*/ 2627 h 2808"/>
                <a:gd name="T40" fmla="*/ 928 w 2808"/>
                <a:gd name="T41" fmla="*/ 2531 h 2808"/>
                <a:gd name="T42" fmla="*/ 539 w 2808"/>
                <a:gd name="T43" fmla="*/ 2269 h 2808"/>
                <a:gd name="T44" fmla="*/ 277 w 2808"/>
                <a:gd name="T45" fmla="*/ 1880 h 2808"/>
                <a:gd name="T46" fmla="*/ 184 w 2808"/>
                <a:gd name="T47" fmla="*/ 1483 h 2808"/>
                <a:gd name="T48" fmla="*/ 584 w 2808"/>
                <a:gd name="T49" fmla="*/ 1483 h 2808"/>
                <a:gd name="T50" fmla="*/ 662 w 2808"/>
                <a:gd name="T51" fmla="*/ 1404 h 2808"/>
                <a:gd name="T52" fmla="*/ 584 w 2808"/>
                <a:gd name="T53" fmla="*/ 1325 h 2808"/>
                <a:gd name="T54" fmla="*/ 184 w 2808"/>
                <a:gd name="T55" fmla="*/ 1325 h 2808"/>
                <a:gd name="T56" fmla="*/ 277 w 2808"/>
                <a:gd name="T57" fmla="*/ 928 h 2808"/>
                <a:gd name="T58" fmla="*/ 469 w 2808"/>
                <a:gd name="T59" fmla="*/ 615 h 2808"/>
                <a:gd name="T60" fmla="*/ 758 w 2808"/>
                <a:gd name="T61" fmla="*/ 892 h 2808"/>
                <a:gd name="T62" fmla="*/ 812 w 2808"/>
                <a:gd name="T63" fmla="*/ 914 h 2808"/>
                <a:gd name="T64" fmla="*/ 869 w 2808"/>
                <a:gd name="T65" fmla="*/ 890 h 2808"/>
                <a:gd name="T66" fmla="*/ 867 w 2808"/>
                <a:gd name="T67" fmla="*/ 779 h 2808"/>
                <a:gd name="T68" fmla="*/ 579 w 2808"/>
                <a:gd name="T69" fmla="*/ 502 h 2808"/>
                <a:gd name="T70" fmla="*/ 928 w 2808"/>
                <a:gd name="T71" fmla="*/ 277 h 2808"/>
                <a:gd name="T72" fmla="*/ 1325 w 2808"/>
                <a:gd name="T73" fmla="*/ 184 h 2808"/>
                <a:gd name="T74" fmla="*/ 1325 w 2808"/>
                <a:gd name="T75" fmla="*/ 584 h 2808"/>
                <a:gd name="T76" fmla="*/ 1404 w 2808"/>
                <a:gd name="T77" fmla="*/ 662 h 2808"/>
                <a:gd name="T78" fmla="*/ 1483 w 2808"/>
                <a:gd name="T79" fmla="*/ 584 h 2808"/>
                <a:gd name="T80" fmla="*/ 1483 w 2808"/>
                <a:gd name="T81" fmla="*/ 184 h 2808"/>
                <a:gd name="T82" fmla="*/ 1880 w 2808"/>
                <a:gd name="T83" fmla="*/ 277 h 2808"/>
                <a:gd name="T84" fmla="*/ 2229 w 2808"/>
                <a:gd name="T85" fmla="*/ 502 h 2808"/>
                <a:gd name="T86" fmla="*/ 1941 w 2808"/>
                <a:gd name="T87" fmla="*/ 779 h 2808"/>
                <a:gd name="T88" fmla="*/ 1939 w 2808"/>
                <a:gd name="T89" fmla="*/ 890 h 2808"/>
                <a:gd name="T90" fmla="*/ 1996 w 2808"/>
                <a:gd name="T91" fmla="*/ 914 h 2808"/>
                <a:gd name="T92" fmla="*/ 2050 w 2808"/>
                <a:gd name="T93" fmla="*/ 892 h 2808"/>
                <a:gd name="T94" fmla="*/ 2339 w 2808"/>
                <a:gd name="T95" fmla="*/ 615 h 2808"/>
                <a:gd name="T96" fmla="*/ 2531 w 2808"/>
                <a:gd name="T97" fmla="*/ 928 h 2808"/>
                <a:gd name="T98" fmla="*/ 2624 w 2808"/>
                <a:gd name="T99" fmla="*/ 1325 h 2808"/>
                <a:gd name="T100" fmla="*/ 2224 w 2808"/>
                <a:gd name="T101" fmla="*/ 1325 h 2808"/>
                <a:gd name="T102" fmla="*/ 2146 w 2808"/>
                <a:gd name="T103" fmla="*/ 1404 h 2808"/>
                <a:gd name="T104" fmla="*/ 2224 w 2808"/>
                <a:gd name="T105" fmla="*/ 1483 h 2808"/>
                <a:gd name="T106" fmla="*/ 2624 w 2808"/>
                <a:gd name="T107" fmla="*/ 1483 h 2808"/>
                <a:gd name="T108" fmla="*/ 2531 w 2808"/>
                <a:gd name="T109" fmla="*/ 1880 h 2808"/>
                <a:gd name="T110" fmla="*/ 2269 w 2808"/>
                <a:gd name="T111" fmla="*/ 2269 h 2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8" h="2808">
                  <a:moveTo>
                    <a:pt x="2698" y="857"/>
                  </a:moveTo>
                  <a:cubicBezTo>
                    <a:pt x="2627" y="690"/>
                    <a:pt x="2526" y="540"/>
                    <a:pt x="2397" y="411"/>
                  </a:cubicBezTo>
                  <a:cubicBezTo>
                    <a:pt x="2268" y="282"/>
                    <a:pt x="2118" y="181"/>
                    <a:pt x="1951" y="110"/>
                  </a:cubicBezTo>
                  <a:cubicBezTo>
                    <a:pt x="1777" y="37"/>
                    <a:pt x="1594" y="0"/>
                    <a:pt x="1404" y="0"/>
                  </a:cubicBezTo>
                  <a:cubicBezTo>
                    <a:pt x="1214" y="0"/>
                    <a:pt x="1031" y="37"/>
                    <a:pt x="857" y="110"/>
                  </a:cubicBezTo>
                  <a:cubicBezTo>
                    <a:pt x="690" y="181"/>
                    <a:pt x="540" y="282"/>
                    <a:pt x="411" y="411"/>
                  </a:cubicBezTo>
                  <a:cubicBezTo>
                    <a:pt x="282" y="540"/>
                    <a:pt x="181" y="690"/>
                    <a:pt x="110" y="857"/>
                  </a:cubicBezTo>
                  <a:cubicBezTo>
                    <a:pt x="37" y="1031"/>
                    <a:pt x="0" y="1214"/>
                    <a:pt x="0" y="1404"/>
                  </a:cubicBezTo>
                  <a:cubicBezTo>
                    <a:pt x="0" y="1594"/>
                    <a:pt x="37" y="1777"/>
                    <a:pt x="110" y="1951"/>
                  </a:cubicBezTo>
                  <a:cubicBezTo>
                    <a:pt x="181" y="2118"/>
                    <a:pt x="282" y="2268"/>
                    <a:pt x="411" y="2397"/>
                  </a:cubicBezTo>
                  <a:cubicBezTo>
                    <a:pt x="540" y="2526"/>
                    <a:pt x="690" y="2627"/>
                    <a:pt x="857" y="2698"/>
                  </a:cubicBezTo>
                  <a:cubicBezTo>
                    <a:pt x="1031" y="2771"/>
                    <a:pt x="1214" y="2808"/>
                    <a:pt x="1404" y="2808"/>
                  </a:cubicBezTo>
                  <a:cubicBezTo>
                    <a:pt x="1594" y="2808"/>
                    <a:pt x="1777" y="2771"/>
                    <a:pt x="1951" y="2698"/>
                  </a:cubicBezTo>
                  <a:cubicBezTo>
                    <a:pt x="2118" y="2627"/>
                    <a:pt x="2268" y="2526"/>
                    <a:pt x="2397" y="2397"/>
                  </a:cubicBezTo>
                  <a:cubicBezTo>
                    <a:pt x="2526" y="2268"/>
                    <a:pt x="2627" y="2118"/>
                    <a:pt x="2698" y="1951"/>
                  </a:cubicBezTo>
                  <a:cubicBezTo>
                    <a:pt x="2771" y="1777"/>
                    <a:pt x="2808" y="1594"/>
                    <a:pt x="2808" y="1404"/>
                  </a:cubicBezTo>
                  <a:cubicBezTo>
                    <a:pt x="2808" y="1214"/>
                    <a:pt x="2771" y="1031"/>
                    <a:pt x="2698" y="857"/>
                  </a:cubicBezTo>
                  <a:close/>
                  <a:moveTo>
                    <a:pt x="2269" y="2269"/>
                  </a:moveTo>
                  <a:cubicBezTo>
                    <a:pt x="2156" y="2381"/>
                    <a:pt x="2026" y="2469"/>
                    <a:pt x="1880" y="2531"/>
                  </a:cubicBezTo>
                  <a:cubicBezTo>
                    <a:pt x="1729" y="2595"/>
                    <a:pt x="1569" y="2627"/>
                    <a:pt x="1404" y="2627"/>
                  </a:cubicBezTo>
                  <a:cubicBezTo>
                    <a:pt x="1239" y="2627"/>
                    <a:pt x="1079" y="2595"/>
                    <a:pt x="928" y="2531"/>
                  </a:cubicBezTo>
                  <a:cubicBezTo>
                    <a:pt x="782" y="2469"/>
                    <a:pt x="652" y="2381"/>
                    <a:pt x="539" y="2269"/>
                  </a:cubicBezTo>
                  <a:cubicBezTo>
                    <a:pt x="427" y="2156"/>
                    <a:pt x="339" y="2026"/>
                    <a:pt x="277" y="1880"/>
                  </a:cubicBezTo>
                  <a:cubicBezTo>
                    <a:pt x="224" y="1753"/>
                    <a:pt x="192" y="1620"/>
                    <a:pt x="184" y="1483"/>
                  </a:cubicBezTo>
                  <a:cubicBezTo>
                    <a:pt x="584" y="1483"/>
                    <a:pt x="584" y="1483"/>
                    <a:pt x="584" y="1483"/>
                  </a:cubicBezTo>
                  <a:cubicBezTo>
                    <a:pt x="627" y="1483"/>
                    <a:pt x="662" y="1448"/>
                    <a:pt x="662" y="1404"/>
                  </a:cubicBezTo>
                  <a:cubicBezTo>
                    <a:pt x="662" y="1360"/>
                    <a:pt x="627" y="1325"/>
                    <a:pt x="584" y="1325"/>
                  </a:cubicBezTo>
                  <a:cubicBezTo>
                    <a:pt x="184" y="1325"/>
                    <a:pt x="184" y="1325"/>
                    <a:pt x="184" y="1325"/>
                  </a:cubicBezTo>
                  <a:cubicBezTo>
                    <a:pt x="192" y="1188"/>
                    <a:pt x="224" y="1055"/>
                    <a:pt x="277" y="928"/>
                  </a:cubicBezTo>
                  <a:cubicBezTo>
                    <a:pt x="325" y="814"/>
                    <a:pt x="390" y="709"/>
                    <a:pt x="469" y="615"/>
                  </a:cubicBezTo>
                  <a:cubicBezTo>
                    <a:pt x="758" y="892"/>
                    <a:pt x="758" y="892"/>
                    <a:pt x="758" y="892"/>
                  </a:cubicBezTo>
                  <a:cubicBezTo>
                    <a:pt x="773" y="907"/>
                    <a:pt x="793" y="914"/>
                    <a:pt x="812" y="914"/>
                  </a:cubicBezTo>
                  <a:cubicBezTo>
                    <a:pt x="833" y="914"/>
                    <a:pt x="854" y="906"/>
                    <a:pt x="869" y="890"/>
                  </a:cubicBezTo>
                  <a:cubicBezTo>
                    <a:pt x="899" y="859"/>
                    <a:pt x="898" y="809"/>
                    <a:pt x="867" y="779"/>
                  </a:cubicBezTo>
                  <a:cubicBezTo>
                    <a:pt x="579" y="502"/>
                    <a:pt x="579" y="502"/>
                    <a:pt x="579" y="502"/>
                  </a:cubicBezTo>
                  <a:cubicBezTo>
                    <a:pt x="682" y="407"/>
                    <a:pt x="799" y="332"/>
                    <a:pt x="928" y="277"/>
                  </a:cubicBezTo>
                  <a:cubicBezTo>
                    <a:pt x="1055" y="224"/>
                    <a:pt x="1188" y="192"/>
                    <a:pt x="1325" y="184"/>
                  </a:cubicBezTo>
                  <a:cubicBezTo>
                    <a:pt x="1325" y="584"/>
                    <a:pt x="1325" y="584"/>
                    <a:pt x="1325" y="584"/>
                  </a:cubicBezTo>
                  <a:cubicBezTo>
                    <a:pt x="1325" y="627"/>
                    <a:pt x="1360" y="662"/>
                    <a:pt x="1404" y="662"/>
                  </a:cubicBezTo>
                  <a:cubicBezTo>
                    <a:pt x="1448" y="662"/>
                    <a:pt x="1483" y="627"/>
                    <a:pt x="1483" y="584"/>
                  </a:cubicBezTo>
                  <a:cubicBezTo>
                    <a:pt x="1483" y="184"/>
                    <a:pt x="1483" y="184"/>
                    <a:pt x="1483" y="184"/>
                  </a:cubicBezTo>
                  <a:cubicBezTo>
                    <a:pt x="1620" y="192"/>
                    <a:pt x="1753" y="224"/>
                    <a:pt x="1880" y="277"/>
                  </a:cubicBezTo>
                  <a:cubicBezTo>
                    <a:pt x="2009" y="332"/>
                    <a:pt x="2126" y="407"/>
                    <a:pt x="2229" y="502"/>
                  </a:cubicBezTo>
                  <a:cubicBezTo>
                    <a:pt x="1941" y="779"/>
                    <a:pt x="1941" y="779"/>
                    <a:pt x="1941" y="779"/>
                  </a:cubicBezTo>
                  <a:cubicBezTo>
                    <a:pt x="1910" y="809"/>
                    <a:pt x="1909" y="859"/>
                    <a:pt x="1939" y="890"/>
                  </a:cubicBezTo>
                  <a:cubicBezTo>
                    <a:pt x="1954" y="906"/>
                    <a:pt x="1975" y="914"/>
                    <a:pt x="1996" y="914"/>
                  </a:cubicBezTo>
                  <a:cubicBezTo>
                    <a:pt x="2015" y="914"/>
                    <a:pt x="2035" y="907"/>
                    <a:pt x="2050" y="892"/>
                  </a:cubicBezTo>
                  <a:cubicBezTo>
                    <a:pt x="2339" y="615"/>
                    <a:pt x="2339" y="615"/>
                    <a:pt x="2339" y="615"/>
                  </a:cubicBezTo>
                  <a:cubicBezTo>
                    <a:pt x="2418" y="709"/>
                    <a:pt x="2483" y="814"/>
                    <a:pt x="2531" y="928"/>
                  </a:cubicBezTo>
                  <a:cubicBezTo>
                    <a:pt x="2584" y="1055"/>
                    <a:pt x="2616" y="1188"/>
                    <a:pt x="2624" y="1325"/>
                  </a:cubicBezTo>
                  <a:cubicBezTo>
                    <a:pt x="2224" y="1325"/>
                    <a:pt x="2224" y="1325"/>
                    <a:pt x="2224" y="1325"/>
                  </a:cubicBezTo>
                  <a:cubicBezTo>
                    <a:pt x="2181" y="1325"/>
                    <a:pt x="2146" y="1360"/>
                    <a:pt x="2146" y="1404"/>
                  </a:cubicBezTo>
                  <a:cubicBezTo>
                    <a:pt x="2146" y="1448"/>
                    <a:pt x="2181" y="1483"/>
                    <a:pt x="2224" y="1483"/>
                  </a:cubicBezTo>
                  <a:cubicBezTo>
                    <a:pt x="2624" y="1483"/>
                    <a:pt x="2624" y="1483"/>
                    <a:pt x="2624" y="1483"/>
                  </a:cubicBezTo>
                  <a:cubicBezTo>
                    <a:pt x="2616" y="1620"/>
                    <a:pt x="2584" y="1753"/>
                    <a:pt x="2531" y="1880"/>
                  </a:cubicBezTo>
                  <a:cubicBezTo>
                    <a:pt x="2469" y="2026"/>
                    <a:pt x="2381" y="2156"/>
                    <a:pt x="2269" y="22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1" name="Freeform 299">
              <a:extLst>
                <a:ext uri="{FF2B5EF4-FFF2-40B4-BE49-F238E27FC236}">
                  <a16:creationId xmlns:a16="http://schemas.microsoft.com/office/drawing/2014/main" id="{AADE654A-DBC5-8D64-A691-5DB6F71EA1C1}"/>
                </a:ext>
              </a:extLst>
            </p:cNvPr>
            <p:cNvSpPr>
              <a:spLocks/>
            </p:cNvSpPr>
            <p:nvPr/>
          </p:nvSpPr>
          <p:spPr bwMode="auto">
            <a:xfrm>
              <a:off x="20131086" y="21966238"/>
              <a:ext cx="6329361" cy="1646235"/>
            </a:xfrm>
            <a:custGeom>
              <a:avLst/>
              <a:gdLst>
                <a:gd name="T0" fmla="*/ 607 w 698"/>
                <a:gd name="T1" fmla="*/ 0 h 182"/>
                <a:gd name="T2" fmla="*/ 91 w 698"/>
                <a:gd name="T3" fmla="*/ 0 h 182"/>
                <a:gd name="T4" fmla="*/ 0 w 698"/>
                <a:gd name="T5" fmla="*/ 91 h 182"/>
                <a:gd name="T6" fmla="*/ 91 w 698"/>
                <a:gd name="T7" fmla="*/ 182 h 182"/>
                <a:gd name="T8" fmla="*/ 607 w 698"/>
                <a:gd name="T9" fmla="*/ 182 h 182"/>
                <a:gd name="T10" fmla="*/ 698 w 698"/>
                <a:gd name="T11" fmla="*/ 91 h 182"/>
                <a:gd name="T12" fmla="*/ 607 w 69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698" h="182">
                  <a:moveTo>
                    <a:pt x="607" y="0"/>
                  </a:moveTo>
                  <a:cubicBezTo>
                    <a:pt x="91" y="0"/>
                    <a:pt x="91" y="0"/>
                    <a:pt x="91" y="0"/>
                  </a:cubicBezTo>
                  <a:cubicBezTo>
                    <a:pt x="41" y="0"/>
                    <a:pt x="0" y="41"/>
                    <a:pt x="0" y="91"/>
                  </a:cubicBezTo>
                  <a:cubicBezTo>
                    <a:pt x="0" y="141"/>
                    <a:pt x="41" y="182"/>
                    <a:pt x="91" y="182"/>
                  </a:cubicBezTo>
                  <a:cubicBezTo>
                    <a:pt x="607" y="182"/>
                    <a:pt x="607" y="182"/>
                    <a:pt x="607" y="182"/>
                  </a:cubicBezTo>
                  <a:cubicBezTo>
                    <a:pt x="657" y="182"/>
                    <a:pt x="698" y="141"/>
                    <a:pt x="698" y="91"/>
                  </a:cubicBezTo>
                  <a:cubicBezTo>
                    <a:pt x="698" y="41"/>
                    <a:pt x="657" y="0"/>
                    <a:pt x="60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2" name="Freeform 300">
              <a:extLst>
                <a:ext uri="{FF2B5EF4-FFF2-40B4-BE49-F238E27FC236}">
                  <a16:creationId xmlns:a16="http://schemas.microsoft.com/office/drawing/2014/main" id="{62BCC248-E2E8-0DC0-856D-24140C07EFAB}"/>
                </a:ext>
              </a:extLst>
            </p:cNvPr>
            <p:cNvSpPr>
              <a:spLocks/>
            </p:cNvSpPr>
            <p:nvPr/>
          </p:nvSpPr>
          <p:spPr bwMode="auto">
            <a:xfrm>
              <a:off x="21555073" y="12771439"/>
              <a:ext cx="8397877" cy="4308474"/>
            </a:xfrm>
            <a:custGeom>
              <a:avLst/>
              <a:gdLst>
                <a:gd name="T0" fmla="*/ 81 w 926"/>
                <a:gd name="T1" fmla="*/ 211 h 476"/>
                <a:gd name="T2" fmla="*/ 38 w 926"/>
                <a:gd name="T3" fmla="*/ 394 h 476"/>
                <a:gd name="T4" fmla="*/ 222 w 926"/>
                <a:gd name="T5" fmla="*/ 437 h 476"/>
                <a:gd name="T6" fmla="*/ 926 w 926"/>
                <a:gd name="T7" fmla="*/ 0 h 476"/>
                <a:gd name="T8" fmla="*/ 120 w 926"/>
                <a:gd name="T9" fmla="*/ 195 h 476"/>
                <a:gd name="T10" fmla="*/ 81 w 926"/>
                <a:gd name="T11" fmla="*/ 211 h 476"/>
              </a:gdLst>
              <a:ahLst/>
              <a:cxnLst>
                <a:cxn ang="0">
                  <a:pos x="T0" y="T1"/>
                </a:cxn>
                <a:cxn ang="0">
                  <a:pos x="T2" y="T3"/>
                </a:cxn>
                <a:cxn ang="0">
                  <a:pos x="T4" y="T5"/>
                </a:cxn>
                <a:cxn ang="0">
                  <a:pos x="T6" y="T7"/>
                </a:cxn>
                <a:cxn ang="0">
                  <a:pos x="T8" y="T9"/>
                </a:cxn>
                <a:cxn ang="0">
                  <a:pos x="T10" y="T11"/>
                </a:cxn>
              </a:cxnLst>
              <a:rect l="0" t="0" r="r" b="b"/>
              <a:pathLst>
                <a:path w="926" h="476">
                  <a:moveTo>
                    <a:pt x="81" y="211"/>
                  </a:moveTo>
                  <a:cubicBezTo>
                    <a:pt x="19" y="250"/>
                    <a:pt x="0" y="332"/>
                    <a:pt x="38" y="394"/>
                  </a:cubicBezTo>
                  <a:cubicBezTo>
                    <a:pt x="77" y="457"/>
                    <a:pt x="159" y="476"/>
                    <a:pt x="222" y="437"/>
                  </a:cubicBezTo>
                  <a:cubicBezTo>
                    <a:pt x="926" y="0"/>
                    <a:pt x="926" y="0"/>
                    <a:pt x="926" y="0"/>
                  </a:cubicBezTo>
                  <a:cubicBezTo>
                    <a:pt x="120" y="195"/>
                    <a:pt x="120" y="195"/>
                    <a:pt x="120" y="195"/>
                  </a:cubicBezTo>
                  <a:cubicBezTo>
                    <a:pt x="107" y="198"/>
                    <a:pt x="94" y="204"/>
                    <a:pt x="81" y="2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grpSp>
        <p:nvGrpSpPr>
          <p:cNvPr id="43" name="Graphic 1224">
            <a:extLst>
              <a:ext uri="{FF2B5EF4-FFF2-40B4-BE49-F238E27FC236}">
                <a16:creationId xmlns:a16="http://schemas.microsoft.com/office/drawing/2014/main" id="{9846DB1E-AC82-D14C-A623-21F198F6852C}"/>
              </a:ext>
            </a:extLst>
          </p:cNvPr>
          <p:cNvGrpSpPr>
            <a:grpSpLocks noChangeAspect="1"/>
          </p:cNvGrpSpPr>
          <p:nvPr/>
        </p:nvGrpSpPr>
        <p:grpSpPr>
          <a:xfrm>
            <a:off x="4945979" y="2849720"/>
            <a:ext cx="365132" cy="274320"/>
            <a:chOff x="2937510" y="1333500"/>
            <a:chExt cx="3320414" cy="2494597"/>
          </a:xfrm>
          <a:solidFill>
            <a:schemeClr val="tx1"/>
          </a:solidFill>
        </p:grpSpPr>
        <p:sp>
          <p:nvSpPr>
            <p:cNvPr id="44" name="Freeform 1526">
              <a:extLst>
                <a:ext uri="{FF2B5EF4-FFF2-40B4-BE49-F238E27FC236}">
                  <a16:creationId xmlns:a16="http://schemas.microsoft.com/office/drawing/2014/main" id="{07C508B7-2E08-8824-E4E8-6D34BE7D30BA}"/>
                </a:ext>
              </a:extLst>
            </p:cNvPr>
            <p:cNvSpPr/>
            <p:nvPr/>
          </p:nvSpPr>
          <p:spPr>
            <a:xfrm>
              <a:off x="4280161" y="3047031"/>
              <a:ext cx="1137293" cy="451500"/>
            </a:xfrm>
            <a:custGeom>
              <a:avLst/>
              <a:gdLst>
                <a:gd name="connsiteX0" fmla="*/ 73716 w 1137293"/>
                <a:gd name="connsiteY0" fmla="*/ 451500 h 451500"/>
                <a:gd name="connsiteX1" fmla="*/ 189921 w 1137293"/>
                <a:gd name="connsiteY1" fmla="*/ 412448 h 451500"/>
                <a:gd name="connsiteX2" fmla="*/ 823333 w 1137293"/>
                <a:gd name="connsiteY2" fmla="*/ 363871 h 451500"/>
                <a:gd name="connsiteX3" fmla="*/ 1078604 w 1137293"/>
                <a:gd name="connsiteY3" fmla="*/ 340058 h 451500"/>
                <a:gd name="connsiteX4" fmla="*/ 1129086 w 1137293"/>
                <a:gd name="connsiteY4" fmla="*/ 164798 h 451500"/>
                <a:gd name="connsiteX5" fmla="*/ 438523 w 1137293"/>
                <a:gd name="connsiteY5" fmla="*/ 36211 h 451500"/>
                <a:gd name="connsiteX6" fmla="*/ 66096 w 1137293"/>
                <a:gd name="connsiteY6" fmla="*/ 249571 h 451500"/>
                <a:gd name="connsiteX7" fmla="*/ 14661 w 1137293"/>
                <a:gd name="connsiteY7" fmla="*/ 425783 h 451500"/>
                <a:gd name="connsiteX8" fmla="*/ 73716 w 1137293"/>
                <a:gd name="connsiteY8" fmla="*/ 451500 h 451500"/>
                <a:gd name="connsiteX9" fmla="*/ 1066221 w 1137293"/>
                <a:gd name="connsiteY9" fmla="*/ 186706 h 451500"/>
                <a:gd name="connsiteX10" fmla="*/ 1034788 w 1137293"/>
                <a:gd name="connsiteY10" fmla="*/ 290528 h 451500"/>
                <a:gd name="connsiteX11" fmla="*/ 858576 w 1137293"/>
                <a:gd name="connsiteY11" fmla="*/ 306721 h 451500"/>
                <a:gd name="connsiteX12" fmla="*/ 818571 w 1137293"/>
                <a:gd name="connsiteY12" fmla="*/ 236236 h 451500"/>
                <a:gd name="connsiteX13" fmla="*/ 942396 w 1137293"/>
                <a:gd name="connsiteY13" fmla="*/ 91456 h 451500"/>
                <a:gd name="connsiteX14" fmla="*/ 1066221 w 1137293"/>
                <a:gd name="connsiteY14" fmla="*/ 186706 h 451500"/>
                <a:gd name="connsiteX15" fmla="*/ 704271 w 1137293"/>
                <a:gd name="connsiteY15" fmla="*/ 65738 h 451500"/>
                <a:gd name="connsiteX16" fmla="*/ 622356 w 1137293"/>
                <a:gd name="connsiteY16" fmla="*/ 147653 h 451500"/>
                <a:gd name="connsiteX17" fmla="*/ 549013 w 1137293"/>
                <a:gd name="connsiteY17" fmla="*/ 82883 h 451500"/>
                <a:gd name="connsiteX18" fmla="*/ 704271 w 1137293"/>
                <a:gd name="connsiteY18" fmla="*/ 65738 h 451500"/>
                <a:gd name="connsiteX19" fmla="*/ 453763 w 1137293"/>
                <a:gd name="connsiteY19" fmla="*/ 101933 h 451500"/>
                <a:gd name="connsiteX20" fmla="*/ 501388 w 1137293"/>
                <a:gd name="connsiteY20" fmla="*/ 91456 h 451500"/>
                <a:gd name="connsiteX21" fmla="*/ 622356 w 1137293"/>
                <a:gd name="connsiteY21" fmla="*/ 195278 h 451500"/>
                <a:gd name="connsiteX22" fmla="*/ 755706 w 1137293"/>
                <a:gd name="connsiteY22" fmla="*/ 64786 h 451500"/>
                <a:gd name="connsiteX23" fmla="*/ 872863 w 1137293"/>
                <a:gd name="connsiteY23" fmla="*/ 75263 h 451500"/>
                <a:gd name="connsiteX24" fmla="*/ 770946 w 1137293"/>
                <a:gd name="connsiteY24" fmla="*/ 235283 h 451500"/>
                <a:gd name="connsiteX25" fmla="*/ 776661 w 1137293"/>
                <a:gd name="connsiteY25" fmla="*/ 275288 h 451500"/>
                <a:gd name="connsiteX26" fmla="*/ 416616 w 1137293"/>
                <a:gd name="connsiteY26" fmla="*/ 263858 h 451500"/>
                <a:gd name="connsiteX27" fmla="*/ 443286 w 1137293"/>
                <a:gd name="connsiteY27" fmla="*/ 197183 h 451500"/>
                <a:gd name="connsiteX28" fmla="*/ 408043 w 1137293"/>
                <a:gd name="connsiteY28" fmla="*/ 115268 h 451500"/>
                <a:gd name="connsiteX29" fmla="*/ 453763 w 1137293"/>
                <a:gd name="connsiteY29" fmla="*/ 101933 h 451500"/>
                <a:gd name="connsiteX30" fmla="*/ 115626 w 1137293"/>
                <a:gd name="connsiteY30" fmla="*/ 294338 h 451500"/>
                <a:gd name="connsiteX31" fmla="*/ 357561 w 1137293"/>
                <a:gd name="connsiteY31" fmla="*/ 131461 h 451500"/>
                <a:gd name="connsiteX32" fmla="*/ 395661 w 1137293"/>
                <a:gd name="connsiteY32" fmla="*/ 194325 h 451500"/>
                <a:gd name="connsiteX33" fmla="*/ 309936 w 1137293"/>
                <a:gd name="connsiteY33" fmla="*/ 289575 h 451500"/>
                <a:gd name="connsiteX34" fmla="*/ 157536 w 1137293"/>
                <a:gd name="connsiteY34" fmla="*/ 354346 h 451500"/>
                <a:gd name="connsiteX35" fmla="*/ 68001 w 1137293"/>
                <a:gd name="connsiteY35" fmla="*/ 384825 h 451500"/>
                <a:gd name="connsiteX36" fmla="*/ 115626 w 1137293"/>
                <a:gd name="connsiteY36" fmla="*/ 294338 h 4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7293" h="451500">
                  <a:moveTo>
                    <a:pt x="73716" y="451500"/>
                  </a:moveTo>
                  <a:cubicBezTo>
                    <a:pt x="101338" y="451500"/>
                    <a:pt x="138486" y="441023"/>
                    <a:pt x="189921" y="412448"/>
                  </a:cubicBezTo>
                  <a:cubicBezTo>
                    <a:pt x="327081" y="336248"/>
                    <a:pt x="608069" y="261000"/>
                    <a:pt x="823333" y="363871"/>
                  </a:cubicBezTo>
                  <a:cubicBezTo>
                    <a:pt x="931919" y="416258"/>
                    <a:pt x="1026216" y="385778"/>
                    <a:pt x="1078604" y="340058"/>
                  </a:cubicBezTo>
                  <a:cubicBezTo>
                    <a:pt x="1130039" y="294338"/>
                    <a:pt x="1150041" y="227663"/>
                    <a:pt x="1129086" y="164798"/>
                  </a:cubicBezTo>
                  <a:cubicBezTo>
                    <a:pt x="1058601" y="-46657"/>
                    <a:pt x="646169" y="-11414"/>
                    <a:pt x="438523" y="36211"/>
                  </a:cubicBezTo>
                  <a:cubicBezTo>
                    <a:pt x="296601" y="68596"/>
                    <a:pt x="157536" y="148606"/>
                    <a:pt x="66096" y="249571"/>
                  </a:cubicBezTo>
                  <a:cubicBezTo>
                    <a:pt x="3231" y="319103"/>
                    <a:pt x="-16771" y="385778"/>
                    <a:pt x="14661" y="425783"/>
                  </a:cubicBezTo>
                  <a:cubicBezTo>
                    <a:pt x="26091" y="440071"/>
                    <a:pt x="44188" y="451500"/>
                    <a:pt x="73716" y="451500"/>
                  </a:cubicBezTo>
                  <a:close/>
                  <a:moveTo>
                    <a:pt x="1066221" y="186706"/>
                  </a:moveTo>
                  <a:cubicBezTo>
                    <a:pt x="1078604" y="223853"/>
                    <a:pt x="1067173" y="262906"/>
                    <a:pt x="1034788" y="290528"/>
                  </a:cubicBezTo>
                  <a:cubicBezTo>
                    <a:pt x="999546" y="321008"/>
                    <a:pt x="935729" y="341011"/>
                    <a:pt x="858576" y="306721"/>
                  </a:cubicBezTo>
                  <a:cubicBezTo>
                    <a:pt x="834763" y="290528"/>
                    <a:pt x="817619" y="268621"/>
                    <a:pt x="818571" y="236236"/>
                  </a:cubicBezTo>
                  <a:cubicBezTo>
                    <a:pt x="819523" y="180990"/>
                    <a:pt x="876673" y="117173"/>
                    <a:pt x="942396" y="91456"/>
                  </a:cubicBezTo>
                  <a:cubicBezTo>
                    <a:pt x="1013833" y="115268"/>
                    <a:pt x="1054791" y="152415"/>
                    <a:pt x="1066221" y="186706"/>
                  </a:cubicBezTo>
                  <a:close/>
                  <a:moveTo>
                    <a:pt x="704271" y="65738"/>
                  </a:moveTo>
                  <a:cubicBezTo>
                    <a:pt x="687126" y="103838"/>
                    <a:pt x="658551" y="147653"/>
                    <a:pt x="622356" y="147653"/>
                  </a:cubicBezTo>
                  <a:cubicBezTo>
                    <a:pt x="585208" y="147653"/>
                    <a:pt x="562348" y="111458"/>
                    <a:pt x="549013" y="82883"/>
                  </a:cubicBezTo>
                  <a:cubicBezTo>
                    <a:pt x="606163" y="73358"/>
                    <a:pt x="657598" y="67643"/>
                    <a:pt x="704271" y="65738"/>
                  </a:cubicBezTo>
                  <a:close/>
                  <a:moveTo>
                    <a:pt x="453763" y="101933"/>
                  </a:moveTo>
                  <a:cubicBezTo>
                    <a:pt x="469956" y="98123"/>
                    <a:pt x="486148" y="95265"/>
                    <a:pt x="501388" y="91456"/>
                  </a:cubicBezTo>
                  <a:cubicBezTo>
                    <a:pt x="517581" y="131461"/>
                    <a:pt x="553776" y="195278"/>
                    <a:pt x="622356" y="195278"/>
                  </a:cubicBezTo>
                  <a:cubicBezTo>
                    <a:pt x="695698" y="195278"/>
                    <a:pt x="738561" y="110506"/>
                    <a:pt x="755706" y="64786"/>
                  </a:cubicBezTo>
                  <a:cubicBezTo>
                    <a:pt x="799521" y="64786"/>
                    <a:pt x="838573" y="68596"/>
                    <a:pt x="872863" y="75263"/>
                  </a:cubicBezTo>
                  <a:cubicBezTo>
                    <a:pt x="814761" y="115268"/>
                    <a:pt x="771898" y="177181"/>
                    <a:pt x="770946" y="235283"/>
                  </a:cubicBezTo>
                  <a:cubicBezTo>
                    <a:pt x="770946" y="246713"/>
                    <a:pt x="771898" y="260048"/>
                    <a:pt x="776661" y="275288"/>
                  </a:cubicBezTo>
                  <a:cubicBezTo>
                    <a:pt x="661408" y="240046"/>
                    <a:pt x="534726" y="240998"/>
                    <a:pt x="416616" y="263858"/>
                  </a:cubicBezTo>
                  <a:cubicBezTo>
                    <a:pt x="433761" y="241950"/>
                    <a:pt x="442334" y="220043"/>
                    <a:pt x="443286" y="197183"/>
                  </a:cubicBezTo>
                  <a:cubicBezTo>
                    <a:pt x="444238" y="162893"/>
                    <a:pt x="427093" y="135271"/>
                    <a:pt x="408043" y="115268"/>
                  </a:cubicBezTo>
                  <a:cubicBezTo>
                    <a:pt x="423284" y="109553"/>
                    <a:pt x="438523" y="104790"/>
                    <a:pt x="453763" y="101933"/>
                  </a:cubicBezTo>
                  <a:close/>
                  <a:moveTo>
                    <a:pt x="115626" y="294338"/>
                  </a:moveTo>
                  <a:cubicBezTo>
                    <a:pt x="177538" y="225758"/>
                    <a:pt x="264216" y="168608"/>
                    <a:pt x="357561" y="131461"/>
                  </a:cubicBezTo>
                  <a:cubicBezTo>
                    <a:pt x="374706" y="144796"/>
                    <a:pt x="396613" y="167656"/>
                    <a:pt x="395661" y="194325"/>
                  </a:cubicBezTo>
                  <a:cubicBezTo>
                    <a:pt x="394709" y="213375"/>
                    <a:pt x="380421" y="246713"/>
                    <a:pt x="309936" y="289575"/>
                  </a:cubicBezTo>
                  <a:cubicBezTo>
                    <a:pt x="253738" y="307673"/>
                    <a:pt x="202304" y="329581"/>
                    <a:pt x="157536" y="354346"/>
                  </a:cubicBezTo>
                  <a:cubicBezTo>
                    <a:pt x="98481" y="386731"/>
                    <a:pt x="71811" y="386731"/>
                    <a:pt x="68001" y="384825"/>
                  </a:cubicBezTo>
                  <a:cubicBezTo>
                    <a:pt x="65143" y="378158"/>
                    <a:pt x="71811" y="343868"/>
                    <a:pt x="115626" y="294338"/>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5" name="Freeform 1527">
              <a:extLst>
                <a:ext uri="{FF2B5EF4-FFF2-40B4-BE49-F238E27FC236}">
                  <a16:creationId xmlns:a16="http://schemas.microsoft.com/office/drawing/2014/main" id="{49A3E10D-03A1-1C25-CE6D-A10DE6220780}"/>
                </a:ext>
              </a:extLst>
            </p:cNvPr>
            <p:cNvSpPr/>
            <p:nvPr/>
          </p:nvSpPr>
          <p:spPr>
            <a:xfrm>
              <a:off x="4971097" y="2943225"/>
              <a:ext cx="83820" cy="83819"/>
            </a:xfrm>
            <a:custGeom>
              <a:avLst/>
              <a:gdLst>
                <a:gd name="connsiteX0" fmla="*/ 41910 w 83820"/>
                <a:gd name="connsiteY0" fmla="*/ 83820 h 83819"/>
                <a:gd name="connsiteX1" fmla="*/ 83820 w 83820"/>
                <a:gd name="connsiteY1" fmla="*/ 41910 h 83819"/>
                <a:gd name="connsiteX2" fmla="*/ 41910 w 83820"/>
                <a:gd name="connsiteY2" fmla="*/ 0 h 83819"/>
                <a:gd name="connsiteX3" fmla="*/ 0 w 83820"/>
                <a:gd name="connsiteY3" fmla="*/ 41910 h 83819"/>
                <a:gd name="connsiteX4" fmla="*/ 41910 w 83820"/>
                <a:gd name="connsiteY4" fmla="*/ 8382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83819">
                  <a:moveTo>
                    <a:pt x="41910" y="83820"/>
                  </a:moveTo>
                  <a:cubicBezTo>
                    <a:pt x="64770" y="83820"/>
                    <a:pt x="83820" y="64770"/>
                    <a:pt x="83820" y="41910"/>
                  </a:cubicBezTo>
                  <a:cubicBezTo>
                    <a:pt x="83820" y="19050"/>
                    <a:pt x="64770" y="0"/>
                    <a:pt x="41910" y="0"/>
                  </a:cubicBezTo>
                  <a:cubicBezTo>
                    <a:pt x="19050" y="0"/>
                    <a:pt x="0" y="19050"/>
                    <a:pt x="0" y="41910"/>
                  </a:cubicBezTo>
                  <a:cubicBezTo>
                    <a:pt x="0" y="64770"/>
                    <a:pt x="18097" y="83820"/>
                    <a:pt x="41910" y="8382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6" name="Freeform 1528">
              <a:extLst>
                <a:ext uri="{FF2B5EF4-FFF2-40B4-BE49-F238E27FC236}">
                  <a16:creationId xmlns:a16="http://schemas.microsoft.com/office/drawing/2014/main" id="{320664CD-51EF-387B-D969-01F297A67555}"/>
                </a:ext>
              </a:extLst>
            </p:cNvPr>
            <p:cNvSpPr/>
            <p:nvPr/>
          </p:nvSpPr>
          <p:spPr>
            <a:xfrm>
              <a:off x="5502592" y="3443287"/>
              <a:ext cx="245744" cy="245744"/>
            </a:xfrm>
            <a:custGeom>
              <a:avLst/>
              <a:gdLst>
                <a:gd name="connsiteX0" fmla="*/ 0 w 245744"/>
                <a:gd name="connsiteY0" fmla="*/ 122872 h 245744"/>
                <a:gd name="connsiteX1" fmla="*/ 122872 w 245744"/>
                <a:gd name="connsiteY1" fmla="*/ 245745 h 245744"/>
                <a:gd name="connsiteX2" fmla="*/ 245745 w 245744"/>
                <a:gd name="connsiteY2" fmla="*/ 122872 h 245744"/>
                <a:gd name="connsiteX3" fmla="*/ 122872 w 245744"/>
                <a:gd name="connsiteY3" fmla="*/ 0 h 245744"/>
                <a:gd name="connsiteX4" fmla="*/ 0 w 245744"/>
                <a:gd name="connsiteY4" fmla="*/ 122872 h 245744"/>
                <a:gd name="connsiteX5" fmla="*/ 199072 w 245744"/>
                <a:gd name="connsiteY5" fmla="*/ 122872 h 245744"/>
                <a:gd name="connsiteX6" fmla="*/ 123825 w 245744"/>
                <a:gd name="connsiteY6" fmla="*/ 198120 h 245744"/>
                <a:gd name="connsiteX7" fmla="*/ 48577 w 245744"/>
                <a:gd name="connsiteY7" fmla="*/ 122872 h 245744"/>
                <a:gd name="connsiteX8" fmla="*/ 123825 w 245744"/>
                <a:gd name="connsiteY8" fmla="*/ 47625 h 245744"/>
                <a:gd name="connsiteX9" fmla="*/ 199072 w 245744"/>
                <a:gd name="connsiteY9" fmla="*/ 122872 h 2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4" h="245744">
                  <a:moveTo>
                    <a:pt x="0" y="122872"/>
                  </a:moveTo>
                  <a:cubicBezTo>
                    <a:pt x="0" y="190500"/>
                    <a:pt x="55245" y="245745"/>
                    <a:pt x="122872" y="245745"/>
                  </a:cubicBezTo>
                  <a:cubicBezTo>
                    <a:pt x="190500" y="245745"/>
                    <a:pt x="245745" y="190500"/>
                    <a:pt x="245745" y="122872"/>
                  </a:cubicBezTo>
                  <a:cubicBezTo>
                    <a:pt x="245745" y="55245"/>
                    <a:pt x="190500" y="0"/>
                    <a:pt x="122872" y="0"/>
                  </a:cubicBezTo>
                  <a:cubicBezTo>
                    <a:pt x="55245" y="0"/>
                    <a:pt x="0" y="55245"/>
                    <a:pt x="0" y="122872"/>
                  </a:cubicBezTo>
                  <a:close/>
                  <a:moveTo>
                    <a:pt x="199072" y="122872"/>
                  </a:moveTo>
                  <a:cubicBezTo>
                    <a:pt x="199072" y="164782"/>
                    <a:pt x="164782" y="198120"/>
                    <a:pt x="123825" y="198120"/>
                  </a:cubicBezTo>
                  <a:cubicBezTo>
                    <a:pt x="81915" y="198120"/>
                    <a:pt x="48577" y="163830"/>
                    <a:pt x="48577" y="122872"/>
                  </a:cubicBezTo>
                  <a:cubicBezTo>
                    <a:pt x="48577" y="80963"/>
                    <a:pt x="82867" y="47625"/>
                    <a:pt x="123825" y="47625"/>
                  </a:cubicBezTo>
                  <a:cubicBezTo>
                    <a:pt x="164782" y="47625"/>
                    <a:pt x="199072" y="80963"/>
                    <a:pt x="199072" y="122872"/>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7" name="Freeform 1529">
              <a:extLst>
                <a:ext uri="{FF2B5EF4-FFF2-40B4-BE49-F238E27FC236}">
                  <a16:creationId xmlns:a16="http://schemas.microsoft.com/office/drawing/2014/main" id="{A4619CF8-F819-A56E-9566-A889425FB55B}"/>
                </a:ext>
              </a:extLst>
            </p:cNvPr>
            <p:cNvSpPr/>
            <p:nvPr/>
          </p:nvSpPr>
          <p:spPr>
            <a:xfrm>
              <a:off x="2937510" y="1333500"/>
              <a:ext cx="3320414" cy="2494597"/>
            </a:xfrm>
            <a:custGeom>
              <a:avLst/>
              <a:gdLst>
                <a:gd name="connsiteX0" fmla="*/ 3276600 w 3320414"/>
                <a:gd name="connsiteY0" fmla="*/ 2408873 h 2494597"/>
                <a:gd name="connsiteX1" fmla="*/ 2866072 w 3320414"/>
                <a:gd name="connsiteY1" fmla="*/ 2408873 h 2494597"/>
                <a:gd name="connsiteX2" fmla="*/ 2942272 w 3320414"/>
                <a:gd name="connsiteY2" fmla="*/ 2237423 h 2494597"/>
                <a:gd name="connsiteX3" fmla="*/ 2942272 w 3320414"/>
                <a:gd name="connsiteY3" fmla="*/ 2236470 h 2494597"/>
                <a:gd name="connsiteX4" fmla="*/ 2942272 w 3320414"/>
                <a:gd name="connsiteY4" fmla="*/ 2233613 h 2494597"/>
                <a:gd name="connsiteX5" fmla="*/ 2942272 w 3320414"/>
                <a:gd name="connsiteY5" fmla="*/ 2231708 h 2494597"/>
                <a:gd name="connsiteX6" fmla="*/ 2942272 w 3320414"/>
                <a:gd name="connsiteY6" fmla="*/ 2227898 h 2494597"/>
                <a:gd name="connsiteX7" fmla="*/ 2499360 w 3320414"/>
                <a:gd name="connsiteY7" fmla="*/ 1688782 h 2494597"/>
                <a:gd name="connsiteX8" fmla="*/ 2498408 w 3320414"/>
                <a:gd name="connsiteY8" fmla="*/ 1685925 h 2494597"/>
                <a:gd name="connsiteX9" fmla="*/ 2121218 w 3320414"/>
                <a:gd name="connsiteY9" fmla="*/ 1073468 h 2494597"/>
                <a:gd name="connsiteX10" fmla="*/ 2096453 w 3320414"/>
                <a:gd name="connsiteY10" fmla="*/ 1035368 h 2494597"/>
                <a:gd name="connsiteX11" fmla="*/ 2057400 w 3320414"/>
                <a:gd name="connsiteY11" fmla="*/ 999172 h 2494597"/>
                <a:gd name="connsiteX12" fmla="*/ 1942147 w 3320414"/>
                <a:gd name="connsiteY12" fmla="*/ 962978 h 2494597"/>
                <a:gd name="connsiteX13" fmla="*/ 1735455 w 3320414"/>
                <a:gd name="connsiteY13" fmla="*/ 962978 h 2494597"/>
                <a:gd name="connsiteX14" fmla="*/ 1735455 w 3320414"/>
                <a:gd name="connsiteY14" fmla="*/ 879158 h 2494597"/>
                <a:gd name="connsiteX15" fmla="*/ 1833562 w 3320414"/>
                <a:gd name="connsiteY15" fmla="*/ 788670 h 2494597"/>
                <a:gd name="connsiteX16" fmla="*/ 1900237 w 3320414"/>
                <a:gd name="connsiteY16" fmla="*/ 631508 h 2494597"/>
                <a:gd name="connsiteX17" fmla="*/ 1906905 w 3320414"/>
                <a:gd name="connsiteY17" fmla="*/ 391478 h 2494597"/>
                <a:gd name="connsiteX18" fmla="*/ 1891665 w 3320414"/>
                <a:gd name="connsiteY18" fmla="*/ 257175 h 2494597"/>
                <a:gd name="connsiteX19" fmla="*/ 1553528 w 3320414"/>
                <a:gd name="connsiteY19" fmla="*/ 0 h 2494597"/>
                <a:gd name="connsiteX20" fmla="*/ 1213485 w 3320414"/>
                <a:gd name="connsiteY20" fmla="*/ 262890 h 2494597"/>
                <a:gd name="connsiteX21" fmla="*/ 1199198 w 3320414"/>
                <a:gd name="connsiteY21" fmla="*/ 391478 h 2494597"/>
                <a:gd name="connsiteX22" fmla="*/ 1210628 w 3320414"/>
                <a:gd name="connsiteY22" fmla="*/ 637222 h 2494597"/>
                <a:gd name="connsiteX23" fmla="*/ 1274445 w 3320414"/>
                <a:gd name="connsiteY23" fmla="*/ 784860 h 2494597"/>
                <a:gd name="connsiteX24" fmla="*/ 1367790 w 3320414"/>
                <a:gd name="connsiteY24" fmla="*/ 874395 h 2494597"/>
                <a:gd name="connsiteX25" fmla="*/ 1367790 w 3320414"/>
                <a:gd name="connsiteY25" fmla="*/ 958215 h 2494597"/>
                <a:gd name="connsiteX26" fmla="*/ 1168718 w 3320414"/>
                <a:gd name="connsiteY26" fmla="*/ 958215 h 2494597"/>
                <a:gd name="connsiteX27" fmla="*/ 1017270 w 3320414"/>
                <a:gd name="connsiteY27" fmla="*/ 993458 h 2494597"/>
                <a:gd name="connsiteX28" fmla="*/ 443865 w 3320414"/>
                <a:gd name="connsiteY28" fmla="*/ 1178243 h 2494597"/>
                <a:gd name="connsiteX29" fmla="*/ 346710 w 3320414"/>
                <a:gd name="connsiteY29" fmla="*/ 1272540 h 2494597"/>
                <a:gd name="connsiteX30" fmla="*/ 339090 w 3320414"/>
                <a:gd name="connsiteY30" fmla="*/ 1293495 h 2494597"/>
                <a:gd name="connsiteX31" fmla="*/ 338138 w 3320414"/>
                <a:gd name="connsiteY31" fmla="*/ 1297305 h 2494597"/>
                <a:gd name="connsiteX32" fmla="*/ 331470 w 3320414"/>
                <a:gd name="connsiteY32" fmla="*/ 1342073 h 2494597"/>
                <a:gd name="connsiteX33" fmla="*/ 331470 w 3320414"/>
                <a:gd name="connsiteY33" fmla="*/ 1357313 h 2494597"/>
                <a:gd name="connsiteX34" fmla="*/ 224790 w 3320414"/>
                <a:gd name="connsiteY34" fmla="*/ 1393507 h 2494597"/>
                <a:gd name="connsiteX35" fmla="*/ 232410 w 3320414"/>
                <a:gd name="connsiteY35" fmla="*/ 1559243 h 2494597"/>
                <a:gd name="connsiteX36" fmla="*/ 331470 w 3320414"/>
                <a:gd name="connsiteY36" fmla="*/ 1647825 h 2494597"/>
                <a:gd name="connsiteX37" fmla="*/ 331470 w 3320414"/>
                <a:gd name="connsiteY37" fmla="*/ 1886903 h 2494597"/>
                <a:gd name="connsiteX38" fmla="*/ 502920 w 3320414"/>
                <a:gd name="connsiteY38" fmla="*/ 2058353 h 2494597"/>
                <a:gd name="connsiteX39" fmla="*/ 658178 w 3320414"/>
                <a:gd name="connsiteY39" fmla="*/ 1957388 h 2494597"/>
                <a:gd name="connsiteX40" fmla="*/ 728662 w 3320414"/>
                <a:gd name="connsiteY40" fmla="*/ 2024063 h 2494597"/>
                <a:gd name="connsiteX41" fmla="*/ 719137 w 3320414"/>
                <a:gd name="connsiteY41" fmla="*/ 2092643 h 2494597"/>
                <a:gd name="connsiteX42" fmla="*/ 647700 w 3320414"/>
                <a:gd name="connsiteY42" fmla="*/ 2101215 h 2494597"/>
                <a:gd name="connsiteX43" fmla="*/ 610553 w 3320414"/>
                <a:gd name="connsiteY43" fmla="*/ 2144078 h 2494597"/>
                <a:gd name="connsiteX44" fmla="*/ 610553 w 3320414"/>
                <a:gd name="connsiteY44" fmla="*/ 2353628 h 2494597"/>
                <a:gd name="connsiteX45" fmla="*/ 610553 w 3320414"/>
                <a:gd name="connsiteY45" fmla="*/ 2358390 h 2494597"/>
                <a:gd name="connsiteX46" fmla="*/ 632460 w 3320414"/>
                <a:gd name="connsiteY46" fmla="*/ 2393633 h 2494597"/>
                <a:gd name="connsiteX47" fmla="*/ 662940 w 3320414"/>
                <a:gd name="connsiteY47" fmla="*/ 2408873 h 2494597"/>
                <a:gd name="connsiteX48" fmla="*/ 42863 w 3320414"/>
                <a:gd name="connsiteY48" fmla="*/ 2408873 h 2494597"/>
                <a:gd name="connsiteX49" fmla="*/ 0 w 3320414"/>
                <a:gd name="connsiteY49" fmla="*/ 2451735 h 2494597"/>
                <a:gd name="connsiteX50" fmla="*/ 42863 w 3320414"/>
                <a:gd name="connsiteY50" fmla="*/ 2494598 h 2494597"/>
                <a:gd name="connsiteX51" fmla="*/ 2079308 w 3320414"/>
                <a:gd name="connsiteY51" fmla="*/ 2494598 h 2494597"/>
                <a:gd name="connsiteX52" fmla="*/ 2080260 w 3320414"/>
                <a:gd name="connsiteY52" fmla="*/ 2494598 h 2494597"/>
                <a:gd name="connsiteX53" fmla="*/ 3277553 w 3320414"/>
                <a:gd name="connsiteY53" fmla="*/ 2494598 h 2494597"/>
                <a:gd name="connsiteX54" fmla="*/ 3320415 w 3320414"/>
                <a:gd name="connsiteY54" fmla="*/ 2451735 h 2494597"/>
                <a:gd name="connsiteX55" fmla="*/ 3276600 w 3320414"/>
                <a:gd name="connsiteY55" fmla="*/ 2408873 h 2494597"/>
                <a:gd name="connsiteX56" fmla="*/ 2857500 w 3320414"/>
                <a:gd name="connsiteY56" fmla="*/ 2232660 h 2494597"/>
                <a:gd name="connsiteX57" fmla="*/ 2688908 w 3320414"/>
                <a:gd name="connsiteY57" fmla="*/ 2394585 h 2494597"/>
                <a:gd name="connsiteX58" fmla="*/ 2520315 w 3320414"/>
                <a:gd name="connsiteY58" fmla="*/ 2232660 h 2494597"/>
                <a:gd name="connsiteX59" fmla="*/ 2688908 w 3320414"/>
                <a:gd name="connsiteY59" fmla="*/ 2070735 h 2494597"/>
                <a:gd name="connsiteX60" fmla="*/ 2857500 w 3320414"/>
                <a:gd name="connsiteY60" fmla="*/ 2232660 h 2494597"/>
                <a:gd name="connsiteX61" fmla="*/ 1453515 w 3320414"/>
                <a:gd name="connsiteY61" fmla="*/ 936308 h 2494597"/>
                <a:gd name="connsiteX62" fmla="*/ 1555433 w 3320414"/>
                <a:gd name="connsiteY62" fmla="*/ 953453 h 2494597"/>
                <a:gd name="connsiteX63" fmla="*/ 1649730 w 3320414"/>
                <a:gd name="connsiteY63" fmla="*/ 938213 h 2494597"/>
                <a:gd name="connsiteX64" fmla="*/ 1649730 w 3320414"/>
                <a:gd name="connsiteY64" fmla="*/ 1002030 h 2494597"/>
                <a:gd name="connsiteX65" fmla="*/ 1648778 w 3320414"/>
                <a:gd name="connsiteY65" fmla="*/ 1006793 h 2494597"/>
                <a:gd name="connsiteX66" fmla="*/ 1556385 w 3320414"/>
                <a:gd name="connsiteY66" fmla="*/ 1080135 h 2494597"/>
                <a:gd name="connsiteX67" fmla="*/ 1547812 w 3320414"/>
                <a:gd name="connsiteY67" fmla="*/ 1080135 h 2494597"/>
                <a:gd name="connsiteX68" fmla="*/ 1453515 w 3320414"/>
                <a:gd name="connsiteY68" fmla="*/ 998220 h 2494597"/>
                <a:gd name="connsiteX69" fmla="*/ 1453515 w 3320414"/>
                <a:gd name="connsiteY69" fmla="*/ 936308 h 2494597"/>
                <a:gd name="connsiteX70" fmla="*/ 1809750 w 3320414"/>
                <a:gd name="connsiteY70" fmla="*/ 280988 h 2494597"/>
                <a:gd name="connsiteX71" fmla="*/ 1822133 w 3320414"/>
                <a:gd name="connsiteY71" fmla="*/ 383858 h 2494597"/>
                <a:gd name="connsiteX72" fmla="*/ 1787843 w 3320414"/>
                <a:gd name="connsiteY72" fmla="*/ 368617 h 2494597"/>
                <a:gd name="connsiteX73" fmla="*/ 1787843 w 3320414"/>
                <a:gd name="connsiteY73" fmla="*/ 227647 h 2494597"/>
                <a:gd name="connsiteX74" fmla="*/ 1809750 w 3320414"/>
                <a:gd name="connsiteY74" fmla="*/ 280988 h 2494597"/>
                <a:gd name="connsiteX75" fmla="*/ 1319212 w 3320414"/>
                <a:gd name="connsiteY75" fmla="*/ 411480 h 2494597"/>
                <a:gd name="connsiteX76" fmla="*/ 1472565 w 3320414"/>
                <a:gd name="connsiteY76" fmla="*/ 411480 h 2494597"/>
                <a:gd name="connsiteX77" fmla="*/ 1483995 w 3320414"/>
                <a:gd name="connsiteY77" fmla="*/ 417195 h 2494597"/>
                <a:gd name="connsiteX78" fmla="*/ 1487805 w 3320414"/>
                <a:gd name="connsiteY78" fmla="*/ 429578 h 2494597"/>
                <a:gd name="connsiteX79" fmla="*/ 1473518 w 3320414"/>
                <a:gd name="connsiteY79" fmla="*/ 536258 h 2494597"/>
                <a:gd name="connsiteX80" fmla="*/ 1458278 w 3320414"/>
                <a:gd name="connsiteY80" fmla="*/ 549593 h 2494597"/>
                <a:gd name="connsiteX81" fmla="*/ 1339215 w 3320414"/>
                <a:gd name="connsiteY81" fmla="*/ 549593 h 2494597"/>
                <a:gd name="connsiteX82" fmla="*/ 1323975 w 3320414"/>
                <a:gd name="connsiteY82" fmla="*/ 537210 h 2494597"/>
                <a:gd name="connsiteX83" fmla="*/ 1303973 w 3320414"/>
                <a:gd name="connsiteY83" fmla="*/ 430530 h 2494597"/>
                <a:gd name="connsiteX84" fmla="*/ 1306830 w 3320414"/>
                <a:gd name="connsiteY84" fmla="*/ 418147 h 2494597"/>
                <a:gd name="connsiteX85" fmla="*/ 1319212 w 3320414"/>
                <a:gd name="connsiteY85" fmla="*/ 411480 h 2494597"/>
                <a:gd name="connsiteX86" fmla="*/ 1518285 w 3320414"/>
                <a:gd name="connsiteY86" fmla="*/ 387667 h 2494597"/>
                <a:gd name="connsiteX87" fmla="*/ 1473518 w 3320414"/>
                <a:gd name="connsiteY87" fmla="*/ 367665 h 2494597"/>
                <a:gd name="connsiteX88" fmla="*/ 1361123 w 3320414"/>
                <a:gd name="connsiteY88" fmla="*/ 367665 h 2494597"/>
                <a:gd name="connsiteX89" fmla="*/ 1361123 w 3320414"/>
                <a:gd name="connsiteY89" fmla="*/ 237172 h 2494597"/>
                <a:gd name="connsiteX90" fmla="*/ 1744028 w 3320414"/>
                <a:gd name="connsiteY90" fmla="*/ 237172 h 2494597"/>
                <a:gd name="connsiteX91" fmla="*/ 1744028 w 3320414"/>
                <a:gd name="connsiteY91" fmla="*/ 367665 h 2494597"/>
                <a:gd name="connsiteX92" fmla="*/ 1627823 w 3320414"/>
                <a:gd name="connsiteY92" fmla="*/ 367665 h 2494597"/>
                <a:gd name="connsiteX93" fmla="*/ 1582103 w 3320414"/>
                <a:gd name="connsiteY93" fmla="*/ 389572 h 2494597"/>
                <a:gd name="connsiteX94" fmla="*/ 1569720 w 3320414"/>
                <a:gd name="connsiteY94" fmla="*/ 438150 h 2494597"/>
                <a:gd name="connsiteX95" fmla="*/ 1571625 w 3320414"/>
                <a:gd name="connsiteY95" fmla="*/ 446722 h 2494597"/>
                <a:gd name="connsiteX96" fmla="*/ 1551623 w 3320414"/>
                <a:gd name="connsiteY96" fmla="*/ 442913 h 2494597"/>
                <a:gd name="connsiteX97" fmla="*/ 1530668 w 3320414"/>
                <a:gd name="connsiteY97" fmla="*/ 446722 h 2494597"/>
                <a:gd name="connsiteX98" fmla="*/ 1532573 w 3320414"/>
                <a:gd name="connsiteY98" fmla="*/ 435292 h 2494597"/>
                <a:gd name="connsiteX99" fmla="*/ 1518285 w 3320414"/>
                <a:gd name="connsiteY99" fmla="*/ 387667 h 2494597"/>
                <a:gd name="connsiteX100" fmla="*/ 1612583 w 3320414"/>
                <a:gd name="connsiteY100" fmla="*/ 429578 h 2494597"/>
                <a:gd name="connsiteX101" fmla="*/ 1615440 w 3320414"/>
                <a:gd name="connsiteY101" fmla="*/ 417195 h 2494597"/>
                <a:gd name="connsiteX102" fmla="*/ 1626870 w 3320414"/>
                <a:gd name="connsiteY102" fmla="*/ 411480 h 2494597"/>
                <a:gd name="connsiteX103" fmla="*/ 1780223 w 3320414"/>
                <a:gd name="connsiteY103" fmla="*/ 411480 h 2494597"/>
                <a:gd name="connsiteX104" fmla="*/ 1791653 w 3320414"/>
                <a:gd name="connsiteY104" fmla="*/ 417195 h 2494597"/>
                <a:gd name="connsiteX105" fmla="*/ 1795462 w 3320414"/>
                <a:gd name="connsiteY105" fmla="*/ 429578 h 2494597"/>
                <a:gd name="connsiteX106" fmla="*/ 1781175 w 3320414"/>
                <a:gd name="connsiteY106" fmla="*/ 536258 h 2494597"/>
                <a:gd name="connsiteX107" fmla="*/ 1765935 w 3320414"/>
                <a:gd name="connsiteY107" fmla="*/ 549593 h 2494597"/>
                <a:gd name="connsiteX108" fmla="*/ 1646873 w 3320414"/>
                <a:gd name="connsiteY108" fmla="*/ 549593 h 2494597"/>
                <a:gd name="connsiteX109" fmla="*/ 1631633 w 3320414"/>
                <a:gd name="connsiteY109" fmla="*/ 537210 h 2494597"/>
                <a:gd name="connsiteX110" fmla="*/ 1612583 w 3320414"/>
                <a:gd name="connsiteY110" fmla="*/ 429578 h 2494597"/>
                <a:gd name="connsiteX111" fmla="*/ 1553528 w 3320414"/>
                <a:gd name="connsiteY111" fmla="*/ 86677 h 2494597"/>
                <a:gd name="connsiteX112" fmla="*/ 1767840 w 3320414"/>
                <a:gd name="connsiteY112" fmla="*/ 193358 h 2494597"/>
                <a:gd name="connsiteX113" fmla="*/ 1765935 w 3320414"/>
                <a:gd name="connsiteY113" fmla="*/ 193358 h 2494597"/>
                <a:gd name="connsiteX114" fmla="*/ 1340168 w 3320414"/>
                <a:gd name="connsiteY114" fmla="*/ 193358 h 2494597"/>
                <a:gd name="connsiteX115" fmla="*/ 1553528 w 3320414"/>
                <a:gd name="connsiteY115" fmla="*/ 86677 h 2494597"/>
                <a:gd name="connsiteX116" fmla="*/ 1296353 w 3320414"/>
                <a:gd name="connsiteY116" fmla="*/ 285750 h 2494597"/>
                <a:gd name="connsiteX117" fmla="*/ 1317308 w 3320414"/>
                <a:gd name="connsiteY117" fmla="*/ 231458 h 2494597"/>
                <a:gd name="connsiteX118" fmla="*/ 1317308 w 3320414"/>
                <a:gd name="connsiteY118" fmla="*/ 367665 h 2494597"/>
                <a:gd name="connsiteX119" fmla="*/ 1285875 w 3320414"/>
                <a:gd name="connsiteY119" fmla="*/ 378142 h 2494597"/>
                <a:gd name="connsiteX120" fmla="*/ 1296353 w 3320414"/>
                <a:gd name="connsiteY120" fmla="*/ 285750 h 2494597"/>
                <a:gd name="connsiteX121" fmla="*/ 1337310 w 3320414"/>
                <a:gd name="connsiteY121" fmla="*/ 727710 h 2494597"/>
                <a:gd name="connsiteX122" fmla="*/ 1296353 w 3320414"/>
                <a:gd name="connsiteY122" fmla="*/ 633413 h 2494597"/>
                <a:gd name="connsiteX123" fmla="*/ 1292543 w 3320414"/>
                <a:gd name="connsiteY123" fmla="*/ 566738 h 2494597"/>
                <a:gd name="connsiteX124" fmla="*/ 1340168 w 3320414"/>
                <a:gd name="connsiteY124" fmla="*/ 591503 h 2494597"/>
                <a:gd name="connsiteX125" fmla="*/ 1459230 w 3320414"/>
                <a:gd name="connsiteY125" fmla="*/ 591503 h 2494597"/>
                <a:gd name="connsiteX126" fmla="*/ 1518285 w 3320414"/>
                <a:gd name="connsiteY126" fmla="*/ 540068 h 2494597"/>
                <a:gd name="connsiteX127" fmla="*/ 1524000 w 3320414"/>
                <a:gd name="connsiteY127" fmla="*/ 494347 h 2494597"/>
                <a:gd name="connsiteX128" fmla="*/ 1551623 w 3320414"/>
                <a:gd name="connsiteY128" fmla="*/ 479108 h 2494597"/>
                <a:gd name="connsiteX129" fmla="*/ 1581150 w 3320414"/>
                <a:gd name="connsiteY129" fmla="*/ 495300 h 2494597"/>
                <a:gd name="connsiteX130" fmla="*/ 1590675 w 3320414"/>
                <a:gd name="connsiteY130" fmla="*/ 542925 h 2494597"/>
                <a:gd name="connsiteX131" fmla="*/ 1648778 w 3320414"/>
                <a:gd name="connsiteY131" fmla="*/ 591503 h 2494597"/>
                <a:gd name="connsiteX132" fmla="*/ 1767840 w 3320414"/>
                <a:gd name="connsiteY132" fmla="*/ 591503 h 2494597"/>
                <a:gd name="connsiteX133" fmla="*/ 1818322 w 3320414"/>
                <a:gd name="connsiteY133" fmla="*/ 561975 h 2494597"/>
                <a:gd name="connsiteX134" fmla="*/ 1816418 w 3320414"/>
                <a:gd name="connsiteY134" fmla="*/ 629603 h 2494597"/>
                <a:gd name="connsiteX135" fmla="*/ 1773555 w 3320414"/>
                <a:gd name="connsiteY135" fmla="*/ 729615 h 2494597"/>
                <a:gd name="connsiteX136" fmla="*/ 1661160 w 3320414"/>
                <a:gd name="connsiteY136" fmla="*/ 830580 h 2494597"/>
                <a:gd name="connsiteX137" fmla="*/ 1612583 w 3320414"/>
                <a:gd name="connsiteY137" fmla="*/ 862013 h 2494597"/>
                <a:gd name="connsiteX138" fmla="*/ 1495425 w 3320414"/>
                <a:gd name="connsiteY138" fmla="*/ 861060 h 2494597"/>
                <a:gd name="connsiteX139" fmla="*/ 1449705 w 3320414"/>
                <a:gd name="connsiteY139" fmla="*/ 830580 h 2494597"/>
                <a:gd name="connsiteX140" fmla="*/ 1337310 w 3320414"/>
                <a:gd name="connsiteY140" fmla="*/ 727710 h 2494597"/>
                <a:gd name="connsiteX141" fmla="*/ 277178 w 3320414"/>
                <a:gd name="connsiteY141" fmla="*/ 1508760 h 2494597"/>
                <a:gd name="connsiteX142" fmla="*/ 273367 w 3320414"/>
                <a:gd name="connsiteY142" fmla="*/ 1437323 h 2494597"/>
                <a:gd name="connsiteX143" fmla="*/ 330517 w 3320414"/>
                <a:gd name="connsiteY143" fmla="*/ 1425893 h 2494597"/>
                <a:gd name="connsiteX144" fmla="*/ 330517 w 3320414"/>
                <a:gd name="connsiteY144" fmla="*/ 1557338 h 2494597"/>
                <a:gd name="connsiteX145" fmla="*/ 277178 w 3320414"/>
                <a:gd name="connsiteY145" fmla="*/ 1508760 h 2494597"/>
                <a:gd name="connsiteX146" fmla="*/ 587693 w 3320414"/>
                <a:gd name="connsiteY146" fmla="*/ 1431607 h 2494597"/>
                <a:gd name="connsiteX147" fmla="*/ 587693 w 3320414"/>
                <a:gd name="connsiteY147" fmla="*/ 1885950 h 2494597"/>
                <a:gd name="connsiteX148" fmla="*/ 501967 w 3320414"/>
                <a:gd name="connsiteY148" fmla="*/ 1971675 h 2494597"/>
                <a:gd name="connsiteX149" fmla="*/ 416242 w 3320414"/>
                <a:gd name="connsiteY149" fmla="*/ 1885950 h 2494597"/>
                <a:gd name="connsiteX150" fmla="*/ 416242 w 3320414"/>
                <a:gd name="connsiteY150" fmla="*/ 1341120 h 2494597"/>
                <a:gd name="connsiteX151" fmla="*/ 420053 w 3320414"/>
                <a:gd name="connsiteY151" fmla="*/ 1317308 h 2494597"/>
                <a:gd name="connsiteX152" fmla="*/ 423863 w 3320414"/>
                <a:gd name="connsiteY152" fmla="*/ 1304925 h 2494597"/>
                <a:gd name="connsiteX153" fmla="*/ 470535 w 3320414"/>
                <a:gd name="connsiteY153" fmla="*/ 1257300 h 2494597"/>
                <a:gd name="connsiteX154" fmla="*/ 1044893 w 3320414"/>
                <a:gd name="connsiteY154" fmla="*/ 1074420 h 2494597"/>
                <a:gd name="connsiteX155" fmla="*/ 1049655 w 3320414"/>
                <a:gd name="connsiteY155" fmla="*/ 1072515 h 2494597"/>
                <a:gd name="connsiteX156" fmla="*/ 1168718 w 3320414"/>
                <a:gd name="connsiteY156" fmla="*/ 1043940 h 2494597"/>
                <a:gd name="connsiteX157" fmla="*/ 1377315 w 3320414"/>
                <a:gd name="connsiteY157" fmla="*/ 1043940 h 2494597"/>
                <a:gd name="connsiteX158" fmla="*/ 1547812 w 3320414"/>
                <a:gd name="connsiteY158" fmla="*/ 1164908 h 2494597"/>
                <a:gd name="connsiteX159" fmla="*/ 1556385 w 3320414"/>
                <a:gd name="connsiteY159" fmla="*/ 1164908 h 2494597"/>
                <a:gd name="connsiteX160" fmla="*/ 1725930 w 3320414"/>
                <a:gd name="connsiteY160" fmla="*/ 1047750 h 2494597"/>
                <a:gd name="connsiteX161" fmla="*/ 1943100 w 3320414"/>
                <a:gd name="connsiteY161" fmla="*/ 1047750 h 2494597"/>
                <a:gd name="connsiteX162" fmla="*/ 2009775 w 3320414"/>
                <a:gd name="connsiteY162" fmla="*/ 1069658 h 2494597"/>
                <a:gd name="connsiteX163" fmla="*/ 2030730 w 3320414"/>
                <a:gd name="connsiteY163" fmla="*/ 1088708 h 2494597"/>
                <a:gd name="connsiteX164" fmla="*/ 2045970 w 3320414"/>
                <a:gd name="connsiteY164" fmla="*/ 1112520 h 2494597"/>
                <a:gd name="connsiteX165" fmla="*/ 2047875 w 3320414"/>
                <a:gd name="connsiteY165" fmla="*/ 1116330 h 2494597"/>
                <a:gd name="connsiteX166" fmla="*/ 2373630 w 3320414"/>
                <a:gd name="connsiteY166" fmla="*/ 1645920 h 2494597"/>
                <a:gd name="connsiteX167" fmla="*/ 2351722 w 3320414"/>
                <a:gd name="connsiteY167" fmla="*/ 1640205 h 2494597"/>
                <a:gd name="connsiteX168" fmla="*/ 2286953 w 3320414"/>
                <a:gd name="connsiteY168" fmla="*/ 1625918 h 2494597"/>
                <a:gd name="connsiteX169" fmla="*/ 2209800 w 3320414"/>
                <a:gd name="connsiteY169" fmla="*/ 1588770 h 2494597"/>
                <a:gd name="connsiteX170" fmla="*/ 2076450 w 3320414"/>
                <a:gd name="connsiteY170" fmla="*/ 1483043 h 2494597"/>
                <a:gd name="connsiteX171" fmla="*/ 1944053 w 3320414"/>
                <a:gd name="connsiteY171" fmla="*/ 1582103 h 2494597"/>
                <a:gd name="connsiteX172" fmla="*/ 1828800 w 3320414"/>
                <a:gd name="connsiteY172" fmla="*/ 1613535 h 2494597"/>
                <a:gd name="connsiteX173" fmla="*/ 1335405 w 3320414"/>
                <a:gd name="connsiteY173" fmla="*/ 1846898 h 2494597"/>
                <a:gd name="connsiteX174" fmla="*/ 1182053 w 3320414"/>
                <a:gd name="connsiteY174" fmla="*/ 1945005 h 2494597"/>
                <a:gd name="connsiteX175" fmla="*/ 1087755 w 3320414"/>
                <a:gd name="connsiteY175" fmla="*/ 1863090 h 2494597"/>
                <a:gd name="connsiteX176" fmla="*/ 1079183 w 3320414"/>
                <a:gd name="connsiteY176" fmla="*/ 1324928 h 2494597"/>
                <a:gd name="connsiteX177" fmla="*/ 1062037 w 3320414"/>
                <a:gd name="connsiteY177" fmla="*/ 1291590 h 2494597"/>
                <a:gd name="connsiteX178" fmla="*/ 1025843 w 3320414"/>
                <a:gd name="connsiteY178" fmla="*/ 1283970 h 2494597"/>
                <a:gd name="connsiteX179" fmla="*/ 619125 w 3320414"/>
                <a:gd name="connsiteY179" fmla="*/ 1388745 h 2494597"/>
                <a:gd name="connsiteX180" fmla="*/ 587693 w 3320414"/>
                <a:gd name="connsiteY180" fmla="*/ 1431607 h 2494597"/>
                <a:gd name="connsiteX181" fmla="*/ 1050608 w 3320414"/>
                <a:gd name="connsiteY181" fmla="*/ 2209800 h 2494597"/>
                <a:gd name="connsiteX182" fmla="*/ 1091565 w 3320414"/>
                <a:gd name="connsiteY182" fmla="*/ 2168843 h 2494597"/>
                <a:gd name="connsiteX183" fmla="*/ 1132523 w 3320414"/>
                <a:gd name="connsiteY183" fmla="*/ 2209800 h 2494597"/>
                <a:gd name="connsiteX184" fmla="*/ 1091565 w 3320414"/>
                <a:gd name="connsiteY184" fmla="*/ 2250758 h 2494597"/>
                <a:gd name="connsiteX185" fmla="*/ 1050608 w 3320414"/>
                <a:gd name="connsiteY185" fmla="*/ 2209800 h 2494597"/>
                <a:gd name="connsiteX186" fmla="*/ 1092518 w 3320414"/>
                <a:gd name="connsiteY186" fmla="*/ 2102168 h 2494597"/>
                <a:gd name="connsiteX187" fmla="*/ 984885 w 3320414"/>
                <a:gd name="connsiteY187" fmla="*/ 2209800 h 2494597"/>
                <a:gd name="connsiteX188" fmla="*/ 986790 w 3320414"/>
                <a:gd name="connsiteY188" fmla="*/ 2225993 h 2494597"/>
                <a:gd name="connsiteX189" fmla="*/ 914400 w 3320414"/>
                <a:gd name="connsiteY189" fmla="*/ 2153603 h 2494597"/>
                <a:gd name="connsiteX190" fmla="*/ 1037273 w 3320414"/>
                <a:gd name="connsiteY190" fmla="*/ 2030730 h 2494597"/>
                <a:gd name="connsiteX191" fmla="*/ 1109662 w 3320414"/>
                <a:gd name="connsiteY191" fmla="*/ 2103120 h 2494597"/>
                <a:gd name="connsiteX192" fmla="*/ 1092518 w 3320414"/>
                <a:gd name="connsiteY192" fmla="*/ 2102168 h 2494597"/>
                <a:gd name="connsiteX193" fmla="*/ 1002982 w 3320414"/>
                <a:gd name="connsiteY193" fmla="*/ 1839278 h 2494597"/>
                <a:gd name="connsiteX194" fmla="*/ 974407 w 3320414"/>
                <a:gd name="connsiteY194" fmla="*/ 1837373 h 2494597"/>
                <a:gd name="connsiteX195" fmla="*/ 886778 w 3320414"/>
                <a:gd name="connsiteY195" fmla="*/ 1852613 h 2494597"/>
                <a:gd name="connsiteX196" fmla="*/ 673418 w 3320414"/>
                <a:gd name="connsiteY196" fmla="*/ 1644968 h 2494597"/>
                <a:gd name="connsiteX197" fmla="*/ 673418 w 3320414"/>
                <a:gd name="connsiteY197" fmla="*/ 1464945 h 2494597"/>
                <a:gd name="connsiteX198" fmla="*/ 995362 w 3320414"/>
                <a:gd name="connsiteY198" fmla="*/ 1382078 h 2494597"/>
                <a:gd name="connsiteX199" fmla="*/ 1002982 w 3320414"/>
                <a:gd name="connsiteY199" fmla="*/ 1839278 h 2494597"/>
                <a:gd name="connsiteX200" fmla="*/ 673418 w 3320414"/>
                <a:gd name="connsiteY200" fmla="*/ 1879282 h 2494597"/>
                <a:gd name="connsiteX201" fmla="*/ 673418 w 3320414"/>
                <a:gd name="connsiteY201" fmla="*/ 1738313 h 2494597"/>
                <a:gd name="connsiteX202" fmla="*/ 856298 w 3320414"/>
                <a:gd name="connsiteY202" fmla="*/ 1915478 h 2494597"/>
                <a:gd name="connsiteX203" fmla="*/ 893445 w 3320414"/>
                <a:gd name="connsiteY203" fmla="*/ 1922145 h 2494597"/>
                <a:gd name="connsiteX204" fmla="*/ 974407 w 3320414"/>
                <a:gd name="connsiteY204" fmla="*/ 1904048 h 2494597"/>
                <a:gd name="connsiteX205" fmla="*/ 1160145 w 3320414"/>
                <a:gd name="connsiteY205" fmla="*/ 2060257 h 2494597"/>
                <a:gd name="connsiteX206" fmla="*/ 1060133 w 3320414"/>
                <a:gd name="connsiteY206" fmla="*/ 1960245 h 2494597"/>
                <a:gd name="connsiteX207" fmla="*/ 1013460 w 3320414"/>
                <a:gd name="connsiteY207" fmla="*/ 1960245 h 2494597"/>
                <a:gd name="connsiteX208" fmla="*/ 842962 w 3320414"/>
                <a:gd name="connsiteY208" fmla="*/ 2130743 h 2494597"/>
                <a:gd name="connsiteX209" fmla="*/ 842962 w 3320414"/>
                <a:gd name="connsiteY209" fmla="*/ 2177415 h 2494597"/>
                <a:gd name="connsiteX210" fmla="*/ 944880 w 3320414"/>
                <a:gd name="connsiteY210" fmla="*/ 2279333 h 2494597"/>
                <a:gd name="connsiteX211" fmla="*/ 785812 w 3320414"/>
                <a:gd name="connsiteY211" fmla="*/ 2092643 h 2494597"/>
                <a:gd name="connsiteX212" fmla="*/ 798195 w 3320414"/>
                <a:gd name="connsiteY212" fmla="*/ 2025968 h 2494597"/>
                <a:gd name="connsiteX213" fmla="*/ 789623 w 3320414"/>
                <a:gd name="connsiteY213" fmla="*/ 1989773 h 2494597"/>
                <a:gd name="connsiteX214" fmla="*/ 673418 w 3320414"/>
                <a:gd name="connsiteY214" fmla="*/ 1879282 h 2494597"/>
                <a:gd name="connsiteX215" fmla="*/ 695325 w 3320414"/>
                <a:gd name="connsiteY215" fmla="*/ 2181225 h 2494597"/>
                <a:gd name="connsiteX216" fmla="*/ 733425 w 3320414"/>
                <a:gd name="connsiteY216" fmla="*/ 2176463 h 2494597"/>
                <a:gd name="connsiteX217" fmla="*/ 974407 w 3320414"/>
                <a:gd name="connsiteY217" fmla="*/ 2347913 h 2494597"/>
                <a:gd name="connsiteX218" fmla="*/ 1029653 w 3320414"/>
                <a:gd name="connsiteY218" fmla="*/ 2342198 h 2494597"/>
                <a:gd name="connsiteX219" fmla="*/ 1054418 w 3320414"/>
                <a:gd name="connsiteY219" fmla="*/ 2319338 h 2494597"/>
                <a:gd name="connsiteX220" fmla="*/ 1055370 w 3320414"/>
                <a:gd name="connsiteY220" fmla="*/ 2310765 h 2494597"/>
                <a:gd name="connsiteX221" fmla="*/ 1092518 w 3320414"/>
                <a:gd name="connsiteY221" fmla="*/ 2317433 h 2494597"/>
                <a:gd name="connsiteX222" fmla="*/ 1200150 w 3320414"/>
                <a:gd name="connsiteY222" fmla="*/ 2209800 h 2494597"/>
                <a:gd name="connsiteX223" fmla="*/ 1192530 w 3320414"/>
                <a:gd name="connsiteY223" fmla="*/ 2171700 h 2494597"/>
                <a:gd name="connsiteX224" fmla="*/ 1201103 w 3320414"/>
                <a:gd name="connsiteY224" fmla="*/ 2170748 h 2494597"/>
                <a:gd name="connsiteX225" fmla="*/ 1223962 w 3320414"/>
                <a:gd name="connsiteY225" fmla="*/ 2145983 h 2494597"/>
                <a:gd name="connsiteX226" fmla="*/ 1229678 w 3320414"/>
                <a:gd name="connsiteY226" fmla="*/ 2093595 h 2494597"/>
                <a:gd name="connsiteX227" fmla="*/ 1220153 w 3320414"/>
                <a:gd name="connsiteY227" fmla="*/ 2025015 h 2494597"/>
                <a:gd name="connsiteX228" fmla="*/ 1384935 w 3320414"/>
                <a:gd name="connsiteY228" fmla="*/ 1920240 h 2494597"/>
                <a:gd name="connsiteX229" fmla="*/ 1841183 w 3320414"/>
                <a:gd name="connsiteY229" fmla="*/ 1700213 h 2494597"/>
                <a:gd name="connsiteX230" fmla="*/ 2023110 w 3320414"/>
                <a:gd name="connsiteY230" fmla="*/ 1616393 h 2494597"/>
                <a:gd name="connsiteX231" fmla="*/ 2076450 w 3320414"/>
                <a:gd name="connsiteY231" fmla="*/ 1570673 h 2494597"/>
                <a:gd name="connsiteX232" fmla="*/ 2127885 w 3320414"/>
                <a:gd name="connsiteY232" fmla="*/ 1615440 h 2494597"/>
                <a:gd name="connsiteX233" fmla="*/ 2262188 w 3320414"/>
                <a:gd name="connsiteY233" fmla="*/ 1710690 h 2494597"/>
                <a:gd name="connsiteX234" fmla="*/ 2268855 w 3320414"/>
                <a:gd name="connsiteY234" fmla="*/ 1712595 h 2494597"/>
                <a:gd name="connsiteX235" fmla="*/ 2331720 w 3320414"/>
                <a:gd name="connsiteY235" fmla="*/ 1725930 h 2494597"/>
                <a:gd name="connsiteX236" fmla="*/ 2782253 w 3320414"/>
                <a:gd name="connsiteY236" fmla="*/ 2004060 h 2494597"/>
                <a:gd name="connsiteX237" fmla="*/ 2687955 w 3320414"/>
                <a:gd name="connsiteY237" fmla="*/ 1985963 h 2494597"/>
                <a:gd name="connsiteX238" fmla="*/ 2433638 w 3320414"/>
                <a:gd name="connsiteY238" fmla="*/ 2233613 h 2494597"/>
                <a:gd name="connsiteX239" fmla="*/ 2460308 w 3320414"/>
                <a:gd name="connsiteY239" fmla="*/ 2342198 h 2494597"/>
                <a:gd name="connsiteX240" fmla="*/ 2321243 w 3320414"/>
                <a:gd name="connsiteY240" fmla="*/ 2258378 h 2494597"/>
                <a:gd name="connsiteX241" fmla="*/ 2220278 w 3320414"/>
                <a:gd name="connsiteY241" fmla="*/ 2197418 h 2494597"/>
                <a:gd name="connsiteX242" fmla="*/ 2092643 w 3320414"/>
                <a:gd name="connsiteY242" fmla="*/ 2146935 h 2494597"/>
                <a:gd name="connsiteX243" fmla="*/ 2089785 w 3320414"/>
                <a:gd name="connsiteY243" fmla="*/ 2145983 h 2494597"/>
                <a:gd name="connsiteX244" fmla="*/ 1864995 w 3320414"/>
                <a:gd name="connsiteY244" fmla="*/ 2112645 h 2494597"/>
                <a:gd name="connsiteX245" fmla="*/ 1595437 w 3320414"/>
                <a:gd name="connsiteY245" fmla="*/ 2178368 h 2494597"/>
                <a:gd name="connsiteX246" fmla="*/ 1416368 w 3320414"/>
                <a:gd name="connsiteY246" fmla="*/ 2263140 h 2494597"/>
                <a:gd name="connsiteX247" fmla="*/ 1015365 w 3320414"/>
                <a:gd name="connsiteY247" fmla="*/ 2396490 h 2494597"/>
                <a:gd name="connsiteX248" fmla="*/ 697230 w 3320414"/>
                <a:gd name="connsiteY248" fmla="*/ 2331720 h 2494597"/>
                <a:gd name="connsiteX249" fmla="*/ 697230 w 3320414"/>
                <a:gd name="connsiteY249" fmla="*/ 2181225 h 2494597"/>
                <a:gd name="connsiteX250" fmla="*/ 2404110 w 3320414"/>
                <a:gd name="connsiteY250" fmla="*/ 2408873 h 2494597"/>
                <a:gd name="connsiteX251" fmla="*/ 2121218 w 3320414"/>
                <a:gd name="connsiteY251" fmla="*/ 2408873 h 2494597"/>
                <a:gd name="connsiteX252" fmla="*/ 2119313 w 3320414"/>
                <a:gd name="connsiteY252" fmla="*/ 2245043 h 2494597"/>
                <a:gd name="connsiteX253" fmla="*/ 2182178 w 3320414"/>
                <a:gd name="connsiteY253" fmla="*/ 2272665 h 2494597"/>
                <a:gd name="connsiteX254" fmla="*/ 2268855 w 3320414"/>
                <a:gd name="connsiteY254" fmla="*/ 2325053 h 2494597"/>
                <a:gd name="connsiteX255" fmla="*/ 2404110 w 3320414"/>
                <a:gd name="connsiteY255" fmla="*/ 2408873 h 2494597"/>
                <a:gd name="connsiteX256" fmla="*/ 1450658 w 3320414"/>
                <a:gd name="connsiteY256" fmla="*/ 2339340 h 2494597"/>
                <a:gd name="connsiteX257" fmla="*/ 1629728 w 3320414"/>
                <a:gd name="connsiteY257" fmla="*/ 2254568 h 2494597"/>
                <a:gd name="connsiteX258" fmla="*/ 1864043 w 3320414"/>
                <a:gd name="connsiteY258" fmla="*/ 2196465 h 2494597"/>
                <a:gd name="connsiteX259" fmla="*/ 2032635 w 3320414"/>
                <a:gd name="connsiteY259" fmla="*/ 2217420 h 2494597"/>
                <a:gd name="connsiteX260" fmla="*/ 2035493 w 3320414"/>
                <a:gd name="connsiteY260" fmla="*/ 2408873 h 2494597"/>
                <a:gd name="connsiteX261" fmla="*/ 1293495 w 3320414"/>
                <a:gd name="connsiteY261" fmla="*/ 2408873 h 2494597"/>
                <a:gd name="connsiteX262" fmla="*/ 1450658 w 3320414"/>
                <a:gd name="connsiteY262" fmla="*/ 2339340 h 249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3320414" h="2494597">
                  <a:moveTo>
                    <a:pt x="3276600" y="2408873"/>
                  </a:moveTo>
                  <a:lnTo>
                    <a:pt x="2866072" y="2408873"/>
                  </a:lnTo>
                  <a:cubicBezTo>
                    <a:pt x="2911793" y="2365058"/>
                    <a:pt x="2941320" y="2305050"/>
                    <a:pt x="2942272" y="2237423"/>
                  </a:cubicBezTo>
                  <a:cubicBezTo>
                    <a:pt x="2942272" y="2237423"/>
                    <a:pt x="2942272" y="2236470"/>
                    <a:pt x="2942272" y="2236470"/>
                  </a:cubicBezTo>
                  <a:cubicBezTo>
                    <a:pt x="2942272" y="2235518"/>
                    <a:pt x="2942272" y="2234565"/>
                    <a:pt x="2942272" y="2233613"/>
                  </a:cubicBezTo>
                  <a:cubicBezTo>
                    <a:pt x="2942272" y="2232660"/>
                    <a:pt x="2942272" y="2232660"/>
                    <a:pt x="2942272" y="2231708"/>
                  </a:cubicBezTo>
                  <a:cubicBezTo>
                    <a:pt x="2942272" y="2230755"/>
                    <a:pt x="2942272" y="2228850"/>
                    <a:pt x="2942272" y="2227898"/>
                  </a:cubicBezTo>
                  <a:cubicBezTo>
                    <a:pt x="2946083" y="2003107"/>
                    <a:pt x="2773680" y="1799273"/>
                    <a:pt x="2499360" y="1688782"/>
                  </a:cubicBezTo>
                  <a:cubicBezTo>
                    <a:pt x="2499360" y="1687830"/>
                    <a:pt x="2499360" y="1686878"/>
                    <a:pt x="2498408" y="1685925"/>
                  </a:cubicBezTo>
                  <a:lnTo>
                    <a:pt x="2121218" y="1073468"/>
                  </a:lnTo>
                  <a:cubicBezTo>
                    <a:pt x="2113597" y="1059180"/>
                    <a:pt x="2105025" y="1045845"/>
                    <a:pt x="2096453" y="1035368"/>
                  </a:cubicBezTo>
                  <a:cubicBezTo>
                    <a:pt x="2085022" y="1021080"/>
                    <a:pt x="2071687" y="1008697"/>
                    <a:pt x="2057400" y="999172"/>
                  </a:cubicBezTo>
                  <a:cubicBezTo>
                    <a:pt x="2023110" y="975360"/>
                    <a:pt x="1984058" y="962978"/>
                    <a:pt x="1942147" y="962978"/>
                  </a:cubicBezTo>
                  <a:lnTo>
                    <a:pt x="1735455" y="962978"/>
                  </a:lnTo>
                  <a:lnTo>
                    <a:pt x="1735455" y="879158"/>
                  </a:lnTo>
                  <a:cubicBezTo>
                    <a:pt x="1773555" y="847725"/>
                    <a:pt x="1809750" y="814388"/>
                    <a:pt x="1833562" y="788670"/>
                  </a:cubicBezTo>
                  <a:cubicBezTo>
                    <a:pt x="1874520" y="746760"/>
                    <a:pt x="1898333" y="690563"/>
                    <a:pt x="1900237" y="631508"/>
                  </a:cubicBezTo>
                  <a:cubicBezTo>
                    <a:pt x="1903095" y="549593"/>
                    <a:pt x="1906905" y="441960"/>
                    <a:pt x="1906905" y="391478"/>
                  </a:cubicBezTo>
                  <a:cubicBezTo>
                    <a:pt x="1906905" y="353378"/>
                    <a:pt x="1902143" y="295275"/>
                    <a:pt x="1891665" y="257175"/>
                  </a:cubicBezTo>
                  <a:cubicBezTo>
                    <a:pt x="1848803" y="100965"/>
                    <a:pt x="1715453" y="0"/>
                    <a:pt x="1553528" y="0"/>
                  </a:cubicBezTo>
                  <a:cubicBezTo>
                    <a:pt x="1388745" y="0"/>
                    <a:pt x="1255395" y="102870"/>
                    <a:pt x="1213485" y="262890"/>
                  </a:cubicBezTo>
                  <a:cubicBezTo>
                    <a:pt x="1203960" y="298133"/>
                    <a:pt x="1199198" y="354330"/>
                    <a:pt x="1199198" y="391478"/>
                  </a:cubicBezTo>
                  <a:cubicBezTo>
                    <a:pt x="1199198" y="442913"/>
                    <a:pt x="1204912" y="553403"/>
                    <a:pt x="1210628" y="637222"/>
                  </a:cubicBezTo>
                  <a:cubicBezTo>
                    <a:pt x="1214437" y="692468"/>
                    <a:pt x="1236345" y="744855"/>
                    <a:pt x="1274445" y="784860"/>
                  </a:cubicBezTo>
                  <a:cubicBezTo>
                    <a:pt x="1298258" y="809625"/>
                    <a:pt x="1331595" y="842963"/>
                    <a:pt x="1367790" y="874395"/>
                  </a:cubicBezTo>
                  <a:lnTo>
                    <a:pt x="1367790" y="958215"/>
                  </a:lnTo>
                  <a:lnTo>
                    <a:pt x="1168718" y="958215"/>
                  </a:lnTo>
                  <a:cubicBezTo>
                    <a:pt x="1124903" y="958215"/>
                    <a:pt x="1065848" y="971550"/>
                    <a:pt x="1017270" y="993458"/>
                  </a:cubicBezTo>
                  <a:lnTo>
                    <a:pt x="443865" y="1178243"/>
                  </a:lnTo>
                  <a:cubicBezTo>
                    <a:pt x="400050" y="1194435"/>
                    <a:pt x="363855" y="1229678"/>
                    <a:pt x="346710" y="1272540"/>
                  </a:cubicBezTo>
                  <a:cubicBezTo>
                    <a:pt x="343853" y="1279208"/>
                    <a:pt x="340995" y="1286828"/>
                    <a:pt x="339090" y="1293495"/>
                  </a:cubicBezTo>
                  <a:cubicBezTo>
                    <a:pt x="339090" y="1294448"/>
                    <a:pt x="338138" y="1296353"/>
                    <a:pt x="338138" y="1297305"/>
                  </a:cubicBezTo>
                  <a:cubicBezTo>
                    <a:pt x="333375" y="1313498"/>
                    <a:pt x="331470" y="1327785"/>
                    <a:pt x="331470" y="1342073"/>
                  </a:cubicBezTo>
                  <a:lnTo>
                    <a:pt x="331470" y="1357313"/>
                  </a:lnTo>
                  <a:cubicBezTo>
                    <a:pt x="292417" y="1350645"/>
                    <a:pt x="252413" y="1363028"/>
                    <a:pt x="224790" y="1393507"/>
                  </a:cubicBezTo>
                  <a:cubicBezTo>
                    <a:pt x="180975" y="1441132"/>
                    <a:pt x="184785" y="1515428"/>
                    <a:pt x="232410" y="1559243"/>
                  </a:cubicBezTo>
                  <a:lnTo>
                    <a:pt x="331470" y="1647825"/>
                  </a:lnTo>
                  <a:lnTo>
                    <a:pt x="331470" y="1886903"/>
                  </a:lnTo>
                  <a:cubicBezTo>
                    <a:pt x="331470" y="1981200"/>
                    <a:pt x="408623" y="2058353"/>
                    <a:pt x="502920" y="2058353"/>
                  </a:cubicBezTo>
                  <a:cubicBezTo>
                    <a:pt x="572453" y="2058353"/>
                    <a:pt x="631507" y="2016443"/>
                    <a:pt x="658178" y="1957388"/>
                  </a:cubicBezTo>
                  <a:lnTo>
                    <a:pt x="728662" y="2024063"/>
                  </a:lnTo>
                  <a:cubicBezTo>
                    <a:pt x="721995" y="2046923"/>
                    <a:pt x="719137" y="2069782"/>
                    <a:pt x="719137" y="2092643"/>
                  </a:cubicBezTo>
                  <a:lnTo>
                    <a:pt x="647700" y="2101215"/>
                  </a:lnTo>
                  <a:cubicBezTo>
                    <a:pt x="625793" y="2104073"/>
                    <a:pt x="610553" y="2122170"/>
                    <a:pt x="610553" y="2144078"/>
                  </a:cubicBezTo>
                  <a:lnTo>
                    <a:pt x="610553" y="2353628"/>
                  </a:lnTo>
                  <a:lnTo>
                    <a:pt x="610553" y="2358390"/>
                  </a:lnTo>
                  <a:cubicBezTo>
                    <a:pt x="611505" y="2372678"/>
                    <a:pt x="620078" y="2386013"/>
                    <a:pt x="632460" y="2393633"/>
                  </a:cubicBezTo>
                  <a:cubicBezTo>
                    <a:pt x="641985" y="2399348"/>
                    <a:pt x="652462" y="2404110"/>
                    <a:pt x="662940" y="2408873"/>
                  </a:cubicBezTo>
                  <a:lnTo>
                    <a:pt x="42863" y="2408873"/>
                  </a:lnTo>
                  <a:cubicBezTo>
                    <a:pt x="19050" y="2408873"/>
                    <a:pt x="0" y="2427923"/>
                    <a:pt x="0" y="2451735"/>
                  </a:cubicBezTo>
                  <a:cubicBezTo>
                    <a:pt x="0" y="2475548"/>
                    <a:pt x="19050" y="2494598"/>
                    <a:pt x="42863" y="2494598"/>
                  </a:cubicBezTo>
                  <a:lnTo>
                    <a:pt x="2079308" y="2494598"/>
                  </a:lnTo>
                  <a:lnTo>
                    <a:pt x="2080260" y="2494598"/>
                  </a:lnTo>
                  <a:lnTo>
                    <a:pt x="3277553" y="2494598"/>
                  </a:lnTo>
                  <a:cubicBezTo>
                    <a:pt x="3301365" y="2494598"/>
                    <a:pt x="3320415" y="2475548"/>
                    <a:pt x="3320415" y="2451735"/>
                  </a:cubicBezTo>
                  <a:cubicBezTo>
                    <a:pt x="3320415" y="2427923"/>
                    <a:pt x="3300413" y="2408873"/>
                    <a:pt x="3276600" y="2408873"/>
                  </a:cubicBezTo>
                  <a:close/>
                  <a:moveTo>
                    <a:pt x="2857500" y="2232660"/>
                  </a:moveTo>
                  <a:cubicBezTo>
                    <a:pt x="2857500" y="2321243"/>
                    <a:pt x="2782253" y="2394585"/>
                    <a:pt x="2688908" y="2394585"/>
                  </a:cubicBezTo>
                  <a:cubicBezTo>
                    <a:pt x="2595563" y="2394585"/>
                    <a:pt x="2520315" y="2322195"/>
                    <a:pt x="2520315" y="2232660"/>
                  </a:cubicBezTo>
                  <a:cubicBezTo>
                    <a:pt x="2520315" y="2143125"/>
                    <a:pt x="2595563" y="2070735"/>
                    <a:pt x="2688908" y="2070735"/>
                  </a:cubicBezTo>
                  <a:cubicBezTo>
                    <a:pt x="2782253" y="2070735"/>
                    <a:pt x="2857500" y="2143125"/>
                    <a:pt x="2857500" y="2232660"/>
                  </a:cubicBezTo>
                  <a:close/>
                  <a:moveTo>
                    <a:pt x="1453515" y="936308"/>
                  </a:moveTo>
                  <a:cubicBezTo>
                    <a:pt x="1475423" y="947738"/>
                    <a:pt x="1515428" y="953453"/>
                    <a:pt x="1555433" y="953453"/>
                  </a:cubicBezTo>
                  <a:cubicBezTo>
                    <a:pt x="1592580" y="953453"/>
                    <a:pt x="1628775" y="948690"/>
                    <a:pt x="1649730" y="938213"/>
                  </a:cubicBezTo>
                  <a:lnTo>
                    <a:pt x="1649730" y="1002030"/>
                  </a:lnTo>
                  <a:cubicBezTo>
                    <a:pt x="1649730" y="1003935"/>
                    <a:pt x="1648778" y="1005840"/>
                    <a:pt x="1648778" y="1006793"/>
                  </a:cubicBezTo>
                  <a:cubicBezTo>
                    <a:pt x="1638300" y="1049655"/>
                    <a:pt x="1600200" y="1080135"/>
                    <a:pt x="1556385" y="1080135"/>
                  </a:cubicBezTo>
                  <a:lnTo>
                    <a:pt x="1547812" y="1080135"/>
                  </a:lnTo>
                  <a:cubicBezTo>
                    <a:pt x="1500187" y="1080135"/>
                    <a:pt x="1460183" y="1044893"/>
                    <a:pt x="1453515" y="998220"/>
                  </a:cubicBezTo>
                  <a:lnTo>
                    <a:pt x="1453515" y="936308"/>
                  </a:lnTo>
                  <a:close/>
                  <a:moveTo>
                    <a:pt x="1809750" y="280988"/>
                  </a:moveTo>
                  <a:cubicBezTo>
                    <a:pt x="1816418" y="306705"/>
                    <a:pt x="1821180" y="350520"/>
                    <a:pt x="1822133" y="383858"/>
                  </a:cubicBezTo>
                  <a:cubicBezTo>
                    <a:pt x="1812608" y="375285"/>
                    <a:pt x="1801178" y="369570"/>
                    <a:pt x="1787843" y="368617"/>
                  </a:cubicBezTo>
                  <a:lnTo>
                    <a:pt x="1787843" y="227647"/>
                  </a:lnTo>
                  <a:cubicBezTo>
                    <a:pt x="1796415" y="243840"/>
                    <a:pt x="1804035" y="260985"/>
                    <a:pt x="1809750" y="280988"/>
                  </a:cubicBezTo>
                  <a:close/>
                  <a:moveTo>
                    <a:pt x="1319212" y="411480"/>
                  </a:moveTo>
                  <a:lnTo>
                    <a:pt x="1472565" y="411480"/>
                  </a:lnTo>
                  <a:cubicBezTo>
                    <a:pt x="1478280" y="411480"/>
                    <a:pt x="1482090" y="414338"/>
                    <a:pt x="1483995" y="417195"/>
                  </a:cubicBezTo>
                  <a:cubicBezTo>
                    <a:pt x="1485900" y="420053"/>
                    <a:pt x="1488758" y="422910"/>
                    <a:pt x="1487805" y="429578"/>
                  </a:cubicBezTo>
                  <a:lnTo>
                    <a:pt x="1473518" y="536258"/>
                  </a:lnTo>
                  <a:cubicBezTo>
                    <a:pt x="1472565" y="543878"/>
                    <a:pt x="1465898" y="549593"/>
                    <a:pt x="1458278" y="549593"/>
                  </a:cubicBezTo>
                  <a:lnTo>
                    <a:pt x="1339215" y="549593"/>
                  </a:lnTo>
                  <a:cubicBezTo>
                    <a:pt x="1331595" y="549593"/>
                    <a:pt x="1325880" y="543878"/>
                    <a:pt x="1323975" y="537210"/>
                  </a:cubicBezTo>
                  <a:lnTo>
                    <a:pt x="1303973" y="430530"/>
                  </a:lnTo>
                  <a:cubicBezTo>
                    <a:pt x="1303020" y="423863"/>
                    <a:pt x="1305878" y="420053"/>
                    <a:pt x="1306830" y="418147"/>
                  </a:cubicBezTo>
                  <a:cubicBezTo>
                    <a:pt x="1309687" y="414338"/>
                    <a:pt x="1313498" y="411480"/>
                    <a:pt x="1319212" y="411480"/>
                  </a:cubicBezTo>
                  <a:close/>
                  <a:moveTo>
                    <a:pt x="1518285" y="387667"/>
                  </a:moveTo>
                  <a:cubicBezTo>
                    <a:pt x="1506855" y="374333"/>
                    <a:pt x="1490662" y="367665"/>
                    <a:pt x="1473518" y="367665"/>
                  </a:cubicBezTo>
                  <a:lnTo>
                    <a:pt x="1361123" y="367665"/>
                  </a:lnTo>
                  <a:lnTo>
                    <a:pt x="1361123" y="237172"/>
                  </a:lnTo>
                  <a:lnTo>
                    <a:pt x="1744028" y="237172"/>
                  </a:lnTo>
                  <a:lnTo>
                    <a:pt x="1744028" y="367665"/>
                  </a:lnTo>
                  <a:lnTo>
                    <a:pt x="1627823" y="367665"/>
                  </a:lnTo>
                  <a:cubicBezTo>
                    <a:pt x="1609725" y="367665"/>
                    <a:pt x="1593533" y="375285"/>
                    <a:pt x="1582103" y="389572"/>
                  </a:cubicBezTo>
                  <a:cubicBezTo>
                    <a:pt x="1570673" y="403860"/>
                    <a:pt x="1565910" y="421005"/>
                    <a:pt x="1569720" y="438150"/>
                  </a:cubicBezTo>
                  <a:lnTo>
                    <a:pt x="1571625" y="446722"/>
                  </a:lnTo>
                  <a:cubicBezTo>
                    <a:pt x="1564958" y="444817"/>
                    <a:pt x="1558290" y="442913"/>
                    <a:pt x="1551623" y="442913"/>
                  </a:cubicBezTo>
                  <a:cubicBezTo>
                    <a:pt x="1544003" y="442913"/>
                    <a:pt x="1537335" y="444817"/>
                    <a:pt x="1530668" y="446722"/>
                  </a:cubicBezTo>
                  <a:lnTo>
                    <a:pt x="1532573" y="435292"/>
                  </a:lnTo>
                  <a:cubicBezTo>
                    <a:pt x="1534478" y="417195"/>
                    <a:pt x="1528762" y="400050"/>
                    <a:pt x="1518285" y="387667"/>
                  </a:cubicBezTo>
                  <a:close/>
                  <a:moveTo>
                    <a:pt x="1612583" y="429578"/>
                  </a:moveTo>
                  <a:cubicBezTo>
                    <a:pt x="1611630" y="422910"/>
                    <a:pt x="1614487" y="419100"/>
                    <a:pt x="1615440" y="417195"/>
                  </a:cubicBezTo>
                  <a:cubicBezTo>
                    <a:pt x="1617345" y="415290"/>
                    <a:pt x="1621155" y="411480"/>
                    <a:pt x="1626870" y="411480"/>
                  </a:cubicBezTo>
                  <a:lnTo>
                    <a:pt x="1780223" y="411480"/>
                  </a:lnTo>
                  <a:cubicBezTo>
                    <a:pt x="1785937" y="411480"/>
                    <a:pt x="1789747" y="414338"/>
                    <a:pt x="1791653" y="417195"/>
                  </a:cubicBezTo>
                  <a:cubicBezTo>
                    <a:pt x="1793558" y="420053"/>
                    <a:pt x="1796415" y="422910"/>
                    <a:pt x="1795462" y="429578"/>
                  </a:cubicBezTo>
                  <a:lnTo>
                    <a:pt x="1781175" y="536258"/>
                  </a:lnTo>
                  <a:cubicBezTo>
                    <a:pt x="1780223" y="543878"/>
                    <a:pt x="1773555" y="549593"/>
                    <a:pt x="1765935" y="549593"/>
                  </a:cubicBezTo>
                  <a:lnTo>
                    <a:pt x="1646873" y="549593"/>
                  </a:lnTo>
                  <a:cubicBezTo>
                    <a:pt x="1639253" y="549593"/>
                    <a:pt x="1633537" y="543878"/>
                    <a:pt x="1631633" y="537210"/>
                  </a:cubicBezTo>
                  <a:lnTo>
                    <a:pt x="1612583" y="429578"/>
                  </a:lnTo>
                  <a:close/>
                  <a:moveTo>
                    <a:pt x="1553528" y="86677"/>
                  </a:moveTo>
                  <a:cubicBezTo>
                    <a:pt x="1644015" y="86677"/>
                    <a:pt x="1719262" y="125730"/>
                    <a:pt x="1767840" y="193358"/>
                  </a:cubicBezTo>
                  <a:cubicBezTo>
                    <a:pt x="1766887" y="193358"/>
                    <a:pt x="1766887" y="193358"/>
                    <a:pt x="1765935" y="193358"/>
                  </a:cubicBezTo>
                  <a:lnTo>
                    <a:pt x="1340168" y="193358"/>
                  </a:lnTo>
                  <a:cubicBezTo>
                    <a:pt x="1387793" y="125730"/>
                    <a:pt x="1463040" y="86677"/>
                    <a:pt x="1553528" y="86677"/>
                  </a:cubicBezTo>
                  <a:close/>
                  <a:moveTo>
                    <a:pt x="1296353" y="285750"/>
                  </a:moveTo>
                  <a:cubicBezTo>
                    <a:pt x="1301115" y="265747"/>
                    <a:pt x="1308735" y="248603"/>
                    <a:pt x="1317308" y="231458"/>
                  </a:cubicBezTo>
                  <a:lnTo>
                    <a:pt x="1317308" y="367665"/>
                  </a:lnTo>
                  <a:cubicBezTo>
                    <a:pt x="1305878" y="367665"/>
                    <a:pt x="1295400" y="371475"/>
                    <a:pt x="1285875" y="378142"/>
                  </a:cubicBezTo>
                  <a:cubicBezTo>
                    <a:pt x="1286828" y="347663"/>
                    <a:pt x="1290637" y="308610"/>
                    <a:pt x="1296353" y="285750"/>
                  </a:cubicBezTo>
                  <a:close/>
                  <a:moveTo>
                    <a:pt x="1337310" y="727710"/>
                  </a:moveTo>
                  <a:cubicBezTo>
                    <a:pt x="1313498" y="701993"/>
                    <a:pt x="1298258" y="668655"/>
                    <a:pt x="1296353" y="633413"/>
                  </a:cubicBezTo>
                  <a:cubicBezTo>
                    <a:pt x="1295400" y="612458"/>
                    <a:pt x="1293495" y="589597"/>
                    <a:pt x="1292543" y="566738"/>
                  </a:cubicBezTo>
                  <a:cubicBezTo>
                    <a:pt x="1303020" y="581978"/>
                    <a:pt x="1320165" y="591503"/>
                    <a:pt x="1340168" y="591503"/>
                  </a:cubicBezTo>
                  <a:lnTo>
                    <a:pt x="1459230" y="591503"/>
                  </a:lnTo>
                  <a:cubicBezTo>
                    <a:pt x="1488758" y="591503"/>
                    <a:pt x="1513523" y="569595"/>
                    <a:pt x="1518285" y="540068"/>
                  </a:cubicBezTo>
                  <a:lnTo>
                    <a:pt x="1524000" y="494347"/>
                  </a:lnTo>
                  <a:cubicBezTo>
                    <a:pt x="1529715" y="487680"/>
                    <a:pt x="1538287" y="479108"/>
                    <a:pt x="1551623" y="479108"/>
                  </a:cubicBezTo>
                  <a:cubicBezTo>
                    <a:pt x="1564005" y="479108"/>
                    <a:pt x="1575435" y="488633"/>
                    <a:pt x="1581150" y="495300"/>
                  </a:cubicBezTo>
                  <a:lnTo>
                    <a:pt x="1590675" y="542925"/>
                  </a:lnTo>
                  <a:cubicBezTo>
                    <a:pt x="1596390" y="570547"/>
                    <a:pt x="1620203" y="591503"/>
                    <a:pt x="1648778" y="591503"/>
                  </a:cubicBezTo>
                  <a:lnTo>
                    <a:pt x="1767840" y="591503"/>
                  </a:lnTo>
                  <a:cubicBezTo>
                    <a:pt x="1789747" y="591503"/>
                    <a:pt x="1808797" y="580072"/>
                    <a:pt x="1818322" y="561975"/>
                  </a:cubicBezTo>
                  <a:cubicBezTo>
                    <a:pt x="1817370" y="584835"/>
                    <a:pt x="1816418" y="607695"/>
                    <a:pt x="1816418" y="629603"/>
                  </a:cubicBezTo>
                  <a:cubicBezTo>
                    <a:pt x="1815465" y="667703"/>
                    <a:pt x="1800225" y="702945"/>
                    <a:pt x="1773555" y="729615"/>
                  </a:cubicBezTo>
                  <a:cubicBezTo>
                    <a:pt x="1745933" y="758190"/>
                    <a:pt x="1704023" y="798195"/>
                    <a:pt x="1661160" y="830580"/>
                  </a:cubicBezTo>
                  <a:cubicBezTo>
                    <a:pt x="1642110" y="844868"/>
                    <a:pt x="1625918" y="855345"/>
                    <a:pt x="1612583" y="862013"/>
                  </a:cubicBezTo>
                  <a:cubicBezTo>
                    <a:pt x="1593533" y="870585"/>
                    <a:pt x="1513523" y="869633"/>
                    <a:pt x="1495425" y="861060"/>
                  </a:cubicBezTo>
                  <a:cubicBezTo>
                    <a:pt x="1482090" y="853440"/>
                    <a:pt x="1466850" y="843915"/>
                    <a:pt x="1449705" y="830580"/>
                  </a:cubicBezTo>
                  <a:cubicBezTo>
                    <a:pt x="1405890" y="798195"/>
                    <a:pt x="1363980" y="757238"/>
                    <a:pt x="1337310" y="727710"/>
                  </a:cubicBezTo>
                  <a:close/>
                  <a:moveTo>
                    <a:pt x="277178" y="1508760"/>
                  </a:moveTo>
                  <a:cubicBezTo>
                    <a:pt x="256223" y="1489710"/>
                    <a:pt x="255270" y="1458278"/>
                    <a:pt x="273367" y="1437323"/>
                  </a:cubicBezTo>
                  <a:cubicBezTo>
                    <a:pt x="287655" y="1421130"/>
                    <a:pt x="311467" y="1417320"/>
                    <a:pt x="330517" y="1425893"/>
                  </a:cubicBezTo>
                  <a:lnTo>
                    <a:pt x="330517" y="1557338"/>
                  </a:lnTo>
                  <a:lnTo>
                    <a:pt x="277178" y="1508760"/>
                  </a:lnTo>
                  <a:close/>
                  <a:moveTo>
                    <a:pt x="587693" y="1431607"/>
                  </a:moveTo>
                  <a:lnTo>
                    <a:pt x="587693" y="1885950"/>
                  </a:lnTo>
                  <a:cubicBezTo>
                    <a:pt x="587693" y="1932623"/>
                    <a:pt x="549593" y="1971675"/>
                    <a:pt x="501967" y="1971675"/>
                  </a:cubicBezTo>
                  <a:cubicBezTo>
                    <a:pt x="454342" y="1971675"/>
                    <a:pt x="416242" y="1933575"/>
                    <a:pt x="416242" y="1885950"/>
                  </a:cubicBezTo>
                  <a:lnTo>
                    <a:pt x="416242" y="1341120"/>
                  </a:lnTo>
                  <a:cubicBezTo>
                    <a:pt x="416242" y="1334453"/>
                    <a:pt x="417195" y="1327785"/>
                    <a:pt x="420053" y="1317308"/>
                  </a:cubicBezTo>
                  <a:cubicBezTo>
                    <a:pt x="421005" y="1313498"/>
                    <a:pt x="421957" y="1309688"/>
                    <a:pt x="423863" y="1304925"/>
                  </a:cubicBezTo>
                  <a:cubicBezTo>
                    <a:pt x="433388" y="1282065"/>
                    <a:pt x="450532" y="1264920"/>
                    <a:pt x="470535" y="1257300"/>
                  </a:cubicBezTo>
                  <a:lnTo>
                    <a:pt x="1044893" y="1074420"/>
                  </a:lnTo>
                  <a:cubicBezTo>
                    <a:pt x="1046798" y="1073468"/>
                    <a:pt x="1047750" y="1073468"/>
                    <a:pt x="1049655" y="1072515"/>
                  </a:cubicBezTo>
                  <a:cubicBezTo>
                    <a:pt x="1093470" y="1052513"/>
                    <a:pt x="1142048" y="1043940"/>
                    <a:pt x="1168718" y="1043940"/>
                  </a:cubicBezTo>
                  <a:lnTo>
                    <a:pt x="1377315" y="1043940"/>
                  </a:lnTo>
                  <a:cubicBezTo>
                    <a:pt x="1402080" y="1115378"/>
                    <a:pt x="1469708" y="1164908"/>
                    <a:pt x="1547812" y="1164908"/>
                  </a:cubicBezTo>
                  <a:lnTo>
                    <a:pt x="1556385" y="1164908"/>
                  </a:lnTo>
                  <a:cubicBezTo>
                    <a:pt x="1632585" y="1164908"/>
                    <a:pt x="1699260" y="1117283"/>
                    <a:pt x="1725930" y="1047750"/>
                  </a:cubicBezTo>
                  <a:lnTo>
                    <a:pt x="1943100" y="1047750"/>
                  </a:lnTo>
                  <a:cubicBezTo>
                    <a:pt x="1966912" y="1047750"/>
                    <a:pt x="1989772" y="1055370"/>
                    <a:pt x="2009775" y="1069658"/>
                  </a:cubicBezTo>
                  <a:cubicBezTo>
                    <a:pt x="2017395" y="1074420"/>
                    <a:pt x="2024062" y="1081088"/>
                    <a:pt x="2030730" y="1088708"/>
                  </a:cubicBezTo>
                  <a:cubicBezTo>
                    <a:pt x="2036445" y="1095375"/>
                    <a:pt x="2042160" y="1103948"/>
                    <a:pt x="2045970" y="1112520"/>
                  </a:cubicBezTo>
                  <a:cubicBezTo>
                    <a:pt x="2046922" y="1113473"/>
                    <a:pt x="2046922" y="1115378"/>
                    <a:pt x="2047875" y="1116330"/>
                  </a:cubicBezTo>
                  <a:lnTo>
                    <a:pt x="2373630" y="1645920"/>
                  </a:lnTo>
                  <a:cubicBezTo>
                    <a:pt x="2366010" y="1644015"/>
                    <a:pt x="2359343" y="1642110"/>
                    <a:pt x="2351722" y="1640205"/>
                  </a:cubicBezTo>
                  <a:cubicBezTo>
                    <a:pt x="2348865" y="1639253"/>
                    <a:pt x="2307908" y="1629728"/>
                    <a:pt x="2286953" y="1625918"/>
                  </a:cubicBezTo>
                  <a:cubicBezTo>
                    <a:pt x="2226945" y="1604963"/>
                    <a:pt x="2211705" y="1592580"/>
                    <a:pt x="2209800" y="1588770"/>
                  </a:cubicBezTo>
                  <a:cubicBezTo>
                    <a:pt x="2190750" y="1523048"/>
                    <a:pt x="2139315" y="1483043"/>
                    <a:pt x="2076450" y="1483043"/>
                  </a:cubicBezTo>
                  <a:cubicBezTo>
                    <a:pt x="2012633" y="1483043"/>
                    <a:pt x="1972628" y="1512570"/>
                    <a:pt x="1944053" y="1582103"/>
                  </a:cubicBezTo>
                  <a:cubicBezTo>
                    <a:pt x="1938337" y="1596390"/>
                    <a:pt x="1923097" y="1600200"/>
                    <a:pt x="1828800" y="1613535"/>
                  </a:cubicBezTo>
                  <a:cubicBezTo>
                    <a:pt x="1641158" y="1639253"/>
                    <a:pt x="1479233" y="1749743"/>
                    <a:pt x="1335405" y="1846898"/>
                  </a:cubicBezTo>
                  <a:cubicBezTo>
                    <a:pt x="1281112" y="1884045"/>
                    <a:pt x="1229678" y="1918335"/>
                    <a:pt x="1182053" y="1945005"/>
                  </a:cubicBezTo>
                  <a:cubicBezTo>
                    <a:pt x="1158240" y="1910715"/>
                    <a:pt x="1124903" y="1882140"/>
                    <a:pt x="1087755" y="1863090"/>
                  </a:cubicBezTo>
                  <a:lnTo>
                    <a:pt x="1079183" y="1324928"/>
                  </a:lnTo>
                  <a:cubicBezTo>
                    <a:pt x="1079183" y="1311593"/>
                    <a:pt x="1072515" y="1299210"/>
                    <a:pt x="1062037" y="1291590"/>
                  </a:cubicBezTo>
                  <a:cubicBezTo>
                    <a:pt x="1051560" y="1283970"/>
                    <a:pt x="1038225" y="1281113"/>
                    <a:pt x="1025843" y="1283970"/>
                  </a:cubicBezTo>
                  <a:lnTo>
                    <a:pt x="619125" y="1388745"/>
                  </a:lnTo>
                  <a:cubicBezTo>
                    <a:pt x="601028" y="1395413"/>
                    <a:pt x="587693" y="1412557"/>
                    <a:pt x="587693" y="1431607"/>
                  </a:cubicBezTo>
                  <a:close/>
                  <a:moveTo>
                    <a:pt x="1050608" y="2209800"/>
                  </a:moveTo>
                  <a:cubicBezTo>
                    <a:pt x="1050608" y="2186940"/>
                    <a:pt x="1068705" y="2168843"/>
                    <a:pt x="1091565" y="2168843"/>
                  </a:cubicBezTo>
                  <a:cubicBezTo>
                    <a:pt x="1114425" y="2168843"/>
                    <a:pt x="1132523" y="2186940"/>
                    <a:pt x="1132523" y="2209800"/>
                  </a:cubicBezTo>
                  <a:cubicBezTo>
                    <a:pt x="1132523" y="2232660"/>
                    <a:pt x="1114425" y="2250758"/>
                    <a:pt x="1091565" y="2250758"/>
                  </a:cubicBezTo>
                  <a:cubicBezTo>
                    <a:pt x="1068705" y="2250758"/>
                    <a:pt x="1050608" y="2232660"/>
                    <a:pt x="1050608" y="2209800"/>
                  </a:cubicBezTo>
                  <a:close/>
                  <a:moveTo>
                    <a:pt x="1092518" y="2102168"/>
                  </a:moveTo>
                  <a:cubicBezTo>
                    <a:pt x="1033462" y="2102168"/>
                    <a:pt x="984885" y="2150745"/>
                    <a:pt x="984885" y="2209800"/>
                  </a:cubicBezTo>
                  <a:cubicBezTo>
                    <a:pt x="984885" y="2215515"/>
                    <a:pt x="985837" y="2221230"/>
                    <a:pt x="986790" y="2225993"/>
                  </a:cubicBezTo>
                  <a:lnTo>
                    <a:pt x="914400" y="2153603"/>
                  </a:lnTo>
                  <a:lnTo>
                    <a:pt x="1037273" y="2030730"/>
                  </a:lnTo>
                  <a:lnTo>
                    <a:pt x="1109662" y="2103120"/>
                  </a:lnTo>
                  <a:cubicBezTo>
                    <a:pt x="1103948" y="2102168"/>
                    <a:pt x="1098233" y="2102168"/>
                    <a:pt x="1092518" y="2102168"/>
                  </a:cubicBezTo>
                  <a:close/>
                  <a:moveTo>
                    <a:pt x="1002982" y="1839278"/>
                  </a:moveTo>
                  <a:cubicBezTo>
                    <a:pt x="993457" y="1838325"/>
                    <a:pt x="983932" y="1837373"/>
                    <a:pt x="974407" y="1837373"/>
                  </a:cubicBezTo>
                  <a:cubicBezTo>
                    <a:pt x="943928" y="1837373"/>
                    <a:pt x="915353" y="1843088"/>
                    <a:pt x="886778" y="1852613"/>
                  </a:cubicBezTo>
                  <a:lnTo>
                    <a:pt x="673418" y="1644968"/>
                  </a:lnTo>
                  <a:lnTo>
                    <a:pt x="673418" y="1464945"/>
                  </a:lnTo>
                  <a:lnTo>
                    <a:pt x="995362" y="1382078"/>
                  </a:lnTo>
                  <a:lnTo>
                    <a:pt x="1002982" y="1839278"/>
                  </a:lnTo>
                  <a:close/>
                  <a:moveTo>
                    <a:pt x="673418" y="1879282"/>
                  </a:moveTo>
                  <a:lnTo>
                    <a:pt x="673418" y="1738313"/>
                  </a:lnTo>
                  <a:lnTo>
                    <a:pt x="856298" y="1915478"/>
                  </a:lnTo>
                  <a:cubicBezTo>
                    <a:pt x="866775" y="1925003"/>
                    <a:pt x="881062" y="1927860"/>
                    <a:pt x="893445" y="1922145"/>
                  </a:cubicBezTo>
                  <a:cubicBezTo>
                    <a:pt x="919162" y="1909763"/>
                    <a:pt x="945832" y="1904048"/>
                    <a:pt x="974407" y="1904048"/>
                  </a:cubicBezTo>
                  <a:cubicBezTo>
                    <a:pt x="1067753" y="1904048"/>
                    <a:pt x="1144905" y="1971675"/>
                    <a:pt x="1160145" y="2060257"/>
                  </a:cubicBezTo>
                  <a:lnTo>
                    <a:pt x="1060133" y="1960245"/>
                  </a:lnTo>
                  <a:cubicBezTo>
                    <a:pt x="1046798" y="1946910"/>
                    <a:pt x="1025843" y="1946910"/>
                    <a:pt x="1013460" y="1960245"/>
                  </a:cubicBezTo>
                  <a:lnTo>
                    <a:pt x="842962" y="2130743"/>
                  </a:lnTo>
                  <a:cubicBezTo>
                    <a:pt x="829628" y="2144078"/>
                    <a:pt x="829628" y="2165033"/>
                    <a:pt x="842962" y="2177415"/>
                  </a:cubicBezTo>
                  <a:lnTo>
                    <a:pt x="944880" y="2279333"/>
                  </a:lnTo>
                  <a:cubicBezTo>
                    <a:pt x="854393" y="2265045"/>
                    <a:pt x="785812" y="2186940"/>
                    <a:pt x="785812" y="2092643"/>
                  </a:cubicBezTo>
                  <a:cubicBezTo>
                    <a:pt x="785812" y="2069782"/>
                    <a:pt x="789623" y="2047875"/>
                    <a:pt x="798195" y="2025968"/>
                  </a:cubicBezTo>
                  <a:cubicBezTo>
                    <a:pt x="802957" y="2013585"/>
                    <a:pt x="800100" y="1999298"/>
                    <a:pt x="789623" y="1989773"/>
                  </a:cubicBezTo>
                  <a:lnTo>
                    <a:pt x="673418" y="1879282"/>
                  </a:lnTo>
                  <a:close/>
                  <a:moveTo>
                    <a:pt x="695325" y="2181225"/>
                  </a:moveTo>
                  <a:lnTo>
                    <a:pt x="733425" y="2176463"/>
                  </a:lnTo>
                  <a:cubicBezTo>
                    <a:pt x="768668" y="2276475"/>
                    <a:pt x="862965" y="2347913"/>
                    <a:pt x="974407" y="2347913"/>
                  </a:cubicBezTo>
                  <a:cubicBezTo>
                    <a:pt x="992505" y="2347913"/>
                    <a:pt x="1011555" y="2346008"/>
                    <a:pt x="1029653" y="2342198"/>
                  </a:cubicBezTo>
                  <a:cubicBezTo>
                    <a:pt x="1041082" y="2339340"/>
                    <a:pt x="1050608" y="2330768"/>
                    <a:pt x="1054418" y="2319338"/>
                  </a:cubicBezTo>
                  <a:cubicBezTo>
                    <a:pt x="1055370" y="2316480"/>
                    <a:pt x="1055370" y="2313623"/>
                    <a:pt x="1055370" y="2310765"/>
                  </a:cubicBezTo>
                  <a:cubicBezTo>
                    <a:pt x="1066800" y="2314575"/>
                    <a:pt x="1079183" y="2317433"/>
                    <a:pt x="1092518" y="2317433"/>
                  </a:cubicBezTo>
                  <a:cubicBezTo>
                    <a:pt x="1151573" y="2317433"/>
                    <a:pt x="1200150" y="2268855"/>
                    <a:pt x="1200150" y="2209800"/>
                  </a:cubicBezTo>
                  <a:cubicBezTo>
                    <a:pt x="1200150" y="2196465"/>
                    <a:pt x="1197293" y="2184083"/>
                    <a:pt x="1192530" y="2171700"/>
                  </a:cubicBezTo>
                  <a:cubicBezTo>
                    <a:pt x="1195387" y="2171700"/>
                    <a:pt x="1198245" y="2170748"/>
                    <a:pt x="1201103" y="2170748"/>
                  </a:cubicBezTo>
                  <a:cubicBezTo>
                    <a:pt x="1212533" y="2166938"/>
                    <a:pt x="1222058" y="2157413"/>
                    <a:pt x="1223962" y="2145983"/>
                  </a:cubicBezTo>
                  <a:cubicBezTo>
                    <a:pt x="1227773" y="2128838"/>
                    <a:pt x="1229678" y="2110740"/>
                    <a:pt x="1229678" y="2093595"/>
                  </a:cubicBezTo>
                  <a:cubicBezTo>
                    <a:pt x="1229678" y="2069782"/>
                    <a:pt x="1225868" y="2046923"/>
                    <a:pt x="1220153" y="2025015"/>
                  </a:cubicBezTo>
                  <a:cubicBezTo>
                    <a:pt x="1272540" y="1996440"/>
                    <a:pt x="1326833" y="1960245"/>
                    <a:pt x="1384935" y="1920240"/>
                  </a:cubicBezTo>
                  <a:cubicBezTo>
                    <a:pt x="1520190" y="1827848"/>
                    <a:pt x="1674495" y="1724025"/>
                    <a:pt x="1841183" y="1700213"/>
                  </a:cubicBezTo>
                  <a:cubicBezTo>
                    <a:pt x="1945005" y="1685925"/>
                    <a:pt x="1997393" y="1678305"/>
                    <a:pt x="2023110" y="1616393"/>
                  </a:cubicBezTo>
                  <a:cubicBezTo>
                    <a:pt x="2041208" y="1572578"/>
                    <a:pt x="2053590" y="1570673"/>
                    <a:pt x="2076450" y="1570673"/>
                  </a:cubicBezTo>
                  <a:cubicBezTo>
                    <a:pt x="2107883" y="1570673"/>
                    <a:pt x="2122170" y="1594485"/>
                    <a:pt x="2127885" y="1615440"/>
                  </a:cubicBezTo>
                  <a:cubicBezTo>
                    <a:pt x="2142172" y="1664018"/>
                    <a:pt x="2205038" y="1689735"/>
                    <a:pt x="2262188" y="1710690"/>
                  </a:cubicBezTo>
                  <a:cubicBezTo>
                    <a:pt x="2264093" y="1711643"/>
                    <a:pt x="2265997" y="1711643"/>
                    <a:pt x="2268855" y="1712595"/>
                  </a:cubicBezTo>
                  <a:cubicBezTo>
                    <a:pt x="2286953" y="1715453"/>
                    <a:pt x="2327910" y="1724978"/>
                    <a:pt x="2331720" y="1725930"/>
                  </a:cubicBezTo>
                  <a:cubicBezTo>
                    <a:pt x="2533650" y="1775460"/>
                    <a:pt x="2693670" y="1878330"/>
                    <a:pt x="2782253" y="2004060"/>
                  </a:cubicBezTo>
                  <a:cubicBezTo>
                    <a:pt x="2752725" y="1992630"/>
                    <a:pt x="2721293" y="1985963"/>
                    <a:pt x="2687955" y="1985963"/>
                  </a:cubicBezTo>
                  <a:cubicBezTo>
                    <a:pt x="2547938" y="1985963"/>
                    <a:pt x="2433638" y="2096453"/>
                    <a:pt x="2433638" y="2233613"/>
                  </a:cubicBezTo>
                  <a:cubicBezTo>
                    <a:pt x="2433638" y="2272665"/>
                    <a:pt x="2443163" y="2309813"/>
                    <a:pt x="2460308" y="2342198"/>
                  </a:cubicBezTo>
                  <a:cubicBezTo>
                    <a:pt x="2412683" y="2320290"/>
                    <a:pt x="2365058" y="2291715"/>
                    <a:pt x="2321243" y="2258378"/>
                  </a:cubicBezTo>
                  <a:cubicBezTo>
                    <a:pt x="2293620" y="2237423"/>
                    <a:pt x="2259330" y="2216468"/>
                    <a:pt x="2220278" y="2197418"/>
                  </a:cubicBezTo>
                  <a:cubicBezTo>
                    <a:pt x="2185988" y="2180273"/>
                    <a:pt x="2143125" y="2162175"/>
                    <a:pt x="2092643" y="2146935"/>
                  </a:cubicBezTo>
                  <a:cubicBezTo>
                    <a:pt x="2091690" y="2146935"/>
                    <a:pt x="2090737" y="2145983"/>
                    <a:pt x="2089785" y="2145983"/>
                  </a:cubicBezTo>
                  <a:cubicBezTo>
                    <a:pt x="2025015" y="2126933"/>
                    <a:pt x="1949768" y="2112645"/>
                    <a:pt x="1864995" y="2112645"/>
                  </a:cubicBezTo>
                  <a:cubicBezTo>
                    <a:pt x="1785937" y="2112645"/>
                    <a:pt x="1695450" y="2134553"/>
                    <a:pt x="1595437" y="2178368"/>
                  </a:cubicBezTo>
                  <a:lnTo>
                    <a:pt x="1416368" y="2263140"/>
                  </a:lnTo>
                  <a:cubicBezTo>
                    <a:pt x="1273493" y="2328863"/>
                    <a:pt x="1126808" y="2396490"/>
                    <a:pt x="1015365" y="2396490"/>
                  </a:cubicBezTo>
                  <a:cubicBezTo>
                    <a:pt x="896303" y="2396490"/>
                    <a:pt x="782003" y="2372678"/>
                    <a:pt x="697230" y="2331720"/>
                  </a:cubicBezTo>
                  <a:lnTo>
                    <a:pt x="697230" y="2181225"/>
                  </a:lnTo>
                  <a:close/>
                  <a:moveTo>
                    <a:pt x="2404110" y="2408873"/>
                  </a:moveTo>
                  <a:lnTo>
                    <a:pt x="2121218" y="2408873"/>
                  </a:lnTo>
                  <a:lnTo>
                    <a:pt x="2119313" y="2245043"/>
                  </a:lnTo>
                  <a:cubicBezTo>
                    <a:pt x="2143125" y="2254568"/>
                    <a:pt x="2164080" y="2264093"/>
                    <a:pt x="2182178" y="2272665"/>
                  </a:cubicBezTo>
                  <a:cubicBezTo>
                    <a:pt x="2216468" y="2289810"/>
                    <a:pt x="2245995" y="2306955"/>
                    <a:pt x="2268855" y="2325053"/>
                  </a:cubicBezTo>
                  <a:cubicBezTo>
                    <a:pt x="2311718" y="2358390"/>
                    <a:pt x="2357438" y="2386013"/>
                    <a:pt x="2404110" y="2408873"/>
                  </a:cubicBezTo>
                  <a:close/>
                  <a:moveTo>
                    <a:pt x="1450658" y="2339340"/>
                  </a:moveTo>
                  <a:lnTo>
                    <a:pt x="1629728" y="2254568"/>
                  </a:lnTo>
                  <a:cubicBezTo>
                    <a:pt x="1718310" y="2216468"/>
                    <a:pt x="1796415" y="2196465"/>
                    <a:pt x="1864043" y="2196465"/>
                  </a:cubicBezTo>
                  <a:cubicBezTo>
                    <a:pt x="1925955" y="2196465"/>
                    <a:pt x="1982153" y="2205038"/>
                    <a:pt x="2032635" y="2217420"/>
                  </a:cubicBezTo>
                  <a:lnTo>
                    <a:pt x="2035493" y="2408873"/>
                  </a:lnTo>
                  <a:lnTo>
                    <a:pt x="1293495" y="2408873"/>
                  </a:lnTo>
                  <a:cubicBezTo>
                    <a:pt x="1345883" y="2387918"/>
                    <a:pt x="1398270" y="2363153"/>
                    <a:pt x="1450658" y="233934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48" name="Graphic 59">
            <a:extLst>
              <a:ext uri="{FF2B5EF4-FFF2-40B4-BE49-F238E27FC236}">
                <a16:creationId xmlns:a16="http://schemas.microsoft.com/office/drawing/2014/main" id="{4011B9D3-D584-A989-71CB-24BCC4352C3A}"/>
              </a:ext>
            </a:extLst>
          </p:cNvPr>
          <p:cNvGrpSpPr>
            <a:grpSpLocks noChangeAspect="1"/>
          </p:cNvGrpSpPr>
          <p:nvPr/>
        </p:nvGrpSpPr>
        <p:grpSpPr>
          <a:xfrm>
            <a:off x="5011596" y="4311809"/>
            <a:ext cx="233899" cy="274320"/>
            <a:chOff x="8033636" y="2732380"/>
            <a:chExt cx="661313" cy="775597"/>
          </a:xfrm>
          <a:solidFill>
            <a:schemeClr val="tx1"/>
          </a:solidFill>
        </p:grpSpPr>
        <p:sp>
          <p:nvSpPr>
            <p:cNvPr id="49" name="Freeform 88">
              <a:extLst>
                <a:ext uri="{FF2B5EF4-FFF2-40B4-BE49-F238E27FC236}">
                  <a16:creationId xmlns:a16="http://schemas.microsoft.com/office/drawing/2014/main" id="{A0EAAEEC-9BA8-D22E-4FDD-25B4F2D22117}"/>
                </a:ext>
              </a:extLst>
            </p:cNvPr>
            <p:cNvSpPr/>
            <p:nvPr/>
          </p:nvSpPr>
          <p:spPr>
            <a:xfrm>
              <a:off x="8033636" y="2732380"/>
              <a:ext cx="661313" cy="665108"/>
            </a:xfrm>
            <a:custGeom>
              <a:avLst/>
              <a:gdLst>
                <a:gd name="connsiteX0" fmla="*/ 606882 w 661313"/>
                <a:gd name="connsiteY0" fmla="*/ 242198 h 665108"/>
                <a:gd name="connsiteX1" fmla="*/ 647839 w 661313"/>
                <a:gd name="connsiteY1" fmla="*/ 59318 h 665108"/>
                <a:gd name="connsiteX2" fmla="*/ 484962 w 661313"/>
                <a:gd name="connsiteY2" fmla="*/ 1216 h 665108"/>
                <a:gd name="connsiteX3" fmla="*/ 330657 w 661313"/>
                <a:gd name="connsiteY3" fmla="*/ 40268 h 665108"/>
                <a:gd name="connsiteX4" fmla="*/ 176352 w 661313"/>
                <a:gd name="connsiteY4" fmla="*/ 1216 h 665108"/>
                <a:gd name="connsiteX5" fmla="*/ 13474 w 661313"/>
                <a:gd name="connsiteY5" fmla="*/ 59318 h 665108"/>
                <a:gd name="connsiteX6" fmla="*/ 54432 w 661313"/>
                <a:gd name="connsiteY6" fmla="*/ 242198 h 665108"/>
                <a:gd name="connsiteX7" fmla="*/ 44907 w 661313"/>
                <a:gd name="connsiteY7" fmla="*/ 255533 h 665108"/>
                <a:gd name="connsiteX8" fmla="*/ 13474 w 661313"/>
                <a:gd name="connsiteY8" fmla="*/ 426031 h 665108"/>
                <a:gd name="connsiteX9" fmla="*/ 134442 w 661313"/>
                <a:gd name="connsiteY9" fmla="*/ 485086 h 665108"/>
                <a:gd name="connsiteX10" fmla="*/ 208737 w 661313"/>
                <a:gd name="connsiteY10" fmla="*/ 565096 h 665108"/>
                <a:gd name="connsiteX11" fmla="*/ 208737 w 661313"/>
                <a:gd name="connsiteY11" fmla="*/ 647963 h 665108"/>
                <a:gd name="connsiteX12" fmla="*/ 225882 w 661313"/>
                <a:gd name="connsiteY12" fmla="*/ 665108 h 665108"/>
                <a:gd name="connsiteX13" fmla="*/ 435432 w 661313"/>
                <a:gd name="connsiteY13" fmla="*/ 665108 h 665108"/>
                <a:gd name="connsiteX14" fmla="*/ 447814 w 661313"/>
                <a:gd name="connsiteY14" fmla="*/ 660346 h 665108"/>
                <a:gd name="connsiteX15" fmla="*/ 452577 w 661313"/>
                <a:gd name="connsiteY15" fmla="*/ 647963 h 665108"/>
                <a:gd name="connsiteX16" fmla="*/ 452577 w 661313"/>
                <a:gd name="connsiteY16" fmla="*/ 565096 h 665108"/>
                <a:gd name="connsiteX17" fmla="*/ 526872 w 661313"/>
                <a:gd name="connsiteY17" fmla="*/ 485086 h 665108"/>
                <a:gd name="connsiteX18" fmla="*/ 647839 w 661313"/>
                <a:gd name="connsiteY18" fmla="*/ 426031 h 665108"/>
                <a:gd name="connsiteX19" fmla="*/ 616407 w 661313"/>
                <a:gd name="connsiteY19" fmla="*/ 255533 h 665108"/>
                <a:gd name="connsiteX20" fmla="*/ 606882 w 661313"/>
                <a:gd name="connsiteY20" fmla="*/ 242198 h 665108"/>
                <a:gd name="connsiteX21" fmla="*/ 487819 w 661313"/>
                <a:gd name="connsiteY21" fmla="*/ 35506 h 665108"/>
                <a:gd name="connsiteX22" fmla="*/ 513537 w 661313"/>
                <a:gd name="connsiteY22" fmla="*/ 34553 h 665108"/>
                <a:gd name="connsiteX23" fmla="*/ 618312 w 661313"/>
                <a:gd name="connsiteY23" fmla="*/ 76463 h 665108"/>
                <a:gd name="connsiteX24" fmla="*/ 584974 w 661313"/>
                <a:gd name="connsiteY24" fmla="*/ 214576 h 665108"/>
                <a:gd name="connsiteX25" fmla="*/ 422097 w 661313"/>
                <a:gd name="connsiteY25" fmla="*/ 85036 h 665108"/>
                <a:gd name="connsiteX26" fmla="*/ 376377 w 661313"/>
                <a:gd name="connsiteY26" fmla="*/ 60271 h 665108"/>
                <a:gd name="connsiteX27" fmla="*/ 487819 w 661313"/>
                <a:gd name="connsiteY27" fmla="*/ 35506 h 665108"/>
                <a:gd name="connsiteX28" fmla="*/ 530682 w 661313"/>
                <a:gd name="connsiteY28" fmla="*/ 275536 h 665108"/>
                <a:gd name="connsiteX29" fmla="*/ 330657 w 661313"/>
                <a:gd name="connsiteY29" fmla="*/ 152663 h 665108"/>
                <a:gd name="connsiteX30" fmla="*/ 130632 w 661313"/>
                <a:gd name="connsiteY30" fmla="*/ 275536 h 665108"/>
                <a:gd name="connsiteX31" fmla="*/ 98247 w 661313"/>
                <a:gd name="connsiteY31" fmla="*/ 242198 h 665108"/>
                <a:gd name="connsiteX32" fmla="*/ 256362 w 661313"/>
                <a:gd name="connsiteY32" fmla="*/ 115516 h 665108"/>
                <a:gd name="connsiteX33" fmla="*/ 329704 w 661313"/>
                <a:gd name="connsiteY33" fmla="*/ 78368 h 665108"/>
                <a:gd name="connsiteX34" fmla="*/ 403047 w 661313"/>
                <a:gd name="connsiteY34" fmla="*/ 115516 h 665108"/>
                <a:gd name="connsiteX35" fmla="*/ 561162 w 661313"/>
                <a:gd name="connsiteY35" fmla="*/ 242198 h 665108"/>
                <a:gd name="connsiteX36" fmla="*/ 530682 w 661313"/>
                <a:gd name="connsiteY36" fmla="*/ 275536 h 665108"/>
                <a:gd name="connsiteX37" fmla="*/ 520204 w 661313"/>
                <a:gd name="connsiteY37" fmla="*/ 376501 h 665108"/>
                <a:gd name="connsiteX38" fmla="*/ 504964 w 661313"/>
                <a:gd name="connsiteY38" fmla="*/ 449843 h 665108"/>
                <a:gd name="connsiteX39" fmla="*/ 487819 w 661313"/>
                <a:gd name="connsiteY39" fmla="*/ 448891 h 665108"/>
                <a:gd name="connsiteX40" fmla="*/ 375424 w 661313"/>
                <a:gd name="connsiteY40" fmla="*/ 424126 h 665108"/>
                <a:gd name="connsiteX41" fmla="*/ 421144 w 661313"/>
                <a:gd name="connsiteY41" fmla="*/ 399361 h 665108"/>
                <a:gd name="connsiteX42" fmla="*/ 515442 w 661313"/>
                <a:gd name="connsiteY42" fmla="*/ 335543 h 665108"/>
                <a:gd name="connsiteX43" fmla="*/ 520204 w 661313"/>
                <a:gd name="connsiteY43" fmla="*/ 376501 h 665108"/>
                <a:gd name="connsiteX44" fmla="*/ 403999 w 661313"/>
                <a:gd name="connsiteY44" fmla="*/ 369833 h 665108"/>
                <a:gd name="connsiteX45" fmla="*/ 330657 w 661313"/>
                <a:gd name="connsiteY45" fmla="*/ 406981 h 665108"/>
                <a:gd name="connsiteX46" fmla="*/ 257314 w 661313"/>
                <a:gd name="connsiteY46" fmla="*/ 369833 h 665108"/>
                <a:gd name="connsiteX47" fmla="*/ 157302 w 661313"/>
                <a:gd name="connsiteY47" fmla="*/ 300301 h 665108"/>
                <a:gd name="connsiteX48" fmla="*/ 330657 w 661313"/>
                <a:gd name="connsiteY48" fmla="*/ 187906 h 665108"/>
                <a:gd name="connsiteX49" fmla="*/ 504012 w 661313"/>
                <a:gd name="connsiteY49" fmla="*/ 300301 h 665108"/>
                <a:gd name="connsiteX50" fmla="*/ 403999 w 661313"/>
                <a:gd name="connsiteY50" fmla="*/ 369833 h 665108"/>
                <a:gd name="connsiteX51" fmla="*/ 156349 w 661313"/>
                <a:gd name="connsiteY51" fmla="*/ 449843 h 665108"/>
                <a:gd name="connsiteX52" fmla="*/ 141109 w 661313"/>
                <a:gd name="connsiteY52" fmla="*/ 376501 h 665108"/>
                <a:gd name="connsiteX53" fmla="*/ 145872 w 661313"/>
                <a:gd name="connsiteY53" fmla="*/ 335543 h 665108"/>
                <a:gd name="connsiteX54" fmla="*/ 240169 w 661313"/>
                <a:gd name="connsiteY54" fmla="*/ 399361 h 665108"/>
                <a:gd name="connsiteX55" fmla="*/ 285889 w 661313"/>
                <a:gd name="connsiteY55" fmla="*/ 424126 h 665108"/>
                <a:gd name="connsiteX56" fmla="*/ 173494 w 661313"/>
                <a:gd name="connsiteY56" fmla="*/ 448891 h 665108"/>
                <a:gd name="connsiteX57" fmla="*/ 156349 w 661313"/>
                <a:gd name="connsiteY57" fmla="*/ 449843 h 665108"/>
                <a:gd name="connsiteX58" fmla="*/ 43002 w 661313"/>
                <a:gd name="connsiteY58" fmla="*/ 76463 h 665108"/>
                <a:gd name="connsiteX59" fmla="*/ 173494 w 661313"/>
                <a:gd name="connsiteY59" fmla="*/ 35506 h 665108"/>
                <a:gd name="connsiteX60" fmla="*/ 285889 w 661313"/>
                <a:gd name="connsiteY60" fmla="*/ 60271 h 665108"/>
                <a:gd name="connsiteX61" fmla="*/ 240169 w 661313"/>
                <a:gd name="connsiteY61" fmla="*/ 85036 h 665108"/>
                <a:gd name="connsiteX62" fmla="*/ 77292 w 661313"/>
                <a:gd name="connsiteY62" fmla="*/ 214576 h 665108"/>
                <a:gd name="connsiteX63" fmla="*/ 43002 w 661313"/>
                <a:gd name="connsiteY63" fmla="*/ 76463 h 665108"/>
                <a:gd name="connsiteX64" fmla="*/ 43002 w 661313"/>
                <a:gd name="connsiteY64" fmla="*/ 407933 h 665108"/>
                <a:gd name="connsiteX65" fmla="*/ 72529 w 661313"/>
                <a:gd name="connsiteY65" fmla="*/ 274583 h 665108"/>
                <a:gd name="connsiteX66" fmla="*/ 76339 w 661313"/>
                <a:gd name="connsiteY66" fmla="*/ 269821 h 665108"/>
                <a:gd name="connsiteX67" fmla="*/ 116344 w 661313"/>
                <a:gd name="connsiteY67" fmla="*/ 309826 h 665108"/>
                <a:gd name="connsiteX68" fmla="*/ 105867 w 661313"/>
                <a:gd name="connsiteY68" fmla="*/ 376501 h 665108"/>
                <a:gd name="connsiteX69" fmla="*/ 118249 w 661313"/>
                <a:gd name="connsiteY69" fmla="*/ 447938 h 665108"/>
                <a:gd name="connsiteX70" fmla="*/ 43002 w 661313"/>
                <a:gd name="connsiteY70" fmla="*/ 407933 h 665108"/>
                <a:gd name="connsiteX71" fmla="*/ 425907 w 661313"/>
                <a:gd name="connsiteY71" fmla="*/ 539378 h 665108"/>
                <a:gd name="connsiteX72" fmla="*/ 417334 w 661313"/>
                <a:gd name="connsiteY72" fmla="*/ 554618 h 665108"/>
                <a:gd name="connsiteX73" fmla="*/ 417334 w 661313"/>
                <a:gd name="connsiteY73" fmla="*/ 629866 h 665108"/>
                <a:gd name="connsiteX74" fmla="*/ 243979 w 661313"/>
                <a:gd name="connsiteY74" fmla="*/ 629866 h 665108"/>
                <a:gd name="connsiteX75" fmla="*/ 243979 w 661313"/>
                <a:gd name="connsiteY75" fmla="*/ 554618 h 665108"/>
                <a:gd name="connsiteX76" fmla="*/ 235407 w 661313"/>
                <a:gd name="connsiteY76" fmla="*/ 539378 h 665108"/>
                <a:gd name="connsiteX77" fmla="*/ 175399 w 661313"/>
                <a:gd name="connsiteY77" fmla="*/ 483181 h 665108"/>
                <a:gd name="connsiteX78" fmla="*/ 177304 w 661313"/>
                <a:gd name="connsiteY78" fmla="*/ 483181 h 665108"/>
                <a:gd name="connsiteX79" fmla="*/ 331609 w 661313"/>
                <a:gd name="connsiteY79" fmla="*/ 444128 h 665108"/>
                <a:gd name="connsiteX80" fmla="*/ 485914 w 661313"/>
                <a:gd name="connsiteY80" fmla="*/ 483181 h 665108"/>
                <a:gd name="connsiteX81" fmla="*/ 487819 w 661313"/>
                <a:gd name="connsiteY81" fmla="*/ 483181 h 665108"/>
                <a:gd name="connsiteX82" fmla="*/ 425907 w 661313"/>
                <a:gd name="connsiteY82" fmla="*/ 539378 h 665108"/>
                <a:gd name="connsiteX83" fmla="*/ 618312 w 661313"/>
                <a:gd name="connsiteY83" fmla="*/ 407933 h 665108"/>
                <a:gd name="connsiteX84" fmla="*/ 543064 w 661313"/>
                <a:gd name="connsiteY84" fmla="*/ 447938 h 665108"/>
                <a:gd name="connsiteX85" fmla="*/ 555447 w 661313"/>
                <a:gd name="connsiteY85" fmla="*/ 376501 h 665108"/>
                <a:gd name="connsiteX86" fmla="*/ 544969 w 661313"/>
                <a:gd name="connsiteY86" fmla="*/ 309826 h 665108"/>
                <a:gd name="connsiteX87" fmla="*/ 584974 w 661313"/>
                <a:gd name="connsiteY87" fmla="*/ 269821 h 665108"/>
                <a:gd name="connsiteX88" fmla="*/ 588784 w 661313"/>
                <a:gd name="connsiteY88" fmla="*/ 274583 h 665108"/>
                <a:gd name="connsiteX89" fmla="*/ 618312 w 661313"/>
                <a:gd name="connsiteY89" fmla="*/ 407933 h 66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61313" h="665108">
                  <a:moveTo>
                    <a:pt x="606882" y="242198"/>
                  </a:moveTo>
                  <a:cubicBezTo>
                    <a:pt x="658317" y="174571"/>
                    <a:pt x="675462" y="107896"/>
                    <a:pt x="647839" y="59318"/>
                  </a:cubicBezTo>
                  <a:cubicBezTo>
                    <a:pt x="622122" y="15503"/>
                    <a:pt x="564972" y="-5452"/>
                    <a:pt x="484962" y="1216"/>
                  </a:cubicBezTo>
                  <a:cubicBezTo>
                    <a:pt x="437337" y="5026"/>
                    <a:pt x="383997" y="19313"/>
                    <a:pt x="330657" y="40268"/>
                  </a:cubicBezTo>
                  <a:cubicBezTo>
                    <a:pt x="277317" y="18361"/>
                    <a:pt x="223977" y="5026"/>
                    <a:pt x="176352" y="1216"/>
                  </a:cubicBezTo>
                  <a:cubicBezTo>
                    <a:pt x="96342" y="-5452"/>
                    <a:pt x="39192" y="15503"/>
                    <a:pt x="13474" y="59318"/>
                  </a:cubicBezTo>
                  <a:cubicBezTo>
                    <a:pt x="-14148" y="107896"/>
                    <a:pt x="2997" y="174571"/>
                    <a:pt x="54432" y="242198"/>
                  </a:cubicBezTo>
                  <a:cubicBezTo>
                    <a:pt x="51574" y="246961"/>
                    <a:pt x="47764" y="250771"/>
                    <a:pt x="44907" y="255533"/>
                  </a:cubicBezTo>
                  <a:cubicBezTo>
                    <a:pt x="-813" y="321256"/>
                    <a:pt x="-12243" y="381263"/>
                    <a:pt x="13474" y="426031"/>
                  </a:cubicBezTo>
                  <a:cubicBezTo>
                    <a:pt x="34429" y="462226"/>
                    <a:pt x="76339" y="482228"/>
                    <a:pt x="134442" y="485086"/>
                  </a:cubicBezTo>
                  <a:cubicBezTo>
                    <a:pt x="152539" y="516518"/>
                    <a:pt x="177304" y="545093"/>
                    <a:pt x="208737" y="565096"/>
                  </a:cubicBezTo>
                  <a:lnTo>
                    <a:pt x="208737" y="647963"/>
                  </a:lnTo>
                  <a:cubicBezTo>
                    <a:pt x="208737" y="657488"/>
                    <a:pt x="216357" y="665108"/>
                    <a:pt x="225882" y="665108"/>
                  </a:cubicBezTo>
                  <a:lnTo>
                    <a:pt x="435432" y="665108"/>
                  </a:lnTo>
                  <a:cubicBezTo>
                    <a:pt x="440194" y="665108"/>
                    <a:pt x="444004" y="663203"/>
                    <a:pt x="447814" y="660346"/>
                  </a:cubicBezTo>
                  <a:cubicBezTo>
                    <a:pt x="450672" y="657488"/>
                    <a:pt x="452577" y="652726"/>
                    <a:pt x="452577" y="647963"/>
                  </a:cubicBezTo>
                  <a:lnTo>
                    <a:pt x="452577" y="565096"/>
                  </a:lnTo>
                  <a:cubicBezTo>
                    <a:pt x="484009" y="545093"/>
                    <a:pt x="508774" y="517471"/>
                    <a:pt x="526872" y="485086"/>
                  </a:cubicBezTo>
                  <a:cubicBezTo>
                    <a:pt x="584974" y="482228"/>
                    <a:pt x="627837" y="462226"/>
                    <a:pt x="647839" y="426031"/>
                  </a:cubicBezTo>
                  <a:cubicBezTo>
                    <a:pt x="673557" y="382216"/>
                    <a:pt x="662127" y="321256"/>
                    <a:pt x="616407" y="255533"/>
                  </a:cubicBezTo>
                  <a:cubicBezTo>
                    <a:pt x="613549" y="250771"/>
                    <a:pt x="610692" y="246961"/>
                    <a:pt x="606882" y="242198"/>
                  </a:cubicBezTo>
                  <a:close/>
                  <a:moveTo>
                    <a:pt x="487819" y="35506"/>
                  </a:moveTo>
                  <a:cubicBezTo>
                    <a:pt x="496392" y="34553"/>
                    <a:pt x="504964" y="34553"/>
                    <a:pt x="513537" y="34553"/>
                  </a:cubicBezTo>
                  <a:cubicBezTo>
                    <a:pt x="564972" y="34553"/>
                    <a:pt x="603072" y="49793"/>
                    <a:pt x="618312" y="76463"/>
                  </a:cubicBezTo>
                  <a:cubicBezTo>
                    <a:pt x="638314" y="110753"/>
                    <a:pt x="624027" y="161236"/>
                    <a:pt x="584974" y="214576"/>
                  </a:cubicBezTo>
                  <a:cubicBezTo>
                    <a:pt x="543064" y="166951"/>
                    <a:pt x="486867" y="122183"/>
                    <a:pt x="422097" y="85036"/>
                  </a:cubicBezTo>
                  <a:cubicBezTo>
                    <a:pt x="406857" y="76463"/>
                    <a:pt x="391617" y="67891"/>
                    <a:pt x="376377" y="60271"/>
                  </a:cubicBezTo>
                  <a:cubicBezTo>
                    <a:pt x="414477" y="46936"/>
                    <a:pt x="452577" y="38363"/>
                    <a:pt x="487819" y="35506"/>
                  </a:cubicBezTo>
                  <a:close/>
                  <a:moveTo>
                    <a:pt x="530682" y="275536"/>
                  </a:moveTo>
                  <a:cubicBezTo>
                    <a:pt x="493534" y="202193"/>
                    <a:pt x="418287" y="152663"/>
                    <a:pt x="330657" y="152663"/>
                  </a:cubicBezTo>
                  <a:cubicBezTo>
                    <a:pt x="243027" y="152663"/>
                    <a:pt x="167779" y="203146"/>
                    <a:pt x="130632" y="275536"/>
                  </a:cubicBezTo>
                  <a:cubicBezTo>
                    <a:pt x="119202" y="264106"/>
                    <a:pt x="108724" y="253628"/>
                    <a:pt x="98247" y="242198"/>
                  </a:cubicBezTo>
                  <a:cubicBezTo>
                    <a:pt x="138252" y="196478"/>
                    <a:pt x="193497" y="151711"/>
                    <a:pt x="256362" y="115516"/>
                  </a:cubicBezTo>
                  <a:cubicBezTo>
                    <a:pt x="281127" y="101228"/>
                    <a:pt x="304939" y="88846"/>
                    <a:pt x="329704" y="78368"/>
                  </a:cubicBezTo>
                  <a:cubicBezTo>
                    <a:pt x="354469" y="88846"/>
                    <a:pt x="379234" y="101228"/>
                    <a:pt x="403047" y="115516"/>
                  </a:cubicBezTo>
                  <a:cubicBezTo>
                    <a:pt x="466864" y="152663"/>
                    <a:pt x="521157" y="196478"/>
                    <a:pt x="561162" y="242198"/>
                  </a:cubicBezTo>
                  <a:cubicBezTo>
                    <a:pt x="552589" y="253628"/>
                    <a:pt x="542112" y="264106"/>
                    <a:pt x="530682" y="275536"/>
                  </a:cubicBezTo>
                  <a:close/>
                  <a:moveTo>
                    <a:pt x="520204" y="376501"/>
                  </a:moveTo>
                  <a:cubicBezTo>
                    <a:pt x="520204" y="402218"/>
                    <a:pt x="514489" y="426983"/>
                    <a:pt x="504964" y="449843"/>
                  </a:cubicBezTo>
                  <a:cubicBezTo>
                    <a:pt x="499249" y="449843"/>
                    <a:pt x="493534" y="449843"/>
                    <a:pt x="487819" y="448891"/>
                  </a:cubicBezTo>
                  <a:cubicBezTo>
                    <a:pt x="452577" y="446033"/>
                    <a:pt x="414477" y="437461"/>
                    <a:pt x="375424" y="424126"/>
                  </a:cubicBezTo>
                  <a:cubicBezTo>
                    <a:pt x="390664" y="416506"/>
                    <a:pt x="405904" y="408886"/>
                    <a:pt x="421144" y="399361"/>
                  </a:cubicBezTo>
                  <a:cubicBezTo>
                    <a:pt x="455434" y="379358"/>
                    <a:pt x="486867" y="357451"/>
                    <a:pt x="515442" y="335543"/>
                  </a:cubicBezTo>
                  <a:cubicBezTo>
                    <a:pt x="518299" y="348878"/>
                    <a:pt x="520204" y="362213"/>
                    <a:pt x="520204" y="376501"/>
                  </a:cubicBezTo>
                  <a:close/>
                  <a:moveTo>
                    <a:pt x="403999" y="369833"/>
                  </a:moveTo>
                  <a:cubicBezTo>
                    <a:pt x="379234" y="384121"/>
                    <a:pt x="355422" y="396503"/>
                    <a:pt x="330657" y="406981"/>
                  </a:cubicBezTo>
                  <a:cubicBezTo>
                    <a:pt x="305892" y="396503"/>
                    <a:pt x="281127" y="384121"/>
                    <a:pt x="257314" y="369833"/>
                  </a:cubicBezTo>
                  <a:cubicBezTo>
                    <a:pt x="220167" y="348878"/>
                    <a:pt x="186829" y="325066"/>
                    <a:pt x="157302" y="300301"/>
                  </a:cubicBezTo>
                  <a:cubicBezTo>
                    <a:pt x="186829" y="233626"/>
                    <a:pt x="253504" y="187906"/>
                    <a:pt x="330657" y="187906"/>
                  </a:cubicBezTo>
                  <a:cubicBezTo>
                    <a:pt x="407809" y="187906"/>
                    <a:pt x="474484" y="234578"/>
                    <a:pt x="504012" y="300301"/>
                  </a:cubicBezTo>
                  <a:cubicBezTo>
                    <a:pt x="474484" y="324113"/>
                    <a:pt x="441147" y="347926"/>
                    <a:pt x="403999" y="369833"/>
                  </a:cubicBezTo>
                  <a:close/>
                  <a:moveTo>
                    <a:pt x="156349" y="449843"/>
                  </a:moveTo>
                  <a:cubicBezTo>
                    <a:pt x="146824" y="426983"/>
                    <a:pt x="141109" y="402218"/>
                    <a:pt x="141109" y="376501"/>
                  </a:cubicBezTo>
                  <a:cubicBezTo>
                    <a:pt x="141109" y="362213"/>
                    <a:pt x="143014" y="348878"/>
                    <a:pt x="145872" y="335543"/>
                  </a:cubicBezTo>
                  <a:cubicBezTo>
                    <a:pt x="173494" y="358403"/>
                    <a:pt x="204927" y="379358"/>
                    <a:pt x="240169" y="399361"/>
                  </a:cubicBezTo>
                  <a:cubicBezTo>
                    <a:pt x="255409" y="407933"/>
                    <a:pt x="270649" y="416506"/>
                    <a:pt x="285889" y="424126"/>
                  </a:cubicBezTo>
                  <a:cubicBezTo>
                    <a:pt x="246837" y="437461"/>
                    <a:pt x="208737" y="446033"/>
                    <a:pt x="173494" y="448891"/>
                  </a:cubicBezTo>
                  <a:cubicBezTo>
                    <a:pt x="167779" y="448891"/>
                    <a:pt x="162064" y="449843"/>
                    <a:pt x="156349" y="449843"/>
                  </a:cubicBezTo>
                  <a:close/>
                  <a:moveTo>
                    <a:pt x="43002" y="76463"/>
                  </a:moveTo>
                  <a:cubicBezTo>
                    <a:pt x="61099" y="45031"/>
                    <a:pt x="108724" y="29791"/>
                    <a:pt x="173494" y="35506"/>
                  </a:cubicBezTo>
                  <a:cubicBezTo>
                    <a:pt x="208737" y="38363"/>
                    <a:pt x="246837" y="46936"/>
                    <a:pt x="285889" y="60271"/>
                  </a:cubicBezTo>
                  <a:cubicBezTo>
                    <a:pt x="270649" y="67891"/>
                    <a:pt x="255409" y="75511"/>
                    <a:pt x="240169" y="85036"/>
                  </a:cubicBezTo>
                  <a:cubicBezTo>
                    <a:pt x="175399" y="122183"/>
                    <a:pt x="119202" y="166951"/>
                    <a:pt x="77292" y="214576"/>
                  </a:cubicBezTo>
                  <a:cubicBezTo>
                    <a:pt x="38239" y="161236"/>
                    <a:pt x="23952" y="110753"/>
                    <a:pt x="43002" y="76463"/>
                  </a:cubicBezTo>
                  <a:close/>
                  <a:moveTo>
                    <a:pt x="43002" y="407933"/>
                  </a:moveTo>
                  <a:cubicBezTo>
                    <a:pt x="24904" y="376501"/>
                    <a:pt x="35382" y="327923"/>
                    <a:pt x="72529" y="274583"/>
                  </a:cubicBezTo>
                  <a:cubicBezTo>
                    <a:pt x="73482" y="272678"/>
                    <a:pt x="75387" y="270773"/>
                    <a:pt x="76339" y="269821"/>
                  </a:cubicBezTo>
                  <a:cubicBezTo>
                    <a:pt x="88722" y="283156"/>
                    <a:pt x="102057" y="296491"/>
                    <a:pt x="116344" y="309826"/>
                  </a:cubicBezTo>
                  <a:cubicBezTo>
                    <a:pt x="109677" y="330781"/>
                    <a:pt x="105867" y="352688"/>
                    <a:pt x="105867" y="376501"/>
                  </a:cubicBezTo>
                  <a:cubicBezTo>
                    <a:pt x="105867" y="401266"/>
                    <a:pt x="109677" y="425078"/>
                    <a:pt x="118249" y="447938"/>
                  </a:cubicBezTo>
                  <a:cubicBezTo>
                    <a:pt x="82054" y="443176"/>
                    <a:pt x="56337" y="429841"/>
                    <a:pt x="43002" y="407933"/>
                  </a:cubicBezTo>
                  <a:close/>
                  <a:moveTo>
                    <a:pt x="425907" y="539378"/>
                  </a:moveTo>
                  <a:cubicBezTo>
                    <a:pt x="420192" y="542236"/>
                    <a:pt x="417334" y="547951"/>
                    <a:pt x="417334" y="554618"/>
                  </a:cubicBezTo>
                  <a:lnTo>
                    <a:pt x="417334" y="629866"/>
                  </a:lnTo>
                  <a:lnTo>
                    <a:pt x="243979" y="629866"/>
                  </a:lnTo>
                  <a:lnTo>
                    <a:pt x="243979" y="554618"/>
                  </a:lnTo>
                  <a:cubicBezTo>
                    <a:pt x="243979" y="548903"/>
                    <a:pt x="241122" y="543188"/>
                    <a:pt x="235407" y="539378"/>
                  </a:cubicBezTo>
                  <a:cubicBezTo>
                    <a:pt x="211594" y="525091"/>
                    <a:pt x="190639" y="506041"/>
                    <a:pt x="175399" y="483181"/>
                  </a:cubicBezTo>
                  <a:cubicBezTo>
                    <a:pt x="176352" y="483181"/>
                    <a:pt x="176352" y="483181"/>
                    <a:pt x="177304" y="483181"/>
                  </a:cubicBezTo>
                  <a:cubicBezTo>
                    <a:pt x="224929" y="479371"/>
                    <a:pt x="278269" y="465083"/>
                    <a:pt x="331609" y="444128"/>
                  </a:cubicBezTo>
                  <a:cubicBezTo>
                    <a:pt x="384949" y="466036"/>
                    <a:pt x="438289" y="479371"/>
                    <a:pt x="485914" y="483181"/>
                  </a:cubicBezTo>
                  <a:cubicBezTo>
                    <a:pt x="486867" y="483181"/>
                    <a:pt x="486867" y="483181"/>
                    <a:pt x="487819" y="483181"/>
                  </a:cubicBezTo>
                  <a:cubicBezTo>
                    <a:pt x="470674" y="506041"/>
                    <a:pt x="450672" y="525091"/>
                    <a:pt x="425907" y="539378"/>
                  </a:cubicBezTo>
                  <a:close/>
                  <a:moveTo>
                    <a:pt x="618312" y="407933"/>
                  </a:moveTo>
                  <a:cubicBezTo>
                    <a:pt x="605929" y="429841"/>
                    <a:pt x="579259" y="443176"/>
                    <a:pt x="543064" y="447938"/>
                  </a:cubicBezTo>
                  <a:cubicBezTo>
                    <a:pt x="550684" y="425078"/>
                    <a:pt x="555447" y="401266"/>
                    <a:pt x="555447" y="376501"/>
                  </a:cubicBezTo>
                  <a:cubicBezTo>
                    <a:pt x="555447" y="353641"/>
                    <a:pt x="551637" y="330781"/>
                    <a:pt x="544969" y="309826"/>
                  </a:cubicBezTo>
                  <a:cubicBezTo>
                    <a:pt x="559257" y="296491"/>
                    <a:pt x="572592" y="283156"/>
                    <a:pt x="584974" y="269821"/>
                  </a:cubicBezTo>
                  <a:cubicBezTo>
                    <a:pt x="585927" y="271726"/>
                    <a:pt x="587832" y="273631"/>
                    <a:pt x="588784" y="274583"/>
                  </a:cubicBezTo>
                  <a:cubicBezTo>
                    <a:pt x="624979" y="327923"/>
                    <a:pt x="636409" y="376501"/>
                    <a:pt x="618312" y="407933"/>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0" name="Freeform 98">
              <a:extLst>
                <a:ext uri="{FF2B5EF4-FFF2-40B4-BE49-F238E27FC236}">
                  <a16:creationId xmlns:a16="http://schemas.microsoft.com/office/drawing/2014/main" id="{CD5C95B3-7E96-0F87-C0C0-77D352E07FF9}"/>
                </a:ext>
              </a:extLst>
            </p:cNvPr>
            <p:cNvSpPr/>
            <p:nvPr/>
          </p:nvSpPr>
          <p:spPr>
            <a:xfrm>
              <a:off x="8246182" y="3422253"/>
              <a:ext cx="232490" cy="34290"/>
            </a:xfrm>
            <a:custGeom>
              <a:avLst/>
              <a:gdLst>
                <a:gd name="connsiteX0" fmla="*/ 216218 w 232490"/>
                <a:gd name="connsiteY0" fmla="*/ 0 h 34290"/>
                <a:gd name="connsiteX1" fmla="*/ 17145 w 232490"/>
                <a:gd name="connsiteY1" fmla="*/ 0 h 34290"/>
                <a:gd name="connsiteX2" fmla="*/ 0 w 232490"/>
                <a:gd name="connsiteY2" fmla="*/ 17145 h 34290"/>
                <a:gd name="connsiteX3" fmla="*/ 17145 w 232490"/>
                <a:gd name="connsiteY3" fmla="*/ 34290 h 34290"/>
                <a:gd name="connsiteX4" fmla="*/ 215265 w 232490"/>
                <a:gd name="connsiteY4" fmla="*/ 34290 h 34290"/>
                <a:gd name="connsiteX5" fmla="*/ 232410 w 232490"/>
                <a:gd name="connsiteY5" fmla="*/ 17145 h 34290"/>
                <a:gd name="connsiteX6" fmla="*/ 216218 w 232490"/>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90">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1" name="Freeform 99">
              <a:extLst>
                <a:ext uri="{FF2B5EF4-FFF2-40B4-BE49-F238E27FC236}">
                  <a16:creationId xmlns:a16="http://schemas.microsoft.com/office/drawing/2014/main" id="{E0A9F1E7-3670-4433-2D94-254E674385D1}"/>
                </a:ext>
              </a:extLst>
            </p:cNvPr>
            <p:cNvSpPr/>
            <p:nvPr/>
          </p:nvSpPr>
          <p:spPr>
            <a:xfrm>
              <a:off x="8246182" y="3473688"/>
              <a:ext cx="232490" cy="34289"/>
            </a:xfrm>
            <a:custGeom>
              <a:avLst/>
              <a:gdLst>
                <a:gd name="connsiteX0" fmla="*/ 216218 w 232490"/>
                <a:gd name="connsiteY0" fmla="*/ 0 h 34289"/>
                <a:gd name="connsiteX1" fmla="*/ 17145 w 232490"/>
                <a:gd name="connsiteY1" fmla="*/ 0 h 34289"/>
                <a:gd name="connsiteX2" fmla="*/ 0 w 232490"/>
                <a:gd name="connsiteY2" fmla="*/ 17145 h 34289"/>
                <a:gd name="connsiteX3" fmla="*/ 17145 w 232490"/>
                <a:gd name="connsiteY3" fmla="*/ 34290 h 34289"/>
                <a:gd name="connsiteX4" fmla="*/ 215265 w 232490"/>
                <a:gd name="connsiteY4" fmla="*/ 34290 h 34289"/>
                <a:gd name="connsiteX5" fmla="*/ 232410 w 232490"/>
                <a:gd name="connsiteY5" fmla="*/ 17145 h 34289"/>
                <a:gd name="connsiteX6" fmla="*/ 216218 w 232490"/>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89">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52" name="Graphic 103">
            <a:extLst>
              <a:ext uri="{FF2B5EF4-FFF2-40B4-BE49-F238E27FC236}">
                <a16:creationId xmlns:a16="http://schemas.microsoft.com/office/drawing/2014/main" id="{41BAE29E-C26C-9340-0F76-E3DF8352B325}"/>
              </a:ext>
            </a:extLst>
          </p:cNvPr>
          <p:cNvGrpSpPr>
            <a:grpSpLocks noChangeAspect="1"/>
          </p:cNvGrpSpPr>
          <p:nvPr/>
        </p:nvGrpSpPr>
        <p:grpSpPr>
          <a:xfrm>
            <a:off x="567484" y="4311809"/>
            <a:ext cx="273143" cy="274320"/>
            <a:chOff x="6634162" y="3367087"/>
            <a:chExt cx="619125" cy="619125"/>
          </a:xfrm>
          <a:solidFill>
            <a:schemeClr val="tx1"/>
          </a:solidFill>
        </p:grpSpPr>
        <p:sp>
          <p:nvSpPr>
            <p:cNvPr id="53" name="Freeform 105">
              <a:extLst>
                <a:ext uri="{FF2B5EF4-FFF2-40B4-BE49-F238E27FC236}">
                  <a16:creationId xmlns:a16="http://schemas.microsoft.com/office/drawing/2014/main" id="{03497699-0717-1374-7972-52EE84F18E9C}"/>
                </a:ext>
              </a:extLst>
            </p:cNvPr>
            <p:cNvSpPr/>
            <p:nvPr/>
          </p:nvSpPr>
          <p:spPr>
            <a:xfrm>
              <a:off x="6691312" y="3712844"/>
              <a:ext cx="178117" cy="22964"/>
            </a:xfrm>
            <a:custGeom>
              <a:avLst/>
              <a:gdLst>
                <a:gd name="connsiteX0" fmla="*/ 178118 w 178117"/>
                <a:gd name="connsiteY0" fmla="*/ 11430 h 22964"/>
                <a:gd name="connsiteX1" fmla="*/ 166688 w 178117"/>
                <a:gd name="connsiteY1" fmla="*/ 0 h 22964"/>
                <a:gd name="connsiteX2" fmla="*/ 11430 w 178117"/>
                <a:gd name="connsiteY2" fmla="*/ 0 h 22964"/>
                <a:gd name="connsiteX3" fmla="*/ 0 w 178117"/>
                <a:gd name="connsiteY3" fmla="*/ 11430 h 22964"/>
                <a:gd name="connsiteX4" fmla="*/ 11430 w 178117"/>
                <a:gd name="connsiteY4" fmla="*/ 22860 h 22964"/>
                <a:gd name="connsiteX5" fmla="*/ 165735 w 178117"/>
                <a:gd name="connsiteY5" fmla="*/ 22860 h 22964"/>
                <a:gd name="connsiteX6" fmla="*/ 178118 w 178117"/>
                <a:gd name="connsiteY6" fmla="*/ 11430 h 2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117" h="22964">
                  <a:moveTo>
                    <a:pt x="178118" y="11430"/>
                  </a:moveTo>
                  <a:cubicBezTo>
                    <a:pt x="178118" y="4763"/>
                    <a:pt x="172402" y="0"/>
                    <a:pt x="166688" y="0"/>
                  </a:cubicBezTo>
                  <a:lnTo>
                    <a:pt x="11430" y="0"/>
                  </a:lnTo>
                  <a:cubicBezTo>
                    <a:pt x="4763" y="0"/>
                    <a:pt x="0" y="5715"/>
                    <a:pt x="0" y="11430"/>
                  </a:cubicBezTo>
                  <a:cubicBezTo>
                    <a:pt x="0" y="17145"/>
                    <a:pt x="5715" y="22860"/>
                    <a:pt x="11430" y="22860"/>
                  </a:cubicBezTo>
                  <a:lnTo>
                    <a:pt x="165735" y="22860"/>
                  </a:lnTo>
                  <a:cubicBezTo>
                    <a:pt x="172402" y="23813"/>
                    <a:pt x="178118" y="18097"/>
                    <a:pt x="178118" y="1143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4" name="Freeform 106">
              <a:extLst>
                <a:ext uri="{FF2B5EF4-FFF2-40B4-BE49-F238E27FC236}">
                  <a16:creationId xmlns:a16="http://schemas.microsoft.com/office/drawing/2014/main" id="{64AB47A9-3AB2-9DEC-AF23-C6801E58F425}"/>
                </a:ext>
              </a:extLst>
            </p:cNvPr>
            <p:cNvSpPr/>
            <p:nvPr/>
          </p:nvSpPr>
          <p:spPr>
            <a:xfrm>
              <a:off x="6691312" y="3655694"/>
              <a:ext cx="235267" cy="22860"/>
            </a:xfrm>
            <a:custGeom>
              <a:avLst/>
              <a:gdLst>
                <a:gd name="connsiteX0" fmla="*/ 11430 w 235267"/>
                <a:gd name="connsiteY0" fmla="*/ 22860 h 22860"/>
                <a:gd name="connsiteX1" fmla="*/ 223838 w 235267"/>
                <a:gd name="connsiteY1" fmla="*/ 22860 h 22860"/>
                <a:gd name="connsiteX2" fmla="*/ 235268 w 235267"/>
                <a:gd name="connsiteY2" fmla="*/ 11430 h 22860"/>
                <a:gd name="connsiteX3" fmla="*/ 223838 w 235267"/>
                <a:gd name="connsiteY3" fmla="*/ 0 h 22860"/>
                <a:gd name="connsiteX4" fmla="*/ 11430 w 235267"/>
                <a:gd name="connsiteY4" fmla="*/ 0 h 22860"/>
                <a:gd name="connsiteX5" fmla="*/ 0 w 235267"/>
                <a:gd name="connsiteY5" fmla="*/ 11430 h 22860"/>
                <a:gd name="connsiteX6" fmla="*/ 11430 w 235267"/>
                <a:gd name="connsiteY6" fmla="*/ 2286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267" h="22860">
                  <a:moveTo>
                    <a:pt x="11430" y="22860"/>
                  </a:moveTo>
                  <a:lnTo>
                    <a:pt x="223838" y="22860"/>
                  </a:lnTo>
                  <a:cubicBezTo>
                    <a:pt x="230505" y="22860"/>
                    <a:pt x="235268" y="17145"/>
                    <a:pt x="235268" y="11430"/>
                  </a:cubicBezTo>
                  <a:cubicBezTo>
                    <a:pt x="235268" y="5715"/>
                    <a:pt x="229552" y="0"/>
                    <a:pt x="223838" y="0"/>
                  </a:cubicBezTo>
                  <a:lnTo>
                    <a:pt x="11430" y="0"/>
                  </a:lnTo>
                  <a:cubicBezTo>
                    <a:pt x="4763" y="0"/>
                    <a:pt x="0" y="5715"/>
                    <a:pt x="0" y="11430"/>
                  </a:cubicBezTo>
                  <a:cubicBezTo>
                    <a:pt x="0" y="17145"/>
                    <a:pt x="5715" y="22860"/>
                    <a:pt x="11430" y="2286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5" name="Freeform 107">
              <a:extLst>
                <a:ext uri="{FF2B5EF4-FFF2-40B4-BE49-F238E27FC236}">
                  <a16:creationId xmlns:a16="http://schemas.microsoft.com/office/drawing/2014/main" id="{ADE68FDF-0456-F858-046C-A20F513612DB}"/>
                </a:ext>
              </a:extLst>
            </p:cNvPr>
            <p:cNvSpPr/>
            <p:nvPr/>
          </p:nvSpPr>
          <p:spPr>
            <a:xfrm>
              <a:off x="6691312" y="3598544"/>
              <a:ext cx="292417" cy="22860"/>
            </a:xfrm>
            <a:custGeom>
              <a:avLst/>
              <a:gdLst>
                <a:gd name="connsiteX0" fmla="*/ 11430 w 292417"/>
                <a:gd name="connsiteY0" fmla="*/ 22860 h 22860"/>
                <a:gd name="connsiteX1" fmla="*/ 280988 w 292417"/>
                <a:gd name="connsiteY1" fmla="*/ 22860 h 22860"/>
                <a:gd name="connsiteX2" fmla="*/ 292417 w 292417"/>
                <a:gd name="connsiteY2" fmla="*/ 11430 h 22860"/>
                <a:gd name="connsiteX3" fmla="*/ 280988 w 292417"/>
                <a:gd name="connsiteY3" fmla="*/ 0 h 22860"/>
                <a:gd name="connsiteX4" fmla="*/ 11430 w 292417"/>
                <a:gd name="connsiteY4" fmla="*/ 0 h 22860"/>
                <a:gd name="connsiteX5" fmla="*/ 0 w 292417"/>
                <a:gd name="connsiteY5" fmla="*/ 11430 h 22860"/>
                <a:gd name="connsiteX6" fmla="*/ 11430 w 292417"/>
                <a:gd name="connsiteY6" fmla="*/ 2286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417" h="22860">
                  <a:moveTo>
                    <a:pt x="11430" y="22860"/>
                  </a:moveTo>
                  <a:lnTo>
                    <a:pt x="280988" y="22860"/>
                  </a:lnTo>
                  <a:cubicBezTo>
                    <a:pt x="287655" y="22860"/>
                    <a:pt x="292417" y="17145"/>
                    <a:pt x="292417" y="11430"/>
                  </a:cubicBezTo>
                  <a:cubicBezTo>
                    <a:pt x="292417" y="5715"/>
                    <a:pt x="286703" y="0"/>
                    <a:pt x="280988" y="0"/>
                  </a:cubicBezTo>
                  <a:lnTo>
                    <a:pt x="11430" y="0"/>
                  </a:lnTo>
                  <a:cubicBezTo>
                    <a:pt x="4763" y="0"/>
                    <a:pt x="0" y="5715"/>
                    <a:pt x="0" y="11430"/>
                  </a:cubicBezTo>
                  <a:cubicBezTo>
                    <a:pt x="0" y="17145"/>
                    <a:pt x="5715" y="22860"/>
                    <a:pt x="11430" y="2286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6" name="Freeform 108">
              <a:extLst>
                <a:ext uri="{FF2B5EF4-FFF2-40B4-BE49-F238E27FC236}">
                  <a16:creationId xmlns:a16="http://schemas.microsoft.com/office/drawing/2014/main" id="{DE535F06-8536-764A-84E6-3111C068A71E}"/>
                </a:ext>
              </a:extLst>
            </p:cNvPr>
            <p:cNvSpPr/>
            <p:nvPr/>
          </p:nvSpPr>
          <p:spPr>
            <a:xfrm>
              <a:off x="6691312" y="3540442"/>
              <a:ext cx="349567" cy="22859"/>
            </a:xfrm>
            <a:custGeom>
              <a:avLst/>
              <a:gdLst>
                <a:gd name="connsiteX0" fmla="*/ 11430 w 349567"/>
                <a:gd name="connsiteY0" fmla="*/ 22860 h 22859"/>
                <a:gd name="connsiteX1" fmla="*/ 338138 w 349567"/>
                <a:gd name="connsiteY1" fmla="*/ 22860 h 22859"/>
                <a:gd name="connsiteX2" fmla="*/ 349567 w 349567"/>
                <a:gd name="connsiteY2" fmla="*/ 11430 h 22859"/>
                <a:gd name="connsiteX3" fmla="*/ 338138 w 349567"/>
                <a:gd name="connsiteY3" fmla="*/ 0 h 22859"/>
                <a:gd name="connsiteX4" fmla="*/ 11430 w 349567"/>
                <a:gd name="connsiteY4" fmla="*/ 0 h 22859"/>
                <a:gd name="connsiteX5" fmla="*/ 0 w 349567"/>
                <a:gd name="connsiteY5" fmla="*/ 11430 h 22859"/>
                <a:gd name="connsiteX6" fmla="*/ 11430 w 349567"/>
                <a:gd name="connsiteY6" fmla="*/ 2286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567" h="22859">
                  <a:moveTo>
                    <a:pt x="11430" y="22860"/>
                  </a:moveTo>
                  <a:lnTo>
                    <a:pt x="338138" y="22860"/>
                  </a:lnTo>
                  <a:cubicBezTo>
                    <a:pt x="344805" y="22860"/>
                    <a:pt x="349567" y="17145"/>
                    <a:pt x="349567" y="11430"/>
                  </a:cubicBezTo>
                  <a:cubicBezTo>
                    <a:pt x="349567" y="5715"/>
                    <a:pt x="343853" y="0"/>
                    <a:pt x="338138" y="0"/>
                  </a:cubicBezTo>
                  <a:lnTo>
                    <a:pt x="11430" y="0"/>
                  </a:lnTo>
                  <a:cubicBezTo>
                    <a:pt x="4763" y="0"/>
                    <a:pt x="0" y="5715"/>
                    <a:pt x="0" y="11430"/>
                  </a:cubicBezTo>
                  <a:cubicBezTo>
                    <a:pt x="0" y="17145"/>
                    <a:pt x="5715" y="22860"/>
                    <a:pt x="11430" y="2286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7" name="Freeform 109">
              <a:extLst>
                <a:ext uri="{FF2B5EF4-FFF2-40B4-BE49-F238E27FC236}">
                  <a16:creationId xmlns:a16="http://schemas.microsoft.com/office/drawing/2014/main" id="{C4F4C3F6-405C-EB71-9F39-671496FE28D4}"/>
                </a:ext>
              </a:extLst>
            </p:cNvPr>
            <p:cNvSpPr/>
            <p:nvPr/>
          </p:nvSpPr>
          <p:spPr>
            <a:xfrm>
              <a:off x="6787514" y="3886200"/>
              <a:ext cx="215264" cy="22860"/>
            </a:xfrm>
            <a:custGeom>
              <a:avLst/>
              <a:gdLst>
                <a:gd name="connsiteX0" fmla="*/ 0 w 215264"/>
                <a:gd name="connsiteY0" fmla="*/ 11430 h 22860"/>
                <a:gd name="connsiteX1" fmla="*/ 11430 w 215264"/>
                <a:gd name="connsiteY1" fmla="*/ 22860 h 22860"/>
                <a:gd name="connsiteX2" fmla="*/ 203835 w 215264"/>
                <a:gd name="connsiteY2" fmla="*/ 22860 h 22860"/>
                <a:gd name="connsiteX3" fmla="*/ 215265 w 215264"/>
                <a:gd name="connsiteY3" fmla="*/ 11430 h 22860"/>
                <a:gd name="connsiteX4" fmla="*/ 203835 w 215264"/>
                <a:gd name="connsiteY4" fmla="*/ 0 h 22860"/>
                <a:gd name="connsiteX5" fmla="*/ 12383 w 215264"/>
                <a:gd name="connsiteY5" fmla="*/ 0 h 22860"/>
                <a:gd name="connsiteX6" fmla="*/ 0 w 215264"/>
                <a:gd name="connsiteY6" fmla="*/ 1143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64" h="22860">
                  <a:moveTo>
                    <a:pt x="0" y="11430"/>
                  </a:moveTo>
                  <a:cubicBezTo>
                    <a:pt x="0" y="18098"/>
                    <a:pt x="5715" y="22860"/>
                    <a:pt x="11430" y="22860"/>
                  </a:cubicBezTo>
                  <a:lnTo>
                    <a:pt x="203835" y="22860"/>
                  </a:lnTo>
                  <a:cubicBezTo>
                    <a:pt x="210502" y="22860"/>
                    <a:pt x="215265" y="17145"/>
                    <a:pt x="215265" y="11430"/>
                  </a:cubicBezTo>
                  <a:cubicBezTo>
                    <a:pt x="215265" y="5715"/>
                    <a:pt x="210502" y="0"/>
                    <a:pt x="203835" y="0"/>
                  </a:cubicBezTo>
                  <a:lnTo>
                    <a:pt x="12383" y="0"/>
                  </a:lnTo>
                  <a:cubicBezTo>
                    <a:pt x="5715" y="0"/>
                    <a:pt x="0" y="4763"/>
                    <a:pt x="0" y="1143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8" name="Freeform 110">
              <a:extLst>
                <a:ext uri="{FF2B5EF4-FFF2-40B4-BE49-F238E27FC236}">
                  <a16:creationId xmlns:a16="http://schemas.microsoft.com/office/drawing/2014/main" id="{B4D412AB-04B6-ECE2-43CC-92F9CE9D48C6}"/>
                </a:ext>
              </a:extLst>
            </p:cNvPr>
            <p:cNvSpPr/>
            <p:nvPr/>
          </p:nvSpPr>
          <p:spPr>
            <a:xfrm>
              <a:off x="6634162" y="3367087"/>
              <a:ext cx="619125" cy="619125"/>
            </a:xfrm>
            <a:custGeom>
              <a:avLst/>
              <a:gdLst>
                <a:gd name="connsiteX0" fmla="*/ 619125 w 619125"/>
                <a:gd name="connsiteY0" fmla="*/ 129540 h 619125"/>
                <a:gd name="connsiteX1" fmla="*/ 566738 w 619125"/>
                <a:gd name="connsiteY1" fmla="*/ 77152 h 619125"/>
                <a:gd name="connsiteX2" fmla="*/ 529590 w 619125"/>
                <a:gd name="connsiteY2" fmla="*/ 92393 h 619125"/>
                <a:gd name="connsiteX3" fmla="*/ 465773 w 619125"/>
                <a:gd name="connsiteY3" fmla="*/ 156210 h 619125"/>
                <a:gd name="connsiteX4" fmla="*/ 465773 w 619125"/>
                <a:gd name="connsiteY4" fmla="*/ 11430 h 619125"/>
                <a:gd name="connsiteX5" fmla="*/ 454342 w 619125"/>
                <a:gd name="connsiteY5" fmla="*/ 0 h 619125"/>
                <a:gd name="connsiteX6" fmla="*/ 126682 w 619125"/>
                <a:gd name="connsiteY6" fmla="*/ 0 h 619125"/>
                <a:gd name="connsiteX7" fmla="*/ 125730 w 619125"/>
                <a:gd name="connsiteY7" fmla="*/ 0 h 619125"/>
                <a:gd name="connsiteX8" fmla="*/ 122873 w 619125"/>
                <a:gd name="connsiteY8" fmla="*/ 953 h 619125"/>
                <a:gd name="connsiteX9" fmla="*/ 121920 w 619125"/>
                <a:gd name="connsiteY9" fmla="*/ 953 h 619125"/>
                <a:gd name="connsiteX10" fmla="*/ 118110 w 619125"/>
                <a:gd name="connsiteY10" fmla="*/ 2857 h 619125"/>
                <a:gd name="connsiteX11" fmla="*/ 2857 w 619125"/>
                <a:gd name="connsiteY11" fmla="*/ 118110 h 619125"/>
                <a:gd name="connsiteX12" fmla="*/ 952 w 619125"/>
                <a:gd name="connsiteY12" fmla="*/ 121920 h 619125"/>
                <a:gd name="connsiteX13" fmla="*/ 952 w 619125"/>
                <a:gd name="connsiteY13" fmla="*/ 122873 h 619125"/>
                <a:gd name="connsiteX14" fmla="*/ 0 w 619125"/>
                <a:gd name="connsiteY14" fmla="*/ 125730 h 619125"/>
                <a:gd name="connsiteX15" fmla="*/ 0 w 619125"/>
                <a:gd name="connsiteY15" fmla="*/ 126682 h 619125"/>
                <a:gd name="connsiteX16" fmla="*/ 0 w 619125"/>
                <a:gd name="connsiteY16" fmla="*/ 607695 h 619125"/>
                <a:gd name="connsiteX17" fmla="*/ 11430 w 619125"/>
                <a:gd name="connsiteY17" fmla="*/ 619125 h 619125"/>
                <a:gd name="connsiteX18" fmla="*/ 453390 w 619125"/>
                <a:gd name="connsiteY18" fmla="*/ 619125 h 619125"/>
                <a:gd name="connsiteX19" fmla="*/ 464820 w 619125"/>
                <a:gd name="connsiteY19" fmla="*/ 607695 h 619125"/>
                <a:gd name="connsiteX20" fmla="*/ 464820 w 619125"/>
                <a:gd name="connsiteY20" fmla="*/ 304800 h 619125"/>
                <a:gd name="connsiteX21" fmla="*/ 603885 w 619125"/>
                <a:gd name="connsiteY21" fmla="*/ 166688 h 619125"/>
                <a:gd name="connsiteX22" fmla="*/ 619125 w 619125"/>
                <a:gd name="connsiteY22" fmla="*/ 129540 h 619125"/>
                <a:gd name="connsiteX23" fmla="*/ 546735 w 619125"/>
                <a:gd name="connsiteY23" fmla="*/ 108585 h 619125"/>
                <a:gd name="connsiteX24" fmla="*/ 566738 w 619125"/>
                <a:gd name="connsiteY24" fmla="*/ 100013 h 619125"/>
                <a:gd name="connsiteX25" fmla="*/ 595313 w 619125"/>
                <a:gd name="connsiteY25" fmla="*/ 128588 h 619125"/>
                <a:gd name="connsiteX26" fmla="*/ 586740 w 619125"/>
                <a:gd name="connsiteY26" fmla="*/ 148590 h 619125"/>
                <a:gd name="connsiteX27" fmla="*/ 585788 w 619125"/>
                <a:gd name="connsiteY27" fmla="*/ 149543 h 619125"/>
                <a:gd name="connsiteX28" fmla="*/ 546735 w 619125"/>
                <a:gd name="connsiteY28" fmla="*/ 108585 h 619125"/>
                <a:gd name="connsiteX29" fmla="*/ 546735 w 619125"/>
                <a:gd name="connsiteY29" fmla="*/ 108585 h 619125"/>
                <a:gd name="connsiteX30" fmla="*/ 546735 w 619125"/>
                <a:gd name="connsiteY30" fmla="*/ 108585 h 619125"/>
                <a:gd name="connsiteX31" fmla="*/ 558165 w 619125"/>
                <a:gd name="connsiteY31" fmla="*/ 179070 h 619125"/>
                <a:gd name="connsiteX32" fmla="*/ 517208 w 619125"/>
                <a:gd name="connsiteY32" fmla="*/ 138113 h 619125"/>
                <a:gd name="connsiteX33" fmla="*/ 532448 w 619125"/>
                <a:gd name="connsiteY33" fmla="*/ 122873 h 619125"/>
                <a:gd name="connsiteX34" fmla="*/ 573405 w 619125"/>
                <a:gd name="connsiteY34" fmla="*/ 163830 h 619125"/>
                <a:gd name="connsiteX35" fmla="*/ 558165 w 619125"/>
                <a:gd name="connsiteY35" fmla="*/ 179070 h 619125"/>
                <a:gd name="connsiteX36" fmla="*/ 445770 w 619125"/>
                <a:gd name="connsiteY36" fmla="*/ 291465 h 619125"/>
                <a:gd name="connsiteX37" fmla="*/ 445770 w 619125"/>
                <a:gd name="connsiteY37" fmla="*/ 291465 h 619125"/>
                <a:gd name="connsiteX38" fmla="*/ 319088 w 619125"/>
                <a:gd name="connsiteY38" fmla="*/ 418148 h 619125"/>
                <a:gd name="connsiteX39" fmla="*/ 278130 w 619125"/>
                <a:gd name="connsiteY39" fmla="*/ 377190 h 619125"/>
                <a:gd name="connsiteX40" fmla="*/ 502920 w 619125"/>
                <a:gd name="connsiteY40" fmla="*/ 152400 h 619125"/>
                <a:gd name="connsiteX41" fmla="*/ 543878 w 619125"/>
                <a:gd name="connsiteY41" fmla="*/ 193358 h 619125"/>
                <a:gd name="connsiteX42" fmla="*/ 445770 w 619125"/>
                <a:gd name="connsiteY42" fmla="*/ 291465 h 619125"/>
                <a:gd name="connsiteX43" fmla="*/ 240030 w 619125"/>
                <a:gd name="connsiteY43" fmla="*/ 445770 h 619125"/>
                <a:gd name="connsiteX44" fmla="*/ 249555 w 619125"/>
                <a:gd name="connsiteY44" fmla="*/ 455295 h 619125"/>
                <a:gd name="connsiteX45" fmla="*/ 230505 w 619125"/>
                <a:gd name="connsiteY45" fmla="*/ 464820 h 619125"/>
                <a:gd name="connsiteX46" fmla="*/ 240030 w 619125"/>
                <a:gd name="connsiteY46" fmla="*/ 445770 h 619125"/>
                <a:gd name="connsiteX47" fmla="*/ 267653 w 619125"/>
                <a:gd name="connsiteY47" fmla="*/ 446723 h 619125"/>
                <a:gd name="connsiteX48" fmla="*/ 248602 w 619125"/>
                <a:gd name="connsiteY48" fmla="*/ 427673 h 619125"/>
                <a:gd name="connsiteX49" fmla="*/ 263843 w 619125"/>
                <a:gd name="connsiteY49" fmla="*/ 396240 h 619125"/>
                <a:gd name="connsiteX50" fmla="*/ 298133 w 619125"/>
                <a:gd name="connsiteY50" fmla="*/ 430530 h 619125"/>
                <a:gd name="connsiteX51" fmla="*/ 267653 w 619125"/>
                <a:gd name="connsiteY51" fmla="*/ 446723 h 619125"/>
                <a:gd name="connsiteX52" fmla="*/ 115252 w 619125"/>
                <a:gd name="connsiteY52" fmla="*/ 40005 h 619125"/>
                <a:gd name="connsiteX53" fmla="*/ 115252 w 619125"/>
                <a:gd name="connsiteY53" fmla="*/ 114300 h 619125"/>
                <a:gd name="connsiteX54" fmla="*/ 40957 w 619125"/>
                <a:gd name="connsiteY54" fmla="*/ 114300 h 619125"/>
                <a:gd name="connsiteX55" fmla="*/ 115252 w 619125"/>
                <a:gd name="connsiteY55" fmla="*/ 40005 h 619125"/>
                <a:gd name="connsiteX56" fmla="*/ 441960 w 619125"/>
                <a:gd name="connsiteY56" fmla="*/ 595313 h 619125"/>
                <a:gd name="connsiteX57" fmla="*/ 23813 w 619125"/>
                <a:gd name="connsiteY57" fmla="*/ 595313 h 619125"/>
                <a:gd name="connsiteX58" fmla="*/ 23813 w 619125"/>
                <a:gd name="connsiteY58" fmla="*/ 138113 h 619125"/>
                <a:gd name="connsiteX59" fmla="*/ 127635 w 619125"/>
                <a:gd name="connsiteY59" fmla="*/ 138113 h 619125"/>
                <a:gd name="connsiteX60" fmla="*/ 136208 w 619125"/>
                <a:gd name="connsiteY60" fmla="*/ 134302 h 619125"/>
                <a:gd name="connsiteX61" fmla="*/ 140018 w 619125"/>
                <a:gd name="connsiteY61" fmla="*/ 125730 h 619125"/>
                <a:gd name="connsiteX62" fmla="*/ 140018 w 619125"/>
                <a:gd name="connsiteY62" fmla="*/ 21907 h 619125"/>
                <a:gd name="connsiteX63" fmla="*/ 442913 w 619125"/>
                <a:gd name="connsiteY63" fmla="*/ 21907 h 619125"/>
                <a:gd name="connsiteX64" fmla="*/ 442913 w 619125"/>
                <a:gd name="connsiteY64" fmla="*/ 178118 h 619125"/>
                <a:gd name="connsiteX65" fmla="*/ 253365 w 619125"/>
                <a:gd name="connsiteY65" fmla="*/ 368617 h 619125"/>
                <a:gd name="connsiteX66" fmla="*/ 252413 w 619125"/>
                <a:gd name="connsiteY66" fmla="*/ 370523 h 619125"/>
                <a:gd name="connsiteX67" fmla="*/ 251460 w 619125"/>
                <a:gd name="connsiteY67" fmla="*/ 372428 h 619125"/>
                <a:gd name="connsiteX68" fmla="*/ 193358 w 619125"/>
                <a:gd name="connsiteY68" fmla="*/ 487680 h 619125"/>
                <a:gd name="connsiteX69" fmla="*/ 195263 w 619125"/>
                <a:gd name="connsiteY69" fmla="*/ 501015 h 619125"/>
                <a:gd name="connsiteX70" fmla="*/ 203835 w 619125"/>
                <a:gd name="connsiteY70" fmla="*/ 504825 h 619125"/>
                <a:gd name="connsiteX71" fmla="*/ 209550 w 619125"/>
                <a:gd name="connsiteY71" fmla="*/ 503873 h 619125"/>
                <a:gd name="connsiteX72" fmla="*/ 324803 w 619125"/>
                <a:gd name="connsiteY72" fmla="*/ 445770 h 619125"/>
                <a:gd name="connsiteX73" fmla="*/ 326708 w 619125"/>
                <a:gd name="connsiteY73" fmla="*/ 444817 h 619125"/>
                <a:gd name="connsiteX74" fmla="*/ 328613 w 619125"/>
                <a:gd name="connsiteY74" fmla="*/ 443865 h 619125"/>
                <a:gd name="connsiteX75" fmla="*/ 442913 w 619125"/>
                <a:gd name="connsiteY75" fmla="*/ 329565 h 619125"/>
                <a:gd name="connsiteX76" fmla="*/ 442913 w 619125"/>
                <a:gd name="connsiteY76" fmla="*/ 595313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9125" h="619125">
                  <a:moveTo>
                    <a:pt x="619125" y="129540"/>
                  </a:moveTo>
                  <a:cubicBezTo>
                    <a:pt x="619125" y="100013"/>
                    <a:pt x="595313" y="77152"/>
                    <a:pt x="566738" y="77152"/>
                  </a:cubicBezTo>
                  <a:cubicBezTo>
                    <a:pt x="552450" y="77152"/>
                    <a:pt x="539115" y="82868"/>
                    <a:pt x="529590" y="92393"/>
                  </a:cubicBezTo>
                  <a:lnTo>
                    <a:pt x="465773" y="156210"/>
                  </a:lnTo>
                  <a:lnTo>
                    <a:pt x="465773" y="11430"/>
                  </a:lnTo>
                  <a:cubicBezTo>
                    <a:pt x="465773" y="4763"/>
                    <a:pt x="460058" y="0"/>
                    <a:pt x="454342" y="0"/>
                  </a:cubicBezTo>
                  <a:lnTo>
                    <a:pt x="126682" y="0"/>
                  </a:lnTo>
                  <a:cubicBezTo>
                    <a:pt x="126682" y="0"/>
                    <a:pt x="125730" y="0"/>
                    <a:pt x="125730" y="0"/>
                  </a:cubicBezTo>
                  <a:cubicBezTo>
                    <a:pt x="124777" y="0"/>
                    <a:pt x="123825" y="0"/>
                    <a:pt x="122873" y="953"/>
                  </a:cubicBezTo>
                  <a:cubicBezTo>
                    <a:pt x="122873" y="953"/>
                    <a:pt x="121920" y="953"/>
                    <a:pt x="121920" y="953"/>
                  </a:cubicBezTo>
                  <a:cubicBezTo>
                    <a:pt x="120968" y="1905"/>
                    <a:pt x="119063" y="1905"/>
                    <a:pt x="118110" y="2857"/>
                  </a:cubicBezTo>
                  <a:lnTo>
                    <a:pt x="2857" y="118110"/>
                  </a:lnTo>
                  <a:cubicBezTo>
                    <a:pt x="1905" y="119063"/>
                    <a:pt x="952" y="120015"/>
                    <a:pt x="952" y="121920"/>
                  </a:cubicBezTo>
                  <a:cubicBezTo>
                    <a:pt x="952" y="121920"/>
                    <a:pt x="952" y="122873"/>
                    <a:pt x="952" y="122873"/>
                  </a:cubicBezTo>
                  <a:cubicBezTo>
                    <a:pt x="952" y="123825"/>
                    <a:pt x="0" y="124777"/>
                    <a:pt x="0" y="125730"/>
                  </a:cubicBezTo>
                  <a:cubicBezTo>
                    <a:pt x="0" y="125730"/>
                    <a:pt x="0" y="126682"/>
                    <a:pt x="0" y="126682"/>
                  </a:cubicBezTo>
                  <a:lnTo>
                    <a:pt x="0" y="607695"/>
                  </a:lnTo>
                  <a:cubicBezTo>
                    <a:pt x="0" y="614363"/>
                    <a:pt x="5715" y="619125"/>
                    <a:pt x="11430" y="619125"/>
                  </a:cubicBezTo>
                  <a:lnTo>
                    <a:pt x="453390" y="619125"/>
                  </a:lnTo>
                  <a:cubicBezTo>
                    <a:pt x="460058" y="619125"/>
                    <a:pt x="464820" y="613410"/>
                    <a:pt x="464820" y="607695"/>
                  </a:cubicBezTo>
                  <a:lnTo>
                    <a:pt x="464820" y="304800"/>
                  </a:lnTo>
                  <a:lnTo>
                    <a:pt x="603885" y="166688"/>
                  </a:lnTo>
                  <a:cubicBezTo>
                    <a:pt x="614363" y="156210"/>
                    <a:pt x="619125" y="142875"/>
                    <a:pt x="619125" y="129540"/>
                  </a:cubicBezTo>
                  <a:close/>
                  <a:moveTo>
                    <a:pt x="546735" y="108585"/>
                  </a:moveTo>
                  <a:cubicBezTo>
                    <a:pt x="552450" y="102870"/>
                    <a:pt x="559118" y="100013"/>
                    <a:pt x="566738" y="100013"/>
                  </a:cubicBezTo>
                  <a:cubicBezTo>
                    <a:pt x="582930" y="100013"/>
                    <a:pt x="595313" y="113348"/>
                    <a:pt x="595313" y="128588"/>
                  </a:cubicBezTo>
                  <a:cubicBezTo>
                    <a:pt x="595313" y="136208"/>
                    <a:pt x="592455" y="143827"/>
                    <a:pt x="586740" y="148590"/>
                  </a:cubicBezTo>
                  <a:lnTo>
                    <a:pt x="585788" y="149543"/>
                  </a:lnTo>
                  <a:lnTo>
                    <a:pt x="546735" y="108585"/>
                  </a:lnTo>
                  <a:lnTo>
                    <a:pt x="546735" y="108585"/>
                  </a:lnTo>
                  <a:cubicBezTo>
                    <a:pt x="546735" y="108585"/>
                    <a:pt x="546735" y="108585"/>
                    <a:pt x="546735" y="108585"/>
                  </a:cubicBezTo>
                  <a:close/>
                  <a:moveTo>
                    <a:pt x="558165" y="179070"/>
                  </a:moveTo>
                  <a:lnTo>
                    <a:pt x="517208" y="138113"/>
                  </a:lnTo>
                  <a:lnTo>
                    <a:pt x="532448" y="122873"/>
                  </a:lnTo>
                  <a:lnTo>
                    <a:pt x="573405" y="163830"/>
                  </a:lnTo>
                  <a:lnTo>
                    <a:pt x="558165" y="179070"/>
                  </a:lnTo>
                  <a:close/>
                  <a:moveTo>
                    <a:pt x="445770" y="291465"/>
                  </a:moveTo>
                  <a:cubicBezTo>
                    <a:pt x="445770" y="291465"/>
                    <a:pt x="445770" y="291465"/>
                    <a:pt x="445770" y="291465"/>
                  </a:cubicBezTo>
                  <a:lnTo>
                    <a:pt x="319088" y="418148"/>
                  </a:lnTo>
                  <a:lnTo>
                    <a:pt x="278130" y="377190"/>
                  </a:lnTo>
                  <a:lnTo>
                    <a:pt x="502920" y="152400"/>
                  </a:lnTo>
                  <a:lnTo>
                    <a:pt x="543878" y="193358"/>
                  </a:lnTo>
                  <a:lnTo>
                    <a:pt x="445770" y="291465"/>
                  </a:lnTo>
                  <a:close/>
                  <a:moveTo>
                    <a:pt x="240030" y="445770"/>
                  </a:moveTo>
                  <a:lnTo>
                    <a:pt x="249555" y="455295"/>
                  </a:lnTo>
                  <a:lnTo>
                    <a:pt x="230505" y="464820"/>
                  </a:lnTo>
                  <a:lnTo>
                    <a:pt x="240030" y="445770"/>
                  </a:lnTo>
                  <a:close/>
                  <a:moveTo>
                    <a:pt x="267653" y="446723"/>
                  </a:moveTo>
                  <a:lnTo>
                    <a:pt x="248602" y="427673"/>
                  </a:lnTo>
                  <a:lnTo>
                    <a:pt x="263843" y="396240"/>
                  </a:lnTo>
                  <a:lnTo>
                    <a:pt x="298133" y="430530"/>
                  </a:lnTo>
                  <a:lnTo>
                    <a:pt x="267653" y="446723"/>
                  </a:lnTo>
                  <a:close/>
                  <a:moveTo>
                    <a:pt x="115252" y="40005"/>
                  </a:moveTo>
                  <a:lnTo>
                    <a:pt x="115252" y="114300"/>
                  </a:lnTo>
                  <a:lnTo>
                    <a:pt x="40957" y="114300"/>
                  </a:lnTo>
                  <a:lnTo>
                    <a:pt x="115252" y="40005"/>
                  </a:lnTo>
                  <a:close/>
                  <a:moveTo>
                    <a:pt x="441960" y="595313"/>
                  </a:moveTo>
                  <a:lnTo>
                    <a:pt x="23813" y="595313"/>
                  </a:lnTo>
                  <a:lnTo>
                    <a:pt x="23813" y="138113"/>
                  </a:lnTo>
                  <a:lnTo>
                    <a:pt x="127635" y="138113"/>
                  </a:lnTo>
                  <a:cubicBezTo>
                    <a:pt x="130493" y="138113"/>
                    <a:pt x="133350" y="137160"/>
                    <a:pt x="136208" y="134302"/>
                  </a:cubicBezTo>
                  <a:cubicBezTo>
                    <a:pt x="139065" y="131445"/>
                    <a:pt x="140018" y="128588"/>
                    <a:pt x="140018" y="125730"/>
                  </a:cubicBezTo>
                  <a:lnTo>
                    <a:pt x="140018" y="21907"/>
                  </a:lnTo>
                  <a:lnTo>
                    <a:pt x="442913" y="21907"/>
                  </a:lnTo>
                  <a:lnTo>
                    <a:pt x="442913" y="178118"/>
                  </a:lnTo>
                  <a:lnTo>
                    <a:pt x="253365" y="368617"/>
                  </a:lnTo>
                  <a:cubicBezTo>
                    <a:pt x="253365" y="368617"/>
                    <a:pt x="252413" y="369570"/>
                    <a:pt x="252413" y="370523"/>
                  </a:cubicBezTo>
                  <a:cubicBezTo>
                    <a:pt x="252413" y="371475"/>
                    <a:pt x="251460" y="371475"/>
                    <a:pt x="251460" y="372428"/>
                  </a:cubicBezTo>
                  <a:lnTo>
                    <a:pt x="193358" y="487680"/>
                  </a:lnTo>
                  <a:cubicBezTo>
                    <a:pt x="191452" y="492442"/>
                    <a:pt x="192405" y="498158"/>
                    <a:pt x="195263" y="501015"/>
                  </a:cubicBezTo>
                  <a:cubicBezTo>
                    <a:pt x="197168" y="502920"/>
                    <a:pt x="200977" y="504825"/>
                    <a:pt x="203835" y="504825"/>
                  </a:cubicBezTo>
                  <a:cubicBezTo>
                    <a:pt x="205740" y="504825"/>
                    <a:pt x="207645" y="504825"/>
                    <a:pt x="209550" y="503873"/>
                  </a:cubicBezTo>
                  <a:lnTo>
                    <a:pt x="324803" y="445770"/>
                  </a:lnTo>
                  <a:cubicBezTo>
                    <a:pt x="325755" y="445770"/>
                    <a:pt x="325755" y="444817"/>
                    <a:pt x="326708" y="444817"/>
                  </a:cubicBezTo>
                  <a:cubicBezTo>
                    <a:pt x="327660" y="444817"/>
                    <a:pt x="327660" y="443865"/>
                    <a:pt x="328613" y="443865"/>
                  </a:cubicBezTo>
                  <a:lnTo>
                    <a:pt x="442913" y="329565"/>
                  </a:lnTo>
                  <a:lnTo>
                    <a:pt x="442913" y="595313"/>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Tree>
    <p:extLst>
      <p:ext uri="{BB962C8B-B14F-4D97-AF65-F5344CB8AC3E}">
        <p14:creationId xmlns:p14="http://schemas.microsoft.com/office/powerpoint/2010/main" val="3004747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D540F56F-8B57-52BF-D389-A9D86B31F919}"/>
              </a:ext>
            </a:extLst>
          </p:cNvPr>
          <p:cNvSpPr>
            <a:spLocks noGrp="1"/>
          </p:cNvSpPr>
          <p:nvPr>
            <p:ph type="title"/>
          </p:nvPr>
        </p:nvSpPr>
        <p:spPr>
          <a:xfrm>
            <a:off x="368490" y="870903"/>
            <a:ext cx="5513198" cy="674031"/>
          </a:xfrm>
        </p:spPr>
        <p:txBody>
          <a:bodyPr rtlCol="0"/>
          <a:lstStyle/>
          <a:p>
            <a:pPr rtl="0"/>
            <a:r>
              <a:rPr lang="ja-JP" altLang="en-US" sz="2400" dirty="0">
                <a:ea typeface="Meiryo" panose="020B0604030504040204" pitchFamily="34" charset="-128"/>
              </a:rPr>
              <a:t>機械学習を使用する方法として</a:t>
            </a:r>
            <a:r>
              <a:rPr lang="ja-JP" altLang="en-US" sz="2400" dirty="0">
                <a:solidFill>
                  <a:schemeClr val="accent1"/>
                </a:solidFill>
                <a:ea typeface="Meiryo" panose="020B0604030504040204" pitchFamily="34" charset="-128"/>
              </a:rPr>
              <a:t>使用できない</a:t>
            </a:r>
            <a:r>
              <a:rPr lang="ja-JP" altLang="en-US" sz="2400" dirty="0">
                <a:ea typeface="Meiryo" panose="020B0604030504040204" pitchFamily="34" charset="-128"/>
              </a:rPr>
              <a:t>ものは次のうちどれですか</a:t>
            </a:r>
            <a:r>
              <a:rPr lang="en-US" altLang="ja-JP" sz="2400" dirty="0">
                <a:ea typeface="Meiryo" panose="020B0604030504040204" pitchFamily="34" charset="-128"/>
              </a:rPr>
              <a:t>?</a:t>
            </a:r>
            <a:endParaRPr lang="ja-JP" altLang="en-US" sz="2400" dirty="0">
              <a:ea typeface="Meiryo" panose="020B0604030504040204" pitchFamily="34" charset="-128"/>
            </a:endParaRPr>
          </a:p>
        </p:txBody>
      </p:sp>
      <p:sp>
        <p:nvSpPr>
          <p:cNvPr id="24" name="Rectangle: Rounded Corners 23">
            <a:extLst>
              <a:ext uri="{FF2B5EF4-FFF2-40B4-BE49-F238E27FC236}">
                <a16:creationId xmlns:a16="http://schemas.microsoft.com/office/drawing/2014/main" id="{633A3379-3AC6-D6F8-CA14-F2C2B61B66C4}"/>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altLang="en-US" sz="1200" b="1" spc="300" dirty="0">
                <a:solidFill>
                  <a:schemeClr val="bg1"/>
                </a:solidFill>
                <a:latin typeface="+mj-lt"/>
                <a:ea typeface="Meiryo" panose="020B0604030504040204" pitchFamily="34" charset="-128"/>
              </a:rPr>
              <a:t>クイズ</a:t>
            </a:r>
          </a:p>
        </p:txBody>
      </p:sp>
      <p:pic>
        <p:nvPicPr>
          <p:cNvPr id="30" name="Picture Placeholder 29" descr="A group of men sitting around a table&#10;&#10;Description automatically generated">
            <a:extLst>
              <a:ext uri="{FF2B5EF4-FFF2-40B4-BE49-F238E27FC236}">
                <a16:creationId xmlns:a16="http://schemas.microsoft.com/office/drawing/2014/main" id="{78F0CCFD-0597-19EA-B164-3164A011F206}"/>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l="30648" r="30648"/>
          <a:stretch>
            <a:fillRect/>
          </a:stretch>
        </p:blipFill>
        <p:spPr/>
      </p:pic>
      <p:grpSp>
        <p:nvGrpSpPr>
          <p:cNvPr id="39" name="Group 38">
            <a:extLst>
              <a:ext uri="{FF2B5EF4-FFF2-40B4-BE49-F238E27FC236}">
                <a16:creationId xmlns:a16="http://schemas.microsoft.com/office/drawing/2014/main" id="{8766ABDE-7958-B28C-CE1E-36829963D1CA}"/>
              </a:ext>
            </a:extLst>
          </p:cNvPr>
          <p:cNvGrpSpPr/>
          <p:nvPr/>
        </p:nvGrpSpPr>
        <p:grpSpPr>
          <a:xfrm>
            <a:off x="368490" y="2335932"/>
            <a:ext cx="5513198" cy="350648"/>
            <a:chOff x="368490" y="3478932"/>
            <a:chExt cx="5513198" cy="350648"/>
          </a:xfrm>
        </p:grpSpPr>
        <p:sp>
          <p:nvSpPr>
            <p:cNvPr id="40" name="Oval 39">
              <a:extLst>
                <a:ext uri="{FF2B5EF4-FFF2-40B4-BE49-F238E27FC236}">
                  <a16:creationId xmlns:a16="http://schemas.microsoft.com/office/drawing/2014/main" id="{AB08FDFE-17A2-7A4D-90E0-5E5B3CB3F431}"/>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A.</a:t>
              </a:r>
            </a:p>
          </p:txBody>
        </p:sp>
        <p:sp>
          <p:nvSpPr>
            <p:cNvPr id="41" name="Title 19">
              <a:extLst>
                <a:ext uri="{FF2B5EF4-FFF2-40B4-BE49-F238E27FC236}">
                  <a16:creationId xmlns:a16="http://schemas.microsoft.com/office/drawing/2014/main" id="{FF224111-FAF8-80C9-FA39-E13CFA378F16}"/>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株式市場の動向を予測する</a:t>
              </a:r>
            </a:p>
          </p:txBody>
        </p:sp>
      </p:grpSp>
      <p:grpSp>
        <p:nvGrpSpPr>
          <p:cNvPr id="42" name="Group 41">
            <a:extLst>
              <a:ext uri="{FF2B5EF4-FFF2-40B4-BE49-F238E27FC236}">
                <a16:creationId xmlns:a16="http://schemas.microsoft.com/office/drawing/2014/main" id="{28FAC81A-7EDA-A199-1791-6340C21C6228}"/>
              </a:ext>
            </a:extLst>
          </p:cNvPr>
          <p:cNvGrpSpPr/>
          <p:nvPr/>
        </p:nvGrpSpPr>
        <p:grpSpPr>
          <a:xfrm>
            <a:off x="368490" y="2975238"/>
            <a:ext cx="5513198" cy="350648"/>
            <a:chOff x="368490" y="2854538"/>
            <a:chExt cx="5513198" cy="350648"/>
          </a:xfrm>
        </p:grpSpPr>
        <p:sp>
          <p:nvSpPr>
            <p:cNvPr id="43" name="Oval 42">
              <a:extLst>
                <a:ext uri="{FF2B5EF4-FFF2-40B4-BE49-F238E27FC236}">
                  <a16:creationId xmlns:a16="http://schemas.microsoft.com/office/drawing/2014/main" id="{324B975C-9069-D8C9-3668-3D2038051FE8}"/>
                </a:ext>
              </a:extLst>
            </p:cNvPr>
            <p:cNvSpPr/>
            <p:nvPr/>
          </p:nvSpPr>
          <p:spPr>
            <a:xfrm>
              <a:off x="368490" y="28545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B.</a:t>
              </a:r>
            </a:p>
          </p:txBody>
        </p:sp>
        <p:sp>
          <p:nvSpPr>
            <p:cNvPr id="44" name="Title 19">
              <a:extLst>
                <a:ext uri="{FF2B5EF4-FFF2-40B4-BE49-F238E27FC236}">
                  <a16:creationId xmlns:a16="http://schemas.microsoft.com/office/drawing/2014/main" id="{D98E0F76-B769-BEB7-D443-B2C81FCB14C9}"/>
                </a:ext>
              </a:extLst>
            </p:cNvPr>
            <p:cNvSpPr txBox="1">
              <a:spLocks/>
            </p:cNvSpPr>
            <p:nvPr/>
          </p:nvSpPr>
          <p:spPr>
            <a:xfrm>
              <a:off x="881062" y="293752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道徳的判断をする</a:t>
              </a:r>
            </a:p>
          </p:txBody>
        </p:sp>
      </p:grpSp>
      <p:grpSp>
        <p:nvGrpSpPr>
          <p:cNvPr id="45" name="Group 44">
            <a:extLst>
              <a:ext uri="{FF2B5EF4-FFF2-40B4-BE49-F238E27FC236}">
                <a16:creationId xmlns:a16="http://schemas.microsoft.com/office/drawing/2014/main" id="{01C36784-8F00-0E00-7658-2E1EAFA2F5A0}"/>
              </a:ext>
            </a:extLst>
          </p:cNvPr>
          <p:cNvGrpSpPr/>
          <p:nvPr/>
        </p:nvGrpSpPr>
        <p:grpSpPr>
          <a:xfrm>
            <a:off x="368490" y="3623886"/>
            <a:ext cx="5513198" cy="350648"/>
            <a:chOff x="368490" y="3623886"/>
            <a:chExt cx="5513198" cy="350648"/>
          </a:xfrm>
        </p:grpSpPr>
        <p:sp>
          <p:nvSpPr>
            <p:cNvPr id="46" name="Oval 45">
              <a:extLst>
                <a:ext uri="{FF2B5EF4-FFF2-40B4-BE49-F238E27FC236}">
                  <a16:creationId xmlns:a16="http://schemas.microsoft.com/office/drawing/2014/main" id="{7183B36B-E47F-B9B9-841B-59ACEC0B6005}"/>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C.</a:t>
              </a:r>
            </a:p>
          </p:txBody>
        </p:sp>
        <p:sp>
          <p:nvSpPr>
            <p:cNvPr id="47" name="Title 19">
              <a:extLst>
                <a:ext uri="{FF2B5EF4-FFF2-40B4-BE49-F238E27FC236}">
                  <a16:creationId xmlns:a16="http://schemas.microsoft.com/office/drawing/2014/main" id="{3A1DD1BA-B064-2D8E-47F2-FB9790B849CF}"/>
                </a:ext>
              </a:extLst>
            </p:cNvPr>
            <p:cNvSpPr txBox="1">
              <a:spLocks/>
            </p:cNvSpPr>
            <p:nvPr/>
          </p:nvSpPr>
          <p:spPr>
            <a:xfrm>
              <a:off x="881062" y="3706877"/>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病気の診断のために医療画像のパターンを特定する</a:t>
              </a:r>
            </a:p>
          </p:txBody>
        </p:sp>
      </p:grpSp>
      <p:grpSp>
        <p:nvGrpSpPr>
          <p:cNvPr id="48" name="Group 47">
            <a:extLst>
              <a:ext uri="{FF2B5EF4-FFF2-40B4-BE49-F238E27FC236}">
                <a16:creationId xmlns:a16="http://schemas.microsoft.com/office/drawing/2014/main" id="{26910E5B-FE09-E83D-C34A-82BA68C1DB4D}"/>
              </a:ext>
            </a:extLst>
          </p:cNvPr>
          <p:cNvGrpSpPr/>
          <p:nvPr/>
        </p:nvGrpSpPr>
        <p:grpSpPr>
          <a:xfrm>
            <a:off x="368490" y="4272533"/>
            <a:ext cx="5513198" cy="350648"/>
            <a:chOff x="368490" y="3522149"/>
            <a:chExt cx="5513198" cy="350648"/>
          </a:xfrm>
        </p:grpSpPr>
        <p:sp>
          <p:nvSpPr>
            <p:cNvPr id="49" name="Oval 48">
              <a:extLst>
                <a:ext uri="{FF2B5EF4-FFF2-40B4-BE49-F238E27FC236}">
                  <a16:creationId xmlns:a16="http://schemas.microsoft.com/office/drawing/2014/main" id="{96098C58-9812-3C9A-4B6F-8B4EAEC7C7CB}"/>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D.</a:t>
              </a:r>
            </a:p>
          </p:txBody>
        </p:sp>
        <p:sp>
          <p:nvSpPr>
            <p:cNvPr id="50" name="Title 19">
              <a:extLst>
                <a:ext uri="{FF2B5EF4-FFF2-40B4-BE49-F238E27FC236}">
                  <a16:creationId xmlns:a16="http://schemas.microsoft.com/office/drawing/2014/main" id="{2666403D-64DD-8607-7952-CD70987A4556}"/>
                </a:ext>
              </a:extLst>
            </p:cNvPr>
            <p:cNvSpPr txBox="1">
              <a:spLocks/>
            </p:cNvSpPr>
            <p:nvPr/>
          </p:nvSpPr>
          <p:spPr>
            <a:xfrm>
              <a:off x="881062" y="3605141"/>
              <a:ext cx="5000626" cy="184665"/>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交通管理を効率化するために市内の交通信号をコントロールする</a:t>
              </a:r>
            </a:p>
          </p:txBody>
        </p:sp>
      </p:grpSp>
      <p:grpSp>
        <p:nvGrpSpPr>
          <p:cNvPr id="51" name="Group 50">
            <a:extLst>
              <a:ext uri="{FF2B5EF4-FFF2-40B4-BE49-F238E27FC236}">
                <a16:creationId xmlns:a16="http://schemas.microsoft.com/office/drawing/2014/main" id="{598435D9-886C-FEEF-4EAE-1AD68866CFA2}"/>
              </a:ext>
            </a:extLst>
          </p:cNvPr>
          <p:cNvGrpSpPr/>
          <p:nvPr/>
        </p:nvGrpSpPr>
        <p:grpSpPr>
          <a:xfrm>
            <a:off x="368490" y="1891487"/>
            <a:ext cx="5513198" cy="138499"/>
            <a:chOff x="368490" y="1755667"/>
            <a:chExt cx="5513198" cy="138499"/>
          </a:xfrm>
        </p:grpSpPr>
        <p:sp>
          <p:nvSpPr>
            <p:cNvPr id="52" name="TextBox 51">
              <a:extLst>
                <a:ext uri="{FF2B5EF4-FFF2-40B4-BE49-F238E27FC236}">
                  <a16:creationId xmlns:a16="http://schemas.microsoft.com/office/drawing/2014/main" id="{387C30CB-AD50-83B1-6916-AD252B9C0AAC}"/>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en-US" altLang="ja-JP" sz="900" b="1" spc="200" dirty="0">
                  <a:solidFill>
                    <a:schemeClr val="tx2"/>
                  </a:solidFill>
                  <a:ea typeface="Meiryo" panose="020B0604030504040204" pitchFamily="34" charset="-128"/>
                  <a:cs typeface="+mj-cs"/>
                </a:rPr>
                <a:t>1 </a:t>
              </a:r>
              <a:r>
                <a:rPr lang="ja-JP" altLang="en-US" sz="900" b="1" spc="200" dirty="0">
                  <a:solidFill>
                    <a:schemeClr val="tx2"/>
                  </a:solidFill>
                  <a:ea typeface="Meiryo" panose="020B0604030504040204" pitchFamily="34" charset="-128"/>
                  <a:cs typeface="+mj-cs"/>
                </a:rPr>
                <a:t>つ選択</a:t>
              </a:r>
            </a:p>
          </p:txBody>
        </p:sp>
        <p:cxnSp>
          <p:nvCxnSpPr>
            <p:cNvPr id="53" name="Straight Connector 52">
              <a:extLst>
                <a:ext uri="{FF2B5EF4-FFF2-40B4-BE49-F238E27FC236}">
                  <a16:creationId xmlns:a16="http://schemas.microsoft.com/office/drawing/2014/main" id="{DE11AC6F-9D30-086D-15FA-274AA4A00A62}"/>
                </a:ext>
              </a:extLst>
            </p:cNvPr>
            <p:cNvCxnSpPr>
              <a:cxnSpLocks/>
            </p:cNvCxnSpPr>
            <p:nvPr/>
          </p:nvCxnSpPr>
          <p:spPr>
            <a:xfrm>
              <a:off x="1002453" y="1828799"/>
              <a:ext cx="487923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0484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light, lit, dark&#10;&#10;Description automatically generated">
            <a:extLst>
              <a:ext uri="{FF2B5EF4-FFF2-40B4-BE49-F238E27FC236}">
                <a16:creationId xmlns:a16="http://schemas.microsoft.com/office/drawing/2014/main" id="{EC4F8BA1-B9B9-10AD-8F78-CEA068A34A38}"/>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7" name="Rectangle 6">
            <a:extLst>
              <a:ext uri="{FF2B5EF4-FFF2-40B4-BE49-F238E27FC236}">
                <a16:creationId xmlns:a16="http://schemas.microsoft.com/office/drawing/2014/main" id="{9F8DF6C7-8FFE-8563-259A-626EBFAB03FB}"/>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2" name="Title 1">
            <a:extLst>
              <a:ext uri="{FF2B5EF4-FFF2-40B4-BE49-F238E27FC236}">
                <a16:creationId xmlns:a16="http://schemas.microsoft.com/office/drawing/2014/main" id="{6273CE59-D5F3-B794-B0D3-A67524E5F7C2}"/>
              </a:ext>
            </a:extLst>
          </p:cNvPr>
          <p:cNvSpPr>
            <a:spLocks noGrp="1"/>
          </p:cNvSpPr>
          <p:nvPr>
            <p:ph type="title"/>
          </p:nvPr>
        </p:nvSpPr>
        <p:spPr>
          <a:xfrm>
            <a:off x="368490" y="365760"/>
            <a:ext cx="8407020" cy="786369"/>
          </a:xfrm>
        </p:spPr>
        <p:txBody>
          <a:bodyPr rtlCol="0"/>
          <a:lstStyle/>
          <a:p>
            <a:pPr rtl="0"/>
            <a:r>
              <a:rPr lang="en-US" altLang="ja-JP" dirty="0">
                <a:solidFill>
                  <a:schemeClr val="bg1"/>
                </a:solidFill>
                <a:ea typeface="Meiryo" panose="020B0604030504040204" pitchFamily="34" charset="-128"/>
              </a:rPr>
              <a:t>IoT </a:t>
            </a:r>
            <a:r>
              <a:rPr lang="ja-JP" altLang="en-US" dirty="0">
                <a:solidFill>
                  <a:schemeClr val="bg1"/>
                </a:solidFill>
                <a:ea typeface="Meiryo" panose="020B0604030504040204" pitchFamily="34" charset="-128"/>
              </a:rPr>
              <a:t>システム</a:t>
            </a:r>
            <a:r>
              <a:rPr lang="en-US" altLang="ja-JP" dirty="0">
                <a:solidFill>
                  <a:schemeClr val="bg1"/>
                </a:solidFill>
                <a:ea typeface="Meiryo" panose="020B0604030504040204" pitchFamily="34" charset="-128"/>
              </a:rPr>
              <a:t>: </a:t>
            </a:r>
            <a:r>
              <a:rPr lang="ja-JP" altLang="en-US" dirty="0">
                <a:solidFill>
                  <a:schemeClr val="bg1"/>
                </a:solidFill>
                <a:ea typeface="Meiryo" panose="020B0604030504040204" pitchFamily="34" charset="-128"/>
              </a:rPr>
              <a:t>接続デバイス</a:t>
            </a:r>
            <a:r>
              <a:rPr lang="en-US" altLang="ja-JP" dirty="0">
                <a:solidFill>
                  <a:schemeClr val="bg1"/>
                </a:solidFill>
                <a:ea typeface="Meiryo" panose="020B0604030504040204" pitchFamily="34" charset="-128"/>
              </a:rPr>
              <a:t>(</a:t>
            </a:r>
            <a:r>
              <a:rPr lang="ja-JP" altLang="en-US" dirty="0">
                <a:solidFill>
                  <a:schemeClr val="bg1"/>
                </a:solidFill>
                <a:ea typeface="Meiryo" panose="020B0604030504040204" pitchFamily="34" charset="-128"/>
              </a:rPr>
              <a:t>センサー</a:t>
            </a:r>
            <a:r>
              <a:rPr lang="en-US" altLang="ja-JP" dirty="0">
                <a:solidFill>
                  <a:schemeClr val="bg1"/>
                </a:solidFill>
                <a:ea typeface="Meiryo" panose="020B0604030504040204" pitchFamily="34" charset="-128"/>
              </a:rPr>
              <a:t>) + </a:t>
            </a:r>
            <a:r>
              <a:rPr lang="ja-JP" altLang="en-US" dirty="0">
                <a:solidFill>
                  <a:schemeClr val="bg1"/>
                </a:solidFill>
                <a:ea typeface="Meiryo" panose="020B0604030504040204" pitchFamily="34" charset="-128"/>
              </a:rPr>
              <a:t>通信ネットワーク</a:t>
            </a:r>
          </a:p>
        </p:txBody>
      </p:sp>
      <p:sp>
        <p:nvSpPr>
          <p:cNvPr id="3" name="Freeform 55">
            <a:extLst>
              <a:ext uri="{FF2B5EF4-FFF2-40B4-BE49-F238E27FC236}">
                <a16:creationId xmlns:a16="http://schemas.microsoft.com/office/drawing/2014/main" id="{01045B0D-013D-B53C-02A9-5F1543AE24E3}"/>
              </a:ext>
            </a:extLst>
          </p:cNvPr>
          <p:cNvSpPr>
            <a:spLocks noChangeAspect="1" noEditPoints="1"/>
          </p:cNvSpPr>
          <p:nvPr/>
        </p:nvSpPr>
        <p:spPr bwMode="auto">
          <a:xfrm>
            <a:off x="3638550" y="2398499"/>
            <a:ext cx="1866900" cy="1170416"/>
          </a:xfrm>
          <a:custGeom>
            <a:avLst/>
            <a:gdLst>
              <a:gd name="T0" fmla="*/ 4136 w 4190"/>
              <a:gd name="T1" fmla="*/ 1683 h 2632"/>
              <a:gd name="T2" fmla="*/ 3990 w 4190"/>
              <a:gd name="T3" fmla="*/ 1466 h 2632"/>
              <a:gd name="T4" fmla="*/ 3773 w 4190"/>
              <a:gd name="T5" fmla="*/ 1320 h 2632"/>
              <a:gd name="T6" fmla="*/ 3510 w 4190"/>
              <a:gd name="T7" fmla="*/ 1266 h 2632"/>
              <a:gd name="T8" fmla="*/ 3532 w 4190"/>
              <a:gd name="T9" fmla="*/ 1056 h 2632"/>
              <a:gd name="T10" fmla="*/ 3449 w 4190"/>
              <a:gd name="T11" fmla="*/ 645 h 2632"/>
              <a:gd name="T12" fmla="*/ 3223 w 4190"/>
              <a:gd name="T13" fmla="*/ 309 h 2632"/>
              <a:gd name="T14" fmla="*/ 2887 w 4190"/>
              <a:gd name="T15" fmla="*/ 83 h 2632"/>
              <a:gd name="T16" fmla="*/ 2476 w 4190"/>
              <a:gd name="T17" fmla="*/ 0 h 2632"/>
              <a:gd name="T18" fmla="*/ 1874 w 4190"/>
              <a:gd name="T19" fmla="*/ 189 h 2632"/>
              <a:gd name="T20" fmla="*/ 1648 w 4190"/>
              <a:gd name="T21" fmla="*/ 402 h 2632"/>
              <a:gd name="T22" fmla="*/ 1518 w 4190"/>
              <a:gd name="T23" fmla="*/ 614 h 2632"/>
              <a:gd name="T24" fmla="*/ 1271 w 4190"/>
              <a:gd name="T25" fmla="*/ 671 h 2632"/>
              <a:gd name="T26" fmla="*/ 1008 w 4190"/>
              <a:gd name="T27" fmla="*/ 831 h 2632"/>
              <a:gd name="T28" fmla="*/ 738 w 4190"/>
              <a:gd name="T29" fmla="*/ 1269 h 2632"/>
              <a:gd name="T30" fmla="*/ 683 w 4190"/>
              <a:gd name="T31" fmla="*/ 1266 h 2632"/>
              <a:gd name="T32" fmla="*/ 417 w 4190"/>
              <a:gd name="T33" fmla="*/ 1320 h 2632"/>
              <a:gd name="T34" fmla="*/ 200 w 4190"/>
              <a:gd name="T35" fmla="*/ 1466 h 2632"/>
              <a:gd name="T36" fmla="*/ 54 w 4190"/>
              <a:gd name="T37" fmla="*/ 1683 h 2632"/>
              <a:gd name="T38" fmla="*/ 0 w 4190"/>
              <a:gd name="T39" fmla="*/ 1949 h 2632"/>
              <a:gd name="T40" fmla="*/ 54 w 4190"/>
              <a:gd name="T41" fmla="*/ 2215 h 2632"/>
              <a:gd name="T42" fmla="*/ 200 w 4190"/>
              <a:gd name="T43" fmla="*/ 2432 h 2632"/>
              <a:gd name="T44" fmla="*/ 417 w 4190"/>
              <a:gd name="T45" fmla="*/ 2578 h 2632"/>
              <a:gd name="T46" fmla="*/ 683 w 4190"/>
              <a:gd name="T47" fmla="*/ 2632 h 2632"/>
              <a:gd name="T48" fmla="*/ 3507 w 4190"/>
              <a:gd name="T49" fmla="*/ 2632 h 2632"/>
              <a:gd name="T50" fmla="*/ 3773 w 4190"/>
              <a:gd name="T51" fmla="*/ 2578 h 2632"/>
              <a:gd name="T52" fmla="*/ 3990 w 4190"/>
              <a:gd name="T53" fmla="*/ 2432 h 2632"/>
              <a:gd name="T54" fmla="*/ 4136 w 4190"/>
              <a:gd name="T55" fmla="*/ 2215 h 2632"/>
              <a:gd name="T56" fmla="*/ 4190 w 4190"/>
              <a:gd name="T57" fmla="*/ 1949 h 2632"/>
              <a:gd name="T58" fmla="*/ 4136 w 4190"/>
              <a:gd name="T59" fmla="*/ 1683 h 2632"/>
              <a:gd name="T60" fmla="*/ 3851 w 4190"/>
              <a:gd name="T61" fmla="*/ 2293 h 2632"/>
              <a:gd name="T62" fmla="*/ 3507 w 4190"/>
              <a:gd name="T63" fmla="*/ 2435 h 2632"/>
              <a:gd name="T64" fmla="*/ 683 w 4190"/>
              <a:gd name="T65" fmla="*/ 2435 h 2632"/>
              <a:gd name="T66" fmla="*/ 339 w 4190"/>
              <a:gd name="T67" fmla="*/ 2293 h 2632"/>
              <a:gd name="T68" fmla="*/ 197 w 4190"/>
              <a:gd name="T69" fmla="*/ 1949 h 2632"/>
              <a:gd name="T70" fmla="*/ 339 w 4190"/>
              <a:gd name="T71" fmla="*/ 1605 h 2632"/>
              <a:gd name="T72" fmla="*/ 683 w 4190"/>
              <a:gd name="T73" fmla="*/ 1463 h 2632"/>
              <a:gd name="T74" fmla="*/ 793 w 4190"/>
              <a:gd name="T75" fmla="*/ 1477 h 2632"/>
              <a:gd name="T76" fmla="*/ 870 w 4190"/>
              <a:gd name="T77" fmla="*/ 1462 h 2632"/>
              <a:gd name="T78" fmla="*/ 912 w 4190"/>
              <a:gd name="T79" fmla="*/ 1395 h 2632"/>
              <a:gd name="T80" fmla="*/ 1138 w 4190"/>
              <a:gd name="T81" fmla="*/ 979 h 2632"/>
              <a:gd name="T82" fmla="*/ 1342 w 4190"/>
              <a:gd name="T83" fmla="*/ 854 h 2632"/>
              <a:gd name="T84" fmla="*/ 1585 w 4190"/>
              <a:gd name="T85" fmla="*/ 807 h 2632"/>
              <a:gd name="T86" fmla="*/ 1676 w 4190"/>
              <a:gd name="T87" fmla="*/ 744 h 2632"/>
              <a:gd name="T88" fmla="*/ 1802 w 4190"/>
              <a:gd name="T89" fmla="*/ 524 h 2632"/>
              <a:gd name="T90" fmla="*/ 1986 w 4190"/>
              <a:gd name="T91" fmla="*/ 350 h 2632"/>
              <a:gd name="T92" fmla="*/ 2476 w 4190"/>
              <a:gd name="T93" fmla="*/ 197 h 2632"/>
              <a:gd name="T94" fmla="*/ 2811 w 4190"/>
              <a:gd name="T95" fmla="*/ 264 h 2632"/>
              <a:gd name="T96" fmla="*/ 3084 w 4190"/>
              <a:gd name="T97" fmla="*/ 448 h 2632"/>
              <a:gd name="T98" fmla="*/ 3268 w 4190"/>
              <a:gd name="T99" fmla="*/ 722 h 2632"/>
              <a:gd name="T100" fmla="*/ 3336 w 4190"/>
              <a:gd name="T101" fmla="*/ 1056 h 2632"/>
              <a:gd name="T102" fmla="*/ 3284 w 4190"/>
              <a:gd name="T103" fmla="*/ 1347 h 2632"/>
              <a:gd name="T104" fmla="*/ 3303 w 4190"/>
              <a:gd name="T105" fmla="*/ 1446 h 2632"/>
              <a:gd name="T106" fmla="*/ 3398 w 4190"/>
              <a:gd name="T107" fmla="*/ 1476 h 2632"/>
              <a:gd name="T108" fmla="*/ 3507 w 4190"/>
              <a:gd name="T109" fmla="*/ 1463 h 2632"/>
              <a:gd name="T110" fmla="*/ 3851 w 4190"/>
              <a:gd name="T111" fmla="*/ 1605 h 2632"/>
              <a:gd name="T112" fmla="*/ 3993 w 4190"/>
              <a:gd name="T113" fmla="*/ 1949 h 2632"/>
              <a:gd name="T114" fmla="*/ 3851 w 4190"/>
              <a:gd name="T115" fmla="*/ 2293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90" h="2632">
                <a:moveTo>
                  <a:pt x="4136" y="1683"/>
                </a:moveTo>
                <a:cubicBezTo>
                  <a:pt x="4102" y="1602"/>
                  <a:pt x="4053" y="1529"/>
                  <a:pt x="3990" y="1466"/>
                </a:cubicBezTo>
                <a:cubicBezTo>
                  <a:pt x="3927" y="1404"/>
                  <a:pt x="3854" y="1355"/>
                  <a:pt x="3773" y="1320"/>
                </a:cubicBezTo>
                <a:cubicBezTo>
                  <a:pt x="3690" y="1285"/>
                  <a:pt x="3601" y="1267"/>
                  <a:pt x="3510" y="1266"/>
                </a:cubicBezTo>
                <a:cubicBezTo>
                  <a:pt x="3525" y="1197"/>
                  <a:pt x="3532" y="1127"/>
                  <a:pt x="3532" y="1056"/>
                </a:cubicBezTo>
                <a:cubicBezTo>
                  <a:pt x="3532" y="914"/>
                  <a:pt x="3504" y="775"/>
                  <a:pt x="3449" y="645"/>
                </a:cubicBezTo>
                <a:cubicBezTo>
                  <a:pt x="3396" y="519"/>
                  <a:pt x="3320" y="406"/>
                  <a:pt x="3223" y="309"/>
                </a:cubicBezTo>
                <a:cubicBezTo>
                  <a:pt x="3126" y="212"/>
                  <a:pt x="3013" y="136"/>
                  <a:pt x="2887" y="83"/>
                </a:cubicBezTo>
                <a:cubicBezTo>
                  <a:pt x="2757" y="28"/>
                  <a:pt x="2619" y="0"/>
                  <a:pt x="2476" y="0"/>
                </a:cubicBezTo>
                <a:cubicBezTo>
                  <a:pt x="2259" y="0"/>
                  <a:pt x="2051" y="65"/>
                  <a:pt x="1874" y="189"/>
                </a:cubicBezTo>
                <a:cubicBezTo>
                  <a:pt x="1789" y="248"/>
                  <a:pt x="1713" y="320"/>
                  <a:pt x="1648" y="402"/>
                </a:cubicBezTo>
                <a:cubicBezTo>
                  <a:pt x="1596" y="467"/>
                  <a:pt x="1553" y="538"/>
                  <a:pt x="1518" y="614"/>
                </a:cubicBezTo>
                <a:cubicBezTo>
                  <a:pt x="1433" y="621"/>
                  <a:pt x="1350" y="640"/>
                  <a:pt x="1271" y="671"/>
                </a:cubicBezTo>
                <a:cubicBezTo>
                  <a:pt x="1174" y="709"/>
                  <a:pt x="1086" y="763"/>
                  <a:pt x="1008" y="831"/>
                </a:cubicBezTo>
                <a:cubicBezTo>
                  <a:pt x="876" y="948"/>
                  <a:pt x="782" y="1101"/>
                  <a:pt x="738" y="1269"/>
                </a:cubicBezTo>
                <a:cubicBezTo>
                  <a:pt x="719" y="1267"/>
                  <a:pt x="701" y="1266"/>
                  <a:pt x="683" y="1266"/>
                </a:cubicBezTo>
                <a:cubicBezTo>
                  <a:pt x="591" y="1266"/>
                  <a:pt x="501" y="1285"/>
                  <a:pt x="417" y="1320"/>
                </a:cubicBezTo>
                <a:cubicBezTo>
                  <a:pt x="336" y="1355"/>
                  <a:pt x="263" y="1404"/>
                  <a:pt x="200" y="1466"/>
                </a:cubicBezTo>
                <a:cubicBezTo>
                  <a:pt x="137" y="1529"/>
                  <a:pt x="88" y="1602"/>
                  <a:pt x="54" y="1683"/>
                </a:cubicBezTo>
                <a:cubicBezTo>
                  <a:pt x="18" y="1768"/>
                  <a:pt x="0" y="1857"/>
                  <a:pt x="0" y="1949"/>
                </a:cubicBezTo>
                <a:cubicBezTo>
                  <a:pt x="0" y="2041"/>
                  <a:pt x="18" y="2131"/>
                  <a:pt x="54" y="2215"/>
                </a:cubicBezTo>
                <a:cubicBezTo>
                  <a:pt x="88" y="2296"/>
                  <a:pt x="137" y="2369"/>
                  <a:pt x="200" y="2432"/>
                </a:cubicBezTo>
                <a:cubicBezTo>
                  <a:pt x="263" y="2495"/>
                  <a:pt x="336" y="2544"/>
                  <a:pt x="417" y="2578"/>
                </a:cubicBezTo>
                <a:cubicBezTo>
                  <a:pt x="501" y="2614"/>
                  <a:pt x="591" y="2632"/>
                  <a:pt x="683" y="2632"/>
                </a:cubicBezTo>
                <a:cubicBezTo>
                  <a:pt x="3507" y="2632"/>
                  <a:pt x="3507" y="2632"/>
                  <a:pt x="3507" y="2632"/>
                </a:cubicBezTo>
                <a:cubicBezTo>
                  <a:pt x="3599" y="2632"/>
                  <a:pt x="3689" y="2614"/>
                  <a:pt x="3773" y="2578"/>
                </a:cubicBezTo>
                <a:cubicBezTo>
                  <a:pt x="3854" y="2544"/>
                  <a:pt x="3927" y="2495"/>
                  <a:pt x="3990" y="2432"/>
                </a:cubicBezTo>
                <a:cubicBezTo>
                  <a:pt x="4053" y="2369"/>
                  <a:pt x="4102" y="2296"/>
                  <a:pt x="4136" y="2215"/>
                </a:cubicBezTo>
                <a:cubicBezTo>
                  <a:pt x="4172" y="2131"/>
                  <a:pt x="4190" y="2041"/>
                  <a:pt x="4190" y="1949"/>
                </a:cubicBezTo>
                <a:cubicBezTo>
                  <a:pt x="4190" y="1857"/>
                  <a:pt x="4172" y="1768"/>
                  <a:pt x="4136" y="1683"/>
                </a:cubicBezTo>
                <a:close/>
                <a:moveTo>
                  <a:pt x="3851" y="2293"/>
                </a:moveTo>
                <a:cubicBezTo>
                  <a:pt x="3759" y="2385"/>
                  <a:pt x="3637" y="2435"/>
                  <a:pt x="3507" y="2435"/>
                </a:cubicBezTo>
                <a:cubicBezTo>
                  <a:pt x="683" y="2435"/>
                  <a:pt x="683" y="2435"/>
                  <a:pt x="683" y="2435"/>
                </a:cubicBezTo>
                <a:cubicBezTo>
                  <a:pt x="553" y="2435"/>
                  <a:pt x="431" y="2385"/>
                  <a:pt x="339" y="2293"/>
                </a:cubicBezTo>
                <a:cubicBezTo>
                  <a:pt x="247" y="2201"/>
                  <a:pt x="197" y="2079"/>
                  <a:pt x="197" y="1949"/>
                </a:cubicBezTo>
                <a:cubicBezTo>
                  <a:pt x="197" y="1819"/>
                  <a:pt x="247" y="1697"/>
                  <a:pt x="339" y="1605"/>
                </a:cubicBezTo>
                <a:cubicBezTo>
                  <a:pt x="431" y="1514"/>
                  <a:pt x="553" y="1463"/>
                  <a:pt x="683" y="1463"/>
                </a:cubicBezTo>
                <a:cubicBezTo>
                  <a:pt x="717" y="1463"/>
                  <a:pt x="753" y="1468"/>
                  <a:pt x="793" y="1477"/>
                </a:cubicBezTo>
                <a:cubicBezTo>
                  <a:pt x="820" y="1483"/>
                  <a:pt x="848" y="1478"/>
                  <a:pt x="870" y="1462"/>
                </a:cubicBezTo>
                <a:cubicBezTo>
                  <a:pt x="893" y="1447"/>
                  <a:pt x="908" y="1422"/>
                  <a:pt x="912" y="1395"/>
                </a:cubicBezTo>
                <a:cubicBezTo>
                  <a:pt x="936" y="1235"/>
                  <a:pt x="1016" y="1087"/>
                  <a:pt x="1138" y="979"/>
                </a:cubicBezTo>
                <a:cubicBezTo>
                  <a:pt x="1199" y="925"/>
                  <a:pt x="1268" y="883"/>
                  <a:pt x="1342" y="854"/>
                </a:cubicBezTo>
                <a:cubicBezTo>
                  <a:pt x="1420" y="824"/>
                  <a:pt x="1501" y="808"/>
                  <a:pt x="1585" y="807"/>
                </a:cubicBezTo>
                <a:cubicBezTo>
                  <a:pt x="1625" y="806"/>
                  <a:pt x="1661" y="782"/>
                  <a:pt x="1676" y="744"/>
                </a:cubicBezTo>
                <a:cubicBezTo>
                  <a:pt x="1707" y="665"/>
                  <a:pt x="1749" y="591"/>
                  <a:pt x="1802" y="524"/>
                </a:cubicBezTo>
                <a:cubicBezTo>
                  <a:pt x="1855" y="457"/>
                  <a:pt x="1917" y="399"/>
                  <a:pt x="1986" y="350"/>
                </a:cubicBezTo>
                <a:cubicBezTo>
                  <a:pt x="2130" y="250"/>
                  <a:pt x="2300" y="197"/>
                  <a:pt x="2476" y="197"/>
                </a:cubicBezTo>
                <a:cubicBezTo>
                  <a:pt x="2592" y="197"/>
                  <a:pt x="2705" y="219"/>
                  <a:pt x="2811" y="264"/>
                </a:cubicBezTo>
                <a:cubicBezTo>
                  <a:pt x="2913" y="307"/>
                  <a:pt x="3005" y="369"/>
                  <a:pt x="3084" y="448"/>
                </a:cubicBezTo>
                <a:cubicBezTo>
                  <a:pt x="3163" y="527"/>
                  <a:pt x="3225" y="619"/>
                  <a:pt x="3268" y="722"/>
                </a:cubicBezTo>
                <a:cubicBezTo>
                  <a:pt x="3313" y="827"/>
                  <a:pt x="3336" y="940"/>
                  <a:pt x="3336" y="1056"/>
                </a:cubicBezTo>
                <a:cubicBezTo>
                  <a:pt x="3336" y="1154"/>
                  <a:pt x="3318" y="1252"/>
                  <a:pt x="3284" y="1347"/>
                </a:cubicBezTo>
                <a:cubicBezTo>
                  <a:pt x="3272" y="1381"/>
                  <a:pt x="3279" y="1419"/>
                  <a:pt x="3303" y="1446"/>
                </a:cubicBezTo>
                <a:cubicBezTo>
                  <a:pt x="3327" y="1473"/>
                  <a:pt x="3363" y="1484"/>
                  <a:pt x="3398" y="1476"/>
                </a:cubicBezTo>
                <a:cubicBezTo>
                  <a:pt x="3438" y="1467"/>
                  <a:pt x="3473" y="1463"/>
                  <a:pt x="3507" y="1463"/>
                </a:cubicBezTo>
                <a:cubicBezTo>
                  <a:pt x="3637" y="1463"/>
                  <a:pt x="3759" y="1514"/>
                  <a:pt x="3851" y="1605"/>
                </a:cubicBezTo>
                <a:cubicBezTo>
                  <a:pt x="3943" y="1697"/>
                  <a:pt x="3993" y="1819"/>
                  <a:pt x="3993" y="1949"/>
                </a:cubicBezTo>
                <a:cubicBezTo>
                  <a:pt x="3993" y="2079"/>
                  <a:pt x="3943" y="2201"/>
                  <a:pt x="3851" y="229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bg1"/>
              </a:solidFill>
              <a:ea typeface="Meiryo" panose="020B0604030504040204" pitchFamily="34" charset="-128"/>
            </a:endParaRPr>
          </a:p>
        </p:txBody>
      </p:sp>
      <p:sp>
        <p:nvSpPr>
          <p:cNvPr id="4" name="Title 19">
            <a:extLst>
              <a:ext uri="{FF2B5EF4-FFF2-40B4-BE49-F238E27FC236}">
                <a16:creationId xmlns:a16="http://schemas.microsoft.com/office/drawing/2014/main" id="{1D9F6A6E-BDF3-8D6D-B0FD-9B2D746DE9BD}"/>
              </a:ext>
            </a:extLst>
          </p:cNvPr>
          <p:cNvSpPr txBox="1">
            <a:spLocks/>
          </p:cNvSpPr>
          <p:nvPr/>
        </p:nvSpPr>
        <p:spPr>
          <a:xfrm>
            <a:off x="4053886" y="3105225"/>
            <a:ext cx="1036228"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rtl="0">
              <a:lnSpc>
                <a:spcPct val="100000"/>
              </a:lnSpc>
            </a:pPr>
            <a:r>
              <a:rPr lang="en-US" altLang="ja-JP" sz="1200" b="1" dirty="0">
                <a:solidFill>
                  <a:schemeClr val="bg1"/>
                </a:solidFill>
                <a:latin typeface="+mn-lt"/>
                <a:ea typeface="Meiryo" panose="020B0604030504040204" pitchFamily="34" charset="-128"/>
              </a:rPr>
              <a:t>IoT </a:t>
            </a:r>
            <a:r>
              <a:rPr lang="ja-JP" altLang="en-US" sz="1200" b="1" dirty="0">
                <a:solidFill>
                  <a:schemeClr val="bg1"/>
                </a:solidFill>
                <a:latin typeface="+mn-lt"/>
                <a:ea typeface="Meiryo" panose="020B0604030504040204" pitchFamily="34" charset="-128"/>
              </a:rPr>
              <a:t>プラットフォーム</a:t>
            </a:r>
          </a:p>
        </p:txBody>
      </p:sp>
      <p:cxnSp>
        <p:nvCxnSpPr>
          <p:cNvPr id="5" name="Straight Connector 4">
            <a:extLst>
              <a:ext uri="{FF2B5EF4-FFF2-40B4-BE49-F238E27FC236}">
                <a16:creationId xmlns:a16="http://schemas.microsoft.com/office/drawing/2014/main" id="{D2CE476A-FAC4-CD78-A945-D8ABB2C0E02A}"/>
              </a:ext>
            </a:extLst>
          </p:cNvPr>
          <p:cNvCxnSpPr>
            <a:cxnSpLocks/>
          </p:cNvCxnSpPr>
          <p:nvPr/>
        </p:nvCxnSpPr>
        <p:spPr>
          <a:xfrm>
            <a:off x="2451947" y="2983707"/>
            <a:ext cx="1097703" cy="0"/>
          </a:xfrm>
          <a:prstGeom prst="line">
            <a:avLst/>
          </a:prstGeom>
          <a:ln w="635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1" name="Title 19">
            <a:extLst>
              <a:ext uri="{FF2B5EF4-FFF2-40B4-BE49-F238E27FC236}">
                <a16:creationId xmlns:a16="http://schemas.microsoft.com/office/drawing/2014/main" id="{72926C98-A1B3-A518-0C2F-3393D77763D0}"/>
              </a:ext>
            </a:extLst>
          </p:cNvPr>
          <p:cNvSpPr txBox="1">
            <a:spLocks/>
          </p:cNvSpPr>
          <p:nvPr/>
        </p:nvSpPr>
        <p:spPr>
          <a:xfrm>
            <a:off x="1357746" y="1617676"/>
            <a:ext cx="164444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温度センサー</a:t>
            </a:r>
          </a:p>
        </p:txBody>
      </p:sp>
      <p:sp>
        <p:nvSpPr>
          <p:cNvPr id="15" name="Title 19">
            <a:extLst>
              <a:ext uri="{FF2B5EF4-FFF2-40B4-BE49-F238E27FC236}">
                <a16:creationId xmlns:a16="http://schemas.microsoft.com/office/drawing/2014/main" id="{0E84F603-4E32-5FD8-81E6-F69DFE03FA6B}"/>
              </a:ext>
            </a:extLst>
          </p:cNvPr>
          <p:cNvSpPr txBox="1">
            <a:spLocks/>
          </p:cNvSpPr>
          <p:nvPr/>
        </p:nvSpPr>
        <p:spPr>
          <a:xfrm>
            <a:off x="1357746" y="2891374"/>
            <a:ext cx="164444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圧力センサー</a:t>
            </a:r>
          </a:p>
        </p:txBody>
      </p:sp>
      <p:sp>
        <p:nvSpPr>
          <p:cNvPr id="18" name="Title 19">
            <a:extLst>
              <a:ext uri="{FF2B5EF4-FFF2-40B4-BE49-F238E27FC236}">
                <a16:creationId xmlns:a16="http://schemas.microsoft.com/office/drawing/2014/main" id="{D8AC1C64-87E0-C9E2-A624-2C16B7D94C2D}"/>
              </a:ext>
            </a:extLst>
          </p:cNvPr>
          <p:cNvSpPr txBox="1">
            <a:spLocks/>
          </p:cNvSpPr>
          <p:nvPr/>
        </p:nvSpPr>
        <p:spPr>
          <a:xfrm>
            <a:off x="1357746" y="4165072"/>
            <a:ext cx="164444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モーション センサー</a:t>
            </a:r>
          </a:p>
        </p:txBody>
      </p:sp>
      <p:cxnSp>
        <p:nvCxnSpPr>
          <p:cNvPr id="43" name="Straight Connector 42">
            <a:extLst>
              <a:ext uri="{FF2B5EF4-FFF2-40B4-BE49-F238E27FC236}">
                <a16:creationId xmlns:a16="http://schemas.microsoft.com/office/drawing/2014/main" id="{428DE8A3-3BC7-D407-9C69-DBD4FC45E113}"/>
              </a:ext>
            </a:extLst>
          </p:cNvPr>
          <p:cNvCxnSpPr>
            <a:cxnSpLocks/>
          </p:cNvCxnSpPr>
          <p:nvPr/>
        </p:nvCxnSpPr>
        <p:spPr>
          <a:xfrm>
            <a:off x="5579533" y="2983707"/>
            <a:ext cx="2695787" cy="0"/>
          </a:xfrm>
          <a:prstGeom prst="line">
            <a:avLst/>
          </a:prstGeom>
          <a:ln w="6350">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6E93C37-45A0-1182-74EF-473E60C1A789}"/>
              </a:ext>
            </a:extLst>
          </p:cNvPr>
          <p:cNvGrpSpPr/>
          <p:nvPr/>
        </p:nvGrpSpPr>
        <p:grpSpPr>
          <a:xfrm>
            <a:off x="5324563" y="1710008"/>
            <a:ext cx="2950757" cy="785542"/>
            <a:chOff x="5324563" y="1710008"/>
            <a:chExt cx="2950757" cy="785542"/>
          </a:xfrm>
        </p:grpSpPr>
        <p:cxnSp>
          <p:nvCxnSpPr>
            <p:cNvPr id="45" name="Straight Connector 44">
              <a:extLst>
                <a:ext uri="{FF2B5EF4-FFF2-40B4-BE49-F238E27FC236}">
                  <a16:creationId xmlns:a16="http://schemas.microsoft.com/office/drawing/2014/main" id="{137AD76B-4802-1D67-E5D6-3EA5ADBAC306}"/>
                </a:ext>
              </a:extLst>
            </p:cNvPr>
            <p:cNvCxnSpPr>
              <a:cxnSpLocks/>
            </p:cNvCxnSpPr>
            <p:nvPr/>
          </p:nvCxnSpPr>
          <p:spPr>
            <a:xfrm>
              <a:off x="6251337" y="1710009"/>
              <a:ext cx="202398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02EF06A-26E5-F460-A201-1A748B6B236A}"/>
                </a:ext>
              </a:extLst>
            </p:cNvPr>
            <p:cNvCxnSpPr>
              <a:cxnSpLocks/>
            </p:cNvCxnSpPr>
            <p:nvPr/>
          </p:nvCxnSpPr>
          <p:spPr>
            <a:xfrm flipV="1">
              <a:off x="5324563" y="1710008"/>
              <a:ext cx="926774" cy="785542"/>
            </a:xfrm>
            <a:prstGeom prst="line">
              <a:avLst/>
            </a:prstGeom>
            <a:ln w="6350">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D71C18C6-B237-2A1B-AA7F-C8DC697B4F68}"/>
              </a:ext>
            </a:extLst>
          </p:cNvPr>
          <p:cNvGrpSpPr/>
          <p:nvPr/>
        </p:nvGrpSpPr>
        <p:grpSpPr>
          <a:xfrm>
            <a:off x="2451947" y="1710009"/>
            <a:ext cx="1589277" cy="785541"/>
            <a:chOff x="2451947" y="1710009"/>
            <a:chExt cx="1589277" cy="785541"/>
          </a:xfrm>
        </p:grpSpPr>
        <p:cxnSp>
          <p:nvCxnSpPr>
            <p:cNvPr id="29" name="Straight Connector 28">
              <a:extLst>
                <a:ext uri="{FF2B5EF4-FFF2-40B4-BE49-F238E27FC236}">
                  <a16:creationId xmlns:a16="http://schemas.microsoft.com/office/drawing/2014/main" id="{9CCB9692-E17E-8322-98B2-F554B4A102CE}"/>
                </a:ext>
              </a:extLst>
            </p:cNvPr>
            <p:cNvCxnSpPr>
              <a:cxnSpLocks/>
            </p:cNvCxnSpPr>
            <p:nvPr/>
          </p:nvCxnSpPr>
          <p:spPr>
            <a:xfrm flipH="1">
              <a:off x="2451947" y="1710009"/>
              <a:ext cx="66250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3DC2DCF-FE0D-8727-413A-1A1C5D09044C}"/>
                </a:ext>
              </a:extLst>
            </p:cNvPr>
            <p:cNvCxnSpPr>
              <a:cxnSpLocks/>
            </p:cNvCxnSpPr>
            <p:nvPr/>
          </p:nvCxnSpPr>
          <p:spPr>
            <a:xfrm flipH="1" flipV="1">
              <a:off x="3114451" y="1710009"/>
              <a:ext cx="926773" cy="785541"/>
            </a:xfrm>
            <a:prstGeom prst="line">
              <a:avLst/>
            </a:prstGeom>
            <a:ln w="6350">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1C7E7226-5BAE-1089-8CB3-A96FCF768466}"/>
              </a:ext>
            </a:extLst>
          </p:cNvPr>
          <p:cNvGrpSpPr/>
          <p:nvPr/>
        </p:nvGrpSpPr>
        <p:grpSpPr>
          <a:xfrm>
            <a:off x="4943067" y="3758150"/>
            <a:ext cx="3332253" cy="499255"/>
            <a:chOff x="4943067" y="3758150"/>
            <a:chExt cx="3332253" cy="499255"/>
          </a:xfrm>
        </p:grpSpPr>
        <p:cxnSp>
          <p:nvCxnSpPr>
            <p:cNvPr id="53" name="Straight Connector 52">
              <a:extLst>
                <a:ext uri="{FF2B5EF4-FFF2-40B4-BE49-F238E27FC236}">
                  <a16:creationId xmlns:a16="http://schemas.microsoft.com/office/drawing/2014/main" id="{9694467E-26F7-0519-D68E-EDA8980D71A8}"/>
                </a:ext>
              </a:extLst>
            </p:cNvPr>
            <p:cNvCxnSpPr>
              <a:cxnSpLocks/>
            </p:cNvCxnSpPr>
            <p:nvPr/>
          </p:nvCxnSpPr>
          <p:spPr>
            <a:xfrm>
              <a:off x="5532083" y="4257405"/>
              <a:ext cx="274323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9F33658-F533-9758-CCB2-86F14636073F}"/>
                </a:ext>
              </a:extLst>
            </p:cNvPr>
            <p:cNvCxnSpPr>
              <a:cxnSpLocks/>
            </p:cNvCxnSpPr>
            <p:nvPr/>
          </p:nvCxnSpPr>
          <p:spPr>
            <a:xfrm>
              <a:off x="4943067" y="3758150"/>
              <a:ext cx="589016" cy="499255"/>
            </a:xfrm>
            <a:prstGeom prst="line">
              <a:avLst/>
            </a:prstGeom>
            <a:ln w="6350">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9F38BEFF-D0CC-4648-13D6-B6CDDE3C866F}"/>
              </a:ext>
            </a:extLst>
          </p:cNvPr>
          <p:cNvGrpSpPr/>
          <p:nvPr/>
        </p:nvGrpSpPr>
        <p:grpSpPr>
          <a:xfrm>
            <a:off x="2912533" y="3758150"/>
            <a:ext cx="1288400" cy="499255"/>
            <a:chOff x="2912533" y="3758150"/>
            <a:chExt cx="1288400" cy="499255"/>
          </a:xfrm>
        </p:grpSpPr>
        <p:cxnSp>
          <p:nvCxnSpPr>
            <p:cNvPr id="32" name="Straight Connector 31">
              <a:extLst>
                <a:ext uri="{FF2B5EF4-FFF2-40B4-BE49-F238E27FC236}">
                  <a16:creationId xmlns:a16="http://schemas.microsoft.com/office/drawing/2014/main" id="{8EDD7EC8-66D6-7C9C-045B-ED14257CC5EC}"/>
                </a:ext>
              </a:extLst>
            </p:cNvPr>
            <p:cNvCxnSpPr>
              <a:cxnSpLocks/>
            </p:cNvCxnSpPr>
            <p:nvPr/>
          </p:nvCxnSpPr>
          <p:spPr>
            <a:xfrm flipH="1">
              <a:off x="2912533" y="4257405"/>
              <a:ext cx="69938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42C8A2-790F-12C6-B6CD-0B809A777943}"/>
                </a:ext>
              </a:extLst>
            </p:cNvPr>
            <p:cNvCxnSpPr>
              <a:cxnSpLocks/>
            </p:cNvCxnSpPr>
            <p:nvPr/>
          </p:nvCxnSpPr>
          <p:spPr>
            <a:xfrm flipH="1">
              <a:off x="3611917" y="3758150"/>
              <a:ext cx="589016" cy="499255"/>
            </a:xfrm>
            <a:prstGeom prst="line">
              <a:avLst/>
            </a:prstGeom>
            <a:ln w="6350">
              <a:solidFill>
                <a:schemeClr val="tx2"/>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7288EEE3-6BEA-0225-DFB5-0F8D2891028F}"/>
              </a:ext>
            </a:extLst>
          </p:cNvPr>
          <p:cNvSpPr/>
          <p:nvPr/>
        </p:nvSpPr>
        <p:spPr>
          <a:xfrm>
            <a:off x="379576" y="2554813"/>
            <a:ext cx="857790" cy="85779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solidFill>
                <a:schemeClr val="tx1"/>
              </a:solidFill>
              <a:ea typeface="Meiryo" panose="020B0604030504040204" pitchFamily="34" charset="-128"/>
            </a:endParaRPr>
          </a:p>
        </p:txBody>
      </p:sp>
      <p:grpSp>
        <p:nvGrpSpPr>
          <p:cNvPr id="13" name="Group 12">
            <a:extLst>
              <a:ext uri="{FF2B5EF4-FFF2-40B4-BE49-F238E27FC236}">
                <a16:creationId xmlns:a16="http://schemas.microsoft.com/office/drawing/2014/main" id="{BE6E490A-3551-DB84-00F4-63EAE491F646}"/>
              </a:ext>
            </a:extLst>
          </p:cNvPr>
          <p:cNvGrpSpPr>
            <a:grpSpLocks noChangeAspect="1"/>
          </p:cNvGrpSpPr>
          <p:nvPr/>
        </p:nvGrpSpPr>
        <p:grpSpPr>
          <a:xfrm>
            <a:off x="596305" y="2771992"/>
            <a:ext cx="424333" cy="423433"/>
            <a:chOff x="10563226" y="2925764"/>
            <a:chExt cx="25465087" cy="25411111"/>
          </a:xfrm>
          <a:solidFill>
            <a:schemeClr val="tx1"/>
          </a:solidFill>
        </p:grpSpPr>
        <p:sp>
          <p:nvSpPr>
            <p:cNvPr id="23" name="Freeform 298">
              <a:extLst>
                <a:ext uri="{FF2B5EF4-FFF2-40B4-BE49-F238E27FC236}">
                  <a16:creationId xmlns:a16="http://schemas.microsoft.com/office/drawing/2014/main" id="{373B7FB4-05E3-451F-78C5-73437597532A}"/>
                </a:ext>
              </a:extLst>
            </p:cNvPr>
            <p:cNvSpPr>
              <a:spLocks noEditPoints="1"/>
            </p:cNvSpPr>
            <p:nvPr/>
          </p:nvSpPr>
          <p:spPr bwMode="auto">
            <a:xfrm>
              <a:off x="10563226" y="2925764"/>
              <a:ext cx="25465087" cy="25411111"/>
            </a:xfrm>
            <a:custGeom>
              <a:avLst/>
              <a:gdLst>
                <a:gd name="T0" fmla="*/ 2698 w 2808"/>
                <a:gd name="T1" fmla="*/ 857 h 2808"/>
                <a:gd name="T2" fmla="*/ 2397 w 2808"/>
                <a:gd name="T3" fmla="*/ 411 h 2808"/>
                <a:gd name="T4" fmla="*/ 1951 w 2808"/>
                <a:gd name="T5" fmla="*/ 110 h 2808"/>
                <a:gd name="T6" fmla="*/ 1404 w 2808"/>
                <a:gd name="T7" fmla="*/ 0 h 2808"/>
                <a:gd name="T8" fmla="*/ 857 w 2808"/>
                <a:gd name="T9" fmla="*/ 110 h 2808"/>
                <a:gd name="T10" fmla="*/ 411 w 2808"/>
                <a:gd name="T11" fmla="*/ 411 h 2808"/>
                <a:gd name="T12" fmla="*/ 110 w 2808"/>
                <a:gd name="T13" fmla="*/ 857 h 2808"/>
                <a:gd name="T14" fmla="*/ 0 w 2808"/>
                <a:gd name="T15" fmla="*/ 1404 h 2808"/>
                <a:gd name="T16" fmla="*/ 110 w 2808"/>
                <a:gd name="T17" fmla="*/ 1951 h 2808"/>
                <a:gd name="T18" fmla="*/ 411 w 2808"/>
                <a:gd name="T19" fmla="*/ 2397 h 2808"/>
                <a:gd name="T20" fmla="*/ 857 w 2808"/>
                <a:gd name="T21" fmla="*/ 2698 h 2808"/>
                <a:gd name="T22" fmla="*/ 1404 w 2808"/>
                <a:gd name="T23" fmla="*/ 2808 h 2808"/>
                <a:gd name="T24" fmla="*/ 1951 w 2808"/>
                <a:gd name="T25" fmla="*/ 2698 h 2808"/>
                <a:gd name="T26" fmla="*/ 2397 w 2808"/>
                <a:gd name="T27" fmla="*/ 2397 h 2808"/>
                <a:gd name="T28" fmla="*/ 2698 w 2808"/>
                <a:gd name="T29" fmla="*/ 1951 h 2808"/>
                <a:gd name="T30" fmla="*/ 2808 w 2808"/>
                <a:gd name="T31" fmla="*/ 1404 h 2808"/>
                <a:gd name="T32" fmla="*/ 2698 w 2808"/>
                <a:gd name="T33" fmla="*/ 857 h 2808"/>
                <a:gd name="T34" fmla="*/ 2269 w 2808"/>
                <a:gd name="T35" fmla="*/ 2269 h 2808"/>
                <a:gd name="T36" fmla="*/ 1880 w 2808"/>
                <a:gd name="T37" fmla="*/ 2531 h 2808"/>
                <a:gd name="T38" fmla="*/ 1404 w 2808"/>
                <a:gd name="T39" fmla="*/ 2627 h 2808"/>
                <a:gd name="T40" fmla="*/ 928 w 2808"/>
                <a:gd name="T41" fmla="*/ 2531 h 2808"/>
                <a:gd name="T42" fmla="*/ 539 w 2808"/>
                <a:gd name="T43" fmla="*/ 2269 h 2808"/>
                <a:gd name="T44" fmla="*/ 277 w 2808"/>
                <a:gd name="T45" fmla="*/ 1880 h 2808"/>
                <a:gd name="T46" fmla="*/ 184 w 2808"/>
                <a:gd name="T47" fmla="*/ 1483 h 2808"/>
                <a:gd name="T48" fmla="*/ 584 w 2808"/>
                <a:gd name="T49" fmla="*/ 1483 h 2808"/>
                <a:gd name="T50" fmla="*/ 662 w 2808"/>
                <a:gd name="T51" fmla="*/ 1404 h 2808"/>
                <a:gd name="T52" fmla="*/ 584 w 2808"/>
                <a:gd name="T53" fmla="*/ 1325 h 2808"/>
                <a:gd name="T54" fmla="*/ 184 w 2808"/>
                <a:gd name="T55" fmla="*/ 1325 h 2808"/>
                <a:gd name="T56" fmla="*/ 277 w 2808"/>
                <a:gd name="T57" fmla="*/ 928 h 2808"/>
                <a:gd name="T58" fmla="*/ 469 w 2808"/>
                <a:gd name="T59" fmla="*/ 615 h 2808"/>
                <a:gd name="T60" fmla="*/ 758 w 2808"/>
                <a:gd name="T61" fmla="*/ 892 h 2808"/>
                <a:gd name="T62" fmla="*/ 812 w 2808"/>
                <a:gd name="T63" fmla="*/ 914 h 2808"/>
                <a:gd name="T64" fmla="*/ 869 w 2808"/>
                <a:gd name="T65" fmla="*/ 890 h 2808"/>
                <a:gd name="T66" fmla="*/ 867 w 2808"/>
                <a:gd name="T67" fmla="*/ 779 h 2808"/>
                <a:gd name="T68" fmla="*/ 579 w 2808"/>
                <a:gd name="T69" fmla="*/ 502 h 2808"/>
                <a:gd name="T70" fmla="*/ 928 w 2808"/>
                <a:gd name="T71" fmla="*/ 277 h 2808"/>
                <a:gd name="T72" fmla="*/ 1325 w 2808"/>
                <a:gd name="T73" fmla="*/ 184 h 2808"/>
                <a:gd name="T74" fmla="*/ 1325 w 2808"/>
                <a:gd name="T75" fmla="*/ 584 h 2808"/>
                <a:gd name="T76" fmla="*/ 1404 w 2808"/>
                <a:gd name="T77" fmla="*/ 662 h 2808"/>
                <a:gd name="T78" fmla="*/ 1483 w 2808"/>
                <a:gd name="T79" fmla="*/ 584 h 2808"/>
                <a:gd name="T80" fmla="*/ 1483 w 2808"/>
                <a:gd name="T81" fmla="*/ 184 h 2808"/>
                <a:gd name="T82" fmla="*/ 1880 w 2808"/>
                <a:gd name="T83" fmla="*/ 277 h 2808"/>
                <a:gd name="T84" fmla="*/ 2229 w 2808"/>
                <a:gd name="T85" fmla="*/ 502 h 2808"/>
                <a:gd name="T86" fmla="*/ 1941 w 2808"/>
                <a:gd name="T87" fmla="*/ 779 h 2808"/>
                <a:gd name="T88" fmla="*/ 1939 w 2808"/>
                <a:gd name="T89" fmla="*/ 890 h 2808"/>
                <a:gd name="T90" fmla="*/ 1996 w 2808"/>
                <a:gd name="T91" fmla="*/ 914 h 2808"/>
                <a:gd name="T92" fmla="*/ 2050 w 2808"/>
                <a:gd name="T93" fmla="*/ 892 h 2808"/>
                <a:gd name="T94" fmla="*/ 2339 w 2808"/>
                <a:gd name="T95" fmla="*/ 615 h 2808"/>
                <a:gd name="T96" fmla="*/ 2531 w 2808"/>
                <a:gd name="T97" fmla="*/ 928 h 2808"/>
                <a:gd name="T98" fmla="*/ 2624 w 2808"/>
                <a:gd name="T99" fmla="*/ 1325 h 2808"/>
                <a:gd name="T100" fmla="*/ 2224 w 2808"/>
                <a:gd name="T101" fmla="*/ 1325 h 2808"/>
                <a:gd name="T102" fmla="*/ 2146 w 2808"/>
                <a:gd name="T103" fmla="*/ 1404 h 2808"/>
                <a:gd name="T104" fmla="*/ 2224 w 2808"/>
                <a:gd name="T105" fmla="*/ 1483 h 2808"/>
                <a:gd name="T106" fmla="*/ 2624 w 2808"/>
                <a:gd name="T107" fmla="*/ 1483 h 2808"/>
                <a:gd name="T108" fmla="*/ 2531 w 2808"/>
                <a:gd name="T109" fmla="*/ 1880 h 2808"/>
                <a:gd name="T110" fmla="*/ 2269 w 2808"/>
                <a:gd name="T111" fmla="*/ 2269 h 2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8" h="2808">
                  <a:moveTo>
                    <a:pt x="2698" y="857"/>
                  </a:moveTo>
                  <a:cubicBezTo>
                    <a:pt x="2627" y="690"/>
                    <a:pt x="2526" y="540"/>
                    <a:pt x="2397" y="411"/>
                  </a:cubicBezTo>
                  <a:cubicBezTo>
                    <a:pt x="2268" y="282"/>
                    <a:pt x="2118" y="181"/>
                    <a:pt x="1951" y="110"/>
                  </a:cubicBezTo>
                  <a:cubicBezTo>
                    <a:pt x="1777" y="37"/>
                    <a:pt x="1594" y="0"/>
                    <a:pt x="1404" y="0"/>
                  </a:cubicBezTo>
                  <a:cubicBezTo>
                    <a:pt x="1214" y="0"/>
                    <a:pt x="1031" y="37"/>
                    <a:pt x="857" y="110"/>
                  </a:cubicBezTo>
                  <a:cubicBezTo>
                    <a:pt x="690" y="181"/>
                    <a:pt x="540" y="282"/>
                    <a:pt x="411" y="411"/>
                  </a:cubicBezTo>
                  <a:cubicBezTo>
                    <a:pt x="282" y="540"/>
                    <a:pt x="181" y="690"/>
                    <a:pt x="110" y="857"/>
                  </a:cubicBezTo>
                  <a:cubicBezTo>
                    <a:pt x="37" y="1031"/>
                    <a:pt x="0" y="1214"/>
                    <a:pt x="0" y="1404"/>
                  </a:cubicBezTo>
                  <a:cubicBezTo>
                    <a:pt x="0" y="1594"/>
                    <a:pt x="37" y="1777"/>
                    <a:pt x="110" y="1951"/>
                  </a:cubicBezTo>
                  <a:cubicBezTo>
                    <a:pt x="181" y="2118"/>
                    <a:pt x="282" y="2268"/>
                    <a:pt x="411" y="2397"/>
                  </a:cubicBezTo>
                  <a:cubicBezTo>
                    <a:pt x="540" y="2526"/>
                    <a:pt x="690" y="2627"/>
                    <a:pt x="857" y="2698"/>
                  </a:cubicBezTo>
                  <a:cubicBezTo>
                    <a:pt x="1031" y="2771"/>
                    <a:pt x="1214" y="2808"/>
                    <a:pt x="1404" y="2808"/>
                  </a:cubicBezTo>
                  <a:cubicBezTo>
                    <a:pt x="1594" y="2808"/>
                    <a:pt x="1777" y="2771"/>
                    <a:pt x="1951" y="2698"/>
                  </a:cubicBezTo>
                  <a:cubicBezTo>
                    <a:pt x="2118" y="2627"/>
                    <a:pt x="2268" y="2526"/>
                    <a:pt x="2397" y="2397"/>
                  </a:cubicBezTo>
                  <a:cubicBezTo>
                    <a:pt x="2526" y="2268"/>
                    <a:pt x="2627" y="2118"/>
                    <a:pt x="2698" y="1951"/>
                  </a:cubicBezTo>
                  <a:cubicBezTo>
                    <a:pt x="2771" y="1777"/>
                    <a:pt x="2808" y="1594"/>
                    <a:pt x="2808" y="1404"/>
                  </a:cubicBezTo>
                  <a:cubicBezTo>
                    <a:pt x="2808" y="1214"/>
                    <a:pt x="2771" y="1031"/>
                    <a:pt x="2698" y="857"/>
                  </a:cubicBezTo>
                  <a:close/>
                  <a:moveTo>
                    <a:pt x="2269" y="2269"/>
                  </a:moveTo>
                  <a:cubicBezTo>
                    <a:pt x="2156" y="2381"/>
                    <a:pt x="2026" y="2469"/>
                    <a:pt x="1880" y="2531"/>
                  </a:cubicBezTo>
                  <a:cubicBezTo>
                    <a:pt x="1729" y="2595"/>
                    <a:pt x="1569" y="2627"/>
                    <a:pt x="1404" y="2627"/>
                  </a:cubicBezTo>
                  <a:cubicBezTo>
                    <a:pt x="1239" y="2627"/>
                    <a:pt x="1079" y="2595"/>
                    <a:pt x="928" y="2531"/>
                  </a:cubicBezTo>
                  <a:cubicBezTo>
                    <a:pt x="782" y="2469"/>
                    <a:pt x="652" y="2381"/>
                    <a:pt x="539" y="2269"/>
                  </a:cubicBezTo>
                  <a:cubicBezTo>
                    <a:pt x="427" y="2156"/>
                    <a:pt x="339" y="2026"/>
                    <a:pt x="277" y="1880"/>
                  </a:cubicBezTo>
                  <a:cubicBezTo>
                    <a:pt x="224" y="1753"/>
                    <a:pt x="192" y="1620"/>
                    <a:pt x="184" y="1483"/>
                  </a:cubicBezTo>
                  <a:cubicBezTo>
                    <a:pt x="584" y="1483"/>
                    <a:pt x="584" y="1483"/>
                    <a:pt x="584" y="1483"/>
                  </a:cubicBezTo>
                  <a:cubicBezTo>
                    <a:pt x="627" y="1483"/>
                    <a:pt x="662" y="1448"/>
                    <a:pt x="662" y="1404"/>
                  </a:cubicBezTo>
                  <a:cubicBezTo>
                    <a:pt x="662" y="1360"/>
                    <a:pt x="627" y="1325"/>
                    <a:pt x="584" y="1325"/>
                  </a:cubicBezTo>
                  <a:cubicBezTo>
                    <a:pt x="184" y="1325"/>
                    <a:pt x="184" y="1325"/>
                    <a:pt x="184" y="1325"/>
                  </a:cubicBezTo>
                  <a:cubicBezTo>
                    <a:pt x="192" y="1188"/>
                    <a:pt x="224" y="1055"/>
                    <a:pt x="277" y="928"/>
                  </a:cubicBezTo>
                  <a:cubicBezTo>
                    <a:pt x="325" y="814"/>
                    <a:pt x="390" y="709"/>
                    <a:pt x="469" y="615"/>
                  </a:cubicBezTo>
                  <a:cubicBezTo>
                    <a:pt x="758" y="892"/>
                    <a:pt x="758" y="892"/>
                    <a:pt x="758" y="892"/>
                  </a:cubicBezTo>
                  <a:cubicBezTo>
                    <a:pt x="773" y="907"/>
                    <a:pt x="793" y="914"/>
                    <a:pt x="812" y="914"/>
                  </a:cubicBezTo>
                  <a:cubicBezTo>
                    <a:pt x="833" y="914"/>
                    <a:pt x="854" y="906"/>
                    <a:pt x="869" y="890"/>
                  </a:cubicBezTo>
                  <a:cubicBezTo>
                    <a:pt x="899" y="859"/>
                    <a:pt x="898" y="809"/>
                    <a:pt x="867" y="779"/>
                  </a:cubicBezTo>
                  <a:cubicBezTo>
                    <a:pt x="579" y="502"/>
                    <a:pt x="579" y="502"/>
                    <a:pt x="579" y="502"/>
                  </a:cubicBezTo>
                  <a:cubicBezTo>
                    <a:pt x="682" y="407"/>
                    <a:pt x="799" y="332"/>
                    <a:pt x="928" y="277"/>
                  </a:cubicBezTo>
                  <a:cubicBezTo>
                    <a:pt x="1055" y="224"/>
                    <a:pt x="1188" y="192"/>
                    <a:pt x="1325" y="184"/>
                  </a:cubicBezTo>
                  <a:cubicBezTo>
                    <a:pt x="1325" y="584"/>
                    <a:pt x="1325" y="584"/>
                    <a:pt x="1325" y="584"/>
                  </a:cubicBezTo>
                  <a:cubicBezTo>
                    <a:pt x="1325" y="627"/>
                    <a:pt x="1360" y="662"/>
                    <a:pt x="1404" y="662"/>
                  </a:cubicBezTo>
                  <a:cubicBezTo>
                    <a:pt x="1448" y="662"/>
                    <a:pt x="1483" y="627"/>
                    <a:pt x="1483" y="584"/>
                  </a:cubicBezTo>
                  <a:cubicBezTo>
                    <a:pt x="1483" y="184"/>
                    <a:pt x="1483" y="184"/>
                    <a:pt x="1483" y="184"/>
                  </a:cubicBezTo>
                  <a:cubicBezTo>
                    <a:pt x="1620" y="192"/>
                    <a:pt x="1753" y="224"/>
                    <a:pt x="1880" y="277"/>
                  </a:cubicBezTo>
                  <a:cubicBezTo>
                    <a:pt x="2009" y="332"/>
                    <a:pt x="2126" y="407"/>
                    <a:pt x="2229" y="502"/>
                  </a:cubicBezTo>
                  <a:cubicBezTo>
                    <a:pt x="1941" y="779"/>
                    <a:pt x="1941" y="779"/>
                    <a:pt x="1941" y="779"/>
                  </a:cubicBezTo>
                  <a:cubicBezTo>
                    <a:pt x="1910" y="809"/>
                    <a:pt x="1909" y="859"/>
                    <a:pt x="1939" y="890"/>
                  </a:cubicBezTo>
                  <a:cubicBezTo>
                    <a:pt x="1954" y="906"/>
                    <a:pt x="1975" y="914"/>
                    <a:pt x="1996" y="914"/>
                  </a:cubicBezTo>
                  <a:cubicBezTo>
                    <a:pt x="2015" y="914"/>
                    <a:pt x="2035" y="907"/>
                    <a:pt x="2050" y="892"/>
                  </a:cubicBezTo>
                  <a:cubicBezTo>
                    <a:pt x="2339" y="615"/>
                    <a:pt x="2339" y="615"/>
                    <a:pt x="2339" y="615"/>
                  </a:cubicBezTo>
                  <a:cubicBezTo>
                    <a:pt x="2418" y="709"/>
                    <a:pt x="2483" y="814"/>
                    <a:pt x="2531" y="928"/>
                  </a:cubicBezTo>
                  <a:cubicBezTo>
                    <a:pt x="2584" y="1055"/>
                    <a:pt x="2616" y="1188"/>
                    <a:pt x="2624" y="1325"/>
                  </a:cubicBezTo>
                  <a:cubicBezTo>
                    <a:pt x="2224" y="1325"/>
                    <a:pt x="2224" y="1325"/>
                    <a:pt x="2224" y="1325"/>
                  </a:cubicBezTo>
                  <a:cubicBezTo>
                    <a:pt x="2181" y="1325"/>
                    <a:pt x="2146" y="1360"/>
                    <a:pt x="2146" y="1404"/>
                  </a:cubicBezTo>
                  <a:cubicBezTo>
                    <a:pt x="2146" y="1448"/>
                    <a:pt x="2181" y="1483"/>
                    <a:pt x="2224" y="1483"/>
                  </a:cubicBezTo>
                  <a:cubicBezTo>
                    <a:pt x="2624" y="1483"/>
                    <a:pt x="2624" y="1483"/>
                    <a:pt x="2624" y="1483"/>
                  </a:cubicBezTo>
                  <a:cubicBezTo>
                    <a:pt x="2616" y="1620"/>
                    <a:pt x="2584" y="1753"/>
                    <a:pt x="2531" y="1880"/>
                  </a:cubicBezTo>
                  <a:cubicBezTo>
                    <a:pt x="2469" y="2026"/>
                    <a:pt x="2381" y="2156"/>
                    <a:pt x="2269" y="226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ea typeface="Meiryo" panose="020B0604030504040204" pitchFamily="34" charset="-128"/>
              </a:endParaRPr>
            </a:p>
          </p:txBody>
        </p:sp>
        <p:sp>
          <p:nvSpPr>
            <p:cNvPr id="24" name="Freeform 299">
              <a:extLst>
                <a:ext uri="{FF2B5EF4-FFF2-40B4-BE49-F238E27FC236}">
                  <a16:creationId xmlns:a16="http://schemas.microsoft.com/office/drawing/2014/main" id="{938ECCBE-F3C5-E7D8-DD3A-58EE2B919CFC}"/>
                </a:ext>
              </a:extLst>
            </p:cNvPr>
            <p:cNvSpPr>
              <a:spLocks/>
            </p:cNvSpPr>
            <p:nvPr/>
          </p:nvSpPr>
          <p:spPr bwMode="auto">
            <a:xfrm>
              <a:off x="20131086" y="21966238"/>
              <a:ext cx="6329361" cy="1646235"/>
            </a:xfrm>
            <a:custGeom>
              <a:avLst/>
              <a:gdLst>
                <a:gd name="T0" fmla="*/ 607 w 698"/>
                <a:gd name="T1" fmla="*/ 0 h 182"/>
                <a:gd name="T2" fmla="*/ 91 w 698"/>
                <a:gd name="T3" fmla="*/ 0 h 182"/>
                <a:gd name="T4" fmla="*/ 0 w 698"/>
                <a:gd name="T5" fmla="*/ 91 h 182"/>
                <a:gd name="T6" fmla="*/ 91 w 698"/>
                <a:gd name="T7" fmla="*/ 182 h 182"/>
                <a:gd name="T8" fmla="*/ 607 w 698"/>
                <a:gd name="T9" fmla="*/ 182 h 182"/>
                <a:gd name="T10" fmla="*/ 698 w 698"/>
                <a:gd name="T11" fmla="*/ 91 h 182"/>
                <a:gd name="T12" fmla="*/ 607 w 698"/>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698" h="182">
                  <a:moveTo>
                    <a:pt x="607" y="0"/>
                  </a:moveTo>
                  <a:cubicBezTo>
                    <a:pt x="91" y="0"/>
                    <a:pt x="91" y="0"/>
                    <a:pt x="91" y="0"/>
                  </a:cubicBezTo>
                  <a:cubicBezTo>
                    <a:pt x="41" y="0"/>
                    <a:pt x="0" y="41"/>
                    <a:pt x="0" y="91"/>
                  </a:cubicBezTo>
                  <a:cubicBezTo>
                    <a:pt x="0" y="141"/>
                    <a:pt x="41" y="182"/>
                    <a:pt x="91" y="182"/>
                  </a:cubicBezTo>
                  <a:cubicBezTo>
                    <a:pt x="607" y="182"/>
                    <a:pt x="607" y="182"/>
                    <a:pt x="607" y="182"/>
                  </a:cubicBezTo>
                  <a:cubicBezTo>
                    <a:pt x="657" y="182"/>
                    <a:pt x="698" y="141"/>
                    <a:pt x="698" y="91"/>
                  </a:cubicBezTo>
                  <a:cubicBezTo>
                    <a:pt x="698" y="41"/>
                    <a:pt x="657" y="0"/>
                    <a:pt x="60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ea typeface="Meiryo" panose="020B0604030504040204" pitchFamily="34" charset="-128"/>
              </a:endParaRPr>
            </a:p>
          </p:txBody>
        </p:sp>
        <p:sp>
          <p:nvSpPr>
            <p:cNvPr id="25" name="Freeform 300">
              <a:extLst>
                <a:ext uri="{FF2B5EF4-FFF2-40B4-BE49-F238E27FC236}">
                  <a16:creationId xmlns:a16="http://schemas.microsoft.com/office/drawing/2014/main" id="{F7BF3EF8-921E-F5EE-1B2F-BA1825EBF7C2}"/>
                </a:ext>
              </a:extLst>
            </p:cNvPr>
            <p:cNvSpPr>
              <a:spLocks/>
            </p:cNvSpPr>
            <p:nvPr/>
          </p:nvSpPr>
          <p:spPr bwMode="auto">
            <a:xfrm>
              <a:off x="21555073" y="12771439"/>
              <a:ext cx="8397877" cy="4308474"/>
            </a:xfrm>
            <a:custGeom>
              <a:avLst/>
              <a:gdLst>
                <a:gd name="T0" fmla="*/ 81 w 926"/>
                <a:gd name="T1" fmla="*/ 211 h 476"/>
                <a:gd name="T2" fmla="*/ 38 w 926"/>
                <a:gd name="T3" fmla="*/ 394 h 476"/>
                <a:gd name="T4" fmla="*/ 222 w 926"/>
                <a:gd name="T5" fmla="*/ 437 h 476"/>
                <a:gd name="T6" fmla="*/ 926 w 926"/>
                <a:gd name="T7" fmla="*/ 0 h 476"/>
                <a:gd name="T8" fmla="*/ 120 w 926"/>
                <a:gd name="T9" fmla="*/ 195 h 476"/>
                <a:gd name="T10" fmla="*/ 81 w 926"/>
                <a:gd name="T11" fmla="*/ 211 h 476"/>
              </a:gdLst>
              <a:ahLst/>
              <a:cxnLst>
                <a:cxn ang="0">
                  <a:pos x="T0" y="T1"/>
                </a:cxn>
                <a:cxn ang="0">
                  <a:pos x="T2" y="T3"/>
                </a:cxn>
                <a:cxn ang="0">
                  <a:pos x="T4" y="T5"/>
                </a:cxn>
                <a:cxn ang="0">
                  <a:pos x="T6" y="T7"/>
                </a:cxn>
                <a:cxn ang="0">
                  <a:pos x="T8" y="T9"/>
                </a:cxn>
                <a:cxn ang="0">
                  <a:pos x="T10" y="T11"/>
                </a:cxn>
              </a:cxnLst>
              <a:rect l="0" t="0" r="r" b="b"/>
              <a:pathLst>
                <a:path w="926" h="476">
                  <a:moveTo>
                    <a:pt x="81" y="211"/>
                  </a:moveTo>
                  <a:cubicBezTo>
                    <a:pt x="19" y="250"/>
                    <a:pt x="0" y="332"/>
                    <a:pt x="38" y="394"/>
                  </a:cubicBezTo>
                  <a:cubicBezTo>
                    <a:pt x="77" y="457"/>
                    <a:pt x="159" y="476"/>
                    <a:pt x="222" y="437"/>
                  </a:cubicBezTo>
                  <a:cubicBezTo>
                    <a:pt x="926" y="0"/>
                    <a:pt x="926" y="0"/>
                    <a:pt x="926" y="0"/>
                  </a:cubicBezTo>
                  <a:cubicBezTo>
                    <a:pt x="120" y="195"/>
                    <a:pt x="120" y="195"/>
                    <a:pt x="120" y="195"/>
                  </a:cubicBezTo>
                  <a:cubicBezTo>
                    <a:pt x="107" y="198"/>
                    <a:pt x="94" y="204"/>
                    <a:pt x="81" y="2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ea typeface="Meiryo" panose="020B0604030504040204" pitchFamily="34" charset="-128"/>
              </a:endParaRPr>
            </a:p>
          </p:txBody>
        </p:sp>
      </p:grpSp>
      <p:sp>
        <p:nvSpPr>
          <p:cNvPr id="26" name="Oval 25">
            <a:extLst>
              <a:ext uri="{FF2B5EF4-FFF2-40B4-BE49-F238E27FC236}">
                <a16:creationId xmlns:a16="http://schemas.microsoft.com/office/drawing/2014/main" id="{4F993DDA-543F-C3CA-8987-B41151791FF6}"/>
              </a:ext>
            </a:extLst>
          </p:cNvPr>
          <p:cNvSpPr/>
          <p:nvPr/>
        </p:nvSpPr>
        <p:spPr>
          <a:xfrm>
            <a:off x="7899267" y="1281115"/>
            <a:ext cx="857790" cy="85779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solidFill>
                <a:schemeClr val="tx1"/>
              </a:solidFill>
              <a:ea typeface="Meiryo" panose="020B0604030504040204" pitchFamily="34" charset="-128"/>
            </a:endParaRPr>
          </a:p>
        </p:txBody>
      </p:sp>
      <p:grpSp>
        <p:nvGrpSpPr>
          <p:cNvPr id="27" name="Group 26">
            <a:extLst>
              <a:ext uri="{FF2B5EF4-FFF2-40B4-BE49-F238E27FC236}">
                <a16:creationId xmlns:a16="http://schemas.microsoft.com/office/drawing/2014/main" id="{811A2939-ADE1-F4B4-E0BF-20965357E5AB}"/>
              </a:ext>
            </a:extLst>
          </p:cNvPr>
          <p:cNvGrpSpPr>
            <a:grpSpLocks noChangeAspect="1"/>
          </p:cNvGrpSpPr>
          <p:nvPr/>
        </p:nvGrpSpPr>
        <p:grpSpPr>
          <a:xfrm>
            <a:off x="8173223" y="1498294"/>
            <a:ext cx="309880" cy="423433"/>
            <a:chOff x="12798425" y="1822450"/>
            <a:chExt cx="21894800" cy="29918025"/>
          </a:xfrm>
          <a:solidFill>
            <a:schemeClr val="tx1"/>
          </a:solidFill>
        </p:grpSpPr>
        <p:sp>
          <p:nvSpPr>
            <p:cNvPr id="33" name="Freeform 57">
              <a:extLst>
                <a:ext uri="{FF2B5EF4-FFF2-40B4-BE49-F238E27FC236}">
                  <a16:creationId xmlns:a16="http://schemas.microsoft.com/office/drawing/2014/main" id="{8B97A376-97AD-7440-ED9A-46F4AE6191A5}"/>
                </a:ext>
              </a:extLst>
            </p:cNvPr>
            <p:cNvSpPr>
              <a:spLocks noEditPoints="1"/>
            </p:cNvSpPr>
            <p:nvPr/>
          </p:nvSpPr>
          <p:spPr bwMode="auto">
            <a:xfrm>
              <a:off x="21777325" y="13288963"/>
              <a:ext cx="3973513" cy="3962400"/>
            </a:xfrm>
            <a:custGeom>
              <a:avLst/>
              <a:gdLst>
                <a:gd name="T0" fmla="*/ 219 w 438"/>
                <a:gd name="T1" fmla="*/ 438 h 438"/>
                <a:gd name="T2" fmla="*/ 219 w 438"/>
                <a:gd name="T3" fmla="*/ 438 h 438"/>
                <a:gd name="T4" fmla="*/ 374 w 438"/>
                <a:gd name="T5" fmla="*/ 374 h 438"/>
                <a:gd name="T6" fmla="*/ 438 w 438"/>
                <a:gd name="T7" fmla="*/ 219 h 438"/>
                <a:gd name="T8" fmla="*/ 219 w 438"/>
                <a:gd name="T9" fmla="*/ 0 h 438"/>
                <a:gd name="T10" fmla="*/ 64 w 438"/>
                <a:gd name="T11" fmla="*/ 64 h 438"/>
                <a:gd name="T12" fmla="*/ 0 w 438"/>
                <a:gd name="T13" fmla="*/ 219 h 438"/>
                <a:gd name="T14" fmla="*/ 219 w 438"/>
                <a:gd name="T15" fmla="*/ 438 h 438"/>
                <a:gd name="T16" fmla="*/ 129 w 438"/>
                <a:gd name="T17" fmla="*/ 129 h 438"/>
                <a:gd name="T18" fmla="*/ 219 w 438"/>
                <a:gd name="T19" fmla="*/ 92 h 438"/>
                <a:gd name="T20" fmla="*/ 347 w 438"/>
                <a:gd name="T21" fmla="*/ 219 h 438"/>
                <a:gd name="T22" fmla="*/ 309 w 438"/>
                <a:gd name="T23" fmla="*/ 309 h 438"/>
                <a:gd name="T24" fmla="*/ 219 w 438"/>
                <a:gd name="T25" fmla="*/ 347 h 438"/>
                <a:gd name="T26" fmla="*/ 91 w 438"/>
                <a:gd name="T27" fmla="*/ 219 h 438"/>
                <a:gd name="T28" fmla="*/ 129 w 438"/>
                <a:gd name="T29" fmla="*/ 12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8" h="438">
                  <a:moveTo>
                    <a:pt x="219" y="438"/>
                  </a:moveTo>
                  <a:cubicBezTo>
                    <a:pt x="219" y="438"/>
                    <a:pt x="219" y="438"/>
                    <a:pt x="219" y="438"/>
                  </a:cubicBezTo>
                  <a:cubicBezTo>
                    <a:pt x="278" y="438"/>
                    <a:pt x="333" y="415"/>
                    <a:pt x="374" y="374"/>
                  </a:cubicBezTo>
                  <a:cubicBezTo>
                    <a:pt x="415" y="333"/>
                    <a:pt x="438" y="278"/>
                    <a:pt x="438" y="219"/>
                  </a:cubicBezTo>
                  <a:cubicBezTo>
                    <a:pt x="438" y="98"/>
                    <a:pt x="340" y="0"/>
                    <a:pt x="219" y="0"/>
                  </a:cubicBezTo>
                  <a:cubicBezTo>
                    <a:pt x="161" y="0"/>
                    <a:pt x="105" y="23"/>
                    <a:pt x="64" y="64"/>
                  </a:cubicBezTo>
                  <a:cubicBezTo>
                    <a:pt x="23" y="106"/>
                    <a:pt x="0" y="161"/>
                    <a:pt x="0" y="219"/>
                  </a:cubicBezTo>
                  <a:cubicBezTo>
                    <a:pt x="0" y="340"/>
                    <a:pt x="98" y="438"/>
                    <a:pt x="219" y="438"/>
                  </a:cubicBezTo>
                  <a:close/>
                  <a:moveTo>
                    <a:pt x="129" y="129"/>
                  </a:moveTo>
                  <a:cubicBezTo>
                    <a:pt x="153" y="105"/>
                    <a:pt x="185" y="92"/>
                    <a:pt x="219" y="92"/>
                  </a:cubicBezTo>
                  <a:cubicBezTo>
                    <a:pt x="289" y="92"/>
                    <a:pt x="347" y="149"/>
                    <a:pt x="347" y="219"/>
                  </a:cubicBezTo>
                  <a:cubicBezTo>
                    <a:pt x="347" y="253"/>
                    <a:pt x="333" y="285"/>
                    <a:pt x="309" y="309"/>
                  </a:cubicBezTo>
                  <a:cubicBezTo>
                    <a:pt x="285" y="334"/>
                    <a:pt x="253" y="347"/>
                    <a:pt x="219" y="347"/>
                  </a:cubicBezTo>
                  <a:cubicBezTo>
                    <a:pt x="149" y="347"/>
                    <a:pt x="91" y="290"/>
                    <a:pt x="91" y="219"/>
                  </a:cubicBezTo>
                  <a:cubicBezTo>
                    <a:pt x="91" y="185"/>
                    <a:pt x="105" y="153"/>
                    <a:pt x="129"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ea typeface="Meiryo" panose="020B0604030504040204" pitchFamily="34" charset="-128"/>
              </a:endParaRPr>
            </a:p>
          </p:txBody>
        </p:sp>
        <p:sp>
          <p:nvSpPr>
            <p:cNvPr id="37" name="Freeform 58">
              <a:extLst>
                <a:ext uri="{FF2B5EF4-FFF2-40B4-BE49-F238E27FC236}">
                  <a16:creationId xmlns:a16="http://schemas.microsoft.com/office/drawing/2014/main" id="{C64D297B-1FE1-CE60-39B8-A1D51E6CAD38}"/>
                </a:ext>
              </a:extLst>
            </p:cNvPr>
            <p:cNvSpPr>
              <a:spLocks noEditPoints="1"/>
            </p:cNvSpPr>
            <p:nvPr/>
          </p:nvSpPr>
          <p:spPr bwMode="auto">
            <a:xfrm>
              <a:off x="18040350" y="9559925"/>
              <a:ext cx="11410950" cy="11383963"/>
            </a:xfrm>
            <a:custGeom>
              <a:avLst/>
              <a:gdLst>
                <a:gd name="T0" fmla="*/ 191 w 1258"/>
                <a:gd name="T1" fmla="*/ 761 h 1258"/>
                <a:gd name="T2" fmla="*/ 124 w 1258"/>
                <a:gd name="T3" fmla="*/ 953 h 1258"/>
                <a:gd name="T4" fmla="*/ 234 w 1258"/>
                <a:gd name="T5" fmla="*/ 1123 h 1258"/>
                <a:gd name="T6" fmla="*/ 408 w 1258"/>
                <a:gd name="T7" fmla="*/ 1032 h 1258"/>
                <a:gd name="T8" fmla="*/ 509 w 1258"/>
                <a:gd name="T9" fmla="*/ 1216 h 1258"/>
                <a:gd name="T10" fmla="*/ 707 w 1258"/>
                <a:gd name="T11" fmla="*/ 1258 h 1258"/>
                <a:gd name="T12" fmla="*/ 765 w 1258"/>
                <a:gd name="T13" fmla="*/ 1070 h 1258"/>
                <a:gd name="T14" fmla="*/ 962 w 1258"/>
                <a:gd name="T15" fmla="*/ 1126 h 1258"/>
                <a:gd name="T16" fmla="*/ 1131 w 1258"/>
                <a:gd name="T17" fmla="*/ 1015 h 1258"/>
                <a:gd name="T18" fmla="*/ 1038 w 1258"/>
                <a:gd name="T19" fmla="*/ 842 h 1258"/>
                <a:gd name="T20" fmla="*/ 1216 w 1258"/>
                <a:gd name="T21" fmla="*/ 749 h 1258"/>
                <a:gd name="T22" fmla="*/ 1258 w 1258"/>
                <a:gd name="T23" fmla="*/ 551 h 1258"/>
                <a:gd name="T24" fmla="*/ 1069 w 1258"/>
                <a:gd name="T25" fmla="*/ 493 h 1258"/>
                <a:gd name="T26" fmla="*/ 1133 w 1258"/>
                <a:gd name="T27" fmla="*/ 305 h 1258"/>
                <a:gd name="T28" fmla="*/ 1024 w 1258"/>
                <a:gd name="T29" fmla="*/ 134 h 1258"/>
                <a:gd name="T30" fmla="*/ 848 w 1258"/>
                <a:gd name="T31" fmla="*/ 227 h 1258"/>
                <a:gd name="T32" fmla="*/ 753 w 1258"/>
                <a:gd name="T33" fmla="*/ 42 h 1258"/>
                <a:gd name="T34" fmla="*/ 555 w 1258"/>
                <a:gd name="T35" fmla="*/ 0 h 1258"/>
                <a:gd name="T36" fmla="*/ 497 w 1258"/>
                <a:gd name="T37" fmla="*/ 192 h 1258"/>
                <a:gd name="T38" fmla="*/ 296 w 1258"/>
                <a:gd name="T39" fmla="*/ 132 h 1258"/>
                <a:gd name="T40" fmla="*/ 127 w 1258"/>
                <a:gd name="T41" fmla="*/ 243 h 1258"/>
                <a:gd name="T42" fmla="*/ 224 w 1258"/>
                <a:gd name="T43" fmla="*/ 420 h 1258"/>
                <a:gd name="T44" fmla="*/ 42 w 1258"/>
                <a:gd name="T45" fmla="*/ 505 h 1258"/>
                <a:gd name="T46" fmla="*/ 0 w 1258"/>
                <a:gd name="T47" fmla="*/ 703 h 1258"/>
                <a:gd name="T48" fmla="*/ 92 w 1258"/>
                <a:gd name="T49" fmla="*/ 593 h 1258"/>
                <a:gd name="T50" fmla="*/ 223 w 1258"/>
                <a:gd name="T51" fmla="*/ 584 h 1258"/>
                <a:gd name="T52" fmla="*/ 273 w 1258"/>
                <a:gd name="T53" fmla="*/ 549 h 1258"/>
                <a:gd name="T54" fmla="*/ 311 w 1258"/>
                <a:gd name="T55" fmla="*/ 374 h 1258"/>
                <a:gd name="T56" fmla="*/ 221 w 1258"/>
                <a:gd name="T57" fmla="*/ 277 h 1258"/>
                <a:gd name="T58" fmla="*/ 369 w 1258"/>
                <a:gd name="T59" fmla="*/ 312 h 1258"/>
                <a:gd name="T60" fmla="*/ 431 w 1258"/>
                <a:gd name="T61" fmla="*/ 323 h 1258"/>
                <a:gd name="T62" fmla="*/ 585 w 1258"/>
                <a:gd name="T63" fmla="*/ 232 h 1258"/>
                <a:gd name="T64" fmla="*/ 665 w 1258"/>
                <a:gd name="T65" fmla="*/ 92 h 1258"/>
                <a:gd name="T66" fmla="*/ 712 w 1258"/>
                <a:gd name="T67" fmla="*/ 273 h 1258"/>
                <a:gd name="T68" fmla="*/ 882 w 1258"/>
                <a:gd name="T69" fmla="*/ 318 h 1258"/>
                <a:gd name="T70" fmla="*/ 1037 w 1258"/>
                <a:gd name="T71" fmla="*/ 277 h 1258"/>
                <a:gd name="T72" fmla="*/ 942 w 1258"/>
                <a:gd name="T73" fmla="*/ 436 h 1258"/>
                <a:gd name="T74" fmla="*/ 1029 w 1258"/>
                <a:gd name="T75" fmla="*/ 582 h 1258"/>
                <a:gd name="T76" fmla="*/ 1166 w 1258"/>
                <a:gd name="T77" fmla="*/ 661 h 1258"/>
                <a:gd name="T78" fmla="*/ 990 w 1258"/>
                <a:gd name="T79" fmla="*/ 708 h 1258"/>
                <a:gd name="T80" fmla="*/ 948 w 1258"/>
                <a:gd name="T81" fmla="*/ 878 h 1258"/>
                <a:gd name="T82" fmla="*/ 989 w 1258"/>
                <a:gd name="T83" fmla="*/ 1029 h 1258"/>
                <a:gd name="T84" fmla="*/ 831 w 1258"/>
                <a:gd name="T85" fmla="*/ 939 h 1258"/>
                <a:gd name="T86" fmla="*/ 676 w 1258"/>
                <a:gd name="T87" fmla="*/ 1030 h 1258"/>
                <a:gd name="T88" fmla="*/ 597 w 1258"/>
                <a:gd name="T89" fmla="*/ 1166 h 1258"/>
                <a:gd name="T90" fmla="*/ 550 w 1258"/>
                <a:gd name="T91" fmla="*/ 990 h 1258"/>
                <a:gd name="T92" fmla="*/ 374 w 1258"/>
                <a:gd name="T93" fmla="*/ 941 h 1258"/>
                <a:gd name="T94" fmla="*/ 221 w 1258"/>
                <a:gd name="T95" fmla="*/ 981 h 1258"/>
                <a:gd name="T96" fmla="*/ 317 w 1258"/>
                <a:gd name="T97" fmla="*/ 821 h 1258"/>
                <a:gd name="T98" fmla="*/ 231 w 1258"/>
                <a:gd name="T99" fmla="*/ 672 h 1258"/>
                <a:gd name="T100" fmla="*/ 92 w 1258"/>
                <a:gd name="T101" fmla="*/ 593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8" h="1258">
                  <a:moveTo>
                    <a:pt x="42" y="749"/>
                  </a:moveTo>
                  <a:cubicBezTo>
                    <a:pt x="191" y="761"/>
                    <a:pt x="191" y="761"/>
                    <a:pt x="191" y="761"/>
                  </a:cubicBezTo>
                  <a:cubicBezTo>
                    <a:pt x="199" y="788"/>
                    <a:pt x="209" y="814"/>
                    <a:pt x="222" y="839"/>
                  </a:cubicBezTo>
                  <a:cubicBezTo>
                    <a:pt x="124" y="953"/>
                    <a:pt x="124" y="953"/>
                    <a:pt x="124" y="953"/>
                  </a:cubicBezTo>
                  <a:cubicBezTo>
                    <a:pt x="109" y="971"/>
                    <a:pt x="110" y="998"/>
                    <a:pt x="127" y="1015"/>
                  </a:cubicBezTo>
                  <a:cubicBezTo>
                    <a:pt x="234" y="1123"/>
                    <a:pt x="234" y="1123"/>
                    <a:pt x="234" y="1123"/>
                  </a:cubicBezTo>
                  <a:cubicBezTo>
                    <a:pt x="251" y="1140"/>
                    <a:pt x="277" y="1142"/>
                    <a:pt x="296" y="1126"/>
                  </a:cubicBezTo>
                  <a:cubicBezTo>
                    <a:pt x="408" y="1032"/>
                    <a:pt x="408" y="1032"/>
                    <a:pt x="408" y="1032"/>
                  </a:cubicBezTo>
                  <a:cubicBezTo>
                    <a:pt x="436" y="1048"/>
                    <a:pt x="466" y="1061"/>
                    <a:pt x="497" y="1070"/>
                  </a:cubicBezTo>
                  <a:cubicBezTo>
                    <a:pt x="509" y="1216"/>
                    <a:pt x="509" y="1216"/>
                    <a:pt x="509" y="1216"/>
                  </a:cubicBezTo>
                  <a:cubicBezTo>
                    <a:pt x="511" y="1239"/>
                    <a:pt x="531" y="1258"/>
                    <a:pt x="555" y="1258"/>
                  </a:cubicBezTo>
                  <a:cubicBezTo>
                    <a:pt x="707" y="1258"/>
                    <a:pt x="707" y="1258"/>
                    <a:pt x="707" y="1258"/>
                  </a:cubicBezTo>
                  <a:cubicBezTo>
                    <a:pt x="731" y="1258"/>
                    <a:pt x="751" y="1239"/>
                    <a:pt x="753" y="1216"/>
                  </a:cubicBezTo>
                  <a:cubicBezTo>
                    <a:pt x="765" y="1070"/>
                    <a:pt x="765" y="1070"/>
                    <a:pt x="765" y="1070"/>
                  </a:cubicBezTo>
                  <a:cubicBezTo>
                    <a:pt x="795" y="1061"/>
                    <a:pt x="824" y="1049"/>
                    <a:pt x="852" y="1034"/>
                  </a:cubicBezTo>
                  <a:cubicBezTo>
                    <a:pt x="962" y="1126"/>
                    <a:pt x="962" y="1126"/>
                    <a:pt x="962" y="1126"/>
                  </a:cubicBezTo>
                  <a:cubicBezTo>
                    <a:pt x="981" y="1142"/>
                    <a:pt x="1007" y="1140"/>
                    <a:pt x="1024" y="1123"/>
                  </a:cubicBezTo>
                  <a:cubicBezTo>
                    <a:pt x="1131" y="1015"/>
                    <a:pt x="1131" y="1015"/>
                    <a:pt x="1131" y="1015"/>
                  </a:cubicBezTo>
                  <a:cubicBezTo>
                    <a:pt x="1148" y="998"/>
                    <a:pt x="1149" y="971"/>
                    <a:pt x="1133" y="953"/>
                  </a:cubicBezTo>
                  <a:cubicBezTo>
                    <a:pt x="1038" y="842"/>
                    <a:pt x="1038" y="842"/>
                    <a:pt x="1038" y="842"/>
                  </a:cubicBezTo>
                  <a:cubicBezTo>
                    <a:pt x="1052" y="816"/>
                    <a:pt x="1063" y="789"/>
                    <a:pt x="1071" y="761"/>
                  </a:cubicBezTo>
                  <a:cubicBezTo>
                    <a:pt x="1216" y="749"/>
                    <a:pt x="1216" y="749"/>
                    <a:pt x="1216" y="749"/>
                  </a:cubicBezTo>
                  <a:cubicBezTo>
                    <a:pt x="1239" y="747"/>
                    <a:pt x="1258" y="727"/>
                    <a:pt x="1258" y="703"/>
                  </a:cubicBezTo>
                  <a:cubicBezTo>
                    <a:pt x="1258" y="551"/>
                    <a:pt x="1258" y="551"/>
                    <a:pt x="1258" y="551"/>
                  </a:cubicBezTo>
                  <a:cubicBezTo>
                    <a:pt x="1258" y="527"/>
                    <a:pt x="1239" y="507"/>
                    <a:pt x="1216" y="505"/>
                  </a:cubicBezTo>
                  <a:cubicBezTo>
                    <a:pt x="1069" y="493"/>
                    <a:pt x="1069" y="493"/>
                    <a:pt x="1069" y="493"/>
                  </a:cubicBezTo>
                  <a:cubicBezTo>
                    <a:pt x="1060" y="467"/>
                    <a:pt x="1050" y="441"/>
                    <a:pt x="1037" y="417"/>
                  </a:cubicBezTo>
                  <a:cubicBezTo>
                    <a:pt x="1133" y="305"/>
                    <a:pt x="1133" y="305"/>
                    <a:pt x="1133" y="305"/>
                  </a:cubicBezTo>
                  <a:cubicBezTo>
                    <a:pt x="1149" y="287"/>
                    <a:pt x="1148" y="260"/>
                    <a:pt x="1131" y="243"/>
                  </a:cubicBezTo>
                  <a:cubicBezTo>
                    <a:pt x="1024" y="134"/>
                    <a:pt x="1024" y="134"/>
                    <a:pt x="1024" y="134"/>
                  </a:cubicBezTo>
                  <a:cubicBezTo>
                    <a:pt x="1007" y="117"/>
                    <a:pt x="981" y="116"/>
                    <a:pt x="962" y="132"/>
                  </a:cubicBezTo>
                  <a:cubicBezTo>
                    <a:pt x="848" y="227"/>
                    <a:pt x="848" y="227"/>
                    <a:pt x="848" y="227"/>
                  </a:cubicBezTo>
                  <a:cubicBezTo>
                    <a:pt x="822" y="213"/>
                    <a:pt x="794" y="201"/>
                    <a:pt x="765" y="192"/>
                  </a:cubicBezTo>
                  <a:cubicBezTo>
                    <a:pt x="753" y="42"/>
                    <a:pt x="753" y="42"/>
                    <a:pt x="753" y="42"/>
                  </a:cubicBezTo>
                  <a:cubicBezTo>
                    <a:pt x="751" y="19"/>
                    <a:pt x="731" y="0"/>
                    <a:pt x="707" y="0"/>
                  </a:cubicBezTo>
                  <a:cubicBezTo>
                    <a:pt x="555" y="0"/>
                    <a:pt x="555" y="0"/>
                    <a:pt x="555" y="0"/>
                  </a:cubicBezTo>
                  <a:cubicBezTo>
                    <a:pt x="531" y="0"/>
                    <a:pt x="511" y="19"/>
                    <a:pt x="509" y="42"/>
                  </a:cubicBezTo>
                  <a:cubicBezTo>
                    <a:pt x="497" y="192"/>
                    <a:pt x="497" y="192"/>
                    <a:pt x="497" y="192"/>
                  </a:cubicBezTo>
                  <a:cubicBezTo>
                    <a:pt x="467" y="201"/>
                    <a:pt x="439" y="213"/>
                    <a:pt x="411" y="228"/>
                  </a:cubicBezTo>
                  <a:cubicBezTo>
                    <a:pt x="296" y="132"/>
                    <a:pt x="296" y="132"/>
                    <a:pt x="296" y="132"/>
                  </a:cubicBezTo>
                  <a:cubicBezTo>
                    <a:pt x="277" y="116"/>
                    <a:pt x="251" y="117"/>
                    <a:pt x="234" y="134"/>
                  </a:cubicBezTo>
                  <a:cubicBezTo>
                    <a:pt x="127" y="243"/>
                    <a:pt x="127" y="243"/>
                    <a:pt x="127" y="243"/>
                  </a:cubicBezTo>
                  <a:cubicBezTo>
                    <a:pt x="110" y="260"/>
                    <a:pt x="109" y="287"/>
                    <a:pt x="124" y="305"/>
                  </a:cubicBezTo>
                  <a:cubicBezTo>
                    <a:pt x="224" y="420"/>
                    <a:pt x="224" y="420"/>
                    <a:pt x="224" y="420"/>
                  </a:cubicBezTo>
                  <a:cubicBezTo>
                    <a:pt x="211" y="443"/>
                    <a:pt x="201" y="468"/>
                    <a:pt x="194" y="493"/>
                  </a:cubicBezTo>
                  <a:cubicBezTo>
                    <a:pt x="42" y="505"/>
                    <a:pt x="42" y="505"/>
                    <a:pt x="42" y="505"/>
                  </a:cubicBezTo>
                  <a:cubicBezTo>
                    <a:pt x="19" y="507"/>
                    <a:pt x="0" y="527"/>
                    <a:pt x="0" y="551"/>
                  </a:cubicBezTo>
                  <a:cubicBezTo>
                    <a:pt x="0" y="703"/>
                    <a:pt x="0" y="703"/>
                    <a:pt x="0" y="703"/>
                  </a:cubicBezTo>
                  <a:cubicBezTo>
                    <a:pt x="0" y="727"/>
                    <a:pt x="19" y="747"/>
                    <a:pt x="42" y="749"/>
                  </a:cubicBezTo>
                  <a:close/>
                  <a:moveTo>
                    <a:pt x="92" y="593"/>
                  </a:moveTo>
                  <a:cubicBezTo>
                    <a:pt x="216" y="583"/>
                    <a:pt x="216" y="583"/>
                    <a:pt x="216" y="583"/>
                  </a:cubicBezTo>
                  <a:cubicBezTo>
                    <a:pt x="218" y="583"/>
                    <a:pt x="221" y="584"/>
                    <a:pt x="223" y="584"/>
                  </a:cubicBezTo>
                  <a:cubicBezTo>
                    <a:pt x="225" y="584"/>
                    <a:pt x="227" y="584"/>
                    <a:pt x="228" y="584"/>
                  </a:cubicBezTo>
                  <a:cubicBezTo>
                    <a:pt x="250" y="584"/>
                    <a:pt x="268" y="570"/>
                    <a:pt x="273" y="549"/>
                  </a:cubicBezTo>
                  <a:cubicBezTo>
                    <a:pt x="282" y="508"/>
                    <a:pt x="298" y="470"/>
                    <a:pt x="321" y="435"/>
                  </a:cubicBezTo>
                  <a:cubicBezTo>
                    <a:pt x="333" y="415"/>
                    <a:pt x="329" y="389"/>
                    <a:pt x="311" y="374"/>
                  </a:cubicBezTo>
                  <a:cubicBezTo>
                    <a:pt x="307" y="372"/>
                    <a:pt x="303" y="369"/>
                    <a:pt x="299" y="368"/>
                  </a:cubicBezTo>
                  <a:cubicBezTo>
                    <a:pt x="221" y="277"/>
                    <a:pt x="221" y="277"/>
                    <a:pt x="221" y="277"/>
                  </a:cubicBezTo>
                  <a:cubicBezTo>
                    <a:pt x="269" y="229"/>
                    <a:pt x="269" y="229"/>
                    <a:pt x="269" y="229"/>
                  </a:cubicBezTo>
                  <a:cubicBezTo>
                    <a:pt x="369" y="312"/>
                    <a:pt x="369" y="312"/>
                    <a:pt x="369" y="312"/>
                  </a:cubicBezTo>
                  <a:cubicBezTo>
                    <a:pt x="369" y="313"/>
                    <a:pt x="370" y="313"/>
                    <a:pt x="370" y="314"/>
                  </a:cubicBezTo>
                  <a:cubicBezTo>
                    <a:pt x="385" y="332"/>
                    <a:pt x="411" y="336"/>
                    <a:pt x="431" y="323"/>
                  </a:cubicBezTo>
                  <a:cubicBezTo>
                    <a:pt x="467" y="299"/>
                    <a:pt x="507" y="282"/>
                    <a:pt x="550" y="273"/>
                  </a:cubicBezTo>
                  <a:cubicBezTo>
                    <a:pt x="569" y="268"/>
                    <a:pt x="584" y="252"/>
                    <a:pt x="585" y="232"/>
                  </a:cubicBezTo>
                  <a:cubicBezTo>
                    <a:pt x="597" y="92"/>
                    <a:pt x="597" y="92"/>
                    <a:pt x="597" y="92"/>
                  </a:cubicBezTo>
                  <a:cubicBezTo>
                    <a:pt x="665" y="92"/>
                    <a:pt x="665" y="92"/>
                    <a:pt x="665" y="92"/>
                  </a:cubicBezTo>
                  <a:cubicBezTo>
                    <a:pt x="677" y="232"/>
                    <a:pt x="677" y="232"/>
                    <a:pt x="677" y="232"/>
                  </a:cubicBezTo>
                  <a:cubicBezTo>
                    <a:pt x="678" y="252"/>
                    <a:pt x="693" y="268"/>
                    <a:pt x="712" y="273"/>
                  </a:cubicBezTo>
                  <a:cubicBezTo>
                    <a:pt x="753" y="282"/>
                    <a:pt x="793" y="298"/>
                    <a:pt x="828" y="321"/>
                  </a:cubicBezTo>
                  <a:cubicBezTo>
                    <a:pt x="845" y="332"/>
                    <a:pt x="867" y="331"/>
                    <a:pt x="882" y="318"/>
                  </a:cubicBezTo>
                  <a:cubicBezTo>
                    <a:pt x="989" y="229"/>
                    <a:pt x="989" y="229"/>
                    <a:pt x="989" y="229"/>
                  </a:cubicBezTo>
                  <a:cubicBezTo>
                    <a:pt x="1037" y="277"/>
                    <a:pt x="1037" y="277"/>
                    <a:pt x="1037" y="277"/>
                  </a:cubicBezTo>
                  <a:cubicBezTo>
                    <a:pt x="946" y="382"/>
                    <a:pt x="946" y="382"/>
                    <a:pt x="946" y="382"/>
                  </a:cubicBezTo>
                  <a:cubicBezTo>
                    <a:pt x="933" y="397"/>
                    <a:pt x="932" y="419"/>
                    <a:pt x="942" y="436"/>
                  </a:cubicBezTo>
                  <a:cubicBezTo>
                    <a:pt x="964" y="470"/>
                    <a:pt x="979" y="507"/>
                    <a:pt x="989" y="547"/>
                  </a:cubicBezTo>
                  <a:cubicBezTo>
                    <a:pt x="993" y="566"/>
                    <a:pt x="1010" y="580"/>
                    <a:pt x="1029" y="582"/>
                  </a:cubicBezTo>
                  <a:cubicBezTo>
                    <a:pt x="1166" y="593"/>
                    <a:pt x="1166" y="593"/>
                    <a:pt x="1166" y="593"/>
                  </a:cubicBezTo>
                  <a:cubicBezTo>
                    <a:pt x="1166" y="661"/>
                    <a:pt x="1166" y="661"/>
                    <a:pt x="1166" y="661"/>
                  </a:cubicBezTo>
                  <a:cubicBezTo>
                    <a:pt x="1031" y="672"/>
                    <a:pt x="1031" y="672"/>
                    <a:pt x="1031" y="672"/>
                  </a:cubicBezTo>
                  <a:cubicBezTo>
                    <a:pt x="1011" y="674"/>
                    <a:pt x="995" y="688"/>
                    <a:pt x="990" y="708"/>
                  </a:cubicBezTo>
                  <a:cubicBezTo>
                    <a:pt x="982" y="749"/>
                    <a:pt x="966" y="788"/>
                    <a:pt x="944" y="824"/>
                  </a:cubicBezTo>
                  <a:cubicBezTo>
                    <a:pt x="933" y="841"/>
                    <a:pt x="935" y="863"/>
                    <a:pt x="948" y="878"/>
                  </a:cubicBezTo>
                  <a:cubicBezTo>
                    <a:pt x="1037" y="981"/>
                    <a:pt x="1037" y="981"/>
                    <a:pt x="1037" y="981"/>
                  </a:cubicBezTo>
                  <a:cubicBezTo>
                    <a:pt x="989" y="1029"/>
                    <a:pt x="989" y="1029"/>
                    <a:pt x="989" y="1029"/>
                  </a:cubicBezTo>
                  <a:cubicBezTo>
                    <a:pt x="885" y="943"/>
                    <a:pt x="885" y="943"/>
                    <a:pt x="885" y="943"/>
                  </a:cubicBezTo>
                  <a:cubicBezTo>
                    <a:pt x="870" y="930"/>
                    <a:pt x="848" y="928"/>
                    <a:pt x="831" y="939"/>
                  </a:cubicBezTo>
                  <a:cubicBezTo>
                    <a:pt x="794" y="963"/>
                    <a:pt x="754" y="980"/>
                    <a:pt x="712" y="990"/>
                  </a:cubicBezTo>
                  <a:cubicBezTo>
                    <a:pt x="692" y="994"/>
                    <a:pt x="678" y="1010"/>
                    <a:pt x="676" y="1030"/>
                  </a:cubicBezTo>
                  <a:cubicBezTo>
                    <a:pt x="665" y="1166"/>
                    <a:pt x="665" y="1166"/>
                    <a:pt x="665" y="1166"/>
                  </a:cubicBezTo>
                  <a:cubicBezTo>
                    <a:pt x="597" y="1166"/>
                    <a:pt x="597" y="1166"/>
                    <a:pt x="597" y="1166"/>
                  </a:cubicBezTo>
                  <a:cubicBezTo>
                    <a:pt x="586" y="1030"/>
                    <a:pt x="586" y="1030"/>
                    <a:pt x="586" y="1030"/>
                  </a:cubicBezTo>
                  <a:cubicBezTo>
                    <a:pt x="584" y="1010"/>
                    <a:pt x="570" y="994"/>
                    <a:pt x="550" y="990"/>
                  </a:cubicBezTo>
                  <a:cubicBezTo>
                    <a:pt x="507" y="980"/>
                    <a:pt x="466" y="962"/>
                    <a:pt x="429" y="938"/>
                  </a:cubicBezTo>
                  <a:cubicBezTo>
                    <a:pt x="412" y="927"/>
                    <a:pt x="390" y="928"/>
                    <a:pt x="374" y="941"/>
                  </a:cubicBezTo>
                  <a:cubicBezTo>
                    <a:pt x="269" y="1029"/>
                    <a:pt x="269" y="1029"/>
                    <a:pt x="269" y="1029"/>
                  </a:cubicBezTo>
                  <a:cubicBezTo>
                    <a:pt x="221" y="981"/>
                    <a:pt x="221" y="981"/>
                    <a:pt x="221" y="981"/>
                  </a:cubicBezTo>
                  <a:cubicBezTo>
                    <a:pt x="312" y="875"/>
                    <a:pt x="312" y="875"/>
                    <a:pt x="312" y="875"/>
                  </a:cubicBezTo>
                  <a:cubicBezTo>
                    <a:pt x="325" y="860"/>
                    <a:pt x="327" y="838"/>
                    <a:pt x="317" y="821"/>
                  </a:cubicBezTo>
                  <a:cubicBezTo>
                    <a:pt x="295" y="786"/>
                    <a:pt x="280" y="748"/>
                    <a:pt x="272" y="708"/>
                  </a:cubicBezTo>
                  <a:cubicBezTo>
                    <a:pt x="268" y="689"/>
                    <a:pt x="251" y="674"/>
                    <a:pt x="231" y="672"/>
                  </a:cubicBezTo>
                  <a:cubicBezTo>
                    <a:pt x="92" y="661"/>
                    <a:pt x="92" y="661"/>
                    <a:pt x="92" y="661"/>
                  </a:cubicBezTo>
                  <a:lnTo>
                    <a:pt x="92" y="5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ea typeface="Meiryo" panose="020B0604030504040204" pitchFamily="34" charset="-128"/>
              </a:endParaRPr>
            </a:p>
          </p:txBody>
        </p:sp>
        <p:sp>
          <p:nvSpPr>
            <p:cNvPr id="41" name="Freeform 59">
              <a:extLst>
                <a:ext uri="{FF2B5EF4-FFF2-40B4-BE49-F238E27FC236}">
                  <a16:creationId xmlns:a16="http://schemas.microsoft.com/office/drawing/2014/main" id="{E643D8D8-661E-C2A4-5C10-10392F7EFCC0}"/>
                </a:ext>
              </a:extLst>
            </p:cNvPr>
            <p:cNvSpPr>
              <a:spLocks noEditPoints="1"/>
            </p:cNvSpPr>
            <p:nvPr/>
          </p:nvSpPr>
          <p:spPr bwMode="auto">
            <a:xfrm>
              <a:off x="12798425" y="1822450"/>
              <a:ext cx="21894800" cy="29918025"/>
            </a:xfrm>
            <a:custGeom>
              <a:avLst/>
              <a:gdLst>
                <a:gd name="T0" fmla="*/ 2328 w 2414"/>
                <a:gd name="T1" fmla="*/ 86 h 3306"/>
                <a:gd name="T2" fmla="*/ 2122 w 2414"/>
                <a:gd name="T3" fmla="*/ 0 h 3306"/>
                <a:gd name="T4" fmla="*/ 292 w 2414"/>
                <a:gd name="T5" fmla="*/ 0 h 3306"/>
                <a:gd name="T6" fmla="*/ 86 w 2414"/>
                <a:gd name="T7" fmla="*/ 86 h 3306"/>
                <a:gd name="T8" fmla="*/ 0 w 2414"/>
                <a:gd name="T9" fmla="*/ 292 h 3306"/>
                <a:gd name="T10" fmla="*/ 0 w 2414"/>
                <a:gd name="T11" fmla="*/ 3014 h 3306"/>
                <a:gd name="T12" fmla="*/ 86 w 2414"/>
                <a:gd name="T13" fmla="*/ 3220 h 3306"/>
                <a:gd name="T14" fmla="*/ 292 w 2414"/>
                <a:gd name="T15" fmla="*/ 3306 h 3306"/>
                <a:gd name="T16" fmla="*/ 2122 w 2414"/>
                <a:gd name="T17" fmla="*/ 3306 h 3306"/>
                <a:gd name="T18" fmla="*/ 2328 w 2414"/>
                <a:gd name="T19" fmla="*/ 3220 h 3306"/>
                <a:gd name="T20" fmla="*/ 2414 w 2414"/>
                <a:gd name="T21" fmla="*/ 3014 h 3306"/>
                <a:gd name="T22" fmla="*/ 2414 w 2414"/>
                <a:gd name="T23" fmla="*/ 292 h 3306"/>
                <a:gd name="T24" fmla="*/ 2328 w 2414"/>
                <a:gd name="T25" fmla="*/ 86 h 3306"/>
                <a:gd name="T26" fmla="*/ 2279 w 2414"/>
                <a:gd name="T27" fmla="*/ 3014 h 3306"/>
                <a:gd name="T28" fmla="*/ 2122 w 2414"/>
                <a:gd name="T29" fmla="*/ 3171 h 3306"/>
                <a:gd name="T30" fmla="*/ 292 w 2414"/>
                <a:gd name="T31" fmla="*/ 3171 h 3306"/>
                <a:gd name="T32" fmla="*/ 135 w 2414"/>
                <a:gd name="T33" fmla="*/ 3014 h 3306"/>
                <a:gd name="T34" fmla="*/ 135 w 2414"/>
                <a:gd name="T35" fmla="*/ 292 h 3306"/>
                <a:gd name="T36" fmla="*/ 292 w 2414"/>
                <a:gd name="T37" fmla="*/ 135 h 3306"/>
                <a:gd name="T38" fmla="*/ 2122 w 2414"/>
                <a:gd name="T39" fmla="*/ 135 h 3306"/>
                <a:gd name="T40" fmla="*/ 2279 w 2414"/>
                <a:gd name="T41" fmla="*/ 292 h 3306"/>
                <a:gd name="T42" fmla="*/ 2279 w 2414"/>
                <a:gd name="T43" fmla="*/ 3014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14" h="3306">
                  <a:moveTo>
                    <a:pt x="2328" y="86"/>
                  </a:moveTo>
                  <a:cubicBezTo>
                    <a:pt x="2273" y="31"/>
                    <a:pt x="2200" y="0"/>
                    <a:pt x="2122" y="0"/>
                  </a:cubicBezTo>
                  <a:cubicBezTo>
                    <a:pt x="292" y="0"/>
                    <a:pt x="292" y="0"/>
                    <a:pt x="292" y="0"/>
                  </a:cubicBezTo>
                  <a:cubicBezTo>
                    <a:pt x="214" y="0"/>
                    <a:pt x="141" y="31"/>
                    <a:pt x="86" y="86"/>
                  </a:cubicBezTo>
                  <a:cubicBezTo>
                    <a:pt x="31" y="141"/>
                    <a:pt x="0" y="214"/>
                    <a:pt x="0" y="292"/>
                  </a:cubicBezTo>
                  <a:cubicBezTo>
                    <a:pt x="0" y="3014"/>
                    <a:pt x="0" y="3014"/>
                    <a:pt x="0" y="3014"/>
                  </a:cubicBezTo>
                  <a:cubicBezTo>
                    <a:pt x="0" y="3092"/>
                    <a:pt x="31" y="3165"/>
                    <a:pt x="86" y="3220"/>
                  </a:cubicBezTo>
                  <a:cubicBezTo>
                    <a:pt x="141" y="3275"/>
                    <a:pt x="214" y="3306"/>
                    <a:pt x="292" y="3306"/>
                  </a:cubicBezTo>
                  <a:cubicBezTo>
                    <a:pt x="2122" y="3306"/>
                    <a:pt x="2122" y="3306"/>
                    <a:pt x="2122" y="3306"/>
                  </a:cubicBezTo>
                  <a:cubicBezTo>
                    <a:pt x="2200" y="3306"/>
                    <a:pt x="2273" y="3275"/>
                    <a:pt x="2328" y="3220"/>
                  </a:cubicBezTo>
                  <a:cubicBezTo>
                    <a:pt x="2383" y="3165"/>
                    <a:pt x="2414" y="3092"/>
                    <a:pt x="2414" y="3014"/>
                  </a:cubicBezTo>
                  <a:cubicBezTo>
                    <a:pt x="2414" y="292"/>
                    <a:pt x="2414" y="292"/>
                    <a:pt x="2414" y="292"/>
                  </a:cubicBezTo>
                  <a:cubicBezTo>
                    <a:pt x="2414" y="214"/>
                    <a:pt x="2383" y="141"/>
                    <a:pt x="2328" y="86"/>
                  </a:cubicBezTo>
                  <a:close/>
                  <a:moveTo>
                    <a:pt x="2279" y="3014"/>
                  </a:moveTo>
                  <a:cubicBezTo>
                    <a:pt x="2279" y="3101"/>
                    <a:pt x="2209" y="3171"/>
                    <a:pt x="2122" y="3171"/>
                  </a:cubicBezTo>
                  <a:cubicBezTo>
                    <a:pt x="292" y="3171"/>
                    <a:pt x="292" y="3171"/>
                    <a:pt x="292" y="3171"/>
                  </a:cubicBezTo>
                  <a:cubicBezTo>
                    <a:pt x="205" y="3171"/>
                    <a:pt x="135" y="3101"/>
                    <a:pt x="135" y="3014"/>
                  </a:cubicBezTo>
                  <a:cubicBezTo>
                    <a:pt x="135" y="292"/>
                    <a:pt x="135" y="292"/>
                    <a:pt x="135" y="292"/>
                  </a:cubicBezTo>
                  <a:cubicBezTo>
                    <a:pt x="135" y="205"/>
                    <a:pt x="205" y="135"/>
                    <a:pt x="292" y="135"/>
                  </a:cubicBezTo>
                  <a:cubicBezTo>
                    <a:pt x="2122" y="135"/>
                    <a:pt x="2122" y="135"/>
                    <a:pt x="2122" y="135"/>
                  </a:cubicBezTo>
                  <a:cubicBezTo>
                    <a:pt x="2209" y="135"/>
                    <a:pt x="2279" y="205"/>
                    <a:pt x="2279" y="292"/>
                  </a:cubicBezTo>
                  <a:lnTo>
                    <a:pt x="2279" y="30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ea typeface="Meiryo" panose="020B0604030504040204" pitchFamily="34" charset="-128"/>
              </a:endParaRPr>
            </a:p>
          </p:txBody>
        </p:sp>
        <p:sp>
          <p:nvSpPr>
            <p:cNvPr id="44" name="Freeform 60">
              <a:extLst>
                <a:ext uri="{FF2B5EF4-FFF2-40B4-BE49-F238E27FC236}">
                  <a16:creationId xmlns:a16="http://schemas.microsoft.com/office/drawing/2014/main" id="{758CD656-C6B4-DF93-7C88-0DDC7AB0CD9B}"/>
                </a:ext>
              </a:extLst>
            </p:cNvPr>
            <p:cNvSpPr>
              <a:spLocks noEditPoints="1"/>
            </p:cNvSpPr>
            <p:nvPr/>
          </p:nvSpPr>
          <p:spPr bwMode="auto">
            <a:xfrm>
              <a:off x="15382875" y="4845050"/>
              <a:ext cx="16725900" cy="21872575"/>
            </a:xfrm>
            <a:custGeom>
              <a:avLst/>
              <a:gdLst>
                <a:gd name="T0" fmla="*/ 1788 w 1844"/>
                <a:gd name="T1" fmla="*/ 0 h 2417"/>
                <a:gd name="T2" fmla="*/ 56 w 1844"/>
                <a:gd name="T3" fmla="*/ 0 h 2417"/>
                <a:gd name="T4" fmla="*/ 0 w 1844"/>
                <a:gd name="T5" fmla="*/ 57 h 2417"/>
                <a:gd name="T6" fmla="*/ 0 w 1844"/>
                <a:gd name="T7" fmla="*/ 2361 h 2417"/>
                <a:gd name="T8" fmla="*/ 56 w 1844"/>
                <a:gd name="T9" fmla="*/ 2417 h 2417"/>
                <a:gd name="T10" fmla="*/ 1788 w 1844"/>
                <a:gd name="T11" fmla="*/ 2417 h 2417"/>
                <a:gd name="T12" fmla="*/ 1844 w 1844"/>
                <a:gd name="T13" fmla="*/ 2361 h 2417"/>
                <a:gd name="T14" fmla="*/ 1844 w 1844"/>
                <a:gd name="T15" fmla="*/ 57 h 2417"/>
                <a:gd name="T16" fmla="*/ 1788 w 1844"/>
                <a:gd name="T17" fmla="*/ 0 h 2417"/>
                <a:gd name="T18" fmla="*/ 1732 w 1844"/>
                <a:gd name="T19" fmla="*/ 2305 h 2417"/>
                <a:gd name="T20" fmla="*/ 112 w 1844"/>
                <a:gd name="T21" fmla="*/ 2305 h 2417"/>
                <a:gd name="T22" fmla="*/ 112 w 1844"/>
                <a:gd name="T23" fmla="*/ 113 h 2417"/>
                <a:gd name="T24" fmla="*/ 1732 w 1844"/>
                <a:gd name="T25" fmla="*/ 113 h 2417"/>
                <a:gd name="T26" fmla="*/ 1732 w 1844"/>
                <a:gd name="T27" fmla="*/ 2305 h 2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44" h="2417">
                  <a:moveTo>
                    <a:pt x="1788" y="0"/>
                  </a:moveTo>
                  <a:cubicBezTo>
                    <a:pt x="56" y="0"/>
                    <a:pt x="56" y="0"/>
                    <a:pt x="56" y="0"/>
                  </a:cubicBezTo>
                  <a:cubicBezTo>
                    <a:pt x="25" y="0"/>
                    <a:pt x="0" y="26"/>
                    <a:pt x="0" y="57"/>
                  </a:cubicBezTo>
                  <a:cubicBezTo>
                    <a:pt x="0" y="2361"/>
                    <a:pt x="0" y="2361"/>
                    <a:pt x="0" y="2361"/>
                  </a:cubicBezTo>
                  <a:cubicBezTo>
                    <a:pt x="0" y="2392"/>
                    <a:pt x="25" y="2417"/>
                    <a:pt x="56" y="2417"/>
                  </a:cubicBezTo>
                  <a:cubicBezTo>
                    <a:pt x="1788" y="2417"/>
                    <a:pt x="1788" y="2417"/>
                    <a:pt x="1788" y="2417"/>
                  </a:cubicBezTo>
                  <a:cubicBezTo>
                    <a:pt x="1819" y="2417"/>
                    <a:pt x="1844" y="2392"/>
                    <a:pt x="1844" y="2361"/>
                  </a:cubicBezTo>
                  <a:cubicBezTo>
                    <a:pt x="1844" y="57"/>
                    <a:pt x="1844" y="57"/>
                    <a:pt x="1844" y="57"/>
                  </a:cubicBezTo>
                  <a:cubicBezTo>
                    <a:pt x="1844" y="26"/>
                    <a:pt x="1819" y="0"/>
                    <a:pt x="1788" y="0"/>
                  </a:cubicBezTo>
                  <a:close/>
                  <a:moveTo>
                    <a:pt x="1732" y="2305"/>
                  </a:moveTo>
                  <a:cubicBezTo>
                    <a:pt x="112" y="2305"/>
                    <a:pt x="112" y="2305"/>
                    <a:pt x="112" y="2305"/>
                  </a:cubicBezTo>
                  <a:cubicBezTo>
                    <a:pt x="112" y="113"/>
                    <a:pt x="112" y="113"/>
                    <a:pt x="112" y="113"/>
                  </a:cubicBezTo>
                  <a:cubicBezTo>
                    <a:pt x="1732" y="113"/>
                    <a:pt x="1732" y="113"/>
                    <a:pt x="1732" y="113"/>
                  </a:cubicBezTo>
                  <a:lnTo>
                    <a:pt x="1732" y="23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ea typeface="Meiryo" panose="020B0604030504040204" pitchFamily="34" charset="-128"/>
              </a:endParaRPr>
            </a:p>
          </p:txBody>
        </p:sp>
        <p:sp>
          <p:nvSpPr>
            <p:cNvPr id="46" name="Oval 61">
              <a:extLst>
                <a:ext uri="{FF2B5EF4-FFF2-40B4-BE49-F238E27FC236}">
                  <a16:creationId xmlns:a16="http://schemas.microsoft.com/office/drawing/2014/main" id="{7092C7DF-9C3E-396F-D385-5B64B5FA2892}"/>
                </a:ext>
              </a:extLst>
            </p:cNvPr>
            <p:cNvSpPr>
              <a:spLocks noChangeArrowheads="1"/>
            </p:cNvSpPr>
            <p:nvPr/>
          </p:nvSpPr>
          <p:spPr bwMode="auto">
            <a:xfrm>
              <a:off x="22666325" y="27414538"/>
              <a:ext cx="2159000" cy="2144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ea typeface="Meiryo" panose="020B0604030504040204" pitchFamily="34" charset="-128"/>
              </a:endParaRPr>
            </a:p>
          </p:txBody>
        </p:sp>
      </p:grpSp>
      <p:sp>
        <p:nvSpPr>
          <p:cNvPr id="47" name="Oval 46">
            <a:extLst>
              <a:ext uri="{FF2B5EF4-FFF2-40B4-BE49-F238E27FC236}">
                <a16:creationId xmlns:a16="http://schemas.microsoft.com/office/drawing/2014/main" id="{E3BA86A8-F5AB-B4B6-36B9-1D0E6401C954}"/>
              </a:ext>
            </a:extLst>
          </p:cNvPr>
          <p:cNvSpPr/>
          <p:nvPr/>
        </p:nvSpPr>
        <p:spPr>
          <a:xfrm>
            <a:off x="7899267" y="2554813"/>
            <a:ext cx="857790" cy="85779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solidFill>
                <a:schemeClr val="tx1"/>
              </a:solidFill>
              <a:ea typeface="Meiryo" panose="020B0604030504040204" pitchFamily="34" charset="-128"/>
            </a:endParaRPr>
          </a:p>
        </p:txBody>
      </p:sp>
      <p:grpSp>
        <p:nvGrpSpPr>
          <p:cNvPr id="49" name="Graphic 12">
            <a:extLst>
              <a:ext uri="{FF2B5EF4-FFF2-40B4-BE49-F238E27FC236}">
                <a16:creationId xmlns:a16="http://schemas.microsoft.com/office/drawing/2014/main" id="{65A05AA4-3035-11BD-AE9C-72D9CC8890F3}"/>
              </a:ext>
            </a:extLst>
          </p:cNvPr>
          <p:cNvGrpSpPr>
            <a:grpSpLocks noChangeAspect="1"/>
          </p:cNvGrpSpPr>
          <p:nvPr/>
        </p:nvGrpSpPr>
        <p:grpSpPr>
          <a:xfrm>
            <a:off x="8089557" y="2808736"/>
            <a:ext cx="477210" cy="349945"/>
            <a:chOff x="2694622" y="1195387"/>
            <a:chExt cx="3753805" cy="2752725"/>
          </a:xfrm>
          <a:solidFill>
            <a:schemeClr val="tx1"/>
          </a:solidFill>
        </p:grpSpPr>
        <p:sp>
          <p:nvSpPr>
            <p:cNvPr id="50" name="Freeform 14">
              <a:extLst>
                <a:ext uri="{FF2B5EF4-FFF2-40B4-BE49-F238E27FC236}">
                  <a16:creationId xmlns:a16="http://schemas.microsoft.com/office/drawing/2014/main" id="{89954990-8FDC-9F92-BB4F-B7FC216A3E5A}"/>
                </a:ext>
              </a:extLst>
            </p:cNvPr>
            <p:cNvSpPr/>
            <p:nvPr/>
          </p:nvSpPr>
          <p:spPr>
            <a:xfrm>
              <a:off x="3129914"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3813" y="104775"/>
                    <a:pt x="52388" y="1047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1" name="Freeform 15">
              <a:extLst>
                <a:ext uri="{FF2B5EF4-FFF2-40B4-BE49-F238E27FC236}">
                  <a16:creationId xmlns:a16="http://schemas.microsoft.com/office/drawing/2014/main" id="{BBDD0B8B-45A5-76CB-BD17-BCAE10C9AE49}"/>
                </a:ext>
              </a:extLst>
            </p:cNvPr>
            <p:cNvSpPr/>
            <p:nvPr/>
          </p:nvSpPr>
          <p:spPr>
            <a:xfrm>
              <a:off x="3129914"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2" name="Freeform 16">
              <a:extLst>
                <a:ext uri="{FF2B5EF4-FFF2-40B4-BE49-F238E27FC236}">
                  <a16:creationId xmlns:a16="http://schemas.microsoft.com/office/drawing/2014/main" id="{63C74F14-E66D-453F-17F2-00769628ED1B}"/>
                </a:ext>
              </a:extLst>
            </p:cNvPr>
            <p:cNvSpPr/>
            <p:nvPr/>
          </p:nvSpPr>
          <p:spPr>
            <a:xfrm>
              <a:off x="3129914"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4" name="Freeform 17">
              <a:extLst>
                <a:ext uri="{FF2B5EF4-FFF2-40B4-BE49-F238E27FC236}">
                  <a16:creationId xmlns:a16="http://schemas.microsoft.com/office/drawing/2014/main" id="{504E9B5C-E6BC-5CDC-3247-91F9E6D10FA9}"/>
                </a:ext>
              </a:extLst>
            </p:cNvPr>
            <p:cNvSpPr/>
            <p:nvPr/>
          </p:nvSpPr>
          <p:spPr>
            <a:xfrm>
              <a:off x="5034632" y="2590410"/>
              <a:ext cx="1113254" cy="729051"/>
            </a:xfrm>
            <a:custGeom>
              <a:avLst/>
              <a:gdLst>
                <a:gd name="connsiteX0" fmla="*/ 1102325 w 1113254"/>
                <a:gd name="connsiteY0" fmla="*/ 23249 h 729051"/>
                <a:gd name="connsiteX1" fmla="*/ 1022315 w 1113254"/>
                <a:gd name="connsiteY1" fmla="*/ 10867 h 729051"/>
                <a:gd name="connsiteX2" fmla="*/ 241265 w 1113254"/>
                <a:gd name="connsiteY2" fmla="*/ 587129 h 729051"/>
                <a:gd name="connsiteX3" fmla="*/ 106962 w 1113254"/>
                <a:gd name="connsiteY3" fmla="*/ 351862 h 729051"/>
                <a:gd name="connsiteX4" fmla="*/ 28858 w 1113254"/>
                <a:gd name="connsiteY4" fmla="*/ 330907 h 729051"/>
                <a:gd name="connsiteX5" fmla="*/ 7902 w 1113254"/>
                <a:gd name="connsiteY5" fmla="*/ 409012 h 729051"/>
                <a:gd name="connsiteX6" fmla="*/ 174590 w 1113254"/>
                <a:gd name="connsiteY6" fmla="*/ 700477 h 729051"/>
                <a:gd name="connsiteX7" fmla="*/ 212690 w 1113254"/>
                <a:gd name="connsiteY7" fmla="*/ 728099 h 729051"/>
                <a:gd name="connsiteX8" fmla="*/ 224120 w 1113254"/>
                <a:gd name="connsiteY8" fmla="*/ 729052 h 729051"/>
                <a:gd name="connsiteX9" fmla="*/ 258410 w 1113254"/>
                <a:gd name="connsiteY9" fmla="*/ 717621 h 729051"/>
                <a:gd name="connsiteX10" fmla="*/ 1090895 w 1113254"/>
                <a:gd name="connsiteY10" fmla="*/ 103259 h 729051"/>
                <a:gd name="connsiteX11" fmla="*/ 1102325 w 1113254"/>
                <a:gd name="connsiteY11" fmla="*/ 23249 h 72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254" h="729051">
                  <a:moveTo>
                    <a:pt x="1102325" y="23249"/>
                  </a:moveTo>
                  <a:cubicBezTo>
                    <a:pt x="1083275" y="-2468"/>
                    <a:pt x="1048033" y="-7231"/>
                    <a:pt x="1022315" y="10867"/>
                  </a:cubicBezTo>
                  <a:lnTo>
                    <a:pt x="241265" y="587129"/>
                  </a:lnTo>
                  <a:lnTo>
                    <a:pt x="106962" y="351862"/>
                  </a:lnTo>
                  <a:cubicBezTo>
                    <a:pt x="91723" y="324239"/>
                    <a:pt x="56480" y="314714"/>
                    <a:pt x="28858" y="330907"/>
                  </a:cubicBezTo>
                  <a:cubicBezTo>
                    <a:pt x="1235" y="346146"/>
                    <a:pt x="-8290" y="381389"/>
                    <a:pt x="7902" y="409012"/>
                  </a:cubicBezTo>
                  <a:lnTo>
                    <a:pt x="174590" y="700477"/>
                  </a:lnTo>
                  <a:cubicBezTo>
                    <a:pt x="182210" y="714764"/>
                    <a:pt x="196498" y="724289"/>
                    <a:pt x="212690" y="728099"/>
                  </a:cubicBezTo>
                  <a:cubicBezTo>
                    <a:pt x="216500" y="729052"/>
                    <a:pt x="220310" y="729052"/>
                    <a:pt x="224120" y="729052"/>
                  </a:cubicBezTo>
                  <a:cubicBezTo>
                    <a:pt x="236502" y="729052"/>
                    <a:pt x="247933" y="725242"/>
                    <a:pt x="258410" y="717621"/>
                  </a:cubicBezTo>
                  <a:lnTo>
                    <a:pt x="1090895" y="103259"/>
                  </a:lnTo>
                  <a:cubicBezTo>
                    <a:pt x="1115660" y="85162"/>
                    <a:pt x="1120423" y="48967"/>
                    <a:pt x="1102325" y="23249"/>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5" name="Freeform 18">
              <a:extLst>
                <a:ext uri="{FF2B5EF4-FFF2-40B4-BE49-F238E27FC236}">
                  <a16:creationId xmlns:a16="http://schemas.microsoft.com/office/drawing/2014/main" id="{16191BBE-0B61-3923-0243-8300F47C20D6}"/>
                </a:ext>
              </a:extLst>
            </p:cNvPr>
            <p:cNvSpPr/>
            <p:nvPr/>
          </p:nvSpPr>
          <p:spPr>
            <a:xfrm>
              <a:off x="2694622" y="1195387"/>
              <a:ext cx="3753805" cy="2752725"/>
            </a:xfrm>
            <a:custGeom>
              <a:avLst/>
              <a:gdLst>
                <a:gd name="connsiteX0" fmla="*/ 3270885 w 3753805"/>
                <a:gd name="connsiteY0" fmla="*/ 967740 h 2752725"/>
                <a:gd name="connsiteX1" fmla="*/ 3270885 w 3753805"/>
                <a:gd name="connsiteY1" fmla="*/ 204788 h 2752725"/>
                <a:gd name="connsiteX2" fmla="*/ 3066097 w 3753805"/>
                <a:gd name="connsiteY2" fmla="*/ 0 h 2752725"/>
                <a:gd name="connsiteX3" fmla="*/ 204788 w 3753805"/>
                <a:gd name="connsiteY3" fmla="*/ 0 h 2752725"/>
                <a:gd name="connsiteX4" fmla="*/ 0 w 3753805"/>
                <a:gd name="connsiteY4" fmla="*/ 204788 h 2752725"/>
                <a:gd name="connsiteX5" fmla="*/ 0 w 3753805"/>
                <a:gd name="connsiteY5" fmla="*/ 2177415 h 2752725"/>
                <a:gd name="connsiteX6" fmla="*/ 204788 w 3753805"/>
                <a:gd name="connsiteY6" fmla="*/ 2382203 h 2752725"/>
                <a:gd name="connsiteX7" fmla="*/ 1200150 w 3753805"/>
                <a:gd name="connsiteY7" fmla="*/ 2382203 h 2752725"/>
                <a:gd name="connsiteX8" fmla="*/ 875348 w 3753805"/>
                <a:gd name="connsiteY8" fmla="*/ 2650808 h 2752725"/>
                <a:gd name="connsiteX9" fmla="*/ 858203 w 3753805"/>
                <a:gd name="connsiteY9" fmla="*/ 2714625 h 2752725"/>
                <a:gd name="connsiteX10" fmla="*/ 911543 w 3753805"/>
                <a:gd name="connsiteY10" fmla="*/ 2752725 h 2752725"/>
                <a:gd name="connsiteX11" fmla="*/ 2358390 w 3753805"/>
                <a:gd name="connsiteY11" fmla="*/ 2752725 h 2752725"/>
                <a:gd name="connsiteX12" fmla="*/ 2411730 w 3753805"/>
                <a:gd name="connsiteY12" fmla="*/ 2714625 h 2752725"/>
                <a:gd name="connsiteX13" fmla="*/ 2394585 w 3753805"/>
                <a:gd name="connsiteY13" fmla="*/ 2650808 h 2752725"/>
                <a:gd name="connsiteX14" fmla="*/ 2069783 w 3753805"/>
                <a:gd name="connsiteY14" fmla="*/ 2382203 h 2752725"/>
                <a:gd name="connsiteX15" fmla="*/ 2349818 w 3753805"/>
                <a:gd name="connsiteY15" fmla="*/ 2382203 h 2752725"/>
                <a:gd name="connsiteX16" fmla="*/ 2902268 w 3753805"/>
                <a:gd name="connsiteY16" fmla="*/ 2586990 h 2752725"/>
                <a:gd name="connsiteX17" fmla="*/ 3753803 w 3753805"/>
                <a:gd name="connsiteY17" fmla="*/ 1735455 h 2752725"/>
                <a:gd name="connsiteX18" fmla="*/ 3270885 w 3753805"/>
                <a:gd name="connsiteY18" fmla="*/ 967740 h 2752725"/>
                <a:gd name="connsiteX19" fmla="*/ 114300 w 3753805"/>
                <a:gd name="connsiteY19" fmla="*/ 2177415 h 2752725"/>
                <a:gd name="connsiteX20" fmla="*/ 114300 w 3753805"/>
                <a:gd name="connsiteY20" fmla="*/ 204788 h 2752725"/>
                <a:gd name="connsiteX21" fmla="*/ 204788 w 3753805"/>
                <a:gd name="connsiteY21" fmla="*/ 114300 h 2752725"/>
                <a:gd name="connsiteX22" fmla="*/ 3066097 w 3753805"/>
                <a:gd name="connsiteY22" fmla="*/ 114300 h 2752725"/>
                <a:gd name="connsiteX23" fmla="*/ 3156585 w 3753805"/>
                <a:gd name="connsiteY23" fmla="*/ 204788 h 2752725"/>
                <a:gd name="connsiteX24" fmla="*/ 3156585 w 3753805"/>
                <a:gd name="connsiteY24" fmla="*/ 922972 h 2752725"/>
                <a:gd name="connsiteX25" fmla="*/ 3052763 w 3753805"/>
                <a:gd name="connsiteY25" fmla="*/ 898208 h 2752725"/>
                <a:gd name="connsiteX26" fmla="*/ 3052763 w 3753805"/>
                <a:gd name="connsiteY26" fmla="*/ 252413 h 2752725"/>
                <a:gd name="connsiteX27" fmla="*/ 3005138 w 3753805"/>
                <a:gd name="connsiteY27" fmla="*/ 204788 h 2752725"/>
                <a:gd name="connsiteX28" fmla="*/ 264795 w 3753805"/>
                <a:gd name="connsiteY28" fmla="*/ 204788 h 2752725"/>
                <a:gd name="connsiteX29" fmla="*/ 217170 w 3753805"/>
                <a:gd name="connsiteY29" fmla="*/ 252413 h 2752725"/>
                <a:gd name="connsiteX30" fmla="*/ 217170 w 3753805"/>
                <a:gd name="connsiteY30" fmla="*/ 2119313 h 2752725"/>
                <a:gd name="connsiteX31" fmla="*/ 264795 w 3753805"/>
                <a:gd name="connsiteY31" fmla="*/ 2166938 h 2752725"/>
                <a:gd name="connsiteX32" fmla="*/ 2169795 w 3753805"/>
                <a:gd name="connsiteY32" fmla="*/ 2166938 h 2752725"/>
                <a:gd name="connsiteX33" fmla="*/ 2240280 w 3753805"/>
                <a:gd name="connsiteY33" fmla="*/ 2268855 h 2752725"/>
                <a:gd name="connsiteX34" fmla="*/ 204788 w 3753805"/>
                <a:gd name="connsiteY34" fmla="*/ 2268855 h 2752725"/>
                <a:gd name="connsiteX35" fmla="*/ 114300 w 3753805"/>
                <a:gd name="connsiteY35" fmla="*/ 2177415 h 2752725"/>
                <a:gd name="connsiteX36" fmla="*/ 2957513 w 3753805"/>
                <a:gd name="connsiteY36" fmla="*/ 885825 h 2752725"/>
                <a:gd name="connsiteX37" fmla="*/ 2903220 w 3753805"/>
                <a:gd name="connsiteY37" fmla="*/ 883920 h 2752725"/>
                <a:gd name="connsiteX38" fmla="*/ 2051685 w 3753805"/>
                <a:gd name="connsiteY38" fmla="*/ 1735455 h 2752725"/>
                <a:gd name="connsiteX39" fmla="*/ 2121218 w 3753805"/>
                <a:gd name="connsiteY39" fmla="*/ 2071688 h 2752725"/>
                <a:gd name="connsiteX40" fmla="*/ 312420 w 3753805"/>
                <a:gd name="connsiteY40" fmla="*/ 2071688 h 2752725"/>
                <a:gd name="connsiteX41" fmla="*/ 312420 w 3753805"/>
                <a:gd name="connsiteY41" fmla="*/ 300038 h 2752725"/>
                <a:gd name="connsiteX42" fmla="*/ 2957513 w 3753805"/>
                <a:gd name="connsiteY42" fmla="*/ 300038 h 2752725"/>
                <a:gd name="connsiteX43" fmla="*/ 2957513 w 3753805"/>
                <a:gd name="connsiteY43" fmla="*/ 885825 h 2752725"/>
                <a:gd name="connsiteX44" fmla="*/ 2200275 w 3753805"/>
                <a:gd name="connsiteY44" fmla="*/ 2638425 h 2752725"/>
                <a:gd name="connsiteX45" fmla="*/ 1070610 w 3753805"/>
                <a:gd name="connsiteY45" fmla="*/ 2638425 h 2752725"/>
                <a:gd name="connsiteX46" fmla="*/ 1379220 w 3753805"/>
                <a:gd name="connsiteY46" fmla="*/ 2383155 h 2752725"/>
                <a:gd name="connsiteX47" fmla="*/ 1892618 w 3753805"/>
                <a:gd name="connsiteY47" fmla="*/ 2383155 h 2752725"/>
                <a:gd name="connsiteX48" fmla="*/ 2200275 w 3753805"/>
                <a:gd name="connsiteY48" fmla="*/ 2638425 h 2752725"/>
                <a:gd name="connsiteX49" fmla="*/ 2903220 w 3753805"/>
                <a:gd name="connsiteY49" fmla="*/ 2472690 h 2752725"/>
                <a:gd name="connsiteX50" fmla="*/ 2165985 w 3753805"/>
                <a:gd name="connsiteY50" fmla="*/ 1735455 h 2752725"/>
                <a:gd name="connsiteX51" fmla="*/ 2903220 w 3753805"/>
                <a:gd name="connsiteY51" fmla="*/ 998220 h 2752725"/>
                <a:gd name="connsiteX52" fmla="*/ 3640455 w 3753805"/>
                <a:gd name="connsiteY52" fmla="*/ 1735455 h 2752725"/>
                <a:gd name="connsiteX53" fmla="*/ 2903220 w 3753805"/>
                <a:gd name="connsiteY53" fmla="*/ 2472690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53805" h="2752725">
                  <a:moveTo>
                    <a:pt x="3270885" y="967740"/>
                  </a:moveTo>
                  <a:lnTo>
                    <a:pt x="3270885" y="204788"/>
                  </a:lnTo>
                  <a:cubicBezTo>
                    <a:pt x="3270885" y="91440"/>
                    <a:pt x="3178493" y="0"/>
                    <a:pt x="3066097" y="0"/>
                  </a:cubicBezTo>
                  <a:lnTo>
                    <a:pt x="204788" y="0"/>
                  </a:lnTo>
                  <a:cubicBezTo>
                    <a:pt x="91440" y="0"/>
                    <a:pt x="0" y="92392"/>
                    <a:pt x="0" y="204788"/>
                  </a:cubicBezTo>
                  <a:lnTo>
                    <a:pt x="0" y="2177415"/>
                  </a:lnTo>
                  <a:cubicBezTo>
                    <a:pt x="0" y="2290763"/>
                    <a:pt x="92392"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49818" y="2382203"/>
                  </a:lnTo>
                  <a:cubicBezTo>
                    <a:pt x="2498408" y="2509838"/>
                    <a:pt x="2691765" y="2586990"/>
                    <a:pt x="2902268" y="2586990"/>
                  </a:cubicBezTo>
                  <a:cubicBezTo>
                    <a:pt x="3371850" y="2586990"/>
                    <a:pt x="3753803" y="2205038"/>
                    <a:pt x="3753803" y="1735455"/>
                  </a:cubicBezTo>
                  <a:cubicBezTo>
                    <a:pt x="3754755" y="1397318"/>
                    <a:pt x="3557588" y="1104900"/>
                    <a:pt x="3270885" y="967740"/>
                  </a:cubicBezTo>
                  <a:close/>
                  <a:moveTo>
                    <a:pt x="114300" y="2177415"/>
                  </a:moveTo>
                  <a:lnTo>
                    <a:pt x="114300" y="204788"/>
                  </a:lnTo>
                  <a:cubicBezTo>
                    <a:pt x="114300" y="154305"/>
                    <a:pt x="155258" y="114300"/>
                    <a:pt x="204788" y="114300"/>
                  </a:cubicBezTo>
                  <a:lnTo>
                    <a:pt x="3066097" y="114300"/>
                  </a:lnTo>
                  <a:cubicBezTo>
                    <a:pt x="3116580" y="114300"/>
                    <a:pt x="3156585" y="155258"/>
                    <a:pt x="3156585" y="204788"/>
                  </a:cubicBezTo>
                  <a:lnTo>
                    <a:pt x="3156585" y="922972"/>
                  </a:lnTo>
                  <a:cubicBezTo>
                    <a:pt x="3123247" y="912495"/>
                    <a:pt x="3088005" y="903922"/>
                    <a:pt x="3052763" y="89820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69795" y="2166938"/>
                  </a:lnTo>
                  <a:cubicBezTo>
                    <a:pt x="2190750" y="2202180"/>
                    <a:pt x="2214563" y="2236470"/>
                    <a:pt x="2240280" y="2268855"/>
                  </a:cubicBezTo>
                  <a:lnTo>
                    <a:pt x="204788" y="2268855"/>
                  </a:lnTo>
                  <a:cubicBezTo>
                    <a:pt x="154305" y="2268855"/>
                    <a:pt x="114300" y="2227898"/>
                    <a:pt x="114300" y="2177415"/>
                  </a:cubicBezTo>
                  <a:close/>
                  <a:moveTo>
                    <a:pt x="2957513" y="885825"/>
                  </a:moveTo>
                  <a:cubicBezTo>
                    <a:pt x="2939415" y="884872"/>
                    <a:pt x="2921318" y="883920"/>
                    <a:pt x="2903220" y="883920"/>
                  </a:cubicBezTo>
                  <a:cubicBezTo>
                    <a:pt x="2433638" y="883920"/>
                    <a:pt x="2051685" y="1265873"/>
                    <a:pt x="2051685" y="1735455"/>
                  </a:cubicBezTo>
                  <a:cubicBezTo>
                    <a:pt x="2051685" y="1854518"/>
                    <a:pt x="2076450" y="1968818"/>
                    <a:pt x="2121218" y="2071688"/>
                  </a:cubicBezTo>
                  <a:lnTo>
                    <a:pt x="312420" y="2071688"/>
                  </a:lnTo>
                  <a:lnTo>
                    <a:pt x="312420" y="300038"/>
                  </a:lnTo>
                  <a:lnTo>
                    <a:pt x="2957513" y="300038"/>
                  </a:lnTo>
                  <a:lnTo>
                    <a:pt x="2957513" y="885825"/>
                  </a:lnTo>
                  <a:close/>
                  <a:moveTo>
                    <a:pt x="2200275" y="2638425"/>
                  </a:moveTo>
                  <a:lnTo>
                    <a:pt x="1070610" y="2638425"/>
                  </a:lnTo>
                  <a:lnTo>
                    <a:pt x="1379220" y="2383155"/>
                  </a:lnTo>
                  <a:lnTo>
                    <a:pt x="1892618" y="2383155"/>
                  </a:lnTo>
                  <a:lnTo>
                    <a:pt x="2200275" y="2638425"/>
                  </a:lnTo>
                  <a:close/>
                  <a:moveTo>
                    <a:pt x="2903220" y="2472690"/>
                  </a:moveTo>
                  <a:cubicBezTo>
                    <a:pt x="2496503" y="2472690"/>
                    <a:pt x="2165985" y="2142173"/>
                    <a:pt x="2165985" y="1735455"/>
                  </a:cubicBezTo>
                  <a:cubicBezTo>
                    <a:pt x="2165985" y="1328738"/>
                    <a:pt x="2496503" y="998220"/>
                    <a:pt x="2903220" y="998220"/>
                  </a:cubicBezTo>
                  <a:cubicBezTo>
                    <a:pt x="3309938" y="998220"/>
                    <a:pt x="3640455" y="1328738"/>
                    <a:pt x="3640455" y="1735455"/>
                  </a:cubicBezTo>
                  <a:cubicBezTo>
                    <a:pt x="3640455" y="2142173"/>
                    <a:pt x="3309938" y="2472690"/>
                    <a:pt x="2903220" y="247269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
        <p:nvSpPr>
          <p:cNvPr id="56" name="Oval 55">
            <a:extLst>
              <a:ext uri="{FF2B5EF4-FFF2-40B4-BE49-F238E27FC236}">
                <a16:creationId xmlns:a16="http://schemas.microsoft.com/office/drawing/2014/main" id="{AC9CD707-B4C5-4AEF-CFD5-23EC153985DE}"/>
              </a:ext>
            </a:extLst>
          </p:cNvPr>
          <p:cNvSpPr/>
          <p:nvPr/>
        </p:nvSpPr>
        <p:spPr>
          <a:xfrm>
            <a:off x="379576" y="3828511"/>
            <a:ext cx="857790" cy="85779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solidFill>
                <a:schemeClr val="tx1"/>
              </a:solidFill>
              <a:ea typeface="Meiryo" panose="020B0604030504040204" pitchFamily="34" charset="-128"/>
            </a:endParaRPr>
          </a:p>
        </p:txBody>
      </p:sp>
      <p:grpSp>
        <p:nvGrpSpPr>
          <p:cNvPr id="67" name="Graphic 186">
            <a:extLst>
              <a:ext uri="{FF2B5EF4-FFF2-40B4-BE49-F238E27FC236}">
                <a16:creationId xmlns:a16="http://schemas.microsoft.com/office/drawing/2014/main" id="{96E840EA-84CF-2C49-1253-820B72FA9AE0}"/>
              </a:ext>
            </a:extLst>
          </p:cNvPr>
          <p:cNvGrpSpPr>
            <a:grpSpLocks noChangeAspect="1"/>
          </p:cNvGrpSpPr>
          <p:nvPr/>
        </p:nvGrpSpPr>
        <p:grpSpPr>
          <a:xfrm>
            <a:off x="616002" y="4064937"/>
            <a:ext cx="384939" cy="384939"/>
            <a:chOff x="3449002" y="1448752"/>
            <a:chExt cx="2245994" cy="2245994"/>
          </a:xfrm>
          <a:solidFill>
            <a:schemeClr val="tx1"/>
          </a:solidFill>
        </p:grpSpPr>
        <p:sp>
          <p:nvSpPr>
            <p:cNvPr id="68" name="Freeform 188">
              <a:extLst>
                <a:ext uri="{FF2B5EF4-FFF2-40B4-BE49-F238E27FC236}">
                  <a16:creationId xmlns:a16="http://schemas.microsoft.com/office/drawing/2014/main" id="{0FAE31B6-ED6A-EEB1-8F27-3950F227DB79}"/>
                </a:ext>
              </a:extLst>
            </p:cNvPr>
            <p:cNvSpPr/>
            <p:nvPr/>
          </p:nvSpPr>
          <p:spPr>
            <a:xfrm>
              <a:off x="3449002" y="1448752"/>
              <a:ext cx="757237" cy="757237"/>
            </a:xfrm>
            <a:custGeom>
              <a:avLst/>
              <a:gdLst>
                <a:gd name="connsiteX0" fmla="*/ 57150 w 757237"/>
                <a:gd name="connsiteY0" fmla="*/ 757238 h 757237"/>
                <a:gd name="connsiteX1" fmla="*/ 114300 w 757237"/>
                <a:gd name="connsiteY1" fmla="*/ 700088 h 757237"/>
                <a:gd name="connsiteX2" fmla="*/ 114300 w 757237"/>
                <a:gd name="connsiteY2" fmla="*/ 114300 h 757237"/>
                <a:gd name="connsiteX3" fmla="*/ 700088 w 757237"/>
                <a:gd name="connsiteY3" fmla="*/ 114300 h 757237"/>
                <a:gd name="connsiteX4" fmla="*/ 757238 w 757237"/>
                <a:gd name="connsiteY4" fmla="*/ 57150 h 757237"/>
                <a:gd name="connsiteX5" fmla="*/ 700088 w 757237"/>
                <a:gd name="connsiteY5" fmla="*/ 0 h 757237"/>
                <a:gd name="connsiteX6" fmla="*/ 57150 w 757237"/>
                <a:gd name="connsiteY6" fmla="*/ 0 h 757237"/>
                <a:gd name="connsiteX7" fmla="*/ 0 w 757237"/>
                <a:gd name="connsiteY7" fmla="*/ 57150 h 757237"/>
                <a:gd name="connsiteX8" fmla="*/ 0 w 757237"/>
                <a:gd name="connsiteY8" fmla="*/ 700088 h 757237"/>
                <a:gd name="connsiteX9" fmla="*/ 57150 w 757237"/>
                <a:gd name="connsiteY9" fmla="*/ 757238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237" h="757237">
                  <a:moveTo>
                    <a:pt x="57150" y="757238"/>
                  </a:moveTo>
                  <a:cubicBezTo>
                    <a:pt x="88582" y="757238"/>
                    <a:pt x="114300" y="731520"/>
                    <a:pt x="114300" y="700088"/>
                  </a:cubicBezTo>
                  <a:lnTo>
                    <a:pt x="114300" y="114300"/>
                  </a:lnTo>
                  <a:lnTo>
                    <a:pt x="700088" y="114300"/>
                  </a:lnTo>
                  <a:cubicBezTo>
                    <a:pt x="731520" y="114300"/>
                    <a:pt x="757238" y="88582"/>
                    <a:pt x="757238" y="57150"/>
                  </a:cubicBezTo>
                  <a:cubicBezTo>
                    <a:pt x="757238" y="25718"/>
                    <a:pt x="731520" y="0"/>
                    <a:pt x="700088" y="0"/>
                  </a:cubicBezTo>
                  <a:lnTo>
                    <a:pt x="57150" y="0"/>
                  </a:lnTo>
                  <a:cubicBezTo>
                    <a:pt x="25718" y="0"/>
                    <a:pt x="0" y="25718"/>
                    <a:pt x="0" y="57150"/>
                  </a:cubicBezTo>
                  <a:lnTo>
                    <a:pt x="0" y="700088"/>
                  </a:lnTo>
                  <a:cubicBezTo>
                    <a:pt x="0" y="731520"/>
                    <a:pt x="25718" y="757238"/>
                    <a:pt x="57150" y="757238"/>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9" name="Freeform 189">
              <a:extLst>
                <a:ext uri="{FF2B5EF4-FFF2-40B4-BE49-F238E27FC236}">
                  <a16:creationId xmlns:a16="http://schemas.microsoft.com/office/drawing/2014/main" id="{ECBABF6B-2225-991E-B8A7-F31C08974A4E}"/>
                </a:ext>
              </a:extLst>
            </p:cNvPr>
            <p:cNvSpPr/>
            <p:nvPr/>
          </p:nvSpPr>
          <p:spPr>
            <a:xfrm>
              <a:off x="4937759" y="1448752"/>
              <a:ext cx="757237" cy="757237"/>
            </a:xfrm>
            <a:custGeom>
              <a:avLst/>
              <a:gdLst>
                <a:gd name="connsiteX0" fmla="*/ 700088 w 757237"/>
                <a:gd name="connsiteY0" fmla="*/ 0 h 757237"/>
                <a:gd name="connsiteX1" fmla="*/ 57150 w 757237"/>
                <a:gd name="connsiteY1" fmla="*/ 0 h 757237"/>
                <a:gd name="connsiteX2" fmla="*/ 0 w 757237"/>
                <a:gd name="connsiteY2" fmla="*/ 57150 h 757237"/>
                <a:gd name="connsiteX3" fmla="*/ 57150 w 757237"/>
                <a:gd name="connsiteY3" fmla="*/ 114300 h 757237"/>
                <a:gd name="connsiteX4" fmla="*/ 642938 w 757237"/>
                <a:gd name="connsiteY4" fmla="*/ 114300 h 757237"/>
                <a:gd name="connsiteX5" fmla="*/ 642938 w 757237"/>
                <a:gd name="connsiteY5" fmla="*/ 700088 h 757237"/>
                <a:gd name="connsiteX6" fmla="*/ 700088 w 757237"/>
                <a:gd name="connsiteY6" fmla="*/ 757238 h 757237"/>
                <a:gd name="connsiteX7" fmla="*/ 757238 w 757237"/>
                <a:gd name="connsiteY7" fmla="*/ 700088 h 757237"/>
                <a:gd name="connsiteX8" fmla="*/ 757238 w 757237"/>
                <a:gd name="connsiteY8" fmla="*/ 57150 h 757237"/>
                <a:gd name="connsiteX9" fmla="*/ 700088 w 757237"/>
                <a:gd name="connsiteY9" fmla="*/ 0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237" h="757237">
                  <a:moveTo>
                    <a:pt x="700088" y="0"/>
                  </a:moveTo>
                  <a:lnTo>
                    <a:pt x="57150" y="0"/>
                  </a:lnTo>
                  <a:cubicBezTo>
                    <a:pt x="25718" y="0"/>
                    <a:pt x="0" y="25718"/>
                    <a:pt x="0" y="57150"/>
                  </a:cubicBezTo>
                  <a:cubicBezTo>
                    <a:pt x="0" y="88582"/>
                    <a:pt x="25718" y="114300"/>
                    <a:pt x="57150" y="114300"/>
                  </a:cubicBezTo>
                  <a:lnTo>
                    <a:pt x="642938" y="114300"/>
                  </a:lnTo>
                  <a:lnTo>
                    <a:pt x="642938" y="700088"/>
                  </a:lnTo>
                  <a:cubicBezTo>
                    <a:pt x="642938" y="731520"/>
                    <a:pt x="668655" y="757238"/>
                    <a:pt x="700088" y="757238"/>
                  </a:cubicBezTo>
                  <a:cubicBezTo>
                    <a:pt x="731520" y="757238"/>
                    <a:pt x="757238" y="731520"/>
                    <a:pt x="757238" y="700088"/>
                  </a:cubicBezTo>
                  <a:lnTo>
                    <a:pt x="757238" y="57150"/>
                  </a:lnTo>
                  <a:cubicBezTo>
                    <a:pt x="757238" y="25718"/>
                    <a:pt x="731520" y="0"/>
                    <a:pt x="700088"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0" name="Freeform 190">
              <a:extLst>
                <a:ext uri="{FF2B5EF4-FFF2-40B4-BE49-F238E27FC236}">
                  <a16:creationId xmlns:a16="http://schemas.microsoft.com/office/drawing/2014/main" id="{99A66B29-B6F7-BD9D-EEC5-B45D87E00D25}"/>
                </a:ext>
              </a:extLst>
            </p:cNvPr>
            <p:cNvSpPr/>
            <p:nvPr/>
          </p:nvSpPr>
          <p:spPr>
            <a:xfrm>
              <a:off x="4937759" y="2937509"/>
              <a:ext cx="757237" cy="757237"/>
            </a:xfrm>
            <a:custGeom>
              <a:avLst/>
              <a:gdLst>
                <a:gd name="connsiteX0" fmla="*/ 700088 w 757237"/>
                <a:gd name="connsiteY0" fmla="*/ 0 h 757237"/>
                <a:gd name="connsiteX1" fmla="*/ 642938 w 757237"/>
                <a:gd name="connsiteY1" fmla="*/ 57150 h 757237"/>
                <a:gd name="connsiteX2" fmla="*/ 642938 w 757237"/>
                <a:gd name="connsiteY2" fmla="*/ 642938 h 757237"/>
                <a:gd name="connsiteX3" fmla="*/ 57150 w 757237"/>
                <a:gd name="connsiteY3" fmla="*/ 642938 h 757237"/>
                <a:gd name="connsiteX4" fmla="*/ 0 w 757237"/>
                <a:gd name="connsiteY4" fmla="*/ 700088 h 757237"/>
                <a:gd name="connsiteX5" fmla="*/ 57150 w 757237"/>
                <a:gd name="connsiteY5" fmla="*/ 757238 h 757237"/>
                <a:gd name="connsiteX6" fmla="*/ 700088 w 757237"/>
                <a:gd name="connsiteY6" fmla="*/ 757238 h 757237"/>
                <a:gd name="connsiteX7" fmla="*/ 757238 w 757237"/>
                <a:gd name="connsiteY7" fmla="*/ 700088 h 757237"/>
                <a:gd name="connsiteX8" fmla="*/ 757238 w 757237"/>
                <a:gd name="connsiteY8" fmla="*/ 57150 h 757237"/>
                <a:gd name="connsiteX9" fmla="*/ 700088 w 757237"/>
                <a:gd name="connsiteY9" fmla="*/ 0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237" h="757237">
                  <a:moveTo>
                    <a:pt x="700088" y="0"/>
                  </a:moveTo>
                  <a:cubicBezTo>
                    <a:pt x="668655" y="0"/>
                    <a:pt x="642938" y="25718"/>
                    <a:pt x="642938" y="57150"/>
                  </a:cubicBezTo>
                  <a:lnTo>
                    <a:pt x="642938" y="642938"/>
                  </a:lnTo>
                  <a:lnTo>
                    <a:pt x="57150" y="642938"/>
                  </a:lnTo>
                  <a:cubicBezTo>
                    <a:pt x="25718" y="642938"/>
                    <a:pt x="0" y="668655"/>
                    <a:pt x="0" y="700088"/>
                  </a:cubicBezTo>
                  <a:cubicBezTo>
                    <a:pt x="0" y="731520"/>
                    <a:pt x="25718" y="757238"/>
                    <a:pt x="57150" y="757238"/>
                  </a:cubicBezTo>
                  <a:lnTo>
                    <a:pt x="700088" y="757238"/>
                  </a:lnTo>
                  <a:cubicBezTo>
                    <a:pt x="731520" y="757238"/>
                    <a:pt x="757238" y="731520"/>
                    <a:pt x="757238" y="700088"/>
                  </a:cubicBezTo>
                  <a:lnTo>
                    <a:pt x="757238" y="57150"/>
                  </a:lnTo>
                  <a:cubicBezTo>
                    <a:pt x="757238" y="25718"/>
                    <a:pt x="731520" y="0"/>
                    <a:pt x="700088"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1" name="Freeform 453">
              <a:extLst>
                <a:ext uri="{FF2B5EF4-FFF2-40B4-BE49-F238E27FC236}">
                  <a16:creationId xmlns:a16="http://schemas.microsoft.com/office/drawing/2014/main" id="{9208BB28-D65D-BCFD-52E7-A9B63129CE38}"/>
                </a:ext>
              </a:extLst>
            </p:cNvPr>
            <p:cNvSpPr/>
            <p:nvPr/>
          </p:nvSpPr>
          <p:spPr>
            <a:xfrm>
              <a:off x="3449002" y="2937509"/>
              <a:ext cx="757237" cy="757237"/>
            </a:xfrm>
            <a:custGeom>
              <a:avLst/>
              <a:gdLst>
                <a:gd name="connsiteX0" fmla="*/ 700088 w 757237"/>
                <a:gd name="connsiteY0" fmla="*/ 642938 h 757237"/>
                <a:gd name="connsiteX1" fmla="*/ 114300 w 757237"/>
                <a:gd name="connsiteY1" fmla="*/ 642938 h 757237"/>
                <a:gd name="connsiteX2" fmla="*/ 114300 w 757237"/>
                <a:gd name="connsiteY2" fmla="*/ 57150 h 757237"/>
                <a:gd name="connsiteX3" fmla="*/ 57150 w 757237"/>
                <a:gd name="connsiteY3" fmla="*/ 0 h 757237"/>
                <a:gd name="connsiteX4" fmla="*/ 0 w 757237"/>
                <a:gd name="connsiteY4" fmla="*/ 57150 h 757237"/>
                <a:gd name="connsiteX5" fmla="*/ 0 w 757237"/>
                <a:gd name="connsiteY5" fmla="*/ 700088 h 757237"/>
                <a:gd name="connsiteX6" fmla="*/ 57150 w 757237"/>
                <a:gd name="connsiteY6" fmla="*/ 757238 h 757237"/>
                <a:gd name="connsiteX7" fmla="*/ 700088 w 757237"/>
                <a:gd name="connsiteY7" fmla="*/ 757238 h 757237"/>
                <a:gd name="connsiteX8" fmla="*/ 757238 w 757237"/>
                <a:gd name="connsiteY8" fmla="*/ 700088 h 757237"/>
                <a:gd name="connsiteX9" fmla="*/ 700088 w 757237"/>
                <a:gd name="connsiteY9" fmla="*/ 642938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7237" h="757237">
                  <a:moveTo>
                    <a:pt x="700088" y="642938"/>
                  </a:moveTo>
                  <a:lnTo>
                    <a:pt x="114300" y="642938"/>
                  </a:lnTo>
                  <a:lnTo>
                    <a:pt x="114300" y="57150"/>
                  </a:lnTo>
                  <a:cubicBezTo>
                    <a:pt x="114300" y="25718"/>
                    <a:pt x="88582" y="0"/>
                    <a:pt x="57150" y="0"/>
                  </a:cubicBezTo>
                  <a:cubicBezTo>
                    <a:pt x="25718" y="0"/>
                    <a:pt x="0" y="25718"/>
                    <a:pt x="0" y="57150"/>
                  </a:cubicBezTo>
                  <a:lnTo>
                    <a:pt x="0" y="700088"/>
                  </a:lnTo>
                  <a:cubicBezTo>
                    <a:pt x="0" y="731520"/>
                    <a:pt x="25718" y="757238"/>
                    <a:pt x="57150" y="757238"/>
                  </a:cubicBezTo>
                  <a:lnTo>
                    <a:pt x="700088" y="757238"/>
                  </a:lnTo>
                  <a:cubicBezTo>
                    <a:pt x="731520" y="757238"/>
                    <a:pt x="757238" y="731520"/>
                    <a:pt x="757238" y="700088"/>
                  </a:cubicBezTo>
                  <a:cubicBezTo>
                    <a:pt x="757238" y="668655"/>
                    <a:pt x="731520" y="642938"/>
                    <a:pt x="700088" y="642938"/>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2" name="Freeform 454">
              <a:extLst>
                <a:ext uri="{FF2B5EF4-FFF2-40B4-BE49-F238E27FC236}">
                  <a16:creationId xmlns:a16="http://schemas.microsoft.com/office/drawing/2014/main" id="{EEFE5AB0-FE5A-D166-A980-1802A69B2E8D}"/>
                </a:ext>
              </a:extLst>
            </p:cNvPr>
            <p:cNvSpPr/>
            <p:nvPr/>
          </p:nvSpPr>
          <p:spPr>
            <a:xfrm>
              <a:off x="4094797" y="2094547"/>
              <a:ext cx="954405" cy="954405"/>
            </a:xfrm>
            <a:custGeom>
              <a:avLst/>
              <a:gdLst>
                <a:gd name="connsiteX0" fmla="*/ 897255 w 954405"/>
                <a:gd name="connsiteY0" fmla="*/ 525780 h 954405"/>
                <a:gd name="connsiteX1" fmla="*/ 954405 w 954405"/>
                <a:gd name="connsiteY1" fmla="*/ 468630 h 954405"/>
                <a:gd name="connsiteX2" fmla="*/ 897255 w 954405"/>
                <a:gd name="connsiteY2" fmla="*/ 411480 h 954405"/>
                <a:gd name="connsiteX3" fmla="*/ 537210 w 954405"/>
                <a:gd name="connsiteY3" fmla="*/ 411480 h 954405"/>
                <a:gd name="connsiteX4" fmla="*/ 537210 w 954405"/>
                <a:gd name="connsiteY4" fmla="*/ 57150 h 954405"/>
                <a:gd name="connsiteX5" fmla="*/ 480060 w 954405"/>
                <a:gd name="connsiteY5" fmla="*/ 0 h 954405"/>
                <a:gd name="connsiteX6" fmla="*/ 422910 w 954405"/>
                <a:gd name="connsiteY6" fmla="*/ 57150 h 954405"/>
                <a:gd name="connsiteX7" fmla="*/ 422910 w 954405"/>
                <a:gd name="connsiteY7" fmla="*/ 411480 h 954405"/>
                <a:gd name="connsiteX8" fmla="*/ 57150 w 954405"/>
                <a:gd name="connsiteY8" fmla="*/ 411480 h 954405"/>
                <a:gd name="connsiteX9" fmla="*/ 0 w 954405"/>
                <a:gd name="connsiteY9" fmla="*/ 468630 h 954405"/>
                <a:gd name="connsiteX10" fmla="*/ 57150 w 954405"/>
                <a:gd name="connsiteY10" fmla="*/ 525780 h 954405"/>
                <a:gd name="connsiteX11" fmla="*/ 422910 w 954405"/>
                <a:gd name="connsiteY11" fmla="*/ 525780 h 954405"/>
                <a:gd name="connsiteX12" fmla="*/ 422910 w 954405"/>
                <a:gd name="connsiteY12" fmla="*/ 897255 h 954405"/>
                <a:gd name="connsiteX13" fmla="*/ 480060 w 954405"/>
                <a:gd name="connsiteY13" fmla="*/ 954405 h 954405"/>
                <a:gd name="connsiteX14" fmla="*/ 537210 w 954405"/>
                <a:gd name="connsiteY14" fmla="*/ 897255 h 954405"/>
                <a:gd name="connsiteX15" fmla="*/ 537210 w 954405"/>
                <a:gd name="connsiteY15" fmla="*/ 525780 h 954405"/>
                <a:gd name="connsiteX16" fmla="*/ 897255 w 954405"/>
                <a:gd name="connsiteY16" fmla="*/ 525780 h 95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405" h="954405">
                  <a:moveTo>
                    <a:pt x="897255" y="525780"/>
                  </a:moveTo>
                  <a:cubicBezTo>
                    <a:pt x="928688" y="525780"/>
                    <a:pt x="954405" y="500063"/>
                    <a:pt x="954405" y="468630"/>
                  </a:cubicBezTo>
                  <a:cubicBezTo>
                    <a:pt x="954405" y="437198"/>
                    <a:pt x="928688" y="411480"/>
                    <a:pt x="897255" y="411480"/>
                  </a:cubicBezTo>
                  <a:lnTo>
                    <a:pt x="537210" y="411480"/>
                  </a:lnTo>
                  <a:lnTo>
                    <a:pt x="537210" y="57150"/>
                  </a:lnTo>
                  <a:cubicBezTo>
                    <a:pt x="537210" y="25718"/>
                    <a:pt x="511493" y="0"/>
                    <a:pt x="480060" y="0"/>
                  </a:cubicBezTo>
                  <a:cubicBezTo>
                    <a:pt x="448628" y="0"/>
                    <a:pt x="422910" y="25718"/>
                    <a:pt x="422910" y="57150"/>
                  </a:cubicBezTo>
                  <a:lnTo>
                    <a:pt x="422910" y="411480"/>
                  </a:lnTo>
                  <a:lnTo>
                    <a:pt x="57150" y="411480"/>
                  </a:lnTo>
                  <a:cubicBezTo>
                    <a:pt x="25718" y="411480"/>
                    <a:pt x="0" y="437198"/>
                    <a:pt x="0" y="468630"/>
                  </a:cubicBezTo>
                  <a:cubicBezTo>
                    <a:pt x="0" y="500063"/>
                    <a:pt x="25718" y="525780"/>
                    <a:pt x="57150" y="525780"/>
                  </a:cubicBezTo>
                  <a:lnTo>
                    <a:pt x="422910" y="525780"/>
                  </a:lnTo>
                  <a:lnTo>
                    <a:pt x="422910" y="897255"/>
                  </a:lnTo>
                  <a:cubicBezTo>
                    <a:pt x="422910" y="928688"/>
                    <a:pt x="448628" y="954405"/>
                    <a:pt x="480060" y="954405"/>
                  </a:cubicBezTo>
                  <a:cubicBezTo>
                    <a:pt x="511493" y="954405"/>
                    <a:pt x="537210" y="928688"/>
                    <a:pt x="537210" y="897255"/>
                  </a:cubicBezTo>
                  <a:lnTo>
                    <a:pt x="537210" y="525780"/>
                  </a:lnTo>
                  <a:lnTo>
                    <a:pt x="897255" y="525780"/>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
        <p:nvSpPr>
          <p:cNvPr id="73" name="Oval 72">
            <a:extLst>
              <a:ext uri="{FF2B5EF4-FFF2-40B4-BE49-F238E27FC236}">
                <a16:creationId xmlns:a16="http://schemas.microsoft.com/office/drawing/2014/main" id="{D8EF329F-68B6-1268-386F-8EF8BDF43494}"/>
              </a:ext>
            </a:extLst>
          </p:cNvPr>
          <p:cNvSpPr/>
          <p:nvPr/>
        </p:nvSpPr>
        <p:spPr>
          <a:xfrm>
            <a:off x="379576" y="1281115"/>
            <a:ext cx="857790" cy="85779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solidFill>
                <a:schemeClr val="tx1"/>
              </a:solidFill>
              <a:ea typeface="Meiryo" panose="020B0604030504040204" pitchFamily="34" charset="-128"/>
            </a:endParaRPr>
          </a:p>
        </p:txBody>
      </p:sp>
      <p:grpSp>
        <p:nvGrpSpPr>
          <p:cNvPr id="74" name="Graphic 20">
            <a:extLst>
              <a:ext uri="{FF2B5EF4-FFF2-40B4-BE49-F238E27FC236}">
                <a16:creationId xmlns:a16="http://schemas.microsoft.com/office/drawing/2014/main" id="{A17C4597-D475-C62D-1D54-1910CCB4B974}"/>
              </a:ext>
            </a:extLst>
          </p:cNvPr>
          <p:cNvGrpSpPr>
            <a:grpSpLocks noChangeAspect="1"/>
          </p:cNvGrpSpPr>
          <p:nvPr/>
        </p:nvGrpSpPr>
        <p:grpSpPr>
          <a:xfrm>
            <a:off x="613613" y="1517541"/>
            <a:ext cx="389715" cy="384939"/>
            <a:chOff x="3451860" y="1466850"/>
            <a:chExt cx="2240305" cy="2209800"/>
          </a:xfrm>
          <a:solidFill>
            <a:schemeClr val="tx1"/>
          </a:solidFill>
        </p:grpSpPr>
        <p:sp>
          <p:nvSpPr>
            <p:cNvPr id="75" name="Freeform 22">
              <a:extLst>
                <a:ext uri="{FF2B5EF4-FFF2-40B4-BE49-F238E27FC236}">
                  <a16:creationId xmlns:a16="http://schemas.microsoft.com/office/drawing/2014/main" id="{D95673E7-BA30-49CE-731D-A6818A16A25D}"/>
                </a:ext>
              </a:extLst>
            </p:cNvPr>
            <p:cNvSpPr/>
            <p:nvPr/>
          </p:nvSpPr>
          <p:spPr>
            <a:xfrm>
              <a:off x="4417695" y="2959417"/>
              <a:ext cx="308610" cy="308609"/>
            </a:xfrm>
            <a:custGeom>
              <a:avLst/>
              <a:gdLst>
                <a:gd name="connsiteX0" fmla="*/ 154305 w 308610"/>
                <a:gd name="connsiteY0" fmla="*/ 0 h 308609"/>
                <a:gd name="connsiteX1" fmla="*/ 0 w 308610"/>
                <a:gd name="connsiteY1" fmla="*/ 154305 h 308609"/>
                <a:gd name="connsiteX2" fmla="*/ 154305 w 308610"/>
                <a:gd name="connsiteY2" fmla="*/ 308610 h 308609"/>
                <a:gd name="connsiteX3" fmla="*/ 308610 w 308610"/>
                <a:gd name="connsiteY3" fmla="*/ 154305 h 308609"/>
                <a:gd name="connsiteX4" fmla="*/ 154305 w 308610"/>
                <a:gd name="connsiteY4" fmla="*/ 0 h 3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10" h="308609">
                  <a:moveTo>
                    <a:pt x="154305" y="0"/>
                  </a:moveTo>
                  <a:cubicBezTo>
                    <a:pt x="70485" y="0"/>
                    <a:pt x="0" y="70485"/>
                    <a:pt x="0" y="154305"/>
                  </a:cubicBezTo>
                  <a:cubicBezTo>
                    <a:pt x="0" y="240030"/>
                    <a:pt x="70485" y="308610"/>
                    <a:pt x="154305" y="308610"/>
                  </a:cubicBezTo>
                  <a:cubicBezTo>
                    <a:pt x="240030" y="308610"/>
                    <a:pt x="308610" y="240030"/>
                    <a:pt x="308610" y="154305"/>
                  </a:cubicBezTo>
                  <a:cubicBezTo>
                    <a:pt x="308610" y="70485"/>
                    <a:pt x="240030" y="0"/>
                    <a:pt x="154305"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6" name="Freeform 23">
              <a:extLst>
                <a:ext uri="{FF2B5EF4-FFF2-40B4-BE49-F238E27FC236}">
                  <a16:creationId xmlns:a16="http://schemas.microsoft.com/office/drawing/2014/main" id="{3C8ED0FF-03FC-2E19-E931-30DABE6E9113}"/>
                </a:ext>
              </a:extLst>
            </p:cNvPr>
            <p:cNvSpPr/>
            <p:nvPr/>
          </p:nvSpPr>
          <p:spPr>
            <a:xfrm>
              <a:off x="4454842" y="1921192"/>
              <a:ext cx="235267" cy="902017"/>
            </a:xfrm>
            <a:custGeom>
              <a:avLst/>
              <a:gdLst>
                <a:gd name="connsiteX0" fmla="*/ 0 w 235267"/>
                <a:gd name="connsiteY0" fmla="*/ 0 h 902017"/>
                <a:gd name="connsiteX1" fmla="*/ 235267 w 235267"/>
                <a:gd name="connsiteY1" fmla="*/ 0 h 902017"/>
                <a:gd name="connsiteX2" fmla="*/ 235267 w 235267"/>
                <a:gd name="connsiteY2" fmla="*/ 902017 h 902017"/>
                <a:gd name="connsiteX3" fmla="*/ 0 w 235267"/>
                <a:gd name="connsiteY3" fmla="*/ 902017 h 902017"/>
              </a:gdLst>
              <a:ahLst/>
              <a:cxnLst>
                <a:cxn ang="0">
                  <a:pos x="connsiteX0" y="connsiteY0"/>
                </a:cxn>
                <a:cxn ang="0">
                  <a:pos x="connsiteX1" y="connsiteY1"/>
                </a:cxn>
                <a:cxn ang="0">
                  <a:pos x="connsiteX2" y="connsiteY2"/>
                </a:cxn>
                <a:cxn ang="0">
                  <a:pos x="connsiteX3" y="connsiteY3"/>
                </a:cxn>
              </a:cxnLst>
              <a:rect l="l" t="t" r="r" b="b"/>
              <a:pathLst>
                <a:path w="235267" h="902017">
                  <a:moveTo>
                    <a:pt x="0" y="0"/>
                  </a:moveTo>
                  <a:lnTo>
                    <a:pt x="235267" y="0"/>
                  </a:lnTo>
                  <a:lnTo>
                    <a:pt x="235267" y="902017"/>
                  </a:lnTo>
                  <a:lnTo>
                    <a:pt x="0" y="902017"/>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7" name="Freeform 24">
              <a:extLst>
                <a:ext uri="{FF2B5EF4-FFF2-40B4-BE49-F238E27FC236}">
                  <a16:creationId xmlns:a16="http://schemas.microsoft.com/office/drawing/2014/main" id="{24C63B29-DD3B-1802-821F-FF58BDCA4125}"/>
                </a:ext>
              </a:extLst>
            </p:cNvPr>
            <p:cNvSpPr/>
            <p:nvPr/>
          </p:nvSpPr>
          <p:spPr>
            <a:xfrm>
              <a:off x="3451860" y="1466850"/>
              <a:ext cx="472439" cy="2209800"/>
            </a:xfrm>
            <a:custGeom>
              <a:avLst/>
              <a:gdLst>
                <a:gd name="connsiteX0" fmla="*/ 415290 w 472439"/>
                <a:gd name="connsiteY0" fmla="*/ 114300 h 2209800"/>
                <a:gd name="connsiteX1" fmla="*/ 472440 w 472439"/>
                <a:gd name="connsiteY1" fmla="*/ 57150 h 2209800"/>
                <a:gd name="connsiteX2" fmla="*/ 415290 w 472439"/>
                <a:gd name="connsiteY2" fmla="*/ 0 h 2209800"/>
                <a:gd name="connsiteX3" fmla="*/ 57150 w 472439"/>
                <a:gd name="connsiteY3" fmla="*/ 0 h 2209800"/>
                <a:gd name="connsiteX4" fmla="*/ 0 w 472439"/>
                <a:gd name="connsiteY4" fmla="*/ 57150 h 2209800"/>
                <a:gd name="connsiteX5" fmla="*/ 0 w 472439"/>
                <a:gd name="connsiteY5" fmla="*/ 2152650 h 2209800"/>
                <a:gd name="connsiteX6" fmla="*/ 57150 w 472439"/>
                <a:gd name="connsiteY6" fmla="*/ 2209800 h 2209800"/>
                <a:gd name="connsiteX7" fmla="*/ 407670 w 472439"/>
                <a:gd name="connsiteY7" fmla="*/ 2209800 h 2209800"/>
                <a:gd name="connsiteX8" fmla="*/ 464820 w 472439"/>
                <a:gd name="connsiteY8" fmla="*/ 2152650 h 2209800"/>
                <a:gd name="connsiteX9" fmla="*/ 407670 w 472439"/>
                <a:gd name="connsiteY9" fmla="*/ 2095500 h 2209800"/>
                <a:gd name="connsiteX10" fmla="*/ 114300 w 472439"/>
                <a:gd name="connsiteY10" fmla="*/ 2095500 h 2209800"/>
                <a:gd name="connsiteX11" fmla="*/ 114300 w 472439"/>
                <a:gd name="connsiteY11" fmla="*/ 114300 h 2209800"/>
                <a:gd name="connsiteX12" fmla="*/ 415290 w 472439"/>
                <a:gd name="connsiteY12" fmla="*/ 114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439" h="2209800">
                  <a:moveTo>
                    <a:pt x="415290" y="114300"/>
                  </a:moveTo>
                  <a:cubicBezTo>
                    <a:pt x="446723" y="114300"/>
                    <a:pt x="472440" y="88583"/>
                    <a:pt x="472440" y="57150"/>
                  </a:cubicBezTo>
                  <a:cubicBezTo>
                    <a:pt x="472440" y="25717"/>
                    <a:pt x="446723" y="0"/>
                    <a:pt x="415290" y="0"/>
                  </a:cubicBezTo>
                  <a:lnTo>
                    <a:pt x="57150" y="0"/>
                  </a:lnTo>
                  <a:cubicBezTo>
                    <a:pt x="25717" y="0"/>
                    <a:pt x="0" y="25717"/>
                    <a:pt x="0" y="57150"/>
                  </a:cubicBezTo>
                  <a:lnTo>
                    <a:pt x="0" y="2152650"/>
                  </a:lnTo>
                  <a:cubicBezTo>
                    <a:pt x="0" y="2184083"/>
                    <a:pt x="25717" y="2209800"/>
                    <a:pt x="57150" y="2209800"/>
                  </a:cubicBezTo>
                  <a:lnTo>
                    <a:pt x="407670" y="2209800"/>
                  </a:lnTo>
                  <a:cubicBezTo>
                    <a:pt x="439103" y="2209800"/>
                    <a:pt x="464820" y="2184083"/>
                    <a:pt x="464820" y="2152650"/>
                  </a:cubicBezTo>
                  <a:cubicBezTo>
                    <a:pt x="464820" y="2121218"/>
                    <a:pt x="439103" y="2095500"/>
                    <a:pt x="407670" y="2095500"/>
                  </a:cubicBezTo>
                  <a:lnTo>
                    <a:pt x="114300" y="2095500"/>
                  </a:lnTo>
                  <a:lnTo>
                    <a:pt x="114300" y="114300"/>
                  </a:lnTo>
                  <a:lnTo>
                    <a:pt x="415290" y="114300"/>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8" name="Freeform 25">
              <a:extLst>
                <a:ext uri="{FF2B5EF4-FFF2-40B4-BE49-F238E27FC236}">
                  <a16:creationId xmlns:a16="http://schemas.microsoft.com/office/drawing/2014/main" id="{C821F09F-A3F3-D350-AD71-8A2E49963542}"/>
                </a:ext>
              </a:extLst>
            </p:cNvPr>
            <p:cNvSpPr/>
            <p:nvPr/>
          </p:nvSpPr>
          <p:spPr>
            <a:xfrm>
              <a:off x="5219700" y="1466850"/>
              <a:ext cx="472465" cy="2209800"/>
            </a:xfrm>
            <a:custGeom>
              <a:avLst/>
              <a:gdLst>
                <a:gd name="connsiteX0" fmla="*/ 416243 w 472465"/>
                <a:gd name="connsiteY0" fmla="*/ 0 h 2209800"/>
                <a:gd name="connsiteX1" fmla="*/ 65722 w 472465"/>
                <a:gd name="connsiteY1" fmla="*/ 0 h 2209800"/>
                <a:gd name="connsiteX2" fmla="*/ 8572 w 472465"/>
                <a:gd name="connsiteY2" fmla="*/ 57150 h 2209800"/>
                <a:gd name="connsiteX3" fmla="*/ 65722 w 472465"/>
                <a:gd name="connsiteY3" fmla="*/ 114300 h 2209800"/>
                <a:gd name="connsiteX4" fmla="*/ 359093 w 472465"/>
                <a:gd name="connsiteY4" fmla="*/ 114300 h 2209800"/>
                <a:gd name="connsiteX5" fmla="*/ 359093 w 472465"/>
                <a:gd name="connsiteY5" fmla="*/ 2095500 h 2209800"/>
                <a:gd name="connsiteX6" fmla="*/ 57150 w 472465"/>
                <a:gd name="connsiteY6" fmla="*/ 2095500 h 2209800"/>
                <a:gd name="connsiteX7" fmla="*/ 0 w 472465"/>
                <a:gd name="connsiteY7" fmla="*/ 2152650 h 2209800"/>
                <a:gd name="connsiteX8" fmla="*/ 57150 w 472465"/>
                <a:gd name="connsiteY8" fmla="*/ 2209800 h 2209800"/>
                <a:gd name="connsiteX9" fmla="*/ 415290 w 472465"/>
                <a:gd name="connsiteY9" fmla="*/ 2209800 h 2209800"/>
                <a:gd name="connsiteX10" fmla="*/ 472440 w 472465"/>
                <a:gd name="connsiteY10" fmla="*/ 2152650 h 2209800"/>
                <a:gd name="connsiteX11" fmla="*/ 472440 w 472465"/>
                <a:gd name="connsiteY11" fmla="*/ 57150 h 2209800"/>
                <a:gd name="connsiteX12" fmla="*/ 416243 w 472465"/>
                <a:gd name="connsiteY12" fmla="*/ 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2465" h="2209800">
                  <a:moveTo>
                    <a:pt x="416243" y="0"/>
                  </a:moveTo>
                  <a:lnTo>
                    <a:pt x="65722" y="0"/>
                  </a:lnTo>
                  <a:cubicBezTo>
                    <a:pt x="34290" y="0"/>
                    <a:pt x="8572" y="25717"/>
                    <a:pt x="8572" y="57150"/>
                  </a:cubicBezTo>
                  <a:cubicBezTo>
                    <a:pt x="8572" y="88583"/>
                    <a:pt x="34290" y="114300"/>
                    <a:pt x="65722" y="114300"/>
                  </a:cubicBezTo>
                  <a:lnTo>
                    <a:pt x="359093" y="114300"/>
                  </a:lnTo>
                  <a:lnTo>
                    <a:pt x="359093" y="2095500"/>
                  </a:lnTo>
                  <a:lnTo>
                    <a:pt x="57150" y="2095500"/>
                  </a:lnTo>
                  <a:cubicBezTo>
                    <a:pt x="25718" y="2095500"/>
                    <a:pt x="0" y="2121218"/>
                    <a:pt x="0" y="2152650"/>
                  </a:cubicBezTo>
                  <a:cubicBezTo>
                    <a:pt x="0" y="2184083"/>
                    <a:pt x="25718" y="2209800"/>
                    <a:pt x="57150" y="2209800"/>
                  </a:cubicBezTo>
                  <a:lnTo>
                    <a:pt x="415290" y="2209800"/>
                  </a:lnTo>
                  <a:cubicBezTo>
                    <a:pt x="446722" y="2209800"/>
                    <a:pt x="472440" y="2184083"/>
                    <a:pt x="472440" y="2152650"/>
                  </a:cubicBezTo>
                  <a:lnTo>
                    <a:pt x="472440" y="57150"/>
                  </a:lnTo>
                  <a:cubicBezTo>
                    <a:pt x="473393" y="25717"/>
                    <a:pt x="447675" y="0"/>
                    <a:pt x="416243"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
        <p:nvSpPr>
          <p:cNvPr id="79" name="Oval 78">
            <a:extLst>
              <a:ext uri="{FF2B5EF4-FFF2-40B4-BE49-F238E27FC236}">
                <a16:creationId xmlns:a16="http://schemas.microsoft.com/office/drawing/2014/main" id="{3098A423-A92D-8BC2-05D4-CE46E3690E83}"/>
              </a:ext>
            </a:extLst>
          </p:cNvPr>
          <p:cNvSpPr/>
          <p:nvPr/>
        </p:nvSpPr>
        <p:spPr>
          <a:xfrm>
            <a:off x="7899267" y="3828511"/>
            <a:ext cx="857790" cy="857790"/>
          </a:xfrm>
          <a:prstGeom prst="ellipse">
            <a:avLst/>
          </a:prstGeom>
          <a:solidFill>
            <a:schemeClr val="bg1"/>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solidFill>
                <a:schemeClr val="tx1"/>
              </a:solidFill>
              <a:ea typeface="Meiryo" panose="020B0604030504040204" pitchFamily="34" charset="-128"/>
            </a:endParaRPr>
          </a:p>
        </p:txBody>
      </p:sp>
      <p:grpSp>
        <p:nvGrpSpPr>
          <p:cNvPr id="80" name="Group 79">
            <a:extLst>
              <a:ext uri="{FF2B5EF4-FFF2-40B4-BE49-F238E27FC236}">
                <a16:creationId xmlns:a16="http://schemas.microsoft.com/office/drawing/2014/main" id="{E63D06D0-D9FC-0C07-202A-F04720C170C5}"/>
              </a:ext>
            </a:extLst>
          </p:cNvPr>
          <p:cNvGrpSpPr>
            <a:grpSpLocks noChangeAspect="1"/>
          </p:cNvGrpSpPr>
          <p:nvPr/>
        </p:nvGrpSpPr>
        <p:grpSpPr>
          <a:xfrm>
            <a:off x="8109251" y="4082434"/>
            <a:ext cx="437821" cy="349945"/>
            <a:chOff x="5381624" y="2757488"/>
            <a:chExt cx="35528243" cy="28397201"/>
          </a:xfrm>
          <a:solidFill>
            <a:schemeClr val="tx1"/>
          </a:solidFill>
        </p:grpSpPr>
        <p:sp>
          <p:nvSpPr>
            <p:cNvPr id="81" name="Freeform 304">
              <a:extLst>
                <a:ext uri="{FF2B5EF4-FFF2-40B4-BE49-F238E27FC236}">
                  <a16:creationId xmlns:a16="http://schemas.microsoft.com/office/drawing/2014/main" id="{F213D99E-DBA2-A32F-CD75-CE8A370E7DF2}"/>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ea typeface="Meiryo" panose="020B0604030504040204" pitchFamily="34" charset="-128"/>
              </a:endParaRPr>
            </a:p>
          </p:txBody>
        </p:sp>
        <p:sp>
          <p:nvSpPr>
            <p:cNvPr id="82" name="Freeform 305">
              <a:extLst>
                <a:ext uri="{FF2B5EF4-FFF2-40B4-BE49-F238E27FC236}">
                  <a16:creationId xmlns:a16="http://schemas.microsoft.com/office/drawing/2014/main" id="{E58E33A6-72F8-4AF1-F329-1DC839740313}"/>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ea typeface="Meiryo" panose="020B0604030504040204" pitchFamily="34" charset="-128"/>
              </a:endParaRPr>
            </a:p>
          </p:txBody>
        </p:sp>
        <p:sp>
          <p:nvSpPr>
            <p:cNvPr id="83" name="Freeform 306">
              <a:extLst>
                <a:ext uri="{FF2B5EF4-FFF2-40B4-BE49-F238E27FC236}">
                  <a16:creationId xmlns:a16="http://schemas.microsoft.com/office/drawing/2014/main" id="{66C12CAA-5D0A-B7DC-9D3F-16C5B5E2523C}"/>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ea typeface="Meiryo" panose="020B0604030504040204" pitchFamily="34" charset="-128"/>
              </a:endParaRPr>
            </a:p>
          </p:txBody>
        </p:sp>
        <p:sp>
          <p:nvSpPr>
            <p:cNvPr id="84" name="Freeform 307">
              <a:extLst>
                <a:ext uri="{FF2B5EF4-FFF2-40B4-BE49-F238E27FC236}">
                  <a16:creationId xmlns:a16="http://schemas.microsoft.com/office/drawing/2014/main" id="{2FC95365-BA56-D6B2-A821-44A56B9F0E78}"/>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ea typeface="Meiryo" panose="020B0604030504040204" pitchFamily="34" charset="-128"/>
              </a:endParaRPr>
            </a:p>
          </p:txBody>
        </p:sp>
        <p:sp>
          <p:nvSpPr>
            <p:cNvPr id="85" name="Freeform 308">
              <a:extLst>
                <a:ext uri="{FF2B5EF4-FFF2-40B4-BE49-F238E27FC236}">
                  <a16:creationId xmlns:a16="http://schemas.microsoft.com/office/drawing/2014/main" id="{64445D45-FCE5-7250-4D21-F15178BA05C0}"/>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tx1"/>
                </a:solidFill>
                <a:ea typeface="Meiryo" panose="020B0604030504040204" pitchFamily="34" charset="-128"/>
              </a:endParaRPr>
            </a:p>
          </p:txBody>
        </p:sp>
      </p:grpSp>
    </p:spTree>
    <p:extLst>
      <p:ext uri="{BB962C8B-B14F-4D97-AF65-F5344CB8AC3E}">
        <p14:creationId xmlns:p14="http://schemas.microsoft.com/office/powerpoint/2010/main" val="1664488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76656EE7-8020-61D8-F9AD-0E24409D7AB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41458" b="41458"/>
          <a:stretch/>
        </p:blipFill>
        <p:spPr>
          <a:xfrm>
            <a:off x="0" y="0"/>
            <a:ext cx="9144000" cy="1562100"/>
          </a:xfrm>
          <a:prstGeom prst="rect">
            <a:avLst/>
          </a:prstGeom>
        </p:spPr>
      </p:pic>
      <p:sp>
        <p:nvSpPr>
          <p:cNvPr id="4" name="Title 5">
            <a:extLst>
              <a:ext uri="{FF2B5EF4-FFF2-40B4-BE49-F238E27FC236}">
                <a16:creationId xmlns:a16="http://schemas.microsoft.com/office/drawing/2014/main" id="{59AC3B03-EB6F-9FDB-8B75-CAF887A83499}"/>
              </a:ext>
            </a:extLst>
          </p:cNvPr>
          <p:cNvSpPr txBox="1">
            <a:spLocks/>
          </p:cNvSpPr>
          <p:nvPr/>
        </p:nvSpPr>
        <p:spPr>
          <a:xfrm>
            <a:off x="368490" y="2075460"/>
            <a:ext cx="2649940" cy="68480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ea typeface="Meiryo" panose="020B0604030504040204" pitchFamily="34" charset="-128"/>
                <a:cs typeface="+mj-cs"/>
              </a:rPr>
              <a:t>サプライ チェーン</a:t>
            </a:r>
            <a:r>
              <a:rPr lang="en-US" altLang="ja-JP" sz="1200" b="1" dirty="0">
                <a:ea typeface="Meiryo" panose="020B0604030504040204" pitchFamily="34" charset="-128"/>
                <a:cs typeface="+mj-cs"/>
              </a:rPr>
              <a:t>:</a:t>
            </a:r>
            <a:endParaRPr lang="ja-JP" altLang="en-US" sz="1200" dirty="0">
              <a:ea typeface="Meiryo" panose="020B0604030504040204" pitchFamily="34" charset="-128"/>
              <a:cs typeface="+mj-cs"/>
            </a:endParaRPr>
          </a:p>
          <a:p>
            <a:pPr marL="0" lvl="1" algn="ctr" defTabSz="685800" rtl="0">
              <a:spcBef>
                <a:spcPct val="0"/>
              </a:spcBef>
              <a:spcAft>
                <a:spcPts val="300"/>
              </a:spcAft>
            </a:pPr>
            <a:r>
              <a:rPr lang="en-US" altLang="ja-JP" sz="1000" dirty="0">
                <a:ea typeface="Meiryo" panose="020B0604030504040204" pitchFamily="34" charset="-128"/>
                <a:cs typeface="+mj-cs"/>
              </a:rPr>
              <a:t>IoT </a:t>
            </a:r>
            <a:r>
              <a:rPr lang="ja-JP" altLang="en-US" sz="1000" dirty="0">
                <a:ea typeface="Meiryo" panose="020B0604030504040204" pitchFamily="34" charset="-128"/>
                <a:cs typeface="+mj-cs"/>
              </a:rPr>
              <a:t>センサーがリアルタイムの位置を追跡し、</a:t>
            </a:r>
            <a:br>
              <a:rPr lang="ja-JP" altLang="en-US" sz="1000" dirty="0">
                <a:ea typeface="Meiryo" panose="020B0604030504040204" pitchFamily="34" charset="-128"/>
                <a:cs typeface="+mj-cs"/>
              </a:rPr>
            </a:br>
            <a:r>
              <a:rPr lang="ja-JP" altLang="en-US" sz="1000" dirty="0">
                <a:ea typeface="Meiryo" panose="020B0604030504040204" pitchFamily="34" charset="-128"/>
                <a:cs typeface="+mj-cs"/>
              </a:rPr>
              <a:t>物品の温度と保管状態を監視して排出量を減らし、無駄を削減します。</a:t>
            </a:r>
          </a:p>
        </p:txBody>
      </p:sp>
      <p:sp>
        <p:nvSpPr>
          <p:cNvPr id="5" name="Title 5">
            <a:extLst>
              <a:ext uri="{FF2B5EF4-FFF2-40B4-BE49-F238E27FC236}">
                <a16:creationId xmlns:a16="http://schemas.microsoft.com/office/drawing/2014/main" id="{07F9F0B8-6658-56FE-A0D3-7B732535C1C0}"/>
              </a:ext>
            </a:extLst>
          </p:cNvPr>
          <p:cNvSpPr txBox="1">
            <a:spLocks/>
          </p:cNvSpPr>
          <p:nvPr/>
        </p:nvSpPr>
        <p:spPr>
          <a:xfrm>
            <a:off x="3247030" y="2075460"/>
            <a:ext cx="2649940" cy="68480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ea typeface="Meiryo" panose="020B0604030504040204" pitchFamily="34" charset="-128"/>
                <a:cs typeface="+mj-cs"/>
              </a:rPr>
              <a:t>エネルギー消費</a:t>
            </a:r>
            <a:r>
              <a:rPr lang="en-US" altLang="ja-JP" sz="1200" b="1" dirty="0">
                <a:ea typeface="Meiryo" panose="020B0604030504040204" pitchFamily="34" charset="-128"/>
                <a:cs typeface="+mj-cs"/>
              </a:rPr>
              <a:t>:</a:t>
            </a:r>
          </a:p>
          <a:p>
            <a:pPr marL="0" lvl="1" algn="ctr" defTabSz="685800" rtl="0">
              <a:spcBef>
                <a:spcPct val="0"/>
              </a:spcBef>
              <a:spcAft>
                <a:spcPts val="300"/>
              </a:spcAft>
            </a:pPr>
            <a:r>
              <a:rPr lang="en-US" altLang="ja-JP" sz="1000" dirty="0">
                <a:ea typeface="Meiryo" panose="020B0604030504040204" pitchFamily="34" charset="-128"/>
                <a:cs typeface="+mj-cs"/>
              </a:rPr>
              <a:t>IoT </a:t>
            </a:r>
            <a:r>
              <a:rPr lang="ja-JP" altLang="en-US" sz="1000" dirty="0">
                <a:ea typeface="Meiryo" panose="020B0604030504040204" pitchFamily="34" charset="-128"/>
                <a:cs typeface="+mj-cs"/>
              </a:rPr>
              <a:t>テクノロジーは、ロード バランシングと</a:t>
            </a:r>
            <a:br>
              <a:rPr lang="en-US" altLang="ja-JP" sz="1000" dirty="0">
                <a:ea typeface="Meiryo" panose="020B0604030504040204" pitchFamily="34" charset="-128"/>
                <a:cs typeface="+mj-cs"/>
              </a:rPr>
            </a:br>
            <a:r>
              <a:rPr lang="ja-JP" altLang="en-US" sz="1000" dirty="0">
                <a:ea typeface="Meiryo" panose="020B0604030504040204" pitchFamily="34" charset="-128"/>
                <a:cs typeface="+mj-cs"/>
              </a:rPr>
              <a:t>再生可能なエネルギー源の効率化を可能に</a:t>
            </a:r>
            <a:br>
              <a:rPr lang="en-US" altLang="ja-JP" sz="1000" dirty="0">
                <a:ea typeface="Meiryo" panose="020B0604030504040204" pitchFamily="34" charset="-128"/>
                <a:cs typeface="+mj-cs"/>
              </a:rPr>
            </a:br>
            <a:r>
              <a:rPr lang="ja-JP" altLang="en-US" sz="1000" dirty="0">
                <a:ea typeface="Meiryo" panose="020B0604030504040204" pitchFamily="34" charset="-128"/>
                <a:cs typeface="+mj-cs"/>
              </a:rPr>
              <a:t>するスマート グリッドを開発します。</a:t>
            </a:r>
          </a:p>
        </p:txBody>
      </p:sp>
      <p:sp>
        <p:nvSpPr>
          <p:cNvPr id="6" name="Title 5">
            <a:extLst>
              <a:ext uri="{FF2B5EF4-FFF2-40B4-BE49-F238E27FC236}">
                <a16:creationId xmlns:a16="http://schemas.microsoft.com/office/drawing/2014/main" id="{605F3940-748A-8840-DF0A-B6B1C49B623B}"/>
              </a:ext>
            </a:extLst>
          </p:cNvPr>
          <p:cNvSpPr txBox="1">
            <a:spLocks/>
          </p:cNvSpPr>
          <p:nvPr/>
        </p:nvSpPr>
        <p:spPr>
          <a:xfrm>
            <a:off x="6125570" y="2075460"/>
            <a:ext cx="2649940" cy="68480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ea typeface="Meiryo" panose="020B0604030504040204" pitchFamily="34" charset="-128"/>
                <a:cs typeface="+mj-cs"/>
              </a:rPr>
              <a:t>製造</a:t>
            </a:r>
            <a:r>
              <a:rPr lang="en-US" altLang="ja-JP" sz="1200" b="1" dirty="0">
                <a:ea typeface="Meiryo" panose="020B0604030504040204" pitchFamily="34" charset="-128"/>
                <a:cs typeface="+mj-cs"/>
              </a:rPr>
              <a:t>:</a:t>
            </a:r>
          </a:p>
          <a:p>
            <a:pPr marL="0" lvl="1" algn="ctr" defTabSz="685800" rtl="0">
              <a:spcBef>
                <a:spcPct val="0"/>
              </a:spcBef>
              <a:spcAft>
                <a:spcPts val="300"/>
              </a:spcAft>
            </a:pPr>
            <a:r>
              <a:rPr lang="en-US" altLang="ja-JP" sz="1000" dirty="0">
                <a:ea typeface="Meiryo" panose="020B0604030504040204" pitchFamily="34" charset="-128"/>
                <a:cs typeface="+mj-cs"/>
              </a:rPr>
              <a:t>IoT </a:t>
            </a:r>
            <a:r>
              <a:rPr lang="ja-JP" altLang="en-US" sz="1000" dirty="0">
                <a:ea typeface="Meiryo" panose="020B0604030504040204" pitchFamily="34" charset="-128"/>
                <a:cs typeface="+mj-cs"/>
              </a:rPr>
              <a:t>テクノロジーで、センサーの配備と高度なコントロールが可能となり、生産効率を向上させ、エネルギー システムを最適化できます。</a:t>
            </a:r>
          </a:p>
        </p:txBody>
      </p:sp>
      <p:sp>
        <p:nvSpPr>
          <p:cNvPr id="7" name="Oval 6">
            <a:extLst>
              <a:ext uri="{FF2B5EF4-FFF2-40B4-BE49-F238E27FC236}">
                <a16:creationId xmlns:a16="http://schemas.microsoft.com/office/drawing/2014/main" id="{69BBDBDD-519E-F690-F071-F1AA4EEB4827}"/>
              </a:ext>
            </a:extLst>
          </p:cNvPr>
          <p:cNvSpPr/>
          <p:nvPr/>
        </p:nvSpPr>
        <p:spPr>
          <a:xfrm>
            <a:off x="1325882" y="1200150"/>
            <a:ext cx="735156" cy="73515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8" name="Oval 7">
            <a:extLst>
              <a:ext uri="{FF2B5EF4-FFF2-40B4-BE49-F238E27FC236}">
                <a16:creationId xmlns:a16="http://schemas.microsoft.com/office/drawing/2014/main" id="{425DE8E0-0E0C-3B01-3E86-BAC956EAB88C}"/>
              </a:ext>
            </a:extLst>
          </p:cNvPr>
          <p:cNvSpPr/>
          <p:nvPr/>
        </p:nvSpPr>
        <p:spPr>
          <a:xfrm>
            <a:off x="4204422" y="1200150"/>
            <a:ext cx="735156" cy="73515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9" name="Oval 8">
            <a:extLst>
              <a:ext uri="{FF2B5EF4-FFF2-40B4-BE49-F238E27FC236}">
                <a16:creationId xmlns:a16="http://schemas.microsoft.com/office/drawing/2014/main" id="{21FE0FE1-3285-4692-EF31-2B2E28F492DB}"/>
              </a:ext>
            </a:extLst>
          </p:cNvPr>
          <p:cNvSpPr/>
          <p:nvPr/>
        </p:nvSpPr>
        <p:spPr>
          <a:xfrm>
            <a:off x="7082962" y="1200150"/>
            <a:ext cx="735156" cy="73515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10" name="Title 5">
            <a:extLst>
              <a:ext uri="{FF2B5EF4-FFF2-40B4-BE49-F238E27FC236}">
                <a16:creationId xmlns:a16="http://schemas.microsoft.com/office/drawing/2014/main" id="{17AE35B4-212F-AF1B-F19D-8A647A1223C0}"/>
              </a:ext>
            </a:extLst>
          </p:cNvPr>
          <p:cNvSpPr txBox="1">
            <a:spLocks/>
          </p:cNvSpPr>
          <p:nvPr/>
        </p:nvSpPr>
        <p:spPr>
          <a:xfrm>
            <a:off x="368490" y="3889176"/>
            <a:ext cx="2649940" cy="65402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000" b="1" dirty="0">
                <a:solidFill>
                  <a:schemeClr val="accent1"/>
                </a:solidFill>
                <a:ea typeface="Meiryo" panose="020B0604030504040204" pitchFamily="34" charset="-128"/>
                <a:cs typeface="+mj-cs"/>
              </a:rPr>
              <a:t>例</a:t>
            </a:r>
            <a:r>
              <a:rPr lang="en-US" altLang="ja-JP" sz="1000" b="1" dirty="0">
                <a:solidFill>
                  <a:schemeClr val="accent1"/>
                </a:solidFill>
                <a:ea typeface="Meiryo" panose="020B0604030504040204" pitchFamily="34" charset="-128"/>
                <a:cs typeface="+mj-cs"/>
              </a:rPr>
              <a:t>:</a:t>
            </a:r>
          </a:p>
          <a:p>
            <a:pPr marL="0" lvl="1" algn="ctr" defTabSz="685800" rtl="0">
              <a:spcBef>
                <a:spcPct val="0"/>
              </a:spcBef>
              <a:spcAft>
                <a:spcPts val="300"/>
              </a:spcAft>
            </a:pPr>
            <a:r>
              <a:rPr lang="ja-JP" altLang="en-US" sz="1000" dirty="0">
                <a:ea typeface="Meiryo" panose="020B0604030504040204" pitchFamily="34" charset="-128"/>
                <a:cs typeface="+mj-cs"/>
              </a:rPr>
              <a:t>自動車会社は </a:t>
            </a:r>
            <a:r>
              <a:rPr lang="en-US" altLang="ja-JP" sz="1000" dirty="0">
                <a:ea typeface="Meiryo" panose="020B0604030504040204" pitchFamily="34" charset="-128"/>
                <a:cs typeface="+mj-cs"/>
              </a:rPr>
              <a:t>IoT </a:t>
            </a:r>
            <a:r>
              <a:rPr lang="ja-JP" altLang="en-US" sz="1000" dirty="0">
                <a:ea typeface="Meiryo" panose="020B0604030504040204" pitchFamily="34" charset="-128"/>
                <a:cs typeface="+mj-cs"/>
              </a:rPr>
              <a:t>センサーを使用し他国から</a:t>
            </a:r>
            <a:br>
              <a:rPr lang="en-US" altLang="ja-JP" sz="1000" dirty="0">
                <a:ea typeface="Meiryo" panose="020B0604030504040204" pitchFamily="34" charset="-128"/>
                <a:cs typeface="+mj-cs"/>
              </a:rPr>
            </a:br>
            <a:r>
              <a:rPr lang="ja-JP" altLang="en-US" sz="1000" dirty="0">
                <a:ea typeface="Meiryo" panose="020B0604030504040204" pitchFamily="34" charset="-128"/>
                <a:cs typeface="+mj-cs"/>
              </a:rPr>
              <a:t>の車両部品の移動を追跡することで非効率を特定して輸送排出量を削減しています。</a:t>
            </a:r>
          </a:p>
        </p:txBody>
      </p:sp>
      <p:sp>
        <p:nvSpPr>
          <p:cNvPr id="11" name="Title 5">
            <a:extLst>
              <a:ext uri="{FF2B5EF4-FFF2-40B4-BE49-F238E27FC236}">
                <a16:creationId xmlns:a16="http://schemas.microsoft.com/office/drawing/2014/main" id="{AE5FD1CD-3AFF-6430-E2FA-96C0AE58EAD4}"/>
              </a:ext>
            </a:extLst>
          </p:cNvPr>
          <p:cNvSpPr txBox="1">
            <a:spLocks/>
          </p:cNvSpPr>
          <p:nvPr/>
        </p:nvSpPr>
        <p:spPr>
          <a:xfrm>
            <a:off x="3247030" y="3889176"/>
            <a:ext cx="2649940" cy="65402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000" b="1" dirty="0">
                <a:solidFill>
                  <a:schemeClr val="accent1"/>
                </a:solidFill>
                <a:ea typeface="Meiryo" panose="020B0604030504040204" pitchFamily="34" charset="-128"/>
                <a:cs typeface="+mj-cs"/>
              </a:rPr>
              <a:t>例</a:t>
            </a:r>
            <a:r>
              <a:rPr lang="en-US" altLang="ja-JP" sz="1000" b="1" dirty="0">
                <a:solidFill>
                  <a:schemeClr val="accent1"/>
                </a:solidFill>
                <a:ea typeface="Meiryo" panose="020B0604030504040204" pitchFamily="34" charset="-128"/>
                <a:cs typeface="+mj-cs"/>
              </a:rPr>
              <a:t>:</a:t>
            </a:r>
          </a:p>
          <a:p>
            <a:pPr marL="0" lvl="1" algn="ctr" defTabSz="685800" rtl="0">
              <a:spcBef>
                <a:spcPct val="0"/>
              </a:spcBef>
              <a:spcAft>
                <a:spcPts val="300"/>
              </a:spcAft>
            </a:pPr>
            <a:r>
              <a:rPr lang="ja-JP" altLang="en-US" sz="1000" dirty="0">
                <a:ea typeface="Meiryo" panose="020B0604030504040204" pitchFamily="34" charset="-128"/>
                <a:cs typeface="+mj-cs"/>
              </a:rPr>
              <a:t>スマート街灯システムは、センサーを使用してデータを収集し、照明の自動化と強度を</a:t>
            </a:r>
            <a:br>
              <a:rPr lang="en-US" altLang="ja-JP" sz="1000" dirty="0">
                <a:ea typeface="Meiryo" panose="020B0604030504040204" pitchFamily="34" charset="-128"/>
                <a:cs typeface="+mj-cs"/>
              </a:rPr>
            </a:br>
            <a:r>
              <a:rPr lang="ja-JP" altLang="en-US" sz="1000" dirty="0">
                <a:ea typeface="Meiryo" panose="020B0604030504040204" pitchFamily="34" charset="-128"/>
                <a:cs typeface="+mj-cs"/>
              </a:rPr>
              <a:t>通知し、消費電力を最大 </a:t>
            </a:r>
            <a:r>
              <a:rPr lang="en-US" altLang="ja-JP" sz="1000" dirty="0">
                <a:ea typeface="Meiryo" panose="020B0604030504040204" pitchFamily="34" charset="-128"/>
                <a:cs typeface="+mj-cs"/>
              </a:rPr>
              <a:t>40% </a:t>
            </a:r>
            <a:r>
              <a:rPr lang="ja-JP" altLang="en-US" sz="1000" dirty="0">
                <a:ea typeface="Meiryo" panose="020B0604030504040204" pitchFamily="34" charset="-128"/>
                <a:cs typeface="+mj-cs"/>
              </a:rPr>
              <a:t>削減します。</a:t>
            </a:r>
          </a:p>
        </p:txBody>
      </p:sp>
      <p:sp>
        <p:nvSpPr>
          <p:cNvPr id="12" name="Title 5">
            <a:extLst>
              <a:ext uri="{FF2B5EF4-FFF2-40B4-BE49-F238E27FC236}">
                <a16:creationId xmlns:a16="http://schemas.microsoft.com/office/drawing/2014/main" id="{F23AF430-E888-995A-5BDF-DEE68A55DF4A}"/>
              </a:ext>
            </a:extLst>
          </p:cNvPr>
          <p:cNvSpPr txBox="1">
            <a:spLocks/>
          </p:cNvSpPr>
          <p:nvPr/>
        </p:nvSpPr>
        <p:spPr>
          <a:xfrm>
            <a:off x="6125569" y="3889176"/>
            <a:ext cx="2764235" cy="65402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000" b="1" dirty="0">
                <a:solidFill>
                  <a:schemeClr val="accent1"/>
                </a:solidFill>
                <a:ea typeface="Meiryo" panose="020B0604030504040204" pitchFamily="34" charset="-128"/>
                <a:cs typeface="+mj-cs"/>
              </a:rPr>
              <a:t>例</a:t>
            </a:r>
            <a:r>
              <a:rPr lang="en-US" altLang="ja-JP" sz="1000" b="1" dirty="0">
                <a:solidFill>
                  <a:schemeClr val="accent1"/>
                </a:solidFill>
                <a:ea typeface="Meiryo" panose="020B0604030504040204" pitchFamily="34" charset="-128"/>
                <a:cs typeface="+mj-cs"/>
              </a:rPr>
              <a:t>:</a:t>
            </a:r>
          </a:p>
          <a:p>
            <a:pPr marL="0" lvl="1" algn="ctr" defTabSz="685800" rtl="0">
              <a:spcBef>
                <a:spcPct val="0"/>
              </a:spcBef>
              <a:spcAft>
                <a:spcPts val="300"/>
              </a:spcAft>
            </a:pPr>
            <a:r>
              <a:rPr lang="ja-JP" altLang="en-US" sz="1000" dirty="0">
                <a:ea typeface="Meiryo" panose="020B0604030504040204" pitchFamily="34" charset="-128"/>
                <a:cs typeface="+mj-cs"/>
              </a:rPr>
              <a:t> ポータブルトイレの製造業者は、製造時に使</a:t>
            </a:r>
            <a:br>
              <a:rPr lang="en-US" altLang="ja-JP" sz="1000" dirty="0">
                <a:ea typeface="Meiryo" panose="020B0604030504040204" pitchFamily="34" charset="-128"/>
                <a:cs typeface="+mj-cs"/>
              </a:rPr>
            </a:br>
            <a:r>
              <a:rPr lang="ja-JP" altLang="en-US" sz="1000" dirty="0">
                <a:ea typeface="Meiryo" panose="020B0604030504040204" pitchFamily="34" charset="-128"/>
                <a:cs typeface="+mj-cs"/>
              </a:rPr>
              <a:t>用する各機械のリアルタイムの消費電力を</a:t>
            </a:r>
            <a:br>
              <a:rPr lang="en-US" altLang="ja-JP" sz="1000" dirty="0">
                <a:ea typeface="Meiryo" panose="020B0604030504040204" pitchFamily="34" charset="-128"/>
                <a:cs typeface="+mj-cs"/>
              </a:rPr>
            </a:br>
            <a:r>
              <a:rPr lang="ja-JP" altLang="en-US" sz="1000" dirty="0">
                <a:ea typeface="Meiryo" panose="020B0604030504040204" pitchFamily="34" charset="-128"/>
                <a:cs typeface="+mj-cs"/>
              </a:rPr>
              <a:t>監視するために、</a:t>
            </a:r>
            <a:r>
              <a:rPr lang="en-US" altLang="ja-JP" sz="1000" dirty="0">
                <a:ea typeface="Meiryo" panose="020B0604030504040204" pitchFamily="34" charset="-128"/>
                <a:cs typeface="+mj-cs"/>
              </a:rPr>
              <a:t>IoT </a:t>
            </a:r>
            <a:r>
              <a:rPr lang="ja-JP" altLang="en-US" sz="1000" dirty="0">
                <a:ea typeface="Meiryo" panose="020B0604030504040204" pitchFamily="34" charset="-128"/>
                <a:cs typeface="+mj-cs"/>
              </a:rPr>
              <a:t>システムを使用しています。</a:t>
            </a:r>
          </a:p>
        </p:txBody>
      </p:sp>
      <p:cxnSp>
        <p:nvCxnSpPr>
          <p:cNvPr id="13" name="Straight Connector 12">
            <a:extLst>
              <a:ext uri="{FF2B5EF4-FFF2-40B4-BE49-F238E27FC236}">
                <a16:creationId xmlns:a16="http://schemas.microsoft.com/office/drawing/2014/main" id="{DF119F2A-3075-CB10-7134-04531224D677}"/>
              </a:ext>
            </a:extLst>
          </p:cNvPr>
          <p:cNvCxnSpPr>
            <a:cxnSpLocks/>
          </p:cNvCxnSpPr>
          <p:nvPr/>
        </p:nvCxnSpPr>
        <p:spPr>
          <a:xfrm>
            <a:off x="3132730" y="2075460"/>
            <a:ext cx="0" cy="270450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A3E50C9-F27A-8189-BF93-9AB37936F0BC}"/>
              </a:ext>
            </a:extLst>
          </p:cNvPr>
          <p:cNvCxnSpPr>
            <a:cxnSpLocks/>
          </p:cNvCxnSpPr>
          <p:nvPr/>
        </p:nvCxnSpPr>
        <p:spPr>
          <a:xfrm>
            <a:off x="6011270" y="2075460"/>
            <a:ext cx="0" cy="270450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1EA909-71F6-2E1E-7A7D-97DE43428AEF}"/>
              </a:ext>
            </a:extLst>
          </p:cNvPr>
          <p:cNvCxnSpPr>
            <a:cxnSpLocks/>
          </p:cNvCxnSpPr>
          <p:nvPr/>
        </p:nvCxnSpPr>
        <p:spPr>
          <a:xfrm flipH="1">
            <a:off x="368490" y="3632496"/>
            <a:ext cx="26499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0127AF-6EAD-4CF2-E9AA-B1C4AE703779}"/>
              </a:ext>
            </a:extLst>
          </p:cNvPr>
          <p:cNvCxnSpPr>
            <a:cxnSpLocks/>
          </p:cNvCxnSpPr>
          <p:nvPr/>
        </p:nvCxnSpPr>
        <p:spPr>
          <a:xfrm flipH="1">
            <a:off x="3247030" y="3632496"/>
            <a:ext cx="26499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34E7DF-AF96-960B-8631-BCB0DEAC7840}"/>
              </a:ext>
            </a:extLst>
          </p:cNvPr>
          <p:cNvCxnSpPr>
            <a:cxnSpLocks/>
          </p:cNvCxnSpPr>
          <p:nvPr/>
        </p:nvCxnSpPr>
        <p:spPr>
          <a:xfrm flipH="1">
            <a:off x="6125570" y="3632496"/>
            <a:ext cx="26499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48FBE6F-3A33-FC4C-B569-CAAEC5025A57}"/>
              </a:ext>
            </a:extLst>
          </p:cNvPr>
          <p:cNvSpPr>
            <a:spLocks noGrp="1"/>
          </p:cNvSpPr>
          <p:nvPr>
            <p:ph type="title"/>
          </p:nvPr>
        </p:nvSpPr>
        <p:spPr/>
        <p:txBody>
          <a:bodyPr rtlCol="0"/>
          <a:lstStyle/>
          <a:p>
            <a:pPr rtl="0"/>
            <a:r>
              <a:rPr lang="en-US" altLang="ja-JP" dirty="0">
                <a:solidFill>
                  <a:schemeClr val="bg1"/>
                </a:solidFill>
                <a:ea typeface="Meiryo" panose="020B0604030504040204" pitchFamily="34" charset="-128"/>
              </a:rPr>
              <a:t>IoT </a:t>
            </a:r>
            <a:r>
              <a:rPr lang="ja-JP" altLang="en-US" dirty="0">
                <a:solidFill>
                  <a:schemeClr val="bg1"/>
                </a:solidFill>
                <a:ea typeface="Meiryo" panose="020B0604030504040204" pitchFamily="34" charset="-128"/>
              </a:rPr>
              <a:t>を使用してサステナビリティを改善</a:t>
            </a:r>
          </a:p>
        </p:txBody>
      </p:sp>
      <p:sp>
        <p:nvSpPr>
          <p:cNvPr id="56" name="Freeform 203">
            <a:extLst>
              <a:ext uri="{FF2B5EF4-FFF2-40B4-BE49-F238E27FC236}">
                <a16:creationId xmlns:a16="http://schemas.microsoft.com/office/drawing/2014/main" id="{749C1F5E-3AEB-E9F4-5F64-E530A386034A}"/>
              </a:ext>
            </a:extLst>
          </p:cNvPr>
          <p:cNvSpPr>
            <a:spLocks noChangeAspect="1" noEditPoints="1"/>
          </p:cNvSpPr>
          <p:nvPr/>
        </p:nvSpPr>
        <p:spPr bwMode="auto">
          <a:xfrm>
            <a:off x="1514714" y="1393992"/>
            <a:ext cx="357493" cy="347472"/>
          </a:xfrm>
          <a:custGeom>
            <a:avLst/>
            <a:gdLst>
              <a:gd name="T0" fmla="*/ 3037 w 3310"/>
              <a:gd name="T1" fmla="*/ 1680 h 3224"/>
              <a:gd name="T2" fmla="*/ 2559 w 3310"/>
              <a:gd name="T3" fmla="*/ 1763 h 3224"/>
              <a:gd name="T4" fmla="*/ 2542 w 3310"/>
              <a:gd name="T5" fmla="*/ 1319 h 3224"/>
              <a:gd name="T6" fmla="*/ 2664 w 3310"/>
              <a:gd name="T7" fmla="*/ 881 h 3224"/>
              <a:gd name="T8" fmla="*/ 3170 w 3310"/>
              <a:gd name="T9" fmla="*/ 646 h 3224"/>
              <a:gd name="T10" fmla="*/ 2645 w 3310"/>
              <a:gd name="T11" fmla="*/ 428 h 3224"/>
              <a:gd name="T12" fmla="*/ 2382 w 3310"/>
              <a:gd name="T13" fmla="*/ 914 h 3224"/>
              <a:gd name="T14" fmla="*/ 1947 w 3310"/>
              <a:gd name="T15" fmla="*/ 725 h 3224"/>
              <a:gd name="T16" fmla="*/ 1303 w 3310"/>
              <a:gd name="T17" fmla="*/ 671 h 3224"/>
              <a:gd name="T18" fmla="*/ 1327 w 3310"/>
              <a:gd name="T19" fmla="*/ 274 h 3224"/>
              <a:gd name="T20" fmla="*/ 915 w 3310"/>
              <a:gd name="T21" fmla="*/ 0 h 3224"/>
              <a:gd name="T22" fmla="*/ 502 w 3310"/>
              <a:gd name="T23" fmla="*/ 274 h 3224"/>
              <a:gd name="T24" fmla="*/ 598 w 3310"/>
              <a:gd name="T25" fmla="*/ 764 h 3224"/>
              <a:gd name="T26" fmla="*/ 1089 w 3310"/>
              <a:gd name="T27" fmla="*/ 860 h 3224"/>
              <a:gd name="T28" fmla="*/ 1399 w 3310"/>
              <a:gd name="T29" fmla="*/ 1088 h 3224"/>
              <a:gd name="T30" fmla="*/ 1476 w 3310"/>
              <a:gd name="T31" fmla="*/ 1683 h 3224"/>
              <a:gd name="T32" fmla="*/ 814 w 3310"/>
              <a:gd name="T33" fmla="*/ 1596 h 3224"/>
              <a:gd name="T34" fmla="*/ 64 w 3310"/>
              <a:gd name="T35" fmla="*/ 2093 h 3224"/>
              <a:gd name="T36" fmla="*/ 238 w 3310"/>
              <a:gd name="T37" fmla="*/ 2985 h 3224"/>
              <a:gd name="T38" fmla="*/ 1131 w 3310"/>
              <a:gd name="T39" fmla="*/ 3160 h 3224"/>
              <a:gd name="T40" fmla="*/ 1628 w 3310"/>
              <a:gd name="T41" fmla="*/ 2410 h 3224"/>
              <a:gd name="T42" fmla="*/ 1588 w 3310"/>
              <a:gd name="T43" fmla="*/ 1794 h 3224"/>
              <a:gd name="T44" fmla="*/ 2178 w 3310"/>
              <a:gd name="T45" fmla="*/ 1868 h 3224"/>
              <a:gd name="T46" fmla="*/ 2450 w 3310"/>
              <a:gd name="T47" fmla="*/ 1918 h 3224"/>
              <a:gd name="T48" fmla="*/ 2546 w 3310"/>
              <a:gd name="T49" fmla="*/ 2409 h 3224"/>
              <a:gd name="T50" fmla="*/ 3037 w 3310"/>
              <a:gd name="T51" fmla="*/ 2504 h 3224"/>
              <a:gd name="T52" fmla="*/ 3310 w 3310"/>
              <a:gd name="T53" fmla="*/ 2092 h 3224"/>
              <a:gd name="T54" fmla="*/ 3013 w 3310"/>
              <a:gd name="T55" fmla="*/ 646 h 3224"/>
              <a:gd name="T56" fmla="*/ 2863 w 3310"/>
              <a:gd name="T57" fmla="*/ 496 h 3224"/>
              <a:gd name="T58" fmla="*/ 625 w 3310"/>
              <a:gd name="T59" fmla="*/ 448 h 3224"/>
              <a:gd name="T60" fmla="*/ 1120 w 3310"/>
              <a:gd name="T61" fmla="*/ 243 h 3224"/>
              <a:gd name="T62" fmla="*/ 915 w 3310"/>
              <a:gd name="T63" fmla="*/ 738 h 3224"/>
              <a:gd name="T64" fmla="*/ 1069 w 3310"/>
              <a:gd name="T65" fmla="*/ 3014 h 3224"/>
              <a:gd name="T66" fmla="*/ 350 w 3310"/>
              <a:gd name="T67" fmla="*/ 2874 h 3224"/>
              <a:gd name="T68" fmla="*/ 209 w 3310"/>
              <a:gd name="T69" fmla="*/ 2154 h 3224"/>
              <a:gd name="T70" fmla="*/ 814 w 3310"/>
              <a:gd name="T71" fmla="*/ 1754 h 3224"/>
              <a:gd name="T72" fmla="*/ 1418 w 3310"/>
              <a:gd name="T73" fmla="*/ 2154 h 3224"/>
              <a:gd name="T74" fmla="*/ 1947 w 3310"/>
              <a:gd name="T75" fmla="*/ 1757 h 3224"/>
              <a:gd name="T76" fmla="*/ 1638 w 3310"/>
              <a:gd name="T77" fmla="*/ 1010 h 3224"/>
              <a:gd name="T78" fmla="*/ 2384 w 3310"/>
              <a:gd name="T79" fmla="*/ 1319 h 3224"/>
              <a:gd name="T80" fmla="*/ 3068 w 3310"/>
              <a:gd name="T81" fmla="*/ 2297 h 3224"/>
              <a:gd name="T82" fmla="*/ 2573 w 3310"/>
              <a:gd name="T83" fmla="*/ 2092 h 3224"/>
              <a:gd name="T84" fmla="*/ 3068 w 3310"/>
              <a:gd name="T85" fmla="*/ 1887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0" h="3224">
                <a:moveTo>
                  <a:pt x="3275" y="1918"/>
                </a:moveTo>
                <a:cubicBezTo>
                  <a:pt x="3252" y="1865"/>
                  <a:pt x="3220" y="1817"/>
                  <a:pt x="3179" y="1776"/>
                </a:cubicBezTo>
                <a:cubicBezTo>
                  <a:pt x="3138" y="1735"/>
                  <a:pt x="3090" y="1703"/>
                  <a:pt x="3037" y="1680"/>
                </a:cubicBezTo>
                <a:cubicBezTo>
                  <a:pt x="2982" y="1657"/>
                  <a:pt x="2923" y="1645"/>
                  <a:pt x="2863" y="1645"/>
                </a:cubicBezTo>
                <a:cubicBezTo>
                  <a:pt x="2802" y="1645"/>
                  <a:pt x="2744" y="1657"/>
                  <a:pt x="2688" y="1680"/>
                </a:cubicBezTo>
                <a:cubicBezTo>
                  <a:pt x="2641" y="1700"/>
                  <a:pt x="2597" y="1728"/>
                  <a:pt x="2559" y="1763"/>
                </a:cubicBezTo>
                <a:cubicBezTo>
                  <a:pt x="2437" y="1656"/>
                  <a:pt x="2437" y="1656"/>
                  <a:pt x="2437" y="1656"/>
                </a:cubicBezTo>
                <a:cubicBezTo>
                  <a:pt x="2460" y="1623"/>
                  <a:pt x="2479" y="1588"/>
                  <a:pt x="2495" y="1551"/>
                </a:cubicBezTo>
                <a:cubicBezTo>
                  <a:pt x="2526" y="1478"/>
                  <a:pt x="2542" y="1400"/>
                  <a:pt x="2542" y="1319"/>
                </a:cubicBezTo>
                <a:cubicBezTo>
                  <a:pt x="2542" y="1239"/>
                  <a:pt x="2526" y="1161"/>
                  <a:pt x="2495" y="1088"/>
                </a:cubicBezTo>
                <a:cubicBezTo>
                  <a:pt x="2489" y="1073"/>
                  <a:pt x="2481" y="1058"/>
                  <a:pt x="2474" y="1043"/>
                </a:cubicBezTo>
                <a:cubicBezTo>
                  <a:pt x="2664" y="881"/>
                  <a:pt x="2664" y="881"/>
                  <a:pt x="2664" y="881"/>
                </a:cubicBezTo>
                <a:cubicBezTo>
                  <a:pt x="2720" y="928"/>
                  <a:pt x="2789" y="953"/>
                  <a:pt x="2863" y="953"/>
                </a:cubicBezTo>
                <a:cubicBezTo>
                  <a:pt x="2945" y="953"/>
                  <a:pt x="3022" y="921"/>
                  <a:pt x="3080" y="863"/>
                </a:cubicBezTo>
                <a:cubicBezTo>
                  <a:pt x="3138" y="805"/>
                  <a:pt x="3170" y="728"/>
                  <a:pt x="3170" y="646"/>
                </a:cubicBezTo>
                <a:cubicBezTo>
                  <a:pt x="3170" y="564"/>
                  <a:pt x="3138" y="486"/>
                  <a:pt x="3080" y="428"/>
                </a:cubicBezTo>
                <a:cubicBezTo>
                  <a:pt x="3022" y="370"/>
                  <a:pt x="2945" y="338"/>
                  <a:pt x="2863" y="338"/>
                </a:cubicBezTo>
                <a:cubicBezTo>
                  <a:pt x="2780" y="338"/>
                  <a:pt x="2703" y="370"/>
                  <a:pt x="2645" y="428"/>
                </a:cubicBezTo>
                <a:cubicBezTo>
                  <a:pt x="2587" y="486"/>
                  <a:pt x="2555" y="564"/>
                  <a:pt x="2555" y="646"/>
                </a:cubicBezTo>
                <a:cubicBezTo>
                  <a:pt x="2555" y="682"/>
                  <a:pt x="2561" y="718"/>
                  <a:pt x="2574" y="752"/>
                </a:cubicBezTo>
                <a:cubicBezTo>
                  <a:pt x="2382" y="914"/>
                  <a:pt x="2382" y="914"/>
                  <a:pt x="2382" y="914"/>
                </a:cubicBezTo>
                <a:cubicBezTo>
                  <a:pt x="2377" y="909"/>
                  <a:pt x="2372" y="904"/>
                  <a:pt x="2368" y="899"/>
                </a:cubicBezTo>
                <a:cubicBezTo>
                  <a:pt x="2313" y="844"/>
                  <a:pt x="2249" y="801"/>
                  <a:pt x="2178" y="771"/>
                </a:cubicBezTo>
                <a:cubicBezTo>
                  <a:pt x="2105" y="740"/>
                  <a:pt x="2027" y="725"/>
                  <a:pt x="1947" y="725"/>
                </a:cubicBezTo>
                <a:cubicBezTo>
                  <a:pt x="1867" y="725"/>
                  <a:pt x="1789" y="740"/>
                  <a:pt x="1715" y="771"/>
                </a:cubicBezTo>
                <a:cubicBezTo>
                  <a:pt x="1652" y="798"/>
                  <a:pt x="1594" y="835"/>
                  <a:pt x="1544" y="882"/>
                </a:cubicBezTo>
                <a:cubicBezTo>
                  <a:pt x="1303" y="671"/>
                  <a:pt x="1303" y="671"/>
                  <a:pt x="1303" y="671"/>
                </a:cubicBezTo>
                <a:cubicBezTo>
                  <a:pt x="1312" y="655"/>
                  <a:pt x="1320" y="639"/>
                  <a:pt x="1327" y="622"/>
                </a:cubicBezTo>
                <a:cubicBezTo>
                  <a:pt x="1350" y="567"/>
                  <a:pt x="1362" y="508"/>
                  <a:pt x="1362" y="448"/>
                </a:cubicBezTo>
                <a:cubicBezTo>
                  <a:pt x="1362" y="388"/>
                  <a:pt x="1350" y="329"/>
                  <a:pt x="1327" y="274"/>
                </a:cubicBezTo>
                <a:cubicBezTo>
                  <a:pt x="1304" y="220"/>
                  <a:pt x="1272" y="173"/>
                  <a:pt x="1231" y="132"/>
                </a:cubicBezTo>
                <a:cubicBezTo>
                  <a:pt x="1190" y="90"/>
                  <a:pt x="1142" y="58"/>
                  <a:pt x="1089" y="36"/>
                </a:cubicBezTo>
                <a:cubicBezTo>
                  <a:pt x="1034" y="12"/>
                  <a:pt x="975" y="0"/>
                  <a:pt x="915" y="0"/>
                </a:cubicBezTo>
                <a:cubicBezTo>
                  <a:pt x="854" y="0"/>
                  <a:pt x="796" y="12"/>
                  <a:pt x="740" y="36"/>
                </a:cubicBezTo>
                <a:cubicBezTo>
                  <a:pt x="687" y="58"/>
                  <a:pt x="639" y="90"/>
                  <a:pt x="598" y="132"/>
                </a:cubicBezTo>
                <a:cubicBezTo>
                  <a:pt x="557" y="173"/>
                  <a:pt x="525" y="220"/>
                  <a:pt x="502" y="274"/>
                </a:cubicBezTo>
                <a:cubicBezTo>
                  <a:pt x="479" y="329"/>
                  <a:pt x="467" y="388"/>
                  <a:pt x="467" y="448"/>
                </a:cubicBezTo>
                <a:cubicBezTo>
                  <a:pt x="467" y="508"/>
                  <a:pt x="479" y="567"/>
                  <a:pt x="502" y="622"/>
                </a:cubicBezTo>
                <a:cubicBezTo>
                  <a:pt x="525" y="675"/>
                  <a:pt x="557" y="723"/>
                  <a:pt x="598" y="764"/>
                </a:cubicBezTo>
                <a:cubicBezTo>
                  <a:pt x="639" y="805"/>
                  <a:pt x="687" y="838"/>
                  <a:pt x="740" y="860"/>
                </a:cubicBezTo>
                <a:cubicBezTo>
                  <a:pt x="796" y="884"/>
                  <a:pt x="854" y="895"/>
                  <a:pt x="915" y="895"/>
                </a:cubicBezTo>
                <a:cubicBezTo>
                  <a:pt x="975" y="895"/>
                  <a:pt x="1034" y="884"/>
                  <a:pt x="1089" y="860"/>
                </a:cubicBezTo>
                <a:cubicBezTo>
                  <a:pt x="1130" y="843"/>
                  <a:pt x="1167" y="820"/>
                  <a:pt x="1201" y="792"/>
                </a:cubicBezTo>
                <a:cubicBezTo>
                  <a:pt x="1443" y="1003"/>
                  <a:pt x="1443" y="1003"/>
                  <a:pt x="1443" y="1003"/>
                </a:cubicBezTo>
                <a:cubicBezTo>
                  <a:pt x="1426" y="1030"/>
                  <a:pt x="1411" y="1058"/>
                  <a:pt x="1399" y="1088"/>
                </a:cubicBezTo>
                <a:cubicBezTo>
                  <a:pt x="1368" y="1161"/>
                  <a:pt x="1352" y="1239"/>
                  <a:pt x="1352" y="1319"/>
                </a:cubicBezTo>
                <a:cubicBezTo>
                  <a:pt x="1352" y="1400"/>
                  <a:pt x="1368" y="1478"/>
                  <a:pt x="1399" y="1551"/>
                </a:cubicBezTo>
                <a:cubicBezTo>
                  <a:pt x="1419" y="1599"/>
                  <a:pt x="1445" y="1643"/>
                  <a:pt x="1476" y="1683"/>
                </a:cubicBezTo>
                <a:cubicBezTo>
                  <a:pt x="1346" y="1794"/>
                  <a:pt x="1346" y="1794"/>
                  <a:pt x="1346" y="1794"/>
                </a:cubicBezTo>
                <a:cubicBezTo>
                  <a:pt x="1281" y="1738"/>
                  <a:pt x="1209" y="1693"/>
                  <a:pt x="1131" y="1660"/>
                </a:cubicBezTo>
                <a:cubicBezTo>
                  <a:pt x="1030" y="1617"/>
                  <a:pt x="924" y="1596"/>
                  <a:pt x="814" y="1596"/>
                </a:cubicBezTo>
                <a:cubicBezTo>
                  <a:pt x="704" y="1596"/>
                  <a:pt x="597" y="1617"/>
                  <a:pt x="497" y="1660"/>
                </a:cubicBezTo>
                <a:cubicBezTo>
                  <a:pt x="400" y="1701"/>
                  <a:pt x="313" y="1760"/>
                  <a:pt x="238" y="1834"/>
                </a:cubicBezTo>
                <a:cubicBezTo>
                  <a:pt x="164" y="1909"/>
                  <a:pt x="105" y="1996"/>
                  <a:pt x="64" y="2093"/>
                </a:cubicBezTo>
                <a:cubicBezTo>
                  <a:pt x="22" y="2193"/>
                  <a:pt x="0" y="2300"/>
                  <a:pt x="0" y="2410"/>
                </a:cubicBezTo>
                <a:cubicBezTo>
                  <a:pt x="0" y="2520"/>
                  <a:pt x="22" y="2626"/>
                  <a:pt x="64" y="2727"/>
                </a:cubicBezTo>
                <a:cubicBezTo>
                  <a:pt x="105" y="2823"/>
                  <a:pt x="164" y="2910"/>
                  <a:pt x="238" y="2985"/>
                </a:cubicBezTo>
                <a:cubicBezTo>
                  <a:pt x="313" y="3060"/>
                  <a:pt x="400" y="3119"/>
                  <a:pt x="497" y="3160"/>
                </a:cubicBezTo>
                <a:cubicBezTo>
                  <a:pt x="597" y="3202"/>
                  <a:pt x="704" y="3224"/>
                  <a:pt x="814" y="3224"/>
                </a:cubicBezTo>
                <a:cubicBezTo>
                  <a:pt x="924" y="3224"/>
                  <a:pt x="1030" y="3202"/>
                  <a:pt x="1131" y="3160"/>
                </a:cubicBezTo>
                <a:cubicBezTo>
                  <a:pt x="1227" y="3119"/>
                  <a:pt x="1314" y="3060"/>
                  <a:pt x="1389" y="2985"/>
                </a:cubicBezTo>
                <a:cubicBezTo>
                  <a:pt x="1464" y="2910"/>
                  <a:pt x="1523" y="2823"/>
                  <a:pt x="1564" y="2727"/>
                </a:cubicBezTo>
                <a:cubicBezTo>
                  <a:pt x="1606" y="2626"/>
                  <a:pt x="1628" y="2520"/>
                  <a:pt x="1628" y="2410"/>
                </a:cubicBezTo>
                <a:cubicBezTo>
                  <a:pt x="1628" y="2300"/>
                  <a:pt x="1606" y="2193"/>
                  <a:pt x="1564" y="2093"/>
                </a:cubicBezTo>
                <a:cubicBezTo>
                  <a:pt x="1535" y="2026"/>
                  <a:pt x="1499" y="1964"/>
                  <a:pt x="1455" y="1908"/>
                </a:cubicBezTo>
                <a:cubicBezTo>
                  <a:pt x="1588" y="1794"/>
                  <a:pt x="1588" y="1794"/>
                  <a:pt x="1588" y="1794"/>
                </a:cubicBezTo>
                <a:cubicBezTo>
                  <a:pt x="1627" y="1824"/>
                  <a:pt x="1670" y="1848"/>
                  <a:pt x="1715" y="1868"/>
                </a:cubicBezTo>
                <a:cubicBezTo>
                  <a:pt x="1789" y="1899"/>
                  <a:pt x="1867" y="1914"/>
                  <a:pt x="1947" y="1914"/>
                </a:cubicBezTo>
                <a:cubicBezTo>
                  <a:pt x="2027" y="1914"/>
                  <a:pt x="2105" y="1899"/>
                  <a:pt x="2178" y="1868"/>
                </a:cubicBezTo>
                <a:cubicBezTo>
                  <a:pt x="2234" y="1844"/>
                  <a:pt x="2286" y="1812"/>
                  <a:pt x="2332" y="1773"/>
                </a:cubicBezTo>
                <a:cubicBezTo>
                  <a:pt x="2464" y="1889"/>
                  <a:pt x="2464" y="1889"/>
                  <a:pt x="2464" y="1889"/>
                </a:cubicBezTo>
                <a:cubicBezTo>
                  <a:pt x="2459" y="1899"/>
                  <a:pt x="2454" y="1908"/>
                  <a:pt x="2450" y="1918"/>
                </a:cubicBezTo>
                <a:cubicBezTo>
                  <a:pt x="2427" y="1973"/>
                  <a:pt x="2415" y="2032"/>
                  <a:pt x="2415" y="2092"/>
                </a:cubicBezTo>
                <a:cubicBezTo>
                  <a:pt x="2415" y="2153"/>
                  <a:pt x="2427" y="2211"/>
                  <a:pt x="2450" y="2266"/>
                </a:cubicBezTo>
                <a:cubicBezTo>
                  <a:pt x="2473" y="2320"/>
                  <a:pt x="2505" y="2368"/>
                  <a:pt x="2546" y="2409"/>
                </a:cubicBezTo>
                <a:cubicBezTo>
                  <a:pt x="2587" y="2450"/>
                  <a:pt x="2635" y="2482"/>
                  <a:pt x="2688" y="2504"/>
                </a:cubicBezTo>
                <a:cubicBezTo>
                  <a:pt x="2744" y="2528"/>
                  <a:pt x="2802" y="2540"/>
                  <a:pt x="2863" y="2540"/>
                </a:cubicBezTo>
                <a:cubicBezTo>
                  <a:pt x="2923" y="2540"/>
                  <a:pt x="2982" y="2528"/>
                  <a:pt x="3037" y="2504"/>
                </a:cubicBezTo>
                <a:cubicBezTo>
                  <a:pt x="3090" y="2482"/>
                  <a:pt x="3138" y="2450"/>
                  <a:pt x="3179" y="2409"/>
                </a:cubicBezTo>
                <a:cubicBezTo>
                  <a:pt x="3220" y="2368"/>
                  <a:pt x="3252" y="2320"/>
                  <a:pt x="3275" y="2266"/>
                </a:cubicBezTo>
                <a:cubicBezTo>
                  <a:pt x="3298" y="2211"/>
                  <a:pt x="3310" y="2153"/>
                  <a:pt x="3310" y="2092"/>
                </a:cubicBezTo>
                <a:cubicBezTo>
                  <a:pt x="3310" y="2032"/>
                  <a:pt x="3298" y="1973"/>
                  <a:pt x="3275" y="1918"/>
                </a:cubicBezTo>
                <a:close/>
                <a:moveTo>
                  <a:pt x="2863" y="496"/>
                </a:moveTo>
                <a:cubicBezTo>
                  <a:pt x="2945" y="496"/>
                  <a:pt x="3013" y="563"/>
                  <a:pt x="3013" y="646"/>
                </a:cubicBezTo>
                <a:cubicBezTo>
                  <a:pt x="3013" y="729"/>
                  <a:pt x="2945" y="796"/>
                  <a:pt x="2863" y="796"/>
                </a:cubicBezTo>
                <a:cubicBezTo>
                  <a:pt x="2780" y="796"/>
                  <a:pt x="2713" y="729"/>
                  <a:pt x="2713" y="646"/>
                </a:cubicBezTo>
                <a:cubicBezTo>
                  <a:pt x="2713" y="563"/>
                  <a:pt x="2780" y="496"/>
                  <a:pt x="2863" y="496"/>
                </a:cubicBezTo>
                <a:close/>
                <a:moveTo>
                  <a:pt x="915" y="738"/>
                </a:moveTo>
                <a:cubicBezTo>
                  <a:pt x="837" y="738"/>
                  <a:pt x="764" y="708"/>
                  <a:pt x="710" y="653"/>
                </a:cubicBezTo>
                <a:cubicBezTo>
                  <a:pt x="655" y="598"/>
                  <a:pt x="625" y="525"/>
                  <a:pt x="625" y="448"/>
                </a:cubicBezTo>
                <a:cubicBezTo>
                  <a:pt x="625" y="371"/>
                  <a:pt x="655" y="298"/>
                  <a:pt x="710" y="243"/>
                </a:cubicBezTo>
                <a:cubicBezTo>
                  <a:pt x="764" y="188"/>
                  <a:pt x="837" y="158"/>
                  <a:pt x="915" y="158"/>
                </a:cubicBezTo>
                <a:cubicBezTo>
                  <a:pt x="992" y="158"/>
                  <a:pt x="1065" y="188"/>
                  <a:pt x="1120" y="243"/>
                </a:cubicBezTo>
                <a:cubicBezTo>
                  <a:pt x="1174" y="298"/>
                  <a:pt x="1204" y="371"/>
                  <a:pt x="1204" y="448"/>
                </a:cubicBezTo>
                <a:cubicBezTo>
                  <a:pt x="1204" y="525"/>
                  <a:pt x="1174" y="598"/>
                  <a:pt x="1120" y="653"/>
                </a:cubicBezTo>
                <a:cubicBezTo>
                  <a:pt x="1065" y="708"/>
                  <a:pt x="992" y="738"/>
                  <a:pt x="915" y="738"/>
                </a:cubicBezTo>
                <a:close/>
                <a:moveTo>
                  <a:pt x="1418" y="2665"/>
                </a:moveTo>
                <a:cubicBezTo>
                  <a:pt x="1385" y="2743"/>
                  <a:pt x="1338" y="2813"/>
                  <a:pt x="1278" y="2874"/>
                </a:cubicBezTo>
                <a:cubicBezTo>
                  <a:pt x="1217" y="2934"/>
                  <a:pt x="1147" y="2981"/>
                  <a:pt x="1069" y="3014"/>
                </a:cubicBezTo>
                <a:cubicBezTo>
                  <a:pt x="988" y="3049"/>
                  <a:pt x="902" y="3066"/>
                  <a:pt x="814" y="3066"/>
                </a:cubicBezTo>
                <a:cubicBezTo>
                  <a:pt x="725" y="3066"/>
                  <a:pt x="639" y="3049"/>
                  <a:pt x="558" y="3014"/>
                </a:cubicBezTo>
                <a:cubicBezTo>
                  <a:pt x="480" y="2981"/>
                  <a:pt x="410" y="2934"/>
                  <a:pt x="350" y="2874"/>
                </a:cubicBezTo>
                <a:cubicBezTo>
                  <a:pt x="290" y="2813"/>
                  <a:pt x="242" y="2743"/>
                  <a:pt x="209" y="2665"/>
                </a:cubicBezTo>
                <a:cubicBezTo>
                  <a:pt x="175" y="2584"/>
                  <a:pt x="158" y="2498"/>
                  <a:pt x="158" y="2410"/>
                </a:cubicBezTo>
                <a:cubicBezTo>
                  <a:pt x="158" y="2321"/>
                  <a:pt x="175" y="2235"/>
                  <a:pt x="209" y="2154"/>
                </a:cubicBezTo>
                <a:cubicBezTo>
                  <a:pt x="242" y="2076"/>
                  <a:pt x="290" y="2006"/>
                  <a:pt x="350" y="1946"/>
                </a:cubicBezTo>
                <a:cubicBezTo>
                  <a:pt x="410" y="1885"/>
                  <a:pt x="480" y="1838"/>
                  <a:pt x="558" y="1805"/>
                </a:cubicBezTo>
                <a:cubicBezTo>
                  <a:pt x="639" y="1771"/>
                  <a:pt x="725" y="1754"/>
                  <a:pt x="814" y="1754"/>
                </a:cubicBezTo>
                <a:cubicBezTo>
                  <a:pt x="902" y="1754"/>
                  <a:pt x="988" y="1771"/>
                  <a:pt x="1069" y="1805"/>
                </a:cubicBezTo>
                <a:cubicBezTo>
                  <a:pt x="1147" y="1838"/>
                  <a:pt x="1217" y="1885"/>
                  <a:pt x="1278" y="1946"/>
                </a:cubicBezTo>
                <a:cubicBezTo>
                  <a:pt x="1338" y="2006"/>
                  <a:pt x="1385" y="2076"/>
                  <a:pt x="1418" y="2154"/>
                </a:cubicBezTo>
                <a:cubicBezTo>
                  <a:pt x="1453" y="2235"/>
                  <a:pt x="1470" y="2321"/>
                  <a:pt x="1470" y="2410"/>
                </a:cubicBezTo>
                <a:cubicBezTo>
                  <a:pt x="1470" y="2498"/>
                  <a:pt x="1453" y="2584"/>
                  <a:pt x="1418" y="2665"/>
                </a:cubicBezTo>
                <a:close/>
                <a:moveTo>
                  <a:pt x="1947" y="1757"/>
                </a:moveTo>
                <a:cubicBezTo>
                  <a:pt x="1830" y="1757"/>
                  <a:pt x="1720" y="1711"/>
                  <a:pt x="1638" y="1629"/>
                </a:cubicBezTo>
                <a:cubicBezTo>
                  <a:pt x="1555" y="1546"/>
                  <a:pt x="1509" y="1436"/>
                  <a:pt x="1509" y="1319"/>
                </a:cubicBezTo>
                <a:cubicBezTo>
                  <a:pt x="1509" y="1203"/>
                  <a:pt x="1555" y="1093"/>
                  <a:pt x="1638" y="1010"/>
                </a:cubicBezTo>
                <a:cubicBezTo>
                  <a:pt x="1720" y="928"/>
                  <a:pt x="1830" y="882"/>
                  <a:pt x="1947" y="882"/>
                </a:cubicBezTo>
                <a:cubicBezTo>
                  <a:pt x="2064" y="882"/>
                  <a:pt x="2173" y="928"/>
                  <a:pt x="2256" y="1010"/>
                </a:cubicBezTo>
                <a:cubicBezTo>
                  <a:pt x="2339" y="1093"/>
                  <a:pt x="2384" y="1203"/>
                  <a:pt x="2384" y="1319"/>
                </a:cubicBezTo>
                <a:cubicBezTo>
                  <a:pt x="2384" y="1436"/>
                  <a:pt x="2339" y="1546"/>
                  <a:pt x="2256" y="1629"/>
                </a:cubicBezTo>
                <a:cubicBezTo>
                  <a:pt x="2173" y="1711"/>
                  <a:pt x="2064" y="1757"/>
                  <a:pt x="1947" y="1757"/>
                </a:cubicBezTo>
                <a:close/>
                <a:moveTo>
                  <a:pt x="3068" y="2297"/>
                </a:moveTo>
                <a:cubicBezTo>
                  <a:pt x="3013" y="2352"/>
                  <a:pt x="2940" y="2382"/>
                  <a:pt x="2863" y="2382"/>
                </a:cubicBezTo>
                <a:cubicBezTo>
                  <a:pt x="2785" y="2382"/>
                  <a:pt x="2712" y="2352"/>
                  <a:pt x="2658" y="2297"/>
                </a:cubicBezTo>
                <a:cubicBezTo>
                  <a:pt x="2603" y="2242"/>
                  <a:pt x="2573" y="2170"/>
                  <a:pt x="2573" y="2092"/>
                </a:cubicBezTo>
                <a:cubicBezTo>
                  <a:pt x="2573" y="2015"/>
                  <a:pt x="2603" y="1942"/>
                  <a:pt x="2658" y="1887"/>
                </a:cubicBezTo>
                <a:cubicBezTo>
                  <a:pt x="2712" y="1833"/>
                  <a:pt x="2785" y="1802"/>
                  <a:pt x="2863" y="1802"/>
                </a:cubicBezTo>
                <a:cubicBezTo>
                  <a:pt x="2940" y="1802"/>
                  <a:pt x="3013" y="1833"/>
                  <a:pt x="3068" y="1887"/>
                </a:cubicBezTo>
                <a:cubicBezTo>
                  <a:pt x="3122" y="1942"/>
                  <a:pt x="3152" y="2015"/>
                  <a:pt x="3152" y="2092"/>
                </a:cubicBezTo>
                <a:cubicBezTo>
                  <a:pt x="3152" y="2170"/>
                  <a:pt x="3122" y="2242"/>
                  <a:pt x="3068" y="229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57" name="Graphic 8">
            <a:extLst>
              <a:ext uri="{FF2B5EF4-FFF2-40B4-BE49-F238E27FC236}">
                <a16:creationId xmlns:a16="http://schemas.microsoft.com/office/drawing/2014/main" id="{A2D0A73B-37F9-65D1-46FB-8E5AD0D94C52}"/>
              </a:ext>
            </a:extLst>
          </p:cNvPr>
          <p:cNvSpPr>
            <a:spLocks noChangeAspect="1"/>
          </p:cNvSpPr>
          <p:nvPr/>
        </p:nvSpPr>
        <p:spPr>
          <a:xfrm>
            <a:off x="4490725" y="1393992"/>
            <a:ext cx="162551" cy="347472"/>
          </a:xfrm>
          <a:custGeom>
            <a:avLst/>
            <a:gdLst>
              <a:gd name="connsiteX0" fmla="*/ 82272 w 295870"/>
              <a:gd name="connsiteY0" fmla="*/ 632460 h 632459"/>
              <a:gd name="connsiteX1" fmla="*/ 77510 w 295870"/>
              <a:gd name="connsiteY1" fmla="*/ 631508 h 632459"/>
              <a:gd name="connsiteX2" fmla="*/ 68937 w 295870"/>
              <a:gd name="connsiteY2" fmla="*/ 615315 h 632459"/>
              <a:gd name="connsiteX3" fmla="*/ 113705 w 295870"/>
              <a:gd name="connsiteY3" fmla="*/ 385763 h 632459"/>
              <a:gd name="connsiteX4" fmla="*/ 14645 w 295870"/>
              <a:gd name="connsiteY4" fmla="*/ 385763 h 632459"/>
              <a:gd name="connsiteX5" fmla="*/ 3215 w 295870"/>
              <a:gd name="connsiteY5" fmla="*/ 380047 h 632459"/>
              <a:gd name="connsiteX6" fmla="*/ 357 w 295870"/>
              <a:gd name="connsiteY6" fmla="*/ 367665 h 632459"/>
              <a:gd name="connsiteX7" fmla="*/ 87987 w 295870"/>
              <a:gd name="connsiteY7" fmla="*/ 10478 h 632459"/>
              <a:gd name="connsiteX8" fmla="*/ 102275 w 295870"/>
              <a:gd name="connsiteY8" fmla="*/ 0 h 632459"/>
              <a:gd name="connsiteX9" fmla="*/ 225147 w 295870"/>
              <a:gd name="connsiteY9" fmla="*/ 0 h 632459"/>
              <a:gd name="connsiteX10" fmla="*/ 236577 w 295870"/>
              <a:gd name="connsiteY10" fmla="*/ 5715 h 632459"/>
              <a:gd name="connsiteX11" fmla="*/ 239435 w 295870"/>
              <a:gd name="connsiteY11" fmla="*/ 18098 h 632459"/>
              <a:gd name="connsiteX12" fmla="*/ 188000 w 295870"/>
              <a:gd name="connsiteY12" fmla="*/ 259080 h 632459"/>
              <a:gd name="connsiteX13" fmla="*/ 281345 w 295870"/>
              <a:gd name="connsiteY13" fmla="*/ 259080 h 632459"/>
              <a:gd name="connsiteX14" fmla="*/ 293727 w 295870"/>
              <a:gd name="connsiteY14" fmla="*/ 265748 h 632459"/>
              <a:gd name="connsiteX15" fmla="*/ 293727 w 295870"/>
              <a:gd name="connsiteY15" fmla="*/ 280035 h 632459"/>
              <a:gd name="connsiteX16" fmla="*/ 94655 w 295870"/>
              <a:gd name="connsiteY16" fmla="*/ 624840 h 632459"/>
              <a:gd name="connsiteX17" fmla="*/ 82272 w 295870"/>
              <a:gd name="connsiteY17" fmla="*/ 632460 h 632459"/>
              <a:gd name="connsiteX18" fmla="*/ 32742 w 295870"/>
              <a:gd name="connsiteY18" fmla="*/ 357188 h 632459"/>
              <a:gd name="connsiteX19" fmla="*/ 129897 w 295870"/>
              <a:gd name="connsiteY19" fmla="*/ 357188 h 632459"/>
              <a:gd name="connsiteX20" fmla="*/ 141327 w 295870"/>
              <a:gd name="connsiteY20" fmla="*/ 361950 h 632459"/>
              <a:gd name="connsiteX21" fmla="*/ 144185 w 295870"/>
              <a:gd name="connsiteY21" fmla="*/ 373380 h 632459"/>
              <a:gd name="connsiteX22" fmla="*/ 112752 w 295870"/>
              <a:gd name="connsiteY22" fmla="*/ 535305 h 632459"/>
              <a:gd name="connsiteX23" fmla="*/ 256580 w 295870"/>
              <a:gd name="connsiteY23" fmla="*/ 285750 h 632459"/>
              <a:gd name="connsiteX24" fmla="*/ 169902 w 295870"/>
              <a:gd name="connsiteY24" fmla="*/ 285750 h 632459"/>
              <a:gd name="connsiteX25" fmla="*/ 158472 w 295870"/>
              <a:gd name="connsiteY25" fmla="*/ 280035 h 632459"/>
              <a:gd name="connsiteX26" fmla="*/ 155615 w 295870"/>
              <a:gd name="connsiteY26" fmla="*/ 267653 h 632459"/>
              <a:gd name="connsiteX27" fmla="*/ 207050 w 295870"/>
              <a:gd name="connsiteY27" fmla="*/ 26670 h 632459"/>
              <a:gd name="connsiteX28" fmla="*/ 112752 w 295870"/>
              <a:gd name="connsiteY28" fmla="*/ 26670 h 632459"/>
              <a:gd name="connsiteX29" fmla="*/ 32742 w 295870"/>
              <a:gd name="connsiteY29" fmla="*/ 357188 h 63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5870" h="632459">
                <a:moveTo>
                  <a:pt x="82272" y="632460"/>
                </a:moveTo>
                <a:cubicBezTo>
                  <a:pt x="80367" y="632460"/>
                  <a:pt x="78462" y="632460"/>
                  <a:pt x="77510" y="631508"/>
                </a:cubicBezTo>
                <a:cubicBezTo>
                  <a:pt x="70842" y="628650"/>
                  <a:pt x="67032" y="621983"/>
                  <a:pt x="68937" y="615315"/>
                </a:cubicBezTo>
                <a:lnTo>
                  <a:pt x="113705" y="385763"/>
                </a:lnTo>
                <a:lnTo>
                  <a:pt x="14645" y="385763"/>
                </a:lnTo>
                <a:cubicBezTo>
                  <a:pt x="9882" y="385763"/>
                  <a:pt x="6072" y="383858"/>
                  <a:pt x="3215" y="380047"/>
                </a:cubicBezTo>
                <a:cubicBezTo>
                  <a:pt x="357" y="376238"/>
                  <a:pt x="-595" y="372428"/>
                  <a:pt x="357" y="367665"/>
                </a:cubicBezTo>
                <a:lnTo>
                  <a:pt x="87987" y="10478"/>
                </a:lnTo>
                <a:cubicBezTo>
                  <a:pt x="89892" y="3810"/>
                  <a:pt x="95607" y="0"/>
                  <a:pt x="102275" y="0"/>
                </a:cubicBezTo>
                <a:lnTo>
                  <a:pt x="225147" y="0"/>
                </a:lnTo>
                <a:cubicBezTo>
                  <a:pt x="229910" y="0"/>
                  <a:pt x="233720" y="1905"/>
                  <a:pt x="236577" y="5715"/>
                </a:cubicBezTo>
                <a:cubicBezTo>
                  <a:pt x="239435" y="9525"/>
                  <a:pt x="240387" y="13335"/>
                  <a:pt x="239435" y="18098"/>
                </a:cubicBezTo>
                <a:lnTo>
                  <a:pt x="188000" y="259080"/>
                </a:lnTo>
                <a:lnTo>
                  <a:pt x="281345" y="259080"/>
                </a:lnTo>
                <a:cubicBezTo>
                  <a:pt x="286107" y="259080"/>
                  <a:pt x="290870" y="261938"/>
                  <a:pt x="293727" y="265748"/>
                </a:cubicBezTo>
                <a:cubicBezTo>
                  <a:pt x="296585" y="270510"/>
                  <a:pt x="296585" y="275273"/>
                  <a:pt x="293727" y="280035"/>
                </a:cubicBezTo>
                <a:lnTo>
                  <a:pt x="94655" y="624840"/>
                </a:lnTo>
                <a:cubicBezTo>
                  <a:pt x="91797" y="629603"/>
                  <a:pt x="87035" y="632460"/>
                  <a:pt x="82272" y="632460"/>
                </a:cubicBezTo>
                <a:close/>
                <a:moveTo>
                  <a:pt x="32742" y="357188"/>
                </a:moveTo>
                <a:lnTo>
                  <a:pt x="129897" y="357188"/>
                </a:lnTo>
                <a:cubicBezTo>
                  <a:pt x="133707" y="357188"/>
                  <a:pt x="138470" y="359093"/>
                  <a:pt x="141327" y="361950"/>
                </a:cubicBezTo>
                <a:cubicBezTo>
                  <a:pt x="144185" y="364808"/>
                  <a:pt x="145137" y="369570"/>
                  <a:pt x="144185" y="373380"/>
                </a:cubicBezTo>
                <a:lnTo>
                  <a:pt x="112752" y="535305"/>
                </a:lnTo>
                <a:lnTo>
                  <a:pt x="256580" y="285750"/>
                </a:lnTo>
                <a:lnTo>
                  <a:pt x="169902" y="285750"/>
                </a:lnTo>
                <a:cubicBezTo>
                  <a:pt x="165140" y="285750"/>
                  <a:pt x="161330" y="283845"/>
                  <a:pt x="158472" y="280035"/>
                </a:cubicBezTo>
                <a:cubicBezTo>
                  <a:pt x="155615" y="276225"/>
                  <a:pt x="154662" y="272415"/>
                  <a:pt x="155615" y="267653"/>
                </a:cubicBezTo>
                <a:lnTo>
                  <a:pt x="207050" y="26670"/>
                </a:lnTo>
                <a:lnTo>
                  <a:pt x="112752" y="26670"/>
                </a:lnTo>
                <a:lnTo>
                  <a:pt x="32742" y="357188"/>
                </a:lnTo>
                <a:close/>
              </a:path>
            </a:pathLst>
          </a:custGeom>
          <a:solidFill>
            <a:schemeClr val="tx1"/>
          </a:solidFill>
          <a:ln w="9525" cap="flat">
            <a:noFill/>
            <a:prstDash val="solid"/>
            <a:miter/>
          </a:ln>
        </p:spPr>
        <p:txBody>
          <a:bodyPr rtlCol="0" anchor="ctr"/>
          <a:lstStyle/>
          <a:p>
            <a:pPr rtl="0"/>
            <a:endParaRPr lang="ja-JP" altLang="en-US" dirty="0">
              <a:ea typeface="Meiryo" panose="020B0604030504040204" pitchFamily="34" charset="-128"/>
            </a:endParaRPr>
          </a:p>
        </p:txBody>
      </p:sp>
      <p:grpSp>
        <p:nvGrpSpPr>
          <p:cNvPr id="58" name="Graphic 1224">
            <a:extLst>
              <a:ext uri="{FF2B5EF4-FFF2-40B4-BE49-F238E27FC236}">
                <a16:creationId xmlns:a16="http://schemas.microsoft.com/office/drawing/2014/main" id="{751D1D22-FF93-E8C6-ACE8-1280D14E682C}"/>
              </a:ext>
            </a:extLst>
          </p:cNvPr>
          <p:cNvGrpSpPr>
            <a:grpSpLocks noChangeAspect="1"/>
          </p:cNvGrpSpPr>
          <p:nvPr/>
        </p:nvGrpSpPr>
        <p:grpSpPr>
          <a:xfrm>
            <a:off x="7219290" y="1393992"/>
            <a:ext cx="462501" cy="347472"/>
            <a:chOff x="2937510" y="1333500"/>
            <a:chExt cx="3320414" cy="2494597"/>
          </a:xfrm>
          <a:solidFill>
            <a:schemeClr val="tx1"/>
          </a:solidFill>
        </p:grpSpPr>
        <p:sp>
          <p:nvSpPr>
            <p:cNvPr id="59" name="Freeform 1526">
              <a:extLst>
                <a:ext uri="{FF2B5EF4-FFF2-40B4-BE49-F238E27FC236}">
                  <a16:creationId xmlns:a16="http://schemas.microsoft.com/office/drawing/2014/main" id="{BE0FE571-8AF5-4014-4473-D904BD961824}"/>
                </a:ext>
              </a:extLst>
            </p:cNvPr>
            <p:cNvSpPr/>
            <p:nvPr/>
          </p:nvSpPr>
          <p:spPr>
            <a:xfrm>
              <a:off x="4280161" y="3047031"/>
              <a:ext cx="1137293" cy="451500"/>
            </a:xfrm>
            <a:custGeom>
              <a:avLst/>
              <a:gdLst>
                <a:gd name="connsiteX0" fmla="*/ 73716 w 1137293"/>
                <a:gd name="connsiteY0" fmla="*/ 451500 h 451500"/>
                <a:gd name="connsiteX1" fmla="*/ 189921 w 1137293"/>
                <a:gd name="connsiteY1" fmla="*/ 412448 h 451500"/>
                <a:gd name="connsiteX2" fmla="*/ 823333 w 1137293"/>
                <a:gd name="connsiteY2" fmla="*/ 363871 h 451500"/>
                <a:gd name="connsiteX3" fmla="*/ 1078604 w 1137293"/>
                <a:gd name="connsiteY3" fmla="*/ 340058 h 451500"/>
                <a:gd name="connsiteX4" fmla="*/ 1129086 w 1137293"/>
                <a:gd name="connsiteY4" fmla="*/ 164798 h 451500"/>
                <a:gd name="connsiteX5" fmla="*/ 438523 w 1137293"/>
                <a:gd name="connsiteY5" fmla="*/ 36211 h 451500"/>
                <a:gd name="connsiteX6" fmla="*/ 66096 w 1137293"/>
                <a:gd name="connsiteY6" fmla="*/ 249571 h 451500"/>
                <a:gd name="connsiteX7" fmla="*/ 14661 w 1137293"/>
                <a:gd name="connsiteY7" fmla="*/ 425783 h 451500"/>
                <a:gd name="connsiteX8" fmla="*/ 73716 w 1137293"/>
                <a:gd name="connsiteY8" fmla="*/ 451500 h 451500"/>
                <a:gd name="connsiteX9" fmla="*/ 1066221 w 1137293"/>
                <a:gd name="connsiteY9" fmla="*/ 186706 h 451500"/>
                <a:gd name="connsiteX10" fmla="*/ 1034788 w 1137293"/>
                <a:gd name="connsiteY10" fmla="*/ 290528 h 451500"/>
                <a:gd name="connsiteX11" fmla="*/ 858576 w 1137293"/>
                <a:gd name="connsiteY11" fmla="*/ 306721 h 451500"/>
                <a:gd name="connsiteX12" fmla="*/ 818571 w 1137293"/>
                <a:gd name="connsiteY12" fmla="*/ 236236 h 451500"/>
                <a:gd name="connsiteX13" fmla="*/ 942396 w 1137293"/>
                <a:gd name="connsiteY13" fmla="*/ 91456 h 451500"/>
                <a:gd name="connsiteX14" fmla="*/ 1066221 w 1137293"/>
                <a:gd name="connsiteY14" fmla="*/ 186706 h 451500"/>
                <a:gd name="connsiteX15" fmla="*/ 704271 w 1137293"/>
                <a:gd name="connsiteY15" fmla="*/ 65738 h 451500"/>
                <a:gd name="connsiteX16" fmla="*/ 622356 w 1137293"/>
                <a:gd name="connsiteY16" fmla="*/ 147653 h 451500"/>
                <a:gd name="connsiteX17" fmla="*/ 549013 w 1137293"/>
                <a:gd name="connsiteY17" fmla="*/ 82883 h 451500"/>
                <a:gd name="connsiteX18" fmla="*/ 704271 w 1137293"/>
                <a:gd name="connsiteY18" fmla="*/ 65738 h 451500"/>
                <a:gd name="connsiteX19" fmla="*/ 453763 w 1137293"/>
                <a:gd name="connsiteY19" fmla="*/ 101933 h 451500"/>
                <a:gd name="connsiteX20" fmla="*/ 501388 w 1137293"/>
                <a:gd name="connsiteY20" fmla="*/ 91456 h 451500"/>
                <a:gd name="connsiteX21" fmla="*/ 622356 w 1137293"/>
                <a:gd name="connsiteY21" fmla="*/ 195278 h 451500"/>
                <a:gd name="connsiteX22" fmla="*/ 755706 w 1137293"/>
                <a:gd name="connsiteY22" fmla="*/ 64786 h 451500"/>
                <a:gd name="connsiteX23" fmla="*/ 872863 w 1137293"/>
                <a:gd name="connsiteY23" fmla="*/ 75263 h 451500"/>
                <a:gd name="connsiteX24" fmla="*/ 770946 w 1137293"/>
                <a:gd name="connsiteY24" fmla="*/ 235283 h 451500"/>
                <a:gd name="connsiteX25" fmla="*/ 776661 w 1137293"/>
                <a:gd name="connsiteY25" fmla="*/ 275288 h 451500"/>
                <a:gd name="connsiteX26" fmla="*/ 416616 w 1137293"/>
                <a:gd name="connsiteY26" fmla="*/ 263858 h 451500"/>
                <a:gd name="connsiteX27" fmla="*/ 443286 w 1137293"/>
                <a:gd name="connsiteY27" fmla="*/ 197183 h 451500"/>
                <a:gd name="connsiteX28" fmla="*/ 408043 w 1137293"/>
                <a:gd name="connsiteY28" fmla="*/ 115268 h 451500"/>
                <a:gd name="connsiteX29" fmla="*/ 453763 w 1137293"/>
                <a:gd name="connsiteY29" fmla="*/ 101933 h 451500"/>
                <a:gd name="connsiteX30" fmla="*/ 115626 w 1137293"/>
                <a:gd name="connsiteY30" fmla="*/ 294338 h 451500"/>
                <a:gd name="connsiteX31" fmla="*/ 357561 w 1137293"/>
                <a:gd name="connsiteY31" fmla="*/ 131461 h 451500"/>
                <a:gd name="connsiteX32" fmla="*/ 395661 w 1137293"/>
                <a:gd name="connsiteY32" fmla="*/ 194325 h 451500"/>
                <a:gd name="connsiteX33" fmla="*/ 309936 w 1137293"/>
                <a:gd name="connsiteY33" fmla="*/ 289575 h 451500"/>
                <a:gd name="connsiteX34" fmla="*/ 157536 w 1137293"/>
                <a:gd name="connsiteY34" fmla="*/ 354346 h 451500"/>
                <a:gd name="connsiteX35" fmla="*/ 68001 w 1137293"/>
                <a:gd name="connsiteY35" fmla="*/ 384825 h 451500"/>
                <a:gd name="connsiteX36" fmla="*/ 115626 w 1137293"/>
                <a:gd name="connsiteY36" fmla="*/ 294338 h 4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7293" h="451500">
                  <a:moveTo>
                    <a:pt x="73716" y="451500"/>
                  </a:moveTo>
                  <a:cubicBezTo>
                    <a:pt x="101338" y="451500"/>
                    <a:pt x="138486" y="441023"/>
                    <a:pt x="189921" y="412448"/>
                  </a:cubicBezTo>
                  <a:cubicBezTo>
                    <a:pt x="327081" y="336248"/>
                    <a:pt x="608069" y="261000"/>
                    <a:pt x="823333" y="363871"/>
                  </a:cubicBezTo>
                  <a:cubicBezTo>
                    <a:pt x="931919" y="416258"/>
                    <a:pt x="1026216" y="385778"/>
                    <a:pt x="1078604" y="340058"/>
                  </a:cubicBezTo>
                  <a:cubicBezTo>
                    <a:pt x="1130039" y="294338"/>
                    <a:pt x="1150041" y="227663"/>
                    <a:pt x="1129086" y="164798"/>
                  </a:cubicBezTo>
                  <a:cubicBezTo>
                    <a:pt x="1058601" y="-46657"/>
                    <a:pt x="646169" y="-11414"/>
                    <a:pt x="438523" y="36211"/>
                  </a:cubicBezTo>
                  <a:cubicBezTo>
                    <a:pt x="296601" y="68596"/>
                    <a:pt x="157536" y="148606"/>
                    <a:pt x="66096" y="249571"/>
                  </a:cubicBezTo>
                  <a:cubicBezTo>
                    <a:pt x="3231" y="319103"/>
                    <a:pt x="-16771" y="385778"/>
                    <a:pt x="14661" y="425783"/>
                  </a:cubicBezTo>
                  <a:cubicBezTo>
                    <a:pt x="26091" y="440071"/>
                    <a:pt x="44188" y="451500"/>
                    <a:pt x="73716" y="451500"/>
                  </a:cubicBezTo>
                  <a:close/>
                  <a:moveTo>
                    <a:pt x="1066221" y="186706"/>
                  </a:moveTo>
                  <a:cubicBezTo>
                    <a:pt x="1078604" y="223853"/>
                    <a:pt x="1067173" y="262906"/>
                    <a:pt x="1034788" y="290528"/>
                  </a:cubicBezTo>
                  <a:cubicBezTo>
                    <a:pt x="999546" y="321008"/>
                    <a:pt x="935729" y="341011"/>
                    <a:pt x="858576" y="306721"/>
                  </a:cubicBezTo>
                  <a:cubicBezTo>
                    <a:pt x="834763" y="290528"/>
                    <a:pt x="817619" y="268621"/>
                    <a:pt x="818571" y="236236"/>
                  </a:cubicBezTo>
                  <a:cubicBezTo>
                    <a:pt x="819523" y="180990"/>
                    <a:pt x="876673" y="117173"/>
                    <a:pt x="942396" y="91456"/>
                  </a:cubicBezTo>
                  <a:cubicBezTo>
                    <a:pt x="1013833" y="115268"/>
                    <a:pt x="1054791" y="152415"/>
                    <a:pt x="1066221" y="186706"/>
                  </a:cubicBezTo>
                  <a:close/>
                  <a:moveTo>
                    <a:pt x="704271" y="65738"/>
                  </a:moveTo>
                  <a:cubicBezTo>
                    <a:pt x="687126" y="103838"/>
                    <a:pt x="658551" y="147653"/>
                    <a:pt x="622356" y="147653"/>
                  </a:cubicBezTo>
                  <a:cubicBezTo>
                    <a:pt x="585208" y="147653"/>
                    <a:pt x="562348" y="111458"/>
                    <a:pt x="549013" y="82883"/>
                  </a:cubicBezTo>
                  <a:cubicBezTo>
                    <a:pt x="606163" y="73358"/>
                    <a:pt x="657598" y="67643"/>
                    <a:pt x="704271" y="65738"/>
                  </a:cubicBezTo>
                  <a:close/>
                  <a:moveTo>
                    <a:pt x="453763" y="101933"/>
                  </a:moveTo>
                  <a:cubicBezTo>
                    <a:pt x="469956" y="98123"/>
                    <a:pt x="486148" y="95265"/>
                    <a:pt x="501388" y="91456"/>
                  </a:cubicBezTo>
                  <a:cubicBezTo>
                    <a:pt x="517581" y="131461"/>
                    <a:pt x="553776" y="195278"/>
                    <a:pt x="622356" y="195278"/>
                  </a:cubicBezTo>
                  <a:cubicBezTo>
                    <a:pt x="695698" y="195278"/>
                    <a:pt x="738561" y="110506"/>
                    <a:pt x="755706" y="64786"/>
                  </a:cubicBezTo>
                  <a:cubicBezTo>
                    <a:pt x="799521" y="64786"/>
                    <a:pt x="838573" y="68596"/>
                    <a:pt x="872863" y="75263"/>
                  </a:cubicBezTo>
                  <a:cubicBezTo>
                    <a:pt x="814761" y="115268"/>
                    <a:pt x="771898" y="177181"/>
                    <a:pt x="770946" y="235283"/>
                  </a:cubicBezTo>
                  <a:cubicBezTo>
                    <a:pt x="770946" y="246713"/>
                    <a:pt x="771898" y="260048"/>
                    <a:pt x="776661" y="275288"/>
                  </a:cubicBezTo>
                  <a:cubicBezTo>
                    <a:pt x="661408" y="240046"/>
                    <a:pt x="534726" y="240998"/>
                    <a:pt x="416616" y="263858"/>
                  </a:cubicBezTo>
                  <a:cubicBezTo>
                    <a:pt x="433761" y="241950"/>
                    <a:pt x="442334" y="220043"/>
                    <a:pt x="443286" y="197183"/>
                  </a:cubicBezTo>
                  <a:cubicBezTo>
                    <a:pt x="444238" y="162893"/>
                    <a:pt x="427093" y="135271"/>
                    <a:pt x="408043" y="115268"/>
                  </a:cubicBezTo>
                  <a:cubicBezTo>
                    <a:pt x="423284" y="109553"/>
                    <a:pt x="438523" y="104790"/>
                    <a:pt x="453763" y="101933"/>
                  </a:cubicBezTo>
                  <a:close/>
                  <a:moveTo>
                    <a:pt x="115626" y="294338"/>
                  </a:moveTo>
                  <a:cubicBezTo>
                    <a:pt x="177538" y="225758"/>
                    <a:pt x="264216" y="168608"/>
                    <a:pt x="357561" y="131461"/>
                  </a:cubicBezTo>
                  <a:cubicBezTo>
                    <a:pt x="374706" y="144796"/>
                    <a:pt x="396613" y="167656"/>
                    <a:pt x="395661" y="194325"/>
                  </a:cubicBezTo>
                  <a:cubicBezTo>
                    <a:pt x="394709" y="213375"/>
                    <a:pt x="380421" y="246713"/>
                    <a:pt x="309936" y="289575"/>
                  </a:cubicBezTo>
                  <a:cubicBezTo>
                    <a:pt x="253738" y="307673"/>
                    <a:pt x="202304" y="329581"/>
                    <a:pt x="157536" y="354346"/>
                  </a:cubicBezTo>
                  <a:cubicBezTo>
                    <a:pt x="98481" y="386731"/>
                    <a:pt x="71811" y="386731"/>
                    <a:pt x="68001" y="384825"/>
                  </a:cubicBezTo>
                  <a:cubicBezTo>
                    <a:pt x="65143" y="378158"/>
                    <a:pt x="71811" y="343868"/>
                    <a:pt x="115626" y="294338"/>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0" name="Freeform 1527">
              <a:extLst>
                <a:ext uri="{FF2B5EF4-FFF2-40B4-BE49-F238E27FC236}">
                  <a16:creationId xmlns:a16="http://schemas.microsoft.com/office/drawing/2014/main" id="{C6B9C35F-BC77-5960-568A-32C6B3680752}"/>
                </a:ext>
              </a:extLst>
            </p:cNvPr>
            <p:cNvSpPr/>
            <p:nvPr/>
          </p:nvSpPr>
          <p:spPr>
            <a:xfrm>
              <a:off x="4971097" y="2943225"/>
              <a:ext cx="83820" cy="83819"/>
            </a:xfrm>
            <a:custGeom>
              <a:avLst/>
              <a:gdLst>
                <a:gd name="connsiteX0" fmla="*/ 41910 w 83820"/>
                <a:gd name="connsiteY0" fmla="*/ 83820 h 83819"/>
                <a:gd name="connsiteX1" fmla="*/ 83820 w 83820"/>
                <a:gd name="connsiteY1" fmla="*/ 41910 h 83819"/>
                <a:gd name="connsiteX2" fmla="*/ 41910 w 83820"/>
                <a:gd name="connsiteY2" fmla="*/ 0 h 83819"/>
                <a:gd name="connsiteX3" fmla="*/ 0 w 83820"/>
                <a:gd name="connsiteY3" fmla="*/ 41910 h 83819"/>
                <a:gd name="connsiteX4" fmla="*/ 41910 w 83820"/>
                <a:gd name="connsiteY4" fmla="*/ 8382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83819">
                  <a:moveTo>
                    <a:pt x="41910" y="83820"/>
                  </a:moveTo>
                  <a:cubicBezTo>
                    <a:pt x="64770" y="83820"/>
                    <a:pt x="83820" y="64770"/>
                    <a:pt x="83820" y="41910"/>
                  </a:cubicBezTo>
                  <a:cubicBezTo>
                    <a:pt x="83820" y="19050"/>
                    <a:pt x="64770" y="0"/>
                    <a:pt x="41910" y="0"/>
                  </a:cubicBezTo>
                  <a:cubicBezTo>
                    <a:pt x="19050" y="0"/>
                    <a:pt x="0" y="19050"/>
                    <a:pt x="0" y="41910"/>
                  </a:cubicBezTo>
                  <a:cubicBezTo>
                    <a:pt x="0" y="64770"/>
                    <a:pt x="18097" y="83820"/>
                    <a:pt x="41910" y="8382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1" name="Freeform 1528">
              <a:extLst>
                <a:ext uri="{FF2B5EF4-FFF2-40B4-BE49-F238E27FC236}">
                  <a16:creationId xmlns:a16="http://schemas.microsoft.com/office/drawing/2014/main" id="{8DBAB6A1-5EBA-21F1-7309-3FE4DB61E685}"/>
                </a:ext>
              </a:extLst>
            </p:cNvPr>
            <p:cNvSpPr/>
            <p:nvPr/>
          </p:nvSpPr>
          <p:spPr>
            <a:xfrm>
              <a:off x="5502592" y="3443287"/>
              <a:ext cx="245744" cy="245744"/>
            </a:xfrm>
            <a:custGeom>
              <a:avLst/>
              <a:gdLst>
                <a:gd name="connsiteX0" fmla="*/ 0 w 245744"/>
                <a:gd name="connsiteY0" fmla="*/ 122872 h 245744"/>
                <a:gd name="connsiteX1" fmla="*/ 122872 w 245744"/>
                <a:gd name="connsiteY1" fmla="*/ 245745 h 245744"/>
                <a:gd name="connsiteX2" fmla="*/ 245745 w 245744"/>
                <a:gd name="connsiteY2" fmla="*/ 122872 h 245744"/>
                <a:gd name="connsiteX3" fmla="*/ 122872 w 245744"/>
                <a:gd name="connsiteY3" fmla="*/ 0 h 245744"/>
                <a:gd name="connsiteX4" fmla="*/ 0 w 245744"/>
                <a:gd name="connsiteY4" fmla="*/ 122872 h 245744"/>
                <a:gd name="connsiteX5" fmla="*/ 199072 w 245744"/>
                <a:gd name="connsiteY5" fmla="*/ 122872 h 245744"/>
                <a:gd name="connsiteX6" fmla="*/ 123825 w 245744"/>
                <a:gd name="connsiteY6" fmla="*/ 198120 h 245744"/>
                <a:gd name="connsiteX7" fmla="*/ 48577 w 245744"/>
                <a:gd name="connsiteY7" fmla="*/ 122872 h 245744"/>
                <a:gd name="connsiteX8" fmla="*/ 123825 w 245744"/>
                <a:gd name="connsiteY8" fmla="*/ 47625 h 245744"/>
                <a:gd name="connsiteX9" fmla="*/ 199072 w 245744"/>
                <a:gd name="connsiteY9" fmla="*/ 122872 h 2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4" h="245744">
                  <a:moveTo>
                    <a:pt x="0" y="122872"/>
                  </a:moveTo>
                  <a:cubicBezTo>
                    <a:pt x="0" y="190500"/>
                    <a:pt x="55245" y="245745"/>
                    <a:pt x="122872" y="245745"/>
                  </a:cubicBezTo>
                  <a:cubicBezTo>
                    <a:pt x="190500" y="245745"/>
                    <a:pt x="245745" y="190500"/>
                    <a:pt x="245745" y="122872"/>
                  </a:cubicBezTo>
                  <a:cubicBezTo>
                    <a:pt x="245745" y="55245"/>
                    <a:pt x="190500" y="0"/>
                    <a:pt x="122872" y="0"/>
                  </a:cubicBezTo>
                  <a:cubicBezTo>
                    <a:pt x="55245" y="0"/>
                    <a:pt x="0" y="55245"/>
                    <a:pt x="0" y="122872"/>
                  </a:cubicBezTo>
                  <a:close/>
                  <a:moveTo>
                    <a:pt x="199072" y="122872"/>
                  </a:moveTo>
                  <a:cubicBezTo>
                    <a:pt x="199072" y="164782"/>
                    <a:pt x="164782" y="198120"/>
                    <a:pt x="123825" y="198120"/>
                  </a:cubicBezTo>
                  <a:cubicBezTo>
                    <a:pt x="81915" y="198120"/>
                    <a:pt x="48577" y="163830"/>
                    <a:pt x="48577" y="122872"/>
                  </a:cubicBezTo>
                  <a:cubicBezTo>
                    <a:pt x="48577" y="80963"/>
                    <a:pt x="82867" y="47625"/>
                    <a:pt x="123825" y="47625"/>
                  </a:cubicBezTo>
                  <a:cubicBezTo>
                    <a:pt x="164782" y="47625"/>
                    <a:pt x="199072" y="80963"/>
                    <a:pt x="199072" y="122872"/>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2" name="Freeform 1529">
              <a:extLst>
                <a:ext uri="{FF2B5EF4-FFF2-40B4-BE49-F238E27FC236}">
                  <a16:creationId xmlns:a16="http://schemas.microsoft.com/office/drawing/2014/main" id="{B37A94D5-FD03-A4CD-7EBB-FB20211AA00A}"/>
                </a:ext>
              </a:extLst>
            </p:cNvPr>
            <p:cNvSpPr/>
            <p:nvPr/>
          </p:nvSpPr>
          <p:spPr>
            <a:xfrm>
              <a:off x="2937510" y="1333500"/>
              <a:ext cx="3320414" cy="2494597"/>
            </a:xfrm>
            <a:custGeom>
              <a:avLst/>
              <a:gdLst>
                <a:gd name="connsiteX0" fmla="*/ 3276600 w 3320414"/>
                <a:gd name="connsiteY0" fmla="*/ 2408873 h 2494597"/>
                <a:gd name="connsiteX1" fmla="*/ 2866072 w 3320414"/>
                <a:gd name="connsiteY1" fmla="*/ 2408873 h 2494597"/>
                <a:gd name="connsiteX2" fmla="*/ 2942272 w 3320414"/>
                <a:gd name="connsiteY2" fmla="*/ 2237423 h 2494597"/>
                <a:gd name="connsiteX3" fmla="*/ 2942272 w 3320414"/>
                <a:gd name="connsiteY3" fmla="*/ 2236470 h 2494597"/>
                <a:gd name="connsiteX4" fmla="*/ 2942272 w 3320414"/>
                <a:gd name="connsiteY4" fmla="*/ 2233613 h 2494597"/>
                <a:gd name="connsiteX5" fmla="*/ 2942272 w 3320414"/>
                <a:gd name="connsiteY5" fmla="*/ 2231708 h 2494597"/>
                <a:gd name="connsiteX6" fmla="*/ 2942272 w 3320414"/>
                <a:gd name="connsiteY6" fmla="*/ 2227898 h 2494597"/>
                <a:gd name="connsiteX7" fmla="*/ 2499360 w 3320414"/>
                <a:gd name="connsiteY7" fmla="*/ 1688782 h 2494597"/>
                <a:gd name="connsiteX8" fmla="*/ 2498408 w 3320414"/>
                <a:gd name="connsiteY8" fmla="*/ 1685925 h 2494597"/>
                <a:gd name="connsiteX9" fmla="*/ 2121218 w 3320414"/>
                <a:gd name="connsiteY9" fmla="*/ 1073468 h 2494597"/>
                <a:gd name="connsiteX10" fmla="*/ 2096453 w 3320414"/>
                <a:gd name="connsiteY10" fmla="*/ 1035368 h 2494597"/>
                <a:gd name="connsiteX11" fmla="*/ 2057400 w 3320414"/>
                <a:gd name="connsiteY11" fmla="*/ 999172 h 2494597"/>
                <a:gd name="connsiteX12" fmla="*/ 1942147 w 3320414"/>
                <a:gd name="connsiteY12" fmla="*/ 962978 h 2494597"/>
                <a:gd name="connsiteX13" fmla="*/ 1735455 w 3320414"/>
                <a:gd name="connsiteY13" fmla="*/ 962978 h 2494597"/>
                <a:gd name="connsiteX14" fmla="*/ 1735455 w 3320414"/>
                <a:gd name="connsiteY14" fmla="*/ 879158 h 2494597"/>
                <a:gd name="connsiteX15" fmla="*/ 1833562 w 3320414"/>
                <a:gd name="connsiteY15" fmla="*/ 788670 h 2494597"/>
                <a:gd name="connsiteX16" fmla="*/ 1900237 w 3320414"/>
                <a:gd name="connsiteY16" fmla="*/ 631508 h 2494597"/>
                <a:gd name="connsiteX17" fmla="*/ 1906905 w 3320414"/>
                <a:gd name="connsiteY17" fmla="*/ 391478 h 2494597"/>
                <a:gd name="connsiteX18" fmla="*/ 1891665 w 3320414"/>
                <a:gd name="connsiteY18" fmla="*/ 257175 h 2494597"/>
                <a:gd name="connsiteX19" fmla="*/ 1553528 w 3320414"/>
                <a:gd name="connsiteY19" fmla="*/ 0 h 2494597"/>
                <a:gd name="connsiteX20" fmla="*/ 1213485 w 3320414"/>
                <a:gd name="connsiteY20" fmla="*/ 262890 h 2494597"/>
                <a:gd name="connsiteX21" fmla="*/ 1199198 w 3320414"/>
                <a:gd name="connsiteY21" fmla="*/ 391478 h 2494597"/>
                <a:gd name="connsiteX22" fmla="*/ 1210628 w 3320414"/>
                <a:gd name="connsiteY22" fmla="*/ 637222 h 2494597"/>
                <a:gd name="connsiteX23" fmla="*/ 1274445 w 3320414"/>
                <a:gd name="connsiteY23" fmla="*/ 784860 h 2494597"/>
                <a:gd name="connsiteX24" fmla="*/ 1367790 w 3320414"/>
                <a:gd name="connsiteY24" fmla="*/ 874395 h 2494597"/>
                <a:gd name="connsiteX25" fmla="*/ 1367790 w 3320414"/>
                <a:gd name="connsiteY25" fmla="*/ 958215 h 2494597"/>
                <a:gd name="connsiteX26" fmla="*/ 1168718 w 3320414"/>
                <a:gd name="connsiteY26" fmla="*/ 958215 h 2494597"/>
                <a:gd name="connsiteX27" fmla="*/ 1017270 w 3320414"/>
                <a:gd name="connsiteY27" fmla="*/ 993458 h 2494597"/>
                <a:gd name="connsiteX28" fmla="*/ 443865 w 3320414"/>
                <a:gd name="connsiteY28" fmla="*/ 1178243 h 2494597"/>
                <a:gd name="connsiteX29" fmla="*/ 346710 w 3320414"/>
                <a:gd name="connsiteY29" fmla="*/ 1272540 h 2494597"/>
                <a:gd name="connsiteX30" fmla="*/ 339090 w 3320414"/>
                <a:gd name="connsiteY30" fmla="*/ 1293495 h 2494597"/>
                <a:gd name="connsiteX31" fmla="*/ 338138 w 3320414"/>
                <a:gd name="connsiteY31" fmla="*/ 1297305 h 2494597"/>
                <a:gd name="connsiteX32" fmla="*/ 331470 w 3320414"/>
                <a:gd name="connsiteY32" fmla="*/ 1342073 h 2494597"/>
                <a:gd name="connsiteX33" fmla="*/ 331470 w 3320414"/>
                <a:gd name="connsiteY33" fmla="*/ 1357313 h 2494597"/>
                <a:gd name="connsiteX34" fmla="*/ 224790 w 3320414"/>
                <a:gd name="connsiteY34" fmla="*/ 1393507 h 2494597"/>
                <a:gd name="connsiteX35" fmla="*/ 232410 w 3320414"/>
                <a:gd name="connsiteY35" fmla="*/ 1559243 h 2494597"/>
                <a:gd name="connsiteX36" fmla="*/ 331470 w 3320414"/>
                <a:gd name="connsiteY36" fmla="*/ 1647825 h 2494597"/>
                <a:gd name="connsiteX37" fmla="*/ 331470 w 3320414"/>
                <a:gd name="connsiteY37" fmla="*/ 1886903 h 2494597"/>
                <a:gd name="connsiteX38" fmla="*/ 502920 w 3320414"/>
                <a:gd name="connsiteY38" fmla="*/ 2058353 h 2494597"/>
                <a:gd name="connsiteX39" fmla="*/ 658178 w 3320414"/>
                <a:gd name="connsiteY39" fmla="*/ 1957388 h 2494597"/>
                <a:gd name="connsiteX40" fmla="*/ 728662 w 3320414"/>
                <a:gd name="connsiteY40" fmla="*/ 2024063 h 2494597"/>
                <a:gd name="connsiteX41" fmla="*/ 719137 w 3320414"/>
                <a:gd name="connsiteY41" fmla="*/ 2092643 h 2494597"/>
                <a:gd name="connsiteX42" fmla="*/ 647700 w 3320414"/>
                <a:gd name="connsiteY42" fmla="*/ 2101215 h 2494597"/>
                <a:gd name="connsiteX43" fmla="*/ 610553 w 3320414"/>
                <a:gd name="connsiteY43" fmla="*/ 2144078 h 2494597"/>
                <a:gd name="connsiteX44" fmla="*/ 610553 w 3320414"/>
                <a:gd name="connsiteY44" fmla="*/ 2353628 h 2494597"/>
                <a:gd name="connsiteX45" fmla="*/ 610553 w 3320414"/>
                <a:gd name="connsiteY45" fmla="*/ 2358390 h 2494597"/>
                <a:gd name="connsiteX46" fmla="*/ 632460 w 3320414"/>
                <a:gd name="connsiteY46" fmla="*/ 2393633 h 2494597"/>
                <a:gd name="connsiteX47" fmla="*/ 662940 w 3320414"/>
                <a:gd name="connsiteY47" fmla="*/ 2408873 h 2494597"/>
                <a:gd name="connsiteX48" fmla="*/ 42863 w 3320414"/>
                <a:gd name="connsiteY48" fmla="*/ 2408873 h 2494597"/>
                <a:gd name="connsiteX49" fmla="*/ 0 w 3320414"/>
                <a:gd name="connsiteY49" fmla="*/ 2451735 h 2494597"/>
                <a:gd name="connsiteX50" fmla="*/ 42863 w 3320414"/>
                <a:gd name="connsiteY50" fmla="*/ 2494598 h 2494597"/>
                <a:gd name="connsiteX51" fmla="*/ 2079308 w 3320414"/>
                <a:gd name="connsiteY51" fmla="*/ 2494598 h 2494597"/>
                <a:gd name="connsiteX52" fmla="*/ 2080260 w 3320414"/>
                <a:gd name="connsiteY52" fmla="*/ 2494598 h 2494597"/>
                <a:gd name="connsiteX53" fmla="*/ 3277553 w 3320414"/>
                <a:gd name="connsiteY53" fmla="*/ 2494598 h 2494597"/>
                <a:gd name="connsiteX54" fmla="*/ 3320415 w 3320414"/>
                <a:gd name="connsiteY54" fmla="*/ 2451735 h 2494597"/>
                <a:gd name="connsiteX55" fmla="*/ 3276600 w 3320414"/>
                <a:gd name="connsiteY55" fmla="*/ 2408873 h 2494597"/>
                <a:gd name="connsiteX56" fmla="*/ 2857500 w 3320414"/>
                <a:gd name="connsiteY56" fmla="*/ 2232660 h 2494597"/>
                <a:gd name="connsiteX57" fmla="*/ 2688908 w 3320414"/>
                <a:gd name="connsiteY57" fmla="*/ 2394585 h 2494597"/>
                <a:gd name="connsiteX58" fmla="*/ 2520315 w 3320414"/>
                <a:gd name="connsiteY58" fmla="*/ 2232660 h 2494597"/>
                <a:gd name="connsiteX59" fmla="*/ 2688908 w 3320414"/>
                <a:gd name="connsiteY59" fmla="*/ 2070735 h 2494597"/>
                <a:gd name="connsiteX60" fmla="*/ 2857500 w 3320414"/>
                <a:gd name="connsiteY60" fmla="*/ 2232660 h 2494597"/>
                <a:gd name="connsiteX61" fmla="*/ 1453515 w 3320414"/>
                <a:gd name="connsiteY61" fmla="*/ 936308 h 2494597"/>
                <a:gd name="connsiteX62" fmla="*/ 1555433 w 3320414"/>
                <a:gd name="connsiteY62" fmla="*/ 953453 h 2494597"/>
                <a:gd name="connsiteX63" fmla="*/ 1649730 w 3320414"/>
                <a:gd name="connsiteY63" fmla="*/ 938213 h 2494597"/>
                <a:gd name="connsiteX64" fmla="*/ 1649730 w 3320414"/>
                <a:gd name="connsiteY64" fmla="*/ 1002030 h 2494597"/>
                <a:gd name="connsiteX65" fmla="*/ 1648778 w 3320414"/>
                <a:gd name="connsiteY65" fmla="*/ 1006793 h 2494597"/>
                <a:gd name="connsiteX66" fmla="*/ 1556385 w 3320414"/>
                <a:gd name="connsiteY66" fmla="*/ 1080135 h 2494597"/>
                <a:gd name="connsiteX67" fmla="*/ 1547812 w 3320414"/>
                <a:gd name="connsiteY67" fmla="*/ 1080135 h 2494597"/>
                <a:gd name="connsiteX68" fmla="*/ 1453515 w 3320414"/>
                <a:gd name="connsiteY68" fmla="*/ 998220 h 2494597"/>
                <a:gd name="connsiteX69" fmla="*/ 1453515 w 3320414"/>
                <a:gd name="connsiteY69" fmla="*/ 936308 h 2494597"/>
                <a:gd name="connsiteX70" fmla="*/ 1809750 w 3320414"/>
                <a:gd name="connsiteY70" fmla="*/ 280988 h 2494597"/>
                <a:gd name="connsiteX71" fmla="*/ 1822133 w 3320414"/>
                <a:gd name="connsiteY71" fmla="*/ 383858 h 2494597"/>
                <a:gd name="connsiteX72" fmla="*/ 1787843 w 3320414"/>
                <a:gd name="connsiteY72" fmla="*/ 368617 h 2494597"/>
                <a:gd name="connsiteX73" fmla="*/ 1787843 w 3320414"/>
                <a:gd name="connsiteY73" fmla="*/ 227647 h 2494597"/>
                <a:gd name="connsiteX74" fmla="*/ 1809750 w 3320414"/>
                <a:gd name="connsiteY74" fmla="*/ 280988 h 2494597"/>
                <a:gd name="connsiteX75" fmla="*/ 1319212 w 3320414"/>
                <a:gd name="connsiteY75" fmla="*/ 411480 h 2494597"/>
                <a:gd name="connsiteX76" fmla="*/ 1472565 w 3320414"/>
                <a:gd name="connsiteY76" fmla="*/ 411480 h 2494597"/>
                <a:gd name="connsiteX77" fmla="*/ 1483995 w 3320414"/>
                <a:gd name="connsiteY77" fmla="*/ 417195 h 2494597"/>
                <a:gd name="connsiteX78" fmla="*/ 1487805 w 3320414"/>
                <a:gd name="connsiteY78" fmla="*/ 429578 h 2494597"/>
                <a:gd name="connsiteX79" fmla="*/ 1473518 w 3320414"/>
                <a:gd name="connsiteY79" fmla="*/ 536258 h 2494597"/>
                <a:gd name="connsiteX80" fmla="*/ 1458278 w 3320414"/>
                <a:gd name="connsiteY80" fmla="*/ 549593 h 2494597"/>
                <a:gd name="connsiteX81" fmla="*/ 1339215 w 3320414"/>
                <a:gd name="connsiteY81" fmla="*/ 549593 h 2494597"/>
                <a:gd name="connsiteX82" fmla="*/ 1323975 w 3320414"/>
                <a:gd name="connsiteY82" fmla="*/ 537210 h 2494597"/>
                <a:gd name="connsiteX83" fmla="*/ 1303973 w 3320414"/>
                <a:gd name="connsiteY83" fmla="*/ 430530 h 2494597"/>
                <a:gd name="connsiteX84" fmla="*/ 1306830 w 3320414"/>
                <a:gd name="connsiteY84" fmla="*/ 418147 h 2494597"/>
                <a:gd name="connsiteX85" fmla="*/ 1319212 w 3320414"/>
                <a:gd name="connsiteY85" fmla="*/ 411480 h 2494597"/>
                <a:gd name="connsiteX86" fmla="*/ 1518285 w 3320414"/>
                <a:gd name="connsiteY86" fmla="*/ 387667 h 2494597"/>
                <a:gd name="connsiteX87" fmla="*/ 1473518 w 3320414"/>
                <a:gd name="connsiteY87" fmla="*/ 367665 h 2494597"/>
                <a:gd name="connsiteX88" fmla="*/ 1361123 w 3320414"/>
                <a:gd name="connsiteY88" fmla="*/ 367665 h 2494597"/>
                <a:gd name="connsiteX89" fmla="*/ 1361123 w 3320414"/>
                <a:gd name="connsiteY89" fmla="*/ 237172 h 2494597"/>
                <a:gd name="connsiteX90" fmla="*/ 1744028 w 3320414"/>
                <a:gd name="connsiteY90" fmla="*/ 237172 h 2494597"/>
                <a:gd name="connsiteX91" fmla="*/ 1744028 w 3320414"/>
                <a:gd name="connsiteY91" fmla="*/ 367665 h 2494597"/>
                <a:gd name="connsiteX92" fmla="*/ 1627823 w 3320414"/>
                <a:gd name="connsiteY92" fmla="*/ 367665 h 2494597"/>
                <a:gd name="connsiteX93" fmla="*/ 1582103 w 3320414"/>
                <a:gd name="connsiteY93" fmla="*/ 389572 h 2494597"/>
                <a:gd name="connsiteX94" fmla="*/ 1569720 w 3320414"/>
                <a:gd name="connsiteY94" fmla="*/ 438150 h 2494597"/>
                <a:gd name="connsiteX95" fmla="*/ 1571625 w 3320414"/>
                <a:gd name="connsiteY95" fmla="*/ 446722 h 2494597"/>
                <a:gd name="connsiteX96" fmla="*/ 1551623 w 3320414"/>
                <a:gd name="connsiteY96" fmla="*/ 442913 h 2494597"/>
                <a:gd name="connsiteX97" fmla="*/ 1530668 w 3320414"/>
                <a:gd name="connsiteY97" fmla="*/ 446722 h 2494597"/>
                <a:gd name="connsiteX98" fmla="*/ 1532573 w 3320414"/>
                <a:gd name="connsiteY98" fmla="*/ 435292 h 2494597"/>
                <a:gd name="connsiteX99" fmla="*/ 1518285 w 3320414"/>
                <a:gd name="connsiteY99" fmla="*/ 387667 h 2494597"/>
                <a:gd name="connsiteX100" fmla="*/ 1612583 w 3320414"/>
                <a:gd name="connsiteY100" fmla="*/ 429578 h 2494597"/>
                <a:gd name="connsiteX101" fmla="*/ 1615440 w 3320414"/>
                <a:gd name="connsiteY101" fmla="*/ 417195 h 2494597"/>
                <a:gd name="connsiteX102" fmla="*/ 1626870 w 3320414"/>
                <a:gd name="connsiteY102" fmla="*/ 411480 h 2494597"/>
                <a:gd name="connsiteX103" fmla="*/ 1780223 w 3320414"/>
                <a:gd name="connsiteY103" fmla="*/ 411480 h 2494597"/>
                <a:gd name="connsiteX104" fmla="*/ 1791653 w 3320414"/>
                <a:gd name="connsiteY104" fmla="*/ 417195 h 2494597"/>
                <a:gd name="connsiteX105" fmla="*/ 1795462 w 3320414"/>
                <a:gd name="connsiteY105" fmla="*/ 429578 h 2494597"/>
                <a:gd name="connsiteX106" fmla="*/ 1781175 w 3320414"/>
                <a:gd name="connsiteY106" fmla="*/ 536258 h 2494597"/>
                <a:gd name="connsiteX107" fmla="*/ 1765935 w 3320414"/>
                <a:gd name="connsiteY107" fmla="*/ 549593 h 2494597"/>
                <a:gd name="connsiteX108" fmla="*/ 1646873 w 3320414"/>
                <a:gd name="connsiteY108" fmla="*/ 549593 h 2494597"/>
                <a:gd name="connsiteX109" fmla="*/ 1631633 w 3320414"/>
                <a:gd name="connsiteY109" fmla="*/ 537210 h 2494597"/>
                <a:gd name="connsiteX110" fmla="*/ 1612583 w 3320414"/>
                <a:gd name="connsiteY110" fmla="*/ 429578 h 2494597"/>
                <a:gd name="connsiteX111" fmla="*/ 1553528 w 3320414"/>
                <a:gd name="connsiteY111" fmla="*/ 86677 h 2494597"/>
                <a:gd name="connsiteX112" fmla="*/ 1767840 w 3320414"/>
                <a:gd name="connsiteY112" fmla="*/ 193358 h 2494597"/>
                <a:gd name="connsiteX113" fmla="*/ 1765935 w 3320414"/>
                <a:gd name="connsiteY113" fmla="*/ 193358 h 2494597"/>
                <a:gd name="connsiteX114" fmla="*/ 1340168 w 3320414"/>
                <a:gd name="connsiteY114" fmla="*/ 193358 h 2494597"/>
                <a:gd name="connsiteX115" fmla="*/ 1553528 w 3320414"/>
                <a:gd name="connsiteY115" fmla="*/ 86677 h 2494597"/>
                <a:gd name="connsiteX116" fmla="*/ 1296353 w 3320414"/>
                <a:gd name="connsiteY116" fmla="*/ 285750 h 2494597"/>
                <a:gd name="connsiteX117" fmla="*/ 1317308 w 3320414"/>
                <a:gd name="connsiteY117" fmla="*/ 231458 h 2494597"/>
                <a:gd name="connsiteX118" fmla="*/ 1317308 w 3320414"/>
                <a:gd name="connsiteY118" fmla="*/ 367665 h 2494597"/>
                <a:gd name="connsiteX119" fmla="*/ 1285875 w 3320414"/>
                <a:gd name="connsiteY119" fmla="*/ 378142 h 2494597"/>
                <a:gd name="connsiteX120" fmla="*/ 1296353 w 3320414"/>
                <a:gd name="connsiteY120" fmla="*/ 285750 h 2494597"/>
                <a:gd name="connsiteX121" fmla="*/ 1337310 w 3320414"/>
                <a:gd name="connsiteY121" fmla="*/ 727710 h 2494597"/>
                <a:gd name="connsiteX122" fmla="*/ 1296353 w 3320414"/>
                <a:gd name="connsiteY122" fmla="*/ 633413 h 2494597"/>
                <a:gd name="connsiteX123" fmla="*/ 1292543 w 3320414"/>
                <a:gd name="connsiteY123" fmla="*/ 566738 h 2494597"/>
                <a:gd name="connsiteX124" fmla="*/ 1340168 w 3320414"/>
                <a:gd name="connsiteY124" fmla="*/ 591503 h 2494597"/>
                <a:gd name="connsiteX125" fmla="*/ 1459230 w 3320414"/>
                <a:gd name="connsiteY125" fmla="*/ 591503 h 2494597"/>
                <a:gd name="connsiteX126" fmla="*/ 1518285 w 3320414"/>
                <a:gd name="connsiteY126" fmla="*/ 540068 h 2494597"/>
                <a:gd name="connsiteX127" fmla="*/ 1524000 w 3320414"/>
                <a:gd name="connsiteY127" fmla="*/ 494347 h 2494597"/>
                <a:gd name="connsiteX128" fmla="*/ 1551623 w 3320414"/>
                <a:gd name="connsiteY128" fmla="*/ 479108 h 2494597"/>
                <a:gd name="connsiteX129" fmla="*/ 1581150 w 3320414"/>
                <a:gd name="connsiteY129" fmla="*/ 495300 h 2494597"/>
                <a:gd name="connsiteX130" fmla="*/ 1590675 w 3320414"/>
                <a:gd name="connsiteY130" fmla="*/ 542925 h 2494597"/>
                <a:gd name="connsiteX131" fmla="*/ 1648778 w 3320414"/>
                <a:gd name="connsiteY131" fmla="*/ 591503 h 2494597"/>
                <a:gd name="connsiteX132" fmla="*/ 1767840 w 3320414"/>
                <a:gd name="connsiteY132" fmla="*/ 591503 h 2494597"/>
                <a:gd name="connsiteX133" fmla="*/ 1818322 w 3320414"/>
                <a:gd name="connsiteY133" fmla="*/ 561975 h 2494597"/>
                <a:gd name="connsiteX134" fmla="*/ 1816418 w 3320414"/>
                <a:gd name="connsiteY134" fmla="*/ 629603 h 2494597"/>
                <a:gd name="connsiteX135" fmla="*/ 1773555 w 3320414"/>
                <a:gd name="connsiteY135" fmla="*/ 729615 h 2494597"/>
                <a:gd name="connsiteX136" fmla="*/ 1661160 w 3320414"/>
                <a:gd name="connsiteY136" fmla="*/ 830580 h 2494597"/>
                <a:gd name="connsiteX137" fmla="*/ 1612583 w 3320414"/>
                <a:gd name="connsiteY137" fmla="*/ 862013 h 2494597"/>
                <a:gd name="connsiteX138" fmla="*/ 1495425 w 3320414"/>
                <a:gd name="connsiteY138" fmla="*/ 861060 h 2494597"/>
                <a:gd name="connsiteX139" fmla="*/ 1449705 w 3320414"/>
                <a:gd name="connsiteY139" fmla="*/ 830580 h 2494597"/>
                <a:gd name="connsiteX140" fmla="*/ 1337310 w 3320414"/>
                <a:gd name="connsiteY140" fmla="*/ 727710 h 2494597"/>
                <a:gd name="connsiteX141" fmla="*/ 277178 w 3320414"/>
                <a:gd name="connsiteY141" fmla="*/ 1508760 h 2494597"/>
                <a:gd name="connsiteX142" fmla="*/ 273367 w 3320414"/>
                <a:gd name="connsiteY142" fmla="*/ 1437323 h 2494597"/>
                <a:gd name="connsiteX143" fmla="*/ 330517 w 3320414"/>
                <a:gd name="connsiteY143" fmla="*/ 1425893 h 2494597"/>
                <a:gd name="connsiteX144" fmla="*/ 330517 w 3320414"/>
                <a:gd name="connsiteY144" fmla="*/ 1557338 h 2494597"/>
                <a:gd name="connsiteX145" fmla="*/ 277178 w 3320414"/>
                <a:gd name="connsiteY145" fmla="*/ 1508760 h 2494597"/>
                <a:gd name="connsiteX146" fmla="*/ 587693 w 3320414"/>
                <a:gd name="connsiteY146" fmla="*/ 1431607 h 2494597"/>
                <a:gd name="connsiteX147" fmla="*/ 587693 w 3320414"/>
                <a:gd name="connsiteY147" fmla="*/ 1885950 h 2494597"/>
                <a:gd name="connsiteX148" fmla="*/ 501967 w 3320414"/>
                <a:gd name="connsiteY148" fmla="*/ 1971675 h 2494597"/>
                <a:gd name="connsiteX149" fmla="*/ 416242 w 3320414"/>
                <a:gd name="connsiteY149" fmla="*/ 1885950 h 2494597"/>
                <a:gd name="connsiteX150" fmla="*/ 416242 w 3320414"/>
                <a:gd name="connsiteY150" fmla="*/ 1341120 h 2494597"/>
                <a:gd name="connsiteX151" fmla="*/ 420053 w 3320414"/>
                <a:gd name="connsiteY151" fmla="*/ 1317308 h 2494597"/>
                <a:gd name="connsiteX152" fmla="*/ 423863 w 3320414"/>
                <a:gd name="connsiteY152" fmla="*/ 1304925 h 2494597"/>
                <a:gd name="connsiteX153" fmla="*/ 470535 w 3320414"/>
                <a:gd name="connsiteY153" fmla="*/ 1257300 h 2494597"/>
                <a:gd name="connsiteX154" fmla="*/ 1044893 w 3320414"/>
                <a:gd name="connsiteY154" fmla="*/ 1074420 h 2494597"/>
                <a:gd name="connsiteX155" fmla="*/ 1049655 w 3320414"/>
                <a:gd name="connsiteY155" fmla="*/ 1072515 h 2494597"/>
                <a:gd name="connsiteX156" fmla="*/ 1168718 w 3320414"/>
                <a:gd name="connsiteY156" fmla="*/ 1043940 h 2494597"/>
                <a:gd name="connsiteX157" fmla="*/ 1377315 w 3320414"/>
                <a:gd name="connsiteY157" fmla="*/ 1043940 h 2494597"/>
                <a:gd name="connsiteX158" fmla="*/ 1547812 w 3320414"/>
                <a:gd name="connsiteY158" fmla="*/ 1164908 h 2494597"/>
                <a:gd name="connsiteX159" fmla="*/ 1556385 w 3320414"/>
                <a:gd name="connsiteY159" fmla="*/ 1164908 h 2494597"/>
                <a:gd name="connsiteX160" fmla="*/ 1725930 w 3320414"/>
                <a:gd name="connsiteY160" fmla="*/ 1047750 h 2494597"/>
                <a:gd name="connsiteX161" fmla="*/ 1943100 w 3320414"/>
                <a:gd name="connsiteY161" fmla="*/ 1047750 h 2494597"/>
                <a:gd name="connsiteX162" fmla="*/ 2009775 w 3320414"/>
                <a:gd name="connsiteY162" fmla="*/ 1069658 h 2494597"/>
                <a:gd name="connsiteX163" fmla="*/ 2030730 w 3320414"/>
                <a:gd name="connsiteY163" fmla="*/ 1088708 h 2494597"/>
                <a:gd name="connsiteX164" fmla="*/ 2045970 w 3320414"/>
                <a:gd name="connsiteY164" fmla="*/ 1112520 h 2494597"/>
                <a:gd name="connsiteX165" fmla="*/ 2047875 w 3320414"/>
                <a:gd name="connsiteY165" fmla="*/ 1116330 h 2494597"/>
                <a:gd name="connsiteX166" fmla="*/ 2373630 w 3320414"/>
                <a:gd name="connsiteY166" fmla="*/ 1645920 h 2494597"/>
                <a:gd name="connsiteX167" fmla="*/ 2351722 w 3320414"/>
                <a:gd name="connsiteY167" fmla="*/ 1640205 h 2494597"/>
                <a:gd name="connsiteX168" fmla="*/ 2286953 w 3320414"/>
                <a:gd name="connsiteY168" fmla="*/ 1625918 h 2494597"/>
                <a:gd name="connsiteX169" fmla="*/ 2209800 w 3320414"/>
                <a:gd name="connsiteY169" fmla="*/ 1588770 h 2494597"/>
                <a:gd name="connsiteX170" fmla="*/ 2076450 w 3320414"/>
                <a:gd name="connsiteY170" fmla="*/ 1483043 h 2494597"/>
                <a:gd name="connsiteX171" fmla="*/ 1944053 w 3320414"/>
                <a:gd name="connsiteY171" fmla="*/ 1582103 h 2494597"/>
                <a:gd name="connsiteX172" fmla="*/ 1828800 w 3320414"/>
                <a:gd name="connsiteY172" fmla="*/ 1613535 h 2494597"/>
                <a:gd name="connsiteX173" fmla="*/ 1335405 w 3320414"/>
                <a:gd name="connsiteY173" fmla="*/ 1846898 h 2494597"/>
                <a:gd name="connsiteX174" fmla="*/ 1182053 w 3320414"/>
                <a:gd name="connsiteY174" fmla="*/ 1945005 h 2494597"/>
                <a:gd name="connsiteX175" fmla="*/ 1087755 w 3320414"/>
                <a:gd name="connsiteY175" fmla="*/ 1863090 h 2494597"/>
                <a:gd name="connsiteX176" fmla="*/ 1079183 w 3320414"/>
                <a:gd name="connsiteY176" fmla="*/ 1324928 h 2494597"/>
                <a:gd name="connsiteX177" fmla="*/ 1062037 w 3320414"/>
                <a:gd name="connsiteY177" fmla="*/ 1291590 h 2494597"/>
                <a:gd name="connsiteX178" fmla="*/ 1025843 w 3320414"/>
                <a:gd name="connsiteY178" fmla="*/ 1283970 h 2494597"/>
                <a:gd name="connsiteX179" fmla="*/ 619125 w 3320414"/>
                <a:gd name="connsiteY179" fmla="*/ 1388745 h 2494597"/>
                <a:gd name="connsiteX180" fmla="*/ 587693 w 3320414"/>
                <a:gd name="connsiteY180" fmla="*/ 1431607 h 2494597"/>
                <a:gd name="connsiteX181" fmla="*/ 1050608 w 3320414"/>
                <a:gd name="connsiteY181" fmla="*/ 2209800 h 2494597"/>
                <a:gd name="connsiteX182" fmla="*/ 1091565 w 3320414"/>
                <a:gd name="connsiteY182" fmla="*/ 2168843 h 2494597"/>
                <a:gd name="connsiteX183" fmla="*/ 1132523 w 3320414"/>
                <a:gd name="connsiteY183" fmla="*/ 2209800 h 2494597"/>
                <a:gd name="connsiteX184" fmla="*/ 1091565 w 3320414"/>
                <a:gd name="connsiteY184" fmla="*/ 2250758 h 2494597"/>
                <a:gd name="connsiteX185" fmla="*/ 1050608 w 3320414"/>
                <a:gd name="connsiteY185" fmla="*/ 2209800 h 2494597"/>
                <a:gd name="connsiteX186" fmla="*/ 1092518 w 3320414"/>
                <a:gd name="connsiteY186" fmla="*/ 2102168 h 2494597"/>
                <a:gd name="connsiteX187" fmla="*/ 984885 w 3320414"/>
                <a:gd name="connsiteY187" fmla="*/ 2209800 h 2494597"/>
                <a:gd name="connsiteX188" fmla="*/ 986790 w 3320414"/>
                <a:gd name="connsiteY188" fmla="*/ 2225993 h 2494597"/>
                <a:gd name="connsiteX189" fmla="*/ 914400 w 3320414"/>
                <a:gd name="connsiteY189" fmla="*/ 2153603 h 2494597"/>
                <a:gd name="connsiteX190" fmla="*/ 1037273 w 3320414"/>
                <a:gd name="connsiteY190" fmla="*/ 2030730 h 2494597"/>
                <a:gd name="connsiteX191" fmla="*/ 1109662 w 3320414"/>
                <a:gd name="connsiteY191" fmla="*/ 2103120 h 2494597"/>
                <a:gd name="connsiteX192" fmla="*/ 1092518 w 3320414"/>
                <a:gd name="connsiteY192" fmla="*/ 2102168 h 2494597"/>
                <a:gd name="connsiteX193" fmla="*/ 1002982 w 3320414"/>
                <a:gd name="connsiteY193" fmla="*/ 1839278 h 2494597"/>
                <a:gd name="connsiteX194" fmla="*/ 974407 w 3320414"/>
                <a:gd name="connsiteY194" fmla="*/ 1837373 h 2494597"/>
                <a:gd name="connsiteX195" fmla="*/ 886778 w 3320414"/>
                <a:gd name="connsiteY195" fmla="*/ 1852613 h 2494597"/>
                <a:gd name="connsiteX196" fmla="*/ 673418 w 3320414"/>
                <a:gd name="connsiteY196" fmla="*/ 1644968 h 2494597"/>
                <a:gd name="connsiteX197" fmla="*/ 673418 w 3320414"/>
                <a:gd name="connsiteY197" fmla="*/ 1464945 h 2494597"/>
                <a:gd name="connsiteX198" fmla="*/ 995362 w 3320414"/>
                <a:gd name="connsiteY198" fmla="*/ 1382078 h 2494597"/>
                <a:gd name="connsiteX199" fmla="*/ 1002982 w 3320414"/>
                <a:gd name="connsiteY199" fmla="*/ 1839278 h 2494597"/>
                <a:gd name="connsiteX200" fmla="*/ 673418 w 3320414"/>
                <a:gd name="connsiteY200" fmla="*/ 1879282 h 2494597"/>
                <a:gd name="connsiteX201" fmla="*/ 673418 w 3320414"/>
                <a:gd name="connsiteY201" fmla="*/ 1738313 h 2494597"/>
                <a:gd name="connsiteX202" fmla="*/ 856298 w 3320414"/>
                <a:gd name="connsiteY202" fmla="*/ 1915478 h 2494597"/>
                <a:gd name="connsiteX203" fmla="*/ 893445 w 3320414"/>
                <a:gd name="connsiteY203" fmla="*/ 1922145 h 2494597"/>
                <a:gd name="connsiteX204" fmla="*/ 974407 w 3320414"/>
                <a:gd name="connsiteY204" fmla="*/ 1904048 h 2494597"/>
                <a:gd name="connsiteX205" fmla="*/ 1160145 w 3320414"/>
                <a:gd name="connsiteY205" fmla="*/ 2060257 h 2494597"/>
                <a:gd name="connsiteX206" fmla="*/ 1060133 w 3320414"/>
                <a:gd name="connsiteY206" fmla="*/ 1960245 h 2494597"/>
                <a:gd name="connsiteX207" fmla="*/ 1013460 w 3320414"/>
                <a:gd name="connsiteY207" fmla="*/ 1960245 h 2494597"/>
                <a:gd name="connsiteX208" fmla="*/ 842962 w 3320414"/>
                <a:gd name="connsiteY208" fmla="*/ 2130743 h 2494597"/>
                <a:gd name="connsiteX209" fmla="*/ 842962 w 3320414"/>
                <a:gd name="connsiteY209" fmla="*/ 2177415 h 2494597"/>
                <a:gd name="connsiteX210" fmla="*/ 944880 w 3320414"/>
                <a:gd name="connsiteY210" fmla="*/ 2279333 h 2494597"/>
                <a:gd name="connsiteX211" fmla="*/ 785812 w 3320414"/>
                <a:gd name="connsiteY211" fmla="*/ 2092643 h 2494597"/>
                <a:gd name="connsiteX212" fmla="*/ 798195 w 3320414"/>
                <a:gd name="connsiteY212" fmla="*/ 2025968 h 2494597"/>
                <a:gd name="connsiteX213" fmla="*/ 789623 w 3320414"/>
                <a:gd name="connsiteY213" fmla="*/ 1989773 h 2494597"/>
                <a:gd name="connsiteX214" fmla="*/ 673418 w 3320414"/>
                <a:gd name="connsiteY214" fmla="*/ 1879282 h 2494597"/>
                <a:gd name="connsiteX215" fmla="*/ 695325 w 3320414"/>
                <a:gd name="connsiteY215" fmla="*/ 2181225 h 2494597"/>
                <a:gd name="connsiteX216" fmla="*/ 733425 w 3320414"/>
                <a:gd name="connsiteY216" fmla="*/ 2176463 h 2494597"/>
                <a:gd name="connsiteX217" fmla="*/ 974407 w 3320414"/>
                <a:gd name="connsiteY217" fmla="*/ 2347913 h 2494597"/>
                <a:gd name="connsiteX218" fmla="*/ 1029653 w 3320414"/>
                <a:gd name="connsiteY218" fmla="*/ 2342198 h 2494597"/>
                <a:gd name="connsiteX219" fmla="*/ 1054418 w 3320414"/>
                <a:gd name="connsiteY219" fmla="*/ 2319338 h 2494597"/>
                <a:gd name="connsiteX220" fmla="*/ 1055370 w 3320414"/>
                <a:gd name="connsiteY220" fmla="*/ 2310765 h 2494597"/>
                <a:gd name="connsiteX221" fmla="*/ 1092518 w 3320414"/>
                <a:gd name="connsiteY221" fmla="*/ 2317433 h 2494597"/>
                <a:gd name="connsiteX222" fmla="*/ 1200150 w 3320414"/>
                <a:gd name="connsiteY222" fmla="*/ 2209800 h 2494597"/>
                <a:gd name="connsiteX223" fmla="*/ 1192530 w 3320414"/>
                <a:gd name="connsiteY223" fmla="*/ 2171700 h 2494597"/>
                <a:gd name="connsiteX224" fmla="*/ 1201103 w 3320414"/>
                <a:gd name="connsiteY224" fmla="*/ 2170748 h 2494597"/>
                <a:gd name="connsiteX225" fmla="*/ 1223962 w 3320414"/>
                <a:gd name="connsiteY225" fmla="*/ 2145983 h 2494597"/>
                <a:gd name="connsiteX226" fmla="*/ 1229678 w 3320414"/>
                <a:gd name="connsiteY226" fmla="*/ 2093595 h 2494597"/>
                <a:gd name="connsiteX227" fmla="*/ 1220153 w 3320414"/>
                <a:gd name="connsiteY227" fmla="*/ 2025015 h 2494597"/>
                <a:gd name="connsiteX228" fmla="*/ 1384935 w 3320414"/>
                <a:gd name="connsiteY228" fmla="*/ 1920240 h 2494597"/>
                <a:gd name="connsiteX229" fmla="*/ 1841183 w 3320414"/>
                <a:gd name="connsiteY229" fmla="*/ 1700213 h 2494597"/>
                <a:gd name="connsiteX230" fmla="*/ 2023110 w 3320414"/>
                <a:gd name="connsiteY230" fmla="*/ 1616393 h 2494597"/>
                <a:gd name="connsiteX231" fmla="*/ 2076450 w 3320414"/>
                <a:gd name="connsiteY231" fmla="*/ 1570673 h 2494597"/>
                <a:gd name="connsiteX232" fmla="*/ 2127885 w 3320414"/>
                <a:gd name="connsiteY232" fmla="*/ 1615440 h 2494597"/>
                <a:gd name="connsiteX233" fmla="*/ 2262188 w 3320414"/>
                <a:gd name="connsiteY233" fmla="*/ 1710690 h 2494597"/>
                <a:gd name="connsiteX234" fmla="*/ 2268855 w 3320414"/>
                <a:gd name="connsiteY234" fmla="*/ 1712595 h 2494597"/>
                <a:gd name="connsiteX235" fmla="*/ 2331720 w 3320414"/>
                <a:gd name="connsiteY235" fmla="*/ 1725930 h 2494597"/>
                <a:gd name="connsiteX236" fmla="*/ 2782253 w 3320414"/>
                <a:gd name="connsiteY236" fmla="*/ 2004060 h 2494597"/>
                <a:gd name="connsiteX237" fmla="*/ 2687955 w 3320414"/>
                <a:gd name="connsiteY237" fmla="*/ 1985963 h 2494597"/>
                <a:gd name="connsiteX238" fmla="*/ 2433638 w 3320414"/>
                <a:gd name="connsiteY238" fmla="*/ 2233613 h 2494597"/>
                <a:gd name="connsiteX239" fmla="*/ 2460308 w 3320414"/>
                <a:gd name="connsiteY239" fmla="*/ 2342198 h 2494597"/>
                <a:gd name="connsiteX240" fmla="*/ 2321243 w 3320414"/>
                <a:gd name="connsiteY240" fmla="*/ 2258378 h 2494597"/>
                <a:gd name="connsiteX241" fmla="*/ 2220278 w 3320414"/>
                <a:gd name="connsiteY241" fmla="*/ 2197418 h 2494597"/>
                <a:gd name="connsiteX242" fmla="*/ 2092643 w 3320414"/>
                <a:gd name="connsiteY242" fmla="*/ 2146935 h 2494597"/>
                <a:gd name="connsiteX243" fmla="*/ 2089785 w 3320414"/>
                <a:gd name="connsiteY243" fmla="*/ 2145983 h 2494597"/>
                <a:gd name="connsiteX244" fmla="*/ 1864995 w 3320414"/>
                <a:gd name="connsiteY244" fmla="*/ 2112645 h 2494597"/>
                <a:gd name="connsiteX245" fmla="*/ 1595437 w 3320414"/>
                <a:gd name="connsiteY245" fmla="*/ 2178368 h 2494597"/>
                <a:gd name="connsiteX246" fmla="*/ 1416368 w 3320414"/>
                <a:gd name="connsiteY246" fmla="*/ 2263140 h 2494597"/>
                <a:gd name="connsiteX247" fmla="*/ 1015365 w 3320414"/>
                <a:gd name="connsiteY247" fmla="*/ 2396490 h 2494597"/>
                <a:gd name="connsiteX248" fmla="*/ 697230 w 3320414"/>
                <a:gd name="connsiteY248" fmla="*/ 2331720 h 2494597"/>
                <a:gd name="connsiteX249" fmla="*/ 697230 w 3320414"/>
                <a:gd name="connsiteY249" fmla="*/ 2181225 h 2494597"/>
                <a:gd name="connsiteX250" fmla="*/ 2404110 w 3320414"/>
                <a:gd name="connsiteY250" fmla="*/ 2408873 h 2494597"/>
                <a:gd name="connsiteX251" fmla="*/ 2121218 w 3320414"/>
                <a:gd name="connsiteY251" fmla="*/ 2408873 h 2494597"/>
                <a:gd name="connsiteX252" fmla="*/ 2119313 w 3320414"/>
                <a:gd name="connsiteY252" fmla="*/ 2245043 h 2494597"/>
                <a:gd name="connsiteX253" fmla="*/ 2182178 w 3320414"/>
                <a:gd name="connsiteY253" fmla="*/ 2272665 h 2494597"/>
                <a:gd name="connsiteX254" fmla="*/ 2268855 w 3320414"/>
                <a:gd name="connsiteY254" fmla="*/ 2325053 h 2494597"/>
                <a:gd name="connsiteX255" fmla="*/ 2404110 w 3320414"/>
                <a:gd name="connsiteY255" fmla="*/ 2408873 h 2494597"/>
                <a:gd name="connsiteX256" fmla="*/ 1450658 w 3320414"/>
                <a:gd name="connsiteY256" fmla="*/ 2339340 h 2494597"/>
                <a:gd name="connsiteX257" fmla="*/ 1629728 w 3320414"/>
                <a:gd name="connsiteY257" fmla="*/ 2254568 h 2494597"/>
                <a:gd name="connsiteX258" fmla="*/ 1864043 w 3320414"/>
                <a:gd name="connsiteY258" fmla="*/ 2196465 h 2494597"/>
                <a:gd name="connsiteX259" fmla="*/ 2032635 w 3320414"/>
                <a:gd name="connsiteY259" fmla="*/ 2217420 h 2494597"/>
                <a:gd name="connsiteX260" fmla="*/ 2035493 w 3320414"/>
                <a:gd name="connsiteY260" fmla="*/ 2408873 h 2494597"/>
                <a:gd name="connsiteX261" fmla="*/ 1293495 w 3320414"/>
                <a:gd name="connsiteY261" fmla="*/ 2408873 h 2494597"/>
                <a:gd name="connsiteX262" fmla="*/ 1450658 w 3320414"/>
                <a:gd name="connsiteY262" fmla="*/ 2339340 h 249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3320414" h="2494597">
                  <a:moveTo>
                    <a:pt x="3276600" y="2408873"/>
                  </a:moveTo>
                  <a:lnTo>
                    <a:pt x="2866072" y="2408873"/>
                  </a:lnTo>
                  <a:cubicBezTo>
                    <a:pt x="2911793" y="2365058"/>
                    <a:pt x="2941320" y="2305050"/>
                    <a:pt x="2942272" y="2237423"/>
                  </a:cubicBezTo>
                  <a:cubicBezTo>
                    <a:pt x="2942272" y="2237423"/>
                    <a:pt x="2942272" y="2236470"/>
                    <a:pt x="2942272" y="2236470"/>
                  </a:cubicBezTo>
                  <a:cubicBezTo>
                    <a:pt x="2942272" y="2235518"/>
                    <a:pt x="2942272" y="2234565"/>
                    <a:pt x="2942272" y="2233613"/>
                  </a:cubicBezTo>
                  <a:cubicBezTo>
                    <a:pt x="2942272" y="2232660"/>
                    <a:pt x="2942272" y="2232660"/>
                    <a:pt x="2942272" y="2231708"/>
                  </a:cubicBezTo>
                  <a:cubicBezTo>
                    <a:pt x="2942272" y="2230755"/>
                    <a:pt x="2942272" y="2228850"/>
                    <a:pt x="2942272" y="2227898"/>
                  </a:cubicBezTo>
                  <a:cubicBezTo>
                    <a:pt x="2946083" y="2003107"/>
                    <a:pt x="2773680" y="1799273"/>
                    <a:pt x="2499360" y="1688782"/>
                  </a:cubicBezTo>
                  <a:cubicBezTo>
                    <a:pt x="2499360" y="1687830"/>
                    <a:pt x="2499360" y="1686878"/>
                    <a:pt x="2498408" y="1685925"/>
                  </a:cubicBezTo>
                  <a:lnTo>
                    <a:pt x="2121218" y="1073468"/>
                  </a:lnTo>
                  <a:cubicBezTo>
                    <a:pt x="2113597" y="1059180"/>
                    <a:pt x="2105025" y="1045845"/>
                    <a:pt x="2096453" y="1035368"/>
                  </a:cubicBezTo>
                  <a:cubicBezTo>
                    <a:pt x="2085022" y="1021080"/>
                    <a:pt x="2071687" y="1008697"/>
                    <a:pt x="2057400" y="999172"/>
                  </a:cubicBezTo>
                  <a:cubicBezTo>
                    <a:pt x="2023110" y="975360"/>
                    <a:pt x="1984058" y="962978"/>
                    <a:pt x="1942147" y="962978"/>
                  </a:cubicBezTo>
                  <a:lnTo>
                    <a:pt x="1735455" y="962978"/>
                  </a:lnTo>
                  <a:lnTo>
                    <a:pt x="1735455" y="879158"/>
                  </a:lnTo>
                  <a:cubicBezTo>
                    <a:pt x="1773555" y="847725"/>
                    <a:pt x="1809750" y="814388"/>
                    <a:pt x="1833562" y="788670"/>
                  </a:cubicBezTo>
                  <a:cubicBezTo>
                    <a:pt x="1874520" y="746760"/>
                    <a:pt x="1898333" y="690563"/>
                    <a:pt x="1900237" y="631508"/>
                  </a:cubicBezTo>
                  <a:cubicBezTo>
                    <a:pt x="1903095" y="549593"/>
                    <a:pt x="1906905" y="441960"/>
                    <a:pt x="1906905" y="391478"/>
                  </a:cubicBezTo>
                  <a:cubicBezTo>
                    <a:pt x="1906905" y="353378"/>
                    <a:pt x="1902143" y="295275"/>
                    <a:pt x="1891665" y="257175"/>
                  </a:cubicBezTo>
                  <a:cubicBezTo>
                    <a:pt x="1848803" y="100965"/>
                    <a:pt x="1715453" y="0"/>
                    <a:pt x="1553528" y="0"/>
                  </a:cubicBezTo>
                  <a:cubicBezTo>
                    <a:pt x="1388745" y="0"/>
                    <a:pt x="1255395" y="102870"/>
                    <a:pt x="1213485" y="262890"/>
                  </a:cubicBezTo>
                  <a:cubicBezTo>
                    <a:pt x="1203960" y="298133"/>
                    <a:pt x="1199198" y="354330"/>
                    <a:pt x="1199198" y="391478"/>
                  </a:cubicBezTo>
                  <a:cubicBezTo>
                    <a:pt x="1199198" y="442913"/>
                    <a:pt x="1204912" y="553403"/>
                    <a:pt x="1210628" y="637222"/>
                  </a:cubicBezTo>
                  <a:cubicBezTo>
                    <a:pt x="1214437" y="692468"/>
                    <a:pt x="1236345" y="744855"/>
                    <a:pt x="1274445" y="784860"/>
                  </a:cubicBezTo>
                  <a:cubicBezTo>
                    <a:pt x="1298258" y="809625"/>
                    <a:pt x="1331595" y="842963"/>
                    <a:pt x="1367790" y="874395"/>
                  </a:cubicBezTo>
                  <a:lnTo>
                    <a:pt x="1367790" y="958215"/>
                  </a:lnTo>
                  <a:lnTo>
                    <a:pt x="1168718" y="958215"/>
                  </a:lnTo>
                  <a:cubicBezTo>
                    <a:pt x="1124903" y="958215"/>
                    <a:pt x="1065848" y="971550"/>
                    <a:pt x="1017270" y="993458"/>
                  </a:cubicBezTo>
                  <a:lnTo>
                    <a:pt x="443865" y="1178243"/>
                  </a:lnTo>
                  <a:cubicBezTo>
                    <a:pt x="400050" y="1194435"/>
                    <a:pt x="363855" y="1229678"/>
                    <a:pt x="346710" y="1272540"/>
                  </a:cubicBezTo>
                  <a:cubicBezTo>
                    <a:pt x="343853" y="1279208"/>
                    <a:pt x="340995" y="1286828"/>
                    <a:pt x="339090" y="1293495"/>
                  </a:cubicBezTo>
                  <a:cubicBezTo>
                    <a:pt x="339090" y="1294448"/>
                    <a:pt x="338138" y="1296353"/>
                    <a:pt x="338138" y="1297305"/>
                  </a:cubicBezTo>
                  <a:cubicBezTo>
                    <a:pt x="333375" y="1313498"/>
                    <a:pt x="331470" y="1327785"/>
                    <a:pt x="331470" y="1342073"/>
                  </a:cubicBezTo>
                  <a:lnTo>
                    <a:pt x="331470" y="1357313"/>
                  </a:lnTo>
                  <a:cubicBezTo>
                    <a:pt x="292417" y="1350645"/>
                    <a:pt x="252413" y="1363028"/>
                    <a:pt x="224790" y="1393507"/>
                  </a:cubicBezTo>
                  <a:cubicBezTo>
                    <a:pt x="180975" y="1441132"/>
                    <a:pt x="184785" y="1515428"/>
                    <a:pt x="232410" y="1559243"/>
                  </a:cubicBezTo>
                  <a:lnTo>
                    <a:pt x="331470" y="1647825"/>
                  </a:lnTo>
                  <a:lnTo>
                    <a:pt x="331470" y="1886903"/>
                  </a:lnTo>
                  <a:cubicBezTo>
                    <a:pt x="331470" y="1981200"/>
                    <a:pt x="408623" y="2058353"/>
                    <a:pt x="502920" y="2058353"/>
                  </a:cubicBezTo>
                  <a:cubicBezTo>
                    <a:pt x="572453" y="2058353"/>
                    <a:pt x="631507" y="2016443"/>
                    <a:pt x="658178" y="1957388"/>
                  </a:cubicBezTo>
                  <a:lnTo>
                    <a:pt x="728662" y="2024063"/>
                  </a:lnTo>
                  <a:cubicBezTo>
                    <a:pt x="721995" y="2046923"/>
                    <a:pt x="719137" y="2069782"/>
                    <a:pt x="719137" y="2092643"/>
                  </a:cubicBezTo>
                  <a:lnTo>
                    <a:pt x="647700" y="2101215"/>
                  </a:lnTo>
                  <a:cubicBezTo>
                    <a:pt x="625793" y="2104073"/>
                    <a:pt x="610553" y="2122170"/>
                    <a:pt x="610553" y="2144078"/>
                  </a:cubicBezTo>
                  <a:lnTo>
                    <a:pt x="610553" y="2353628"/>
                  </a:lnTo>
                  <a:lnTo>
                    <a:pt x="610553" y="2358390"/>
                  </a:lnTo>
                  <a:cubicBezTo>
                    <a:pt x="611505" y="2372678"/>
                    <a:pt x="620078" y="2386013"/>
                    <a:pt x="632460" y="2393633"/>
                  </a:cubicBezTo>
                  <a:cubicBezTo>
                    <a:pt x="641985" y="2399348"/>
                    <a:pt x="652462" y="2404110"/>
                    <a:pt x="662940" y="2408873"/>
                  </a:cubicBezTo>
                  <a:lnTo>
                    <a:pt x="42863" y="2408873"/>
                  </a:lnTo>
                  <a:cubicBezTo>
                    <a:pt x="19050" y="2408873"/>
                    <a:pt x="0" y="2427923"/>
                    <a:pt x="0" y="2451735"/>
                  </a:cubicBezTo>
                  <a:cubicBezTo>
                    <a:pt x="0" y="2475548"/>
                    <a:pt x="19050" y="2494598"/>
                    <a:pt x="42863" y="2494598"/>
                  </a:cubicBezTo>
                  <a:lnTo>
                    <a:pt x="2079308" y="2494598"/>
                  </a:lnTo>
                  <a:lnTo>
                    <a:pt x="2080260" y="2494598"/>
                  </a:lnTo>
                  <a:lnTo>
                    <a:pt x="3277553" y="2494598"/>
                  </a:lnTo>
                  <a:cubicBezTo>
                    <a:pt x="3301365" y="2494598"/>
                    <a:pt x="3320415" y="2475548"/>
                    <a:pt x="3320415" y="2451735"/>
                  </a:cubicBezTo>
                  <a:cubicBezTo>
                    <a:pt x="3320415" y="2427923"/>
                    <a:pt x="3300413" y="2408873"/>
                    <a:pt x="3276600" y="2408873"/>
                  </a:cubicBezTo>
                  <a:close/>
                  <a:moveTo>
                    <a:pt x="2857500" y="2232660"/>
                  </a:moveTo>
                  <a:cubicBezTo>
                    <a:pt x="2857500" y="2321243"/>
                    <a:pt x="2782253" y="2394585"/>
                    <a:pt x="2688908" y="2394585"/>
                  </a:cubicBezTo>
                  <a:cubicBezTo>
                    <a:pt x="2595563" y="2394585"/>
                    <a:pt x="2520315" y="2322195"/>
                    <a:pt x="2520315" y="2232660"/>
                  </a:cubicBezTo>
                  <a:cubicBezTo>
                    <a:pt x="2520315" y="2143125"/>
                    <a:pt x="2595563" y="2070735"/>
                    <a:pt x="2688908" y="2070735"/>
                  </a:cubicBezTo>
                  <a:cubicBezTo>
                    <a:pt x="2782253" y="2070735"/>
                    <a:pt x="2857500" y="2143125"/>
                    <a:pt x="2857500" y="2232660"/>
                  </a:cubicBezTo>
                  <a:close/>
                  <a:moveTo>
                    <a:pt x="1453515" y="936308"/>
                  </a:moveTo>
                  <a:cubicBezTo>
                    <a:pt x="1475423" y="947738"/>
                    <a:pt x="1515428" y="953453"/>
                    <a:pt x="1555433" y="953453"/>
                  </a:cubicBezTo>
                  <a:cubicBezTo>
                    <a:pt x="1592580" y="953453"/>
                    <a:pt x="1628775" y="948690"/>
                    <a:pt x="1649730" y="938213"/>
                  </a:cubicBezTo>
                  <a:lnTo>
                    <a:pt x="1649730" y="1002030"/>
                  </a:lnTo>
                  <a:cubicBezTo>
                    <a:pt x="1649730" y="1003935"/>
                    <a:pt x="1648778" y="1005840"/>
                    <a:pt x="1648778" y="1006793"/>
                  </a:cubicBezTo>
                  <a:cubicBezTo>
                    <a:pt x="1638300" y="1049655"/>
                    <a:pt x="1600200" y="1080135"/>
                    <a:pt x="1556385" y="1080135"/>
                  </a:cubicBezTo>
                  <a:lnTo>
                    <a:pt x="1547812" y="1080135"/>
                  </a:lnTo>
                  <a:cubicBezTo>
                    <a:pt x="1500187" y="1080135"/>
                    <a:pt x="1460183" y="1044893"/>
                    <a:pt x="1453515" y="998220"/>
                  </a:cubicBezTo>
                  <a:lnTo>
                    <a:pt x="1453515" y="936308"/>
                  </a:lnTo>
                  <a:close/>
                  <a:moveTo>
                    <a:pt x="1809750" y="280988"/>
                  </a:moveTo>
                  <a:cubicBezTo>
                    <a:pt x="1816418" y="306705"/>
                    <a:pt x="1821180" y="350520"/>
                    <a:pt x="1822133" y="383858"/>
                  </a:cubicBezTo>
                  <a:cubicBezTo>
                    <a:pt x="1812608" y="375285"/>
                    <a:pt x="1801178" y="369570"/>
                    <a:pt x="1787843" y="368617"/>
                  </a:cubicBezTo>
                  <a:lnTo>
                    <a:pt x="1787843" y="227647"/>
                  </a:lnTo>
                  <a:cubicBezTo>
                    <a:pt x="1796415" y="243840"/>
                    <a:pt x="1804035" y="260985"/>
                    <a:pt x="1809750" y="280988"/>
                  </a:cubicBezTo>
                  <a:close/>
                  <a:moveTo>
                    <a:pt x="1319212" y="411480"/>
                  </a:moveTo>
                  <a:lnTo>
                    <a:pt x="1472565" y="411480"/>
                  </a:lnTo>
                  <a:cubicBezTo>
                    <a:pt x="1478280" y="411480"/>
                    <a:pt x="1482090" y="414338"/>
                    <a:pt x="1483995" y="417195"/>
                  </a:cubicBezTo>
                  <a:cubicBezTo>
                    <a:pt x="1485900" y="420053"/>
                    <a:pt x="1488758" y="422910"/>
                    <a:pt x="1487805" y="429578"/>
                  </a:cubicBezTo>
                  <a:lnTo>
                    <a:pt x="1473518" y="536258"/>
                  </a:lnTo>
                  <a:cubicBezTo>
                    <a:pt x="1472565" y="543878"/>
                    <a:pt x="1465898" y="549593"/>
                    <a:pt x="1458278" y="549593"/>
                  </a:cubicBezTo>
                  <a:lnTo>
                    <a:pt x="1339215" y="549593"/>
                  </a:lnTo>
                  <a:cubicBezTo>
                    <a:pt x="1331595" y="549593"/>
                    <a:pt x="1325880" y="543878"/>
                    <a:pt x="1323975" y="537210"/>
                  </a:cubicBezTo>
                  <a:lnTo>
                    <a:pt x="1303973" y="430530"/>
                  </a:lnTo>
                  <a:cubicBezTo>
                    <a:pt x="1303020" y="423863"/>
                    <a:pt x="1305878" y="420053"/>
                    <a:pt x="1306830" y="418147"/>
                  </a:cubicBezTo>
                  <a:cubicBezTo>
                    <a:pt x="1309687" y="414338"/>
                    <a:pt x="1313498" y="411480"/>
                    <a:pt x="1319212" y="411480"/>
                  </a:cubicBezTo>
                  <a:close/>
                  <a:moveTo>
                    <a:pt x="1518285" y="387667"/>
                  </a:moveTo>
                  <a:cubicBezTo>
                    <a:pt x="1506855" y="374333"/>
                    <a:pt x="1490662" y="367665"/>
                    <a:pt x="1473518" y="367665"/>
                  </a:cubicBezTo>
                  <a:lnTo>
                    <a:pt x="1361123" y="367665"/>
                  </a:lnTo>
                  <a:lnTo>
                    <a:pt x="1361123" y="237172"/>
                  </a:lnTo>
                  <a:lnTo>
                    <a:pt x="1744028" y="237172"/>
                  </a:lnTo>
                  <a:lnTo>
                    <a:pt x="1744028" y="367665"/>
                  </a:lnTo>
                  <a:lnTo>
                    <a:pt x="1627823" y="367665"/>
                  </a:lnTo>
                  <a:cubicBezTo>
                    <a:pt x="1609725" y="367665"/>
                    <a:pt x="1593533" y="375285"/>
                    <a:pt x="1582103" y="389572"/>
                  </a:cubicBezTo>
                  <a:cubicBezTo>
                    <a:pt x="1570673" y="403860"/>
                    <a:pt x="1565910" y="421005"/>
                    <a:pt x="1569720" y="438150"/>
                  </a:cubicBezTo>
                  <a:lnTo>
                    <a:pt x="1571625" y="446722"/>
                  </a:lnTo>
                  <a:cubicBezTo>
                    <a:pt x="1564958" y="444817"/>
                    <a:pt x="1558290" y="442913"/>
                    <a:pt x="1551623" y="442913"/>
                  </a:cubicBezTo>
                  <a:cubicBezTo>
                    <a:pt x="1544003" y="442913"/>
                    <a:pt x="1537335" y="444817"/>
                    <a:pt x="1530668" y="446722"/>
                  </a:cubicBezTo>
                  <a:lnTo>
                    <a:pt x="1532573" y="435292"/>
                  </a:lnTo>
                  <a:cubicBezTo>
                    <a:pt x="1534478" y="417195"/>
                    <a:pt x="1528762" y="400050"/>
                    <a:pt x="1518285" y="387667"/>
                  </a:cubicBezTo>
                  <a:close/>
                  <a:moveTo>
                    <a:pt x="1612583" y="429578"/>
                  </a:moveTo>
                  <a:cubicBezTo>
                    <a:pt x="1611630" y="422910"/>
                    <a:pt x="1614487" y="419100"/>
                    <a:pt x="1615440" y="417195"/>
                  </a:cubicBezTo>
                  <a:cubicBezTo>
                    <a:pt x="1617345" y="415290"/>
                    <a:pt x="1621155" y="411480"/>
                    <a:pt x="1626870" y="411480"/>
                  </a:cubicBezTo>
                  <a:lnTo>
                    <a:pt x="1780223" y="411480"/>
                  </a:lnTo>
                  <a:cubicBezTo>
                    <a:pt x="1785937" y="411480"/>
                    <a:pt x="1789747" y="414338"/>
                    <a:pt x="1791653" y="417195"/>
                  </a:cubicBezTo>
                  <a:cubicBezTo>
                    <a:pt x="1793558" y="420053"/>
                    <a:pt x="1796415" y="422910"/>
                    <a:pt x="1795462" y="429578"/>
                  </a:cubicBezTo>
                  <a:lnTo>
                    <a:pt x="1781175" y="536258"/>
                  </a:lnTo>
                  <a:cubicBezTo>
                    <a:pt x="1780223" y="543878"/>
                    <a:pt x="1773555" y="549593"/>
                    <a:pt x="1765935" y="549593"/>
                  </a:cubicBezTo>
                  <a:lnTo>
                    <a:pt x="1646873" y="549593"/>
                  </a:lnTo>
                  <a:cubicBezTo>
                    <a:pt x="1639253" y="549593"/>
                    <a:pt x="1633537" y="543878"/>
                    <a:pt x="1631633" y="537210"/>
                  </a:cubicBezTo>
                  <a:lnTo>
                    <a:pt x="1612583" y="429578"/>
                  </a:lnTo>
                  <a:close/>
                  <a:moveTo>
                    <a:pt x="1553528" y="86677"/>
                  </a:moveTo>
                  <a:cubicBezTo>
                    <a:pt x="1644015" y="86677"/>
                    <a:pt x="1719262" y="125730"/>
                    <a:pt x="1767840" y="193358"/>
                  </a:cubicBezTo>
                  <a:cubicBezTo>
                    <a:pt x="1766887" y="193358"/>
                    <a:pt x="1766887" y="193358"/>
                    <a:pt x="1765935" y="193358"/>
                  </a:cubicBezTo>
                  <a:lnTo>
                    <a:pt x="1340168" y="193358"/>
                  </a:lnTo>
                  <a:cubicBezTo>
                    <a:pt x="1387793" y="125730"/>
                    <a:pt x="1463040" y="86677"/>
                    <a:pt x="1553528" y="86677"/>
                  </a:cubicBezTo>
                  <a:close/>
                  <a:moveTo>
                    <a:pt x="1296353" y="285750"/>
                  </a:moveTo>
                  <a:cubicBezTo>
                    <a:pt x="1301115" y="265747"/>
                    <a:pt x="1308735" y="248603"/>
                    <a:pt x="1317308" y="231458"/>
                  </a:cubicBezTo>
                  <a:lnTo>
                    <a:pt x="1317308" y="367665"/>
                  </a:lnTo>
                  <a:cubicBezTo>
                    <a:pt x="1305878" y="367665"/>
                    <a:pt x="1295400" y="371475"/>
                    <a:pt x="1285875" y="378142"/>
                  </a:cubicBezTo>
                  <a:cubicBezTo>
                    <a:pt x="1286828" y="347663"/>
                    <a:pt x="1290637" y="308610"/>
                    <a:pt x="1296353" y="285750"/>
                  </a:cubicBezTo>
                  <a:close/>
                  <a:moveTo>
                    <a:pt x="1337310" y="727710"/>
                  </a:moveTo>
                  <a:cubicBezTo>
                    <a:pt x="1313498" y="701993"/>
                    <a:pt x="1298258" y="668655"/>
                    <a:pt x="1296353" y="633413"/>
                  </a:cubicBezTo>
                  <a:cubicBezTo>
                    <a:pt x="1295400" y="612458"/>
                    <a:pt x="1293495" y="589597"/>
                    <a:pt x="1292543" y="566738"/>
                  </a:cubicBezTo>
                  <a:cubicBezTo>
                    <a:pt x="1303020" y="581978"/>
                    <a:pt x="1320165" y="591503"/>
                    <a:pt x="1340168" y="591503"/>
                  </a:cubicBezTo>
                  <a:lnTo>
                    <a:pt x="1459230" y="591503"/>
                  </a:lnTo>
                  <a:cubicBezTo>
                    <a:pt x="1488758" y="591503"/>
                    <a:pt x="1513523" y="569595"/>
                    <a:pt x="1518285" y="540068"/>
                  </a:cubicBezTo>
                  <a:lnTo>
                    <a:pt x="1524000" y="494347"/>
                  </a:lnTo>
                  <a:cubicBezTo>
                    <a:pt x="1529715" y="487680"/>
                    <a:pt x="1538287" y="479108"/>
                    <a:pt x="1551623" y="479108"/>
                  </a:cubicBezTo>
                  <a:cubicBezTo>
                    <a:pt x="1564005" y="479108"/>
                    <a:pt x="1575435" y="488633"/>
                    <a:pt x="1581150" y="495300"/>
                  </a:cubicBezTo>
                  <a:lnTo>
                    <a:pt x="1590675" y="542925"/>
                  </a:lnTo>
                  <a:cubicBezTo>
                    <a:pt x="1596390" y="570547"/>
                    <a:pt x="1620203" y="591503"/>
                    <a:pt x="1648778" y="591503"/>
                  </a:cubicBezTo>
                  <a:lnTo>
                    <a:pt x="1767840" y="591503"/>
                  </a:lnTo>
                  <a:cubicBezTo>
                    <a:pt x="1789747" y="591503"/>
                    <a:pt x="1808797" y="580072"/>
                    <a:pt x="1818322" y="561975"/>
                  </a:cubicBezTo>
                  <a:cubicBezTo>
                    <a:pt x="1817370" y="584835"/>
                    <a:pt x="1816418" y="607695"/>
                    <a:pt x="1816418" y="629603"/>
                  </a:cubicBezTo>
                  <a:cubicBezTo>
                    <a:pt x="1815465" y="667703"/>
                    <a:pt x="1800225" y="702945"/>
                    <a:pt x="1773555" y="729615"/>
                  </a:cubicBezTo>
                  <a:cubicBezTo>
                    <a:pt x="1745933" y="758190"/>
                    <a:pt x="1704023" y="798195"/>
                    <a:pt x="1661160" y="830580"/>
                  </a:cubicBezTo>
                  <a:cubicBezTo>
                    <a:pt x="1642110" y="844868"/>
                    <a:pt x="1625918" y="855345"/>
                    <a:pt x="1612583" y="862013"/>
                  </a:cubicBezTo>
                  <a:cubicBezTo>
                    <a:pt x="1593533" y="870585"/>
                    <a:pt x="1513523" y="869633"/>
                    <a:pt x="1495425" y="861060"/>
                  </a:cubicBezTo>
                  <a:cubicBezTo>
                    <a:pt x="1482090" y="853440"/>
                    <a:pt x="1466850" y="843915"/>
                    <a:pt x="1449705" y="830580"/>
                  </a:cubicBezTo>
                  <a:cubicBezTo>
                    <a:pt x="1405890" y="798195"/>
                    <a:pt x="1363980" y="757238"/>
                    <a:pt x="1337310" y="727710"/>
                  </a:cubicBezTo>
                  <a:close/>
                  <a:moveTo>
                    <a:pt x="277178" y="1508760"/>
                  </a:moveTo>
                  <a:cubicBezTo>
                    <a:pt x="256223" y="1489710"/>
                    <a:pt x="255270" y="1458278"/>
                    <a:pt x="273367" y="1437323"/>
                  </a:cubicBezTo>
                  <a:cubicBezTo>
                    <a:pt x="287655" y="1421130"/>
                    <a:pt x="311467" y="1417320"/>
                    <a:pt x="330517" y="1425893"/>
                  </a:cubicBezTo>
                  <a:lnTo>
                    <a:pt x="330517" y="1557338"/>
                  </a:lnTo>
                  <a:lnTo>
                    <a:pt x="277178" y="1508760"/>
                  </a:lnTo>
                  <a:close/>
                  <a:moveTo>
                    <a:pt x="587693" y="1431607"/>
                  </a:moveTo>
                  <a:lnTo>
                    <a:pt x="587693" y="1885950"/>
                  </a:lnTo>
                  <a:cubicBezTo>
                    <a:pt x="587693" y="1932623"/>
                    <a:pt x="549593" y="1971675"/>
                    <a:pt x="501967" y="1971675"/>
                  </a:cubicBezTo>
                  <a:cubicBezTo>
                    <a:pt x="454342" y="1971675"/>
                    <a:pt x="416242" y="1933575"/>
                    <a:pt x="416242" y="1885950"/>
                  </a:cubicBezTo>
                  <a:lnTo>
                    <a:pt x="416242" y="1341120"/>
                  </a:lnTo>
                  <a:cubicBezTo>
                    <a:pt x="416242" y="1334453"/>
                    <a:pt x="417195" y="1327785"/>
                    <a:pt x="420053" y="1317308"/>
                  </a:cubicBezTo>
                  <a:cubicBezTo>
                    <a:pt x="421005" y="1313498"/>
                    <a:pt x="421957" y="1309688"/>
                    <a:pt x="423863" y="1304925"/>
                  </a:cubicBezTo>
                  <a:cubicBezTo>
                    <a:pt x="433388" y="1282065"/>
                    <a:pt x="450532" y="1264920"/>
                    <a:pt x="470535" y="1257300"/>
                  </a:cubicBezTo>
                  <a:lnTo>
                    <a:pt x="1044893" y="1074420"/>
                  </a:lnTo>
                  <a:cubicBezTo>
                    <a:pt x="1046798" y="1073468"/>
                    <a:pt x="1047750" y="1073468"/>
                    <a:pt x="1049655" y="1072515"/>
                  </a:cubicBezTo>
                  <a:cubicBezTo>
                    <a:pt x="1093470" y="1052513"/>
                    <a:pt x="1142048" y="1043940"/>
                    <a:pt x="1168718" y="1043940"/>
                  </a:cubicBezTo>
                  <a:lnTo>
                    <a:pt x="1377315" y="1043940"/>
                  </a:lnTo>
                  <a:cubicBezTo>
                    <a:pt x="1402080" y="1115378"/>
                    <a:pt x="1469708" y="1164908"/>
                    <a:pt x="1547812" y="1164908"/>
                  </a:cubicBezTo>
                  <a:lnTo>
                    <a:pt x="1556385" y="1164908"/>
                  </a:lnTo>
                  <a:cubicBezTo>
                    <a:pt x="1632585" y="1164908"/>
                    <a:pt x="1699260" y="1117283"/>
                    <a:pt x="1725930" y="1047750"/>
                  </a:cubicBezTo>
                  <a:lnTo>
                    <a:pt x="1943100" y="1047750"/>
                  </a:lnTo>
                  <a:cubicBezTo>
                    <a:pt x="1966912" y="1047750"/>
                    <a:pt x="1989772" y="1055370"/>
                    <a:pt x="2009775" y="1069658"/>
                  </a:cubicBezTo>
                  <a:cubicBezTo>
                    <a:pt x="2017395" y="1074420"/>
                    <a:pt x="2024062" y="1081088"/>
                    <a:pt x="2030730" y="1088708"/>
                  </a:cubicBezTo>
                  <a:cubicBezTo>
                    <a:pt x="2036445" y="1095375"/>
                    <a:pt x="2042160" y="1103948"/>
                    <a:pt x="2045970" y="1112520"/>
                  </a:cubicBezTo>
                  <a:cubicBezTo>
                    <a:pt x="2046922" y="1113473"/>
                    <a:pt x="2046922" y="1115378"/>
                    <a:pt x="2047875" y="1116330"/>
                  </a:cubicBezTo>
                  <a:lnTo>
                    <a:pt x="2373630" y="1645920"/>
                  </a:lnTo>
                  <a:cubicBezTo>
                    <a:pt x="2366010" y="1644015"/>
                    <a:pt x="2359343" y="1642110"/>
                    <a:pt x="2351722" y="1640205"/>
                  </a:cubicBezTo>
                  <a:cubicBezTo>
                    <a:pt x="2348865" y="1639253"/>
                    <a:pt x="2307908" y="1629728"/>
                    <a:pt x="2286953" y="1625918"/>
                  </a:cubicBezTo>
                  <a:cubicBezTo>
                    <a:pt x="2226945" y="1604963"/>
                    <a:pt x="2211705" y="1592580"/>
                    <a:pt x="2209800" y="1588770"/>
                  </a:cubicBezTo>
                  <a:cubicBezTo>
                    <a:pt x="2190750" y="1523048"/>
                    <a:pt x="2139315" y="1483043"/>
                    <a:pt x="2076450" y="1483043"/>
                  </a:cubicBezTo>
                  <a:cubicBezTo>
                    <a:pt x="2012633" y="1483043"/>
                    <a:pt x="1972628" y="1512570"/>
                    <a:pt x="1944053" y="1582103"/>
                  </a:cubicBezTo>
                  <a:cubicBezTo>
                    <a:pt x="1938337" y="1596390"/>
                    <a:pt x="1923097" y="1600200"/>
                    <a:pt x="1828800" y="1613535"/>
                  </a:cubicBezTo>
                  <a:cubicBezTo>
                    <a:pt x="1641158" y="1639253"/>
                    <a:pt x="1479233" y="1749743"/>
                    <a:pt x="1335405" y="1846898"/>
                  </a:cubicBezTo>
                  <a:cubicBezTo>
                    <a:pt x="1281112" y="1884045"/>
                    <a:pt x="1229678" y="1918335"/>
                    <a:pt x="1182053" y="1945005"/>
                  </a:cubicBezTo>
                  <a:cubicBezTo>
                    <a:pt x="1158240" y="1910715"/>
                    <a:pt x="1124903" y="1882140"/>
                    <a:pt x="1087755" y="1863090"/>
                  </a:cubicBezTo>
                  <a:lnTo>
                    <a:pt x="1079183" y="1324928"/>
                  </a:lnTo>
                  <a:cubicBezTo>
                    <a:pt x="1079183" y="1311593"/>
                    <a:pt x="1072515" y="1299210"/>
                    <a:pt x="1062037" y="1291590"/>
                  </a:cubicBezTo>
                  <a:cubicBezTo>
                    <a:pt x="1051560" y="1283970"/>
                    <a:pt x="1038225" y="1281113"/>
                    <a:pt x="1025843" y="1283970"/>
                  </a:cubicBezTo>
                  <a:lnTo>
                    <a:pt x="619125" y="1388745"/>
                  </a:lnTo>
                  <a:cubicBezTo>
                    <a:pt x="601028" y="1395413"/>
                    <a:pt x="587693" y="1412557"/>
                    <a:pt x="587693" y="1431607"/>
                  </a:cubicBezTo>
                  <a:close/>
                  <a:moveTo>
                    <a:pt x="1050608" y="2209800"/>
                  </a:moveTo>
                  <a:cubicBezTo>
                    <a:pt x="1050608" y="2186940"/>
                    <a:pt x="1068705" y="2168843"/>
                    <a:pt x="1091565" y="2168843"/>
                  </a:cubicBezTo>
                  <a:cubicBezTo>
                    <a:pt x="1114425" y="2168843"/>
                    <a:pt x="1132523" y="2186940"/>
                    <a:pt x="1132523" y="2209800"/>
                  </a:cubicBezTo>
                  <a:cubicBezTo>
                    <a:pt x="1132523" y="2232660"/>
                    <a:pt x="1114425" y="2250758"/>
                    <a:pt x="1091565" y="2250758"/>
                  </a:cubicBezTo>
                  <a:cubicBezTo>
                    <a:pt x="1068705" y="2250758"/>
                    <a:pt x="1050608" y="2232660"/>
                    <a:pt x="1050608" y="2209800"/>
                  </a:cubicBezTo>
                  <a:close/>
                  <a:moveTo>
                    <a:pt x="1092518" y="2102168"/>
                  </a:moveTo>
                  <a:cubicBezTo>
                    <a:pt x="1033462" y="2102168"/>
                    <a:pt x="984885" y="2150745"/>
                    <a:pt x="984885" y="2209800"/>
                  </a:cubicBezTo>
                  <a:cubicBezTo>
                    <a:pt x="984885" y="2215515"/>
                    <a:pt x="985837" y="2221230"/>
                    <a:pt x="986790" y="2225993"/>
                  </a:cubicBezTo>
                  <a:lnTo>
                    <a:pt x="914400" y="2153603"/>
                  </a:lnTo>
                  <a:lnTo>
                    <a:pt x="1037273" y="2030730"/>
                  </a:lnTo>
                  <a:lnTo>
                    <a:pt x="1109662" y="2103120"/>
                  </a:lnTo>
                  <a:cubicBezTo>
                    <a:pt x="1103948" y="2102168"/>
                    <a:pt x="1098233" y="2102168"/>
                    <a:pt x="1092518" y="2102168"/>
                  </a:cubicBezTo>
                  <a:close/>
                  <a:moveTo>
                    <a:pt x="1002982" y="1839278"/>
                  </a:moveTo>
                  <a:cubicBezTo>
                    <a:pt x="993457" y="1838325"/>
                    <a:pt x="983932" y="1837373"/>
                    <a:pt x="974407" y="1837373"/>
                  </a:cubicBezTo>
                  <a:cubicBezTo>
                    <a:pt x="943928" y="1837373"/>
                    <a:pt x="915353" y="1843088"/>
                    <a:pt x="886778" y="1852613"/>
                  </a:cubicBezTo>
                  <a:lnTo>
                    <a:pt x="673418" y="1644968"/>
                  </a:lnTo>
                  <a:lnTo>
                    <a:pt x="673418" y="1464945"/>
                  </a:lnTo>
                  <a:lnTo>
                    <a:pt x="995362" y="1382078"/>
                  </a:lnTo>
                  <a:lnTo>
                    <a:pt x="1002982" y="1839278"/>
                  </a:lnTo>
                  <a:close/>
                  <a:moveTo>
                    <a:pt x="673418" y="1879282"/>
                  </a:moveTo>
                  <a:lnTo>
                    <a:pt x="673418" y="1738313"/>
                  </a:lnTo>
                  <a:lnTo>
                    <a:pt x="856298" y="1915478"/>
                  </a:lnTo>
                  <a:cubicBezTo>
                    <a:pt x="866775" y="1925003"/>
                    <a:pt x="881062" y="1927860"/>
                    <a:pt x="893445" y="1922145"/>
                  </a:cubicBezTo>
                  <a:cubicBezTo>
                    <a:pt x="919162" y="1909763"/>
                    <a:pt x="945832" y="1904048"/>
                    <a:pt x="974407" y="1904048"/>
                  </a:cubicBezTo>
                  <a:cubicBezTo>
                    <a:pt x="1067753" y="1904048"/>
                    <a:pt x="1144905" y="1971675"/>
                    <a:pt x="1160145" y="2060257"/>
                  </a:cubicBezTo>
                  <a:lnTo>
                    <a:pt x="1060133" y="1960245"/>
                  </a:lnTo>
                  <a:cubicBezTo>
                    <a:pt x="1046798" y="1946910"/>
                    <a:pt x="1025843" y="1946910"/>
                    <a:pt x="1013460" y="1960245"/>
                  </a:cubicBezTo>
                  <a:lnTo>
                    <a:pt x="842962" y="2130743"/>
                  </a:lnTo>
                  <a:cubicBezTo>
                    <a:pt x="829628" y="2144078"/>
                    <a:pt x="829628" y="2165033"/>
                    <a:pt x="842962" y="2177415"/>
                  </a:cubicBezTo>
                  <a:lnTo>
                    <a:pt x="944880" y="2279333"/>
                  </a:lnTo>
                  <a:cubicBezTo>
                    <a:pt x="854393" y="2265045"/>
                    <a:pt x="785812" y="2186940"/>
                    <a:pt x="785812" y="2092643"/>
                  </a:cubicBezTo>
                  <a:cubicBezTo>
                    <a:pt x="785812" y="2069782"/>
                    <a:pt x="789623" y="2047875"/>
                    <a:pt x="798195" y="2025968"/>
                  </a:cubicBezTo>
                  <a:cubicBezTo>
                    <a:pt x="802957" y="2013585"/>
                    <a:pt x="800100" y="1999298"/>
                    <a:pt x="789623" y="1989773"/>
                  </a:cubicBezTo>
                  <a:lnTo>
                    <a:pt x="673418" y="1879282"/>
                  </a:lnTo>
                  <a:close/>
                  <a:moveTo>
                    <a:pt x="695325" y="2181225"/>
                  </a:moveTo>
                  <a:lnTo>
                    <a:pt x="733425" y="2176463"/>
                  </a:lnTo>
                  <a:cubicBezTo>
                    <a:pt x="768668" y="2276475"/>
                    <a:pt x="862965" y="2347913"/>
                    <a:pt x="974407" y="2347913"/>
                  </a:cubicBezTo>
                  <a:cubicBezTo>
                    <a:pt x="992505" y="2347913"/>
                    <a:pt x="1011555" y="2346008"/>
                    <a:pt x="1029653" y="2342198"/>
                  </a:cubicBezTo>
                  <a:cubicBezTo>
                    <a:pt x="1041082" y="2339340"/>
                    <a:pt x="1050608" y="2330768"/>
                    <a:pt x="1054418" y="2319338"/>
                  </a:cubicBezTo>
                  <a:cubicBezTo>
                    <a:pt x="1055370" y="2316480"/>
                    <a:pt x="1055370" y="2313623"/>
                    <a:pt x="1055370" y="2310765"/>
                  </a:cubicBezTo>
                  <a:cubicBezTo>
                    <a:pt x="1066800" y="2314575"/>
                    <a:pt x="1079183" y="2317433"/>
                    <a:pt x="1092518" y="2317433"/>
                  </a:cubicBezTo>
                  <a:cubicBezTo>
                    <a:pt x="1151573" y="2317433"/>
                    <a:pt x="1200150" y="2268855"/>
                    <a:pt x="1200150" y="2209800"/>
                  </a:cubicBezTo>
                  <a:cubicBezTo>
                    <a:pt x="1200150" y="2196465"/>
                    <a:pt x="1197293" y="2184083"/>
                    <a:pt x="1192530" y="2171700"/>
                  </a:cubicBezTo>
                  <a:cubicBezTo>
                    <a:pt x="1195387" y="2171700"/>
                    <a:pt x="1198245" y="2170748"/>
                    <a:pt x="1201103" y="2170748"/>
                  </a:cubicBezTo>
                  <a:cubicBezTo>
                    <a:pt x="1212533" y="2166938"/>
                    <a:pt x="1222058" y="2157413"/>
                    <a:pt x="1223962" y="2145983"/>
                  </a:cubicBezTo>
                  <a:cubicBezTo>
                    <a:pt x="1227773" y="2128838"/>
                    <a:pt x="1229678" y="2110740"/>
                    <a:pt x="1229678" y="2093595"/>
                  </a:cubicBezTo>
                  <a:cubicBezTo>
                    <a:pt x="1229678" y="2069782"/>
                    <a:pt x="1225868" y="2046923"/>
                    <a:pt x="1220153" y="2025015"/>
                  </a:cubicBezTo>
                  <a:cubicBezTo>
                    <a:pt x="1272540" y="1996440"/>
                    <a:pt x="1326833" y="1960245"/>
                    <a:pt x="1384935" y="1920240"/>
                  </a:cubicBezTo>
                  <a:cubicBezTo>
                    <a:pt x="1520190" y="1827848"/>
                    <a:pt x="1674495" y="1724025"/>
                    <a:pt x="1841183" y="1700213"/>
                  </a:cubicBezTo>
                  <a:cubicBezTo>
                    <a:pt x="1945005" y="1685925"/>
                    <a:pt x="1997393" y="1678305"/>
                    <a:pt x="2023110" y="1616393"/>
                  </a:cubicBezTo>
                  <a:cubicBezTo>
                    <a:pt x="2041208" y="1572578"/>
                    <a:pt x="2053590" y="1570673"/>
                    <a:pt x="2076450" y="1570673"/>
                  </a:cubicBezTo>
                  <a:cubicBezTo>
                    <a:pt x="2107883" y="1570673"/>
                    <a:pt x="2122170" y="1594485"/>
                    <a:pt x="2127885" y="1615440"/>
                  </a:cubicBezTo>
                  <a:cubicBezTo>
                    <a:pt x="2142172" y="1664018"/>
                    <a:pt x="2205038" y="1689735"/>
                    <a:pt x="2262188" y="1710690"/>
                  </a:cubicBezTo>
                  <a:cubicBezTo>
                    <a:pt x="2264093" y="1711643"/>
                    <a:pt x="2265997" y="1711643"/>
                    <a:pt x="2268855" y="1712595"/>
                  </a:cubicBezTo>
                  <a:cubicBezTo>
                    <a:pt x="2286953" y="1715453"/>
                    <a:pt x="2327910" y="1724978"/>
                    <a:pt x="2331720" y="1725930"/>
                  </a:cubicBezTo>
                  <a:cubicBezTo>
                    <a:pt x="2533650" y="1775460"/>
                    <a:pt x="2693670" y="1878330"/>
                    <a:pt x="2782253" y="2004060"/>
                  </a:cubicBezTo>
                  <a:cubicBezTo>
                    <a:pt x="2752725" y="1992630"/>
                    <a:pt x="2721293" y="1985963"/>
                    <a:pt x="2687955" y="1985963"/>
                  </a:cubicBezTo>
                  <a:cubicBezTo>
                    <a:pt x="2547938" y="1985963"/>
                    <a:pt x="2433638" y="2096453"/>
                    <a:pt x="2433638" y="2233613"/>
                  </a:cubicBezTo>
                  <a:cubicBezTo>
                    <a:pt x="2433638" y="2272665"/>
                    <a:pt x="2443163" y="2309813"/>
                    <a:pt x="2460308" y="2342198"/>
                  </a:cubicBezTo>
                  <a:cubicBezTo>
                    <a:pt x="2412683" y="2320290"/>
                    <a:pt x="2365058" y="2291715"/>
                    <a:pt x="2321243" y="2258378"/>
                  </a:cubicBezTo>
                  <a:cubicBezTo>
                    <a:pt x="2293620" y="2237423"/>
                    <a:pt x="2259330" y="2216468"/>
                    <a:pt x="2220278" y="2197418"/>
                  </a:cubicBezTo>
                  <a:cubicBezTo>
                    <a:pt x="2185988" y="2180273"/>
                    <a:pt x="2143125" y="2162175"/>
                    <a:pt x="2092643" y="2146935"/>
                  </a:cubicBezTo>
                  <a:cubicBezTo>
                    <a:pt x="2091690" y="2146935"/>
                    <a:pt x="2090737" y="2145983"/>
                    <a:pt x="2089785" y="2145983"/>
                  </a:cubicBezTo>
                  <a:cubicBezTo>
                    <a:pt x="2025015" y="2126933"/>
                    <a:pt x="1949768" y="2112645"/>
                    <a:pt x="1864995" y="2112645"/>
                  </a:cubicBezTo>
                  <a:cubicBezTo>
                    <a:pt x="1785937" y="2112645"/>
                    <a:pt x="1695450" y="2134553"/>
                    <a:pt x="1595437" y="2178368"/>
                  </a:cubicBezTo>
                  <a:lnTo>
                    <a:pt x="1416368" y="2263140"/>
                  </a:lnTo>
                  <a:cubicBezTo>
                    <a:pt x="1273493" y="2328863"/>
                    <a:pt x="1126808" y="2396490"/>
                    <a:pt x="1015365" y="2396490"/>
                  </a:cubicBezTo>
                  <a:cubicBezTo>
                    <a:pt x="896303" y="2396490"/>
                    <a:pt x="782003" y="2372678"/>
                    <a:pt x="697230" y="2331720"/>
                  </a:cubicBezTo>
                  <a:lnTo>
                    <a:pt x="697230" y="2181225"/>
                  </a:lnTo>
                  <a:close/>
                  <a:moveTo>
                    <a:pt x="2404110" y="2408873"/>
                  </a:moveTo>
                  <a:lnTo>
                    <a:pt x="2121218" y="2408873"/>
                  </a:lnTo>
                  <a:lnTo>
                    <a:pt x="2119313" y="2245043"/>
                  </a:lnTo>
                  <a:cubicBezTo>
                    <a:pt x="2143125" y="2254568"/>
                    <a:pt x="2164080" y="2264093"/>
                    <a:pt x="2182178" y="2272665"/>
                  </a:cubicBezTo>
                  <a:cubicBezTo>
                    <a:pt x="2216468" y="2289810"/>
                    <a:pt x="2245995" y="2306955"/>
                    <a:pt x="2268855" y="2325053"/>
                  </a:cubicBezTo>
                  <a:cubicBezTo>
                    <a:pt x="2311718" y="2358390"/>
                    <a:pt x="2357438" y="2386013"/>
                    <a:pt x="2404110" y="2408873"/>
                  </a:cubicBezTo>
                  <a:close/>
                  <a:moveTo>
                    <a:pt x="1450658" y="2339340"/>
                  </a:moveTo>
                  <a:lnTo>
                    <a:pt x="1629728" y="2254568"/>
                  </a:lnTo>
                  <a:cubicBezTo>
                    <a:pt x="1718310" y="2216468"/>
                    <a:pt x="1796415" y="2196465"/>
                    <a:pt x="1864043" y="2196465"/>
                  </a:cubicBezTo>
                  <a:cubicBezTo>
                    <a:pt x="1925955" y="2196465"/>
                    <a:pt x="1982153" y="2205038"/>
                    <a:pt x="2032635" y="2217420"/>
                  </a:cubicBezTo>
                  <a:lnTo>
                    <a:pt x="2035493" y="2408873"/>
                  </a:lnTo>
                  <a:lnTo>
                    <a:pt x="1293495" y="2408873"/>
                  </a:lnTo>
                  <a:cubicBezTo>
                    <a:pt x="1345883" y="2387918"/>
                    <a:pt x="1398270" y="2363153"/>
                    <a:pt x="1450658" y="233934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Tree>
    <p:extLst>
      <p:ext uri="{BB962C8B-B14F-4D97-AF65-F5344CB8AC3E}">
        <p14:creationId xmlns:p14="http://schemas.microsoft.com/office/powerpoint/2010/main" val="2186734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descr="A person and person sitting on a bench looking at a tablet&#10;&#10;Description automatically generated">
            <a:extLst>
              <a:ext uri="{FF2B5EF4-FFF2-40B4-BE49-F238E27FC236}">
                <a16:creationId xmlns:a16="http://schemas.microsoft.com/office/drawing/2014/main" id="{77CD117E-7F5C-F1B3-C9CB-9820BCB34B7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30014" r="26444"/>
          <a:stretch/>
        </p:blipFill>
        <p:spPr>
          <a:xfrm>
            <a:off x="6157913" y="0"/>
            <a:ext cx="2986087" cy="5143500"/>
          </a:xfrm>
        </p:spPr>
      </p:pic>
      <p:sp>
        <p:nvSpPr>
          <p:cNvPr id="7" name="Title 3">
            <a:extLst>
              <a:ext uri="{FF2B5EF4-FFF2-40B4-BE49-F238E27FC236}">
                <a16:creationId xmlns:a16="http://schemas.microsoft.com/office/drawing/2014/main" id="{7F46F9E7-6B5E-CEA8-C5BA-4826429E5F35}"/>
              </a:ext>
            </a:extLst>
          </p:cNvPr>
          <p:cNvSpPr>
            <a:spLocks noGrp="1"/>
          </p:cNvSpPr>
          <p:nvPr>
            <p:ph type="title"/>
          </p:nvPr>
        </p:nvSpPr>
        <p:spPr>
          <a:xfrm>
            <a:off x="368490" y="870903"/>
            <a:ext cx="5513198" cy="997196"/>
          </a:xfrm>
        </p:spPr>
        <p:txBody>
          <a:bodyPr rtlCol="0"/>
          <a:lstStyle/>
          <a:p>
            <a:pPr rtl="0"/>
            <a:r>
              <a:rPr lang="en-US" altLang="ja-JP" sz="2400" dirty="0">
                <a:ea typeface="Meiryo" panose="020B0604030504040204" pitchFamily="34" charset="-128"/>
              </a:rPr>
              <a:t>IoT </a:t>
            </a:r>
            <a:r>
              <a:rPr lang="ja-JP" altLang="en-US" sz="2400" dirty="0">
                <a:ea typeface="Meiryo" panose="020B0604030504040204" pitchFamily="34" charset="-128"/>
              </a:rPr>
              <a:t>がサステナビリティを</a:t>
            </a:r>
            <a:br>
              <a:rPr lang="ja-JP" altLang="en-US" sz="2400" dirty="0">
                <a:ea typeface="Meiryo" panose="020B0604030504040204" pitchFamily="34" charset="-128"/>
              </a:rPr>
            </a:br>
            <a:r>
              <a:rPr lang="ja-JP" altLang="en-US" sz="2400" dirty="0">
                <a:ea typeface="Meiryo" panose="020B0604030504040204" pitchFamily="34" charset="-128"/>
              </a:rPr>
              <a:t>向上させる例は、</a:t>
            </a:r>
            <a:br>
              <a:rPr lang="ja-JP" altLang="en-US" sz="2400" dirty="0">
                <a:ea typeface="Meiryo" panose="020B0604030504040204" pitchFamily="34" charset="-128"/>
              </a:rPr>
            </a:br>
            <a:r>
              <a:rPr lang="ja-JP" altLang="en-US" sz="2400" dirty="0">
                <a:ea typeface="Meiryo" panose="020B0604030504040204" pitchFamily="34" charset="-128"/>
              </a:rPr>
              <a:t>次のうちどれですか</a:t>
            </a:r>
            <a:r>
              <a:rPr lang="en-US" altLang="ja-JP" sz="2400" dirty="0">
                <a:ea typeface="Meiryo" panose="020B0604030504040204" pitchFamily="34" charset="-128"/>
              </a:rPr>
              <a:t>?</a:t>
            </a:r>
            <a:endParaRPr lang="ja-JP" altLang="en-US" sz="2400" dirty="0">
              <a:ea typeface="Meiryo" panose="020B0604030504040204" pitchFamily="34" charset="-128"/>
            </a:endParaRPr>
          </a:p>
        </p:txBody>
      </p:sp>
      <p:sp>
        <p:nvSpPr>
          <p:cNvPr id="8" name="Rectangle: Rounded Corners 7">
            <a:extLst>
              <a:ext uri="{FF2B5EF4-FFF2-40B4-BE49-F238E27FC236}">
                <a16:creationId xmlns:a16="http://schemas.microsoft.com/office/drawing/2014/main" id="{833F335A-F822-2781-D217-B4DBB754F728}"/>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altLang="en-US" sz="1200" b="1" spc="300" dirty="0">
                <a:solidFill>
                  <a:schemeClr val="bg1"/>
                </a:solidFill>
                <a:latin typeface="+mj-lt"/>
                <a:ea typeface="Meiryo" panose="020B0604030504040204" pitchFamily="34" charset="-128"/>
              </a:rPr>
              <a:t>クイズ</a:t>
            </a:r>
          </a:p>
        </p:txBody>
      </p:sp>
      <p:grpSp>
        <p:nvGrpSpPr>
          <p:cNvPr id="9" name="Group 8">
            <a:extLst>
              <a:ext uri="{FF2B5EF4-FFF2-40B4-BE49-F238E27FC236}">
                <a16:creationId xmlns:a16="http://schemas.microsoft.com/office/drawing/2014/main" id="{618DD341-8844-6C5F-101A-C5A505E2EAD0}"/>
              </a:ext>
            </a:extLst>
          </p:cNvPr>
          <p:cNvGrpSpPr/>
          <p:nvPr/>
        </p:nvGrpSpPr>
        <p:grpSpPr>
          <a:xfrm>
            <a:off x="368490" y="2129492"/>
            <a:ext cx="5513198" cy="138499"/>
            <a:chOff x="368490" y="1755667"/>
            <a:chExt cx="5513198" cy="138499"/>
          </a:xfrm>
        </p:grpSpPr>
        <p:sp>
          <p:nvSpPr>
            <p:cNvPr id="10" name="TextBox 9">
              <a:extLst>
                <a:ext uri="{FF2B5EF4-FFF2-40B4-BE49-F238E27FC236}">
                  <a16:creationId xmlns:a16="http://schemas.microsoft.com/office/drawing/2014/main" id="{E7E751B4-0613-6EF2-0BBD-C9D7F3F18B1E}"/>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en-US" altLang="ja-JP" sz="900" b="1" spc="200" dirty="0">
                  <a:solidFill>
                    <a:schemeClr val="tx2"/>
                  </a:solidFill>
                  <a:ea typeface="Meiryo" panose="020B0604030504040204" pitchFamily="34" charset="-128"/>
                  <a:cs typeface="+mj-cs"/>
                </a:rPr>
                <a:t>1 </a:t>
              </a:r>
              <a:r>
                <a:rPr lang="ja-JP" altLang="en-US" sz="900" b="1" spc="200" dirty="0">
                  <a:solidFill>
                    <a:schemeClr val="tx2"/>
                  </a:solidFill>
                  <a:ea typeface="Meiryo" panose="020B0604030504040204" pitchFamily="34" charset="-128"/>
                  <a:cs typeface="+mj-cs"/>
                </a:rPr>
                <a:t>つ選択</a:t>
              </a:r>
            </a:p>
          </p:txBody>
        </p:sp>
        <p:cxnSp>
          <p:nvCxnSpPr>
            <p:cNvPr id="11" name="Straight Connector 10">
              <a:extLst>
                <a:ext uri="{FF2B5EF4-FFF2-40B4-BE49-F238E27FC236}">
                  <a16:creationId xmlns:a16="http://schemas.microsoft.com/office/drawing/2014/main" id="{8E4A22D1-0C57-E608-FAF2-A36FFD861CDF}"/>
                </a:ext>
              </a:extLst>
            </p:cNvPr>
            <p:cNvCxnSpPr>
              <a:cxnSpLocks/>
            </p:cNvCxnSpPr>
            <p:nvPr/>
          </p:nvCxnSpPr>
          <p:spPr>
            <a:xfrm>
              <a:off x="1022773" y="1828799"/>
              <a:ext cx="485891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7DEC69B-8BBE-0A97-E006-44F61959E7FD}"/>
              </a:ext>
            </a:extLst>
          </p:cNvPr>
          <p:cNvGrpSpPr/>
          <p:nvPr/>
        </p:nvGrpSpPr>
        <p:grpSpPr>
          <a:xfrm>
            <a:off x="368490" y="2527310"/>
            <a:ext cx="5513198" cy="350648"/>
            <a:chOff x="368490" y="3478932"/>
            <a:chExt cx="5513198" cy="350648"/>
          </a:xfrm>
        </p:grpSpPr>
        <p:sp>
          <p:nvSpPr>
            <p:cNvPr id="13" name="Oval 12">
              <a:extLst>
                <a:ext uri="{FF2B5EF4-FFF2-40B4-BE49-F238E27FC236}">
                  <a16:creationId xmlns:a16="http://schemas.microsoft.com/office/drawing/2014/main" id="{1A98EA92-D177-FC5F-E776-91107262F426}"/>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A.</a:t>
              </a:r>
            </a:p>
          </p:txBody>
        </p:sp>
        <p:sp>
          <p:nvSpPr>
            <p:cNvPr id="14" name="Title 19">
              <a:extLst>
                <a:ext uri="{FF2B5EF4-FFF2-40B4-BE49-F238E27FC236}">
                  <a16:creationId xmlns:a16="http://schemas.microsoft.com/office/drawing/2014/main" id="{CA55D25E-B1D1-F9DF-3C33-C77BFEDAD520}"/>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不具合をチェックするために手動で品質をコントロールする必要がある工場。</a:t>
              </a:r>
            </a:p>
          </p:txBody>
        </p:sp>
      </p:grpSp>
      <p:grpSp>
        <p:nvGrpSpPr>
          <p:cNvPr id="15" name="Group 14">
            <a:extLst>
              <a:ext uri="{FF2B5EF4-FFF2-40B4-BE49-F238E27FC236}">
                <a16:creationId xmlns:a16="http://schemas.microsoft.com/office/drawing/2014/main" id="{CE4BBF26-D517-7EB4-B25D-2FFF6F5A15A4}"/>
              </a:ext>
            </a:extLst>
          </p:cNvPr>
          <p:cNvGrpSpPr/>
          <p:nvPr/>
        </p:nvGrpSpPr>
        <p:grpSpPr>
          <a:xfrm>
            <a:off x="368490" y="3157393"/>
            <a:ext cx="5582730" cy="350648"/>
            <a:chOff x="368490" y="2859209"/>
            <a:chExt cx="5582730" cy="350648"/>
          </a:xfrm>
        </p:grpSpPr>
        <p:sp>
          <p:nvSpPr>
            <p:cNvPr id="16" name="Oval 15">
              <a:extLst>
                <a:ext uri="{FF2B5EF4-FFF2-40B4-BE49-F238E27FC236}">
                  <a16:creationId xmlns:a16="http://schemas.microsoft.com/office/drawing/2014/main" id="{0A04DCA0-3186-A6B2-70E3-20CDBEB503FA}"/>
                </a:ext>
              </a:extLst>
            </p:cNvPr>
            <p:cNvSpPr/>
            <p:nvPr/>
          </p:nvSpPr>
          <p:spPr>
            <a:xfrm>
              <a:off x="368490" y="285920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B.</a:t>
              </a:r>
            </a:p>
          </p:txBody>
        </p:sp>
        <p:sp>
          <p:nvSpPr>
            <p:cNvPr id="17" name="Title 19">
              <a:extLst>
                <a:ext uri="{FF2B5EF4-FFF2-40B4-BE49-F238E27FC236}">
                  <a16:creationId xmlns:a16="http://schemas.microsoft.com/office/drawing/2014/main" id="{00F3A5C5-D374-E61D-55E4-654AEA75B6D1}"/>
                </a:ext>
              </a:extLst>
            </p:cNvPr>
            <p:cNvSpPr txBox="1">
              <a:spLocks/>
            </p:cNvSpPr>
            <p:nvPr/>
          </p:nvSpPr>
          <p:spPr>
            <a:xfrm>
              <a:off x="881062" y="2942200"/>
              <a:ext cx="5070158"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充填レベルを追跡したり、リサイクル品を自動的に選別できるゴミ箱。</a:t>
              </a:r>
            </a:p>
          </p:txBody>
        </p:sp>
      </p:grpSp>
      <p:grpSp>
        <p:nvGrpSpPr>
          <p:cNvPr id="18" name="Group 17">
            <a:extLst>
              <a:ext uri="{FF2B5EF4-FFF2-40B4-BE49-F238E27FC236}">
                <a16:creationId xmlns:a16="http://schemas.microsoft.com/office/drawing/2014/main" id="{CFCC1C9C-CC06-CD37-CB0D-E9B5FD05BAE5}"/>
              </a:ext>
            </a:extLst>
          </p:cNvPr>
          <p:cNvGrpSpPr/>
          <p:nvPr/>
        </p:nvGrpSpPr>
        <p:grpSpPr>
          <a:xfrm>
            <a:off x="368490" y="3787476"/>
            <a:ext cx="5513198" cy="350648"/>
            <a:chOff x="368490" y="3522149"/>
            <a:chExt cx="5513198" cy="350648"/>
          </a:xfrm>
        </p:grpSpPr>
        <p:sp>
          <p:nvSpPr>
            <p:cNvPr id="19" name="Oval 18">
              <a:extLst>
                <a:ext uri="{FF2B5EF4-FFF2-40B4-BE49-F238E27FC236}">
                  <a16:creationId xmlns:a16="http://schemas.microsoft.com/office/drawing/2014/main" id="{4DE676D2-6BF4-BFC8-C769-F30E7D5E9A0C}"/>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C.</a:t>
              </a:r>
            </a:p>
          </p:txBody>
        </p:sp>
        <p:sp>
          <p:nvSpPr>
            <p:cNvPr id="20" name="Title 19">
              <a:extLst>
                <a:ext uri="{FF2B5EF4-FFF2-40B4-BE49-F238E27FC236}">
                  <a16:creationId xmlns:a16="http://schemas.microsoft.com/office/drawing/2014/main" id="{EFC6B1F9-9D6B-199A-EA6C-8B0A619D5F08}"/>
                </a:ext>
              </a:extLst>
            </p:cNvPr>
            <p:cNvSpPr txBox="1">
              <a:spLocks/>
            </p:cNvSpPr>
            <p:nvPr/>
          </p:nvSpPr>
          <p:spPr>
            <a:xfrm>
              <a:off x="881062" y="360514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手動で制御する必要があるサーモスタット。</a:t>
              </a:r>
            </a:p>
          </p:txBody>
        </p:sp>
      </p:grpSp>
      <p:grpSp>
        <p:nvGrpSpPr>
          <p:cNvPr id="23" name="Group 22">
            <a:extLst>
              <a:ext uri="{FF2B5EF4-FFF2-40B4-BE49-F238E27FC236}">
                <a16:creationId xmlns:a16="http://schemas.microsoft.com/office/drawing/2014/main" id="{295574C0-A6BD-8949-C31C-0097119D9069}"/>
              </a:ext>
            </a:extLst>
          </p:cNvPr>
          <p:cNvGrpSpPr/>
          <p:nvPr/>
        </p:nvGrpSpPr>
        <p:grpSpPr>
          <a:xfrm>
            <a:off x="368490" y="4417559"/>
            <a:ext cx="5513198" cy="350648"/>
            <a:chOff x="368490" y="4417559"/>
            <a:chExt cx="5513198" cy="350648"/>
          </a:xfrm>
        </p:grpSpPr>
        <p:sp>
          <p:nvSpPr>
            <p:cNvPr id="21" name="Oval 20">
              <a:extLst>
                <a:ext uri="{FF2B5EF4-FFF2-40B4-BE49-F238E27FC236}">
                  <a16:creationId xmlns:a16="http://schemas.microsoft.com/office/drawing/2014/main" id="{A9D4FC33-2183-325E-14A9-931E805C686D}"/>
                </a:ext>
              </a:extLst>
            </p:cNvPr>
            <p:cNvSpPr/>
            <p:nvPr/>
          </p:nvSpPr>
          <p:spPr>
            <a:xfrm>
              <a:off x="368490" y="441755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D.</a:t>
              </a:r>
            </a:p>
          </p:txBody>
        </p:sp>
        <p:sp>
          <p:nvSpPr>
            <p:cNvPr id="22" name="Title 19">
              <a:extLst>
                <a:ext uri="{FF2B5EF4-FFF2-40B4-BE49-F238E27FC236}">
                  <a16:creationId xmlns:a16="http://schemas.microsoft.com/office/drawing/2014/main" id="{7990ABAE-1E79-614D-0E9C-022C3CC1C07C}"/>
                </a:ext>
              </a:extLst>
            </p:cNvPr>
            <p:cNvSpPr txBox="1">
              <a:spLocks/>
            </p:cNvSpPr>
            <p:nvPr/>
          </p:nvSpPr>
          <p:spPr>
            <a:xfrm>
              <a:off x="881062" y="4500550"/>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マニュアル自動車。</a:t>
              </a:r>
            </a:p>
          </p:txBody>
        </p:sp>
      </p:grpSp>
    </p:spTree>
    <p:extLst>
      <p:ext uri="{BB962C8B-B14F-4D97-AF65-F5344CB8AC3E}">
        <p14:creationId xmlns:p14="http://schemas.microsoft.com/office/powerpoint/2010/main" val="1060536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descr="acwa-robotics-pathfinder">
            <a:extLst>
              <a:ext uri="{FF2B5EF4-FFF2-40B4-BE49-F238E27FC236}">
                <a16:creationId xmlns:a16="http://schemas.microsoft.com/office/drawing/2014/main" id="{24A8172C-1562-DA80-6434-5E7141D5CDFF}"/>
              </a:ext>
            </a:extLst>
          </p:cNvPr>
          <p:cNvPicPr>
            <a:picLocks noChangeAspect="1"/>
          </p:cNvPicPr>
          <p:nvPr/>
        </p:nvPicPr>
        <p:blipFill>
          <a:blip r:embed="rId3"/>
          <a:srcRect l="35" r="35"/>
          <a:stretch/>
        </p:blipFill>
        <p:spPr>
          <a:xfrm>
            <a:off x="4703763" y="5507"/>
            <a:ext cx="4438650" cy="5132486"/>
          </a:xfrm>
          <a:prstGeom prst="rect">
            <a:avLst/>
          </a:prstGeom>
          <a:solidFill>
            <a:schemeClr val="tx1"/>
          </a:solidFill>
        </p:spPr>
      </p:pic>
      <p:sp>
        <p:nvSpPr>
          <p:cNvPr id="4" name="Rectangle 3">
            <a:extLst>
              <a:ext uri="{FF2B5EF4-FFF2-40B4-BE49-F238E27FC236}">
                <a16:creationId xmlns:a16="http://schemas.microsoft.com/office/drawing/2014/main" id="{764CAA52-3FD6-F1EB-43B9-4A5C585EE100}"/>
              </a:ext>
            </a:extLst>
          </p:cNvPr>
          <p:cNvSpPr/>
          <p:nvPr/>
        </p:nvSpPr>
        <p:spPr>
          <a:xfrm rot="10800000" flipH="1">
            <a:off x="2" y="0"/>
            <a:ext cx="9143998" cy="5143500"/>
          </a:xfrm>
          <a:prstGeom prst="rect">
            <a:avLst/>
          </a:prstGeom>
          <a:gradFill>
            <a:gsLst>
              <a:gs pos="47000">
                <a:srgbClr val="000000"/>
              </a:gs>
              <a:gs pos="0">
                <a:srgbClr val="000000">
                  <a:alpha val="0"/>
                </a:srgbClr>
              </a:gs>
              <a:gs pos="81000">
                <a:schemeClr val="tx1">
                  <a:alpha val="9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ea typeface="Meiryo" panose="020B0604030504040204" pitchFamily="34" charset="-128"/>
            </a:endParaRPr>
          </a:p>
        </p:txBody>
      </p:sp>
      <p:sp>
        <p:nvSpPr>
          <p:cNvPr id="6" name="Title 5">
            <a:extLst>
              <a:ext uri="{FF2B5EF4-FFF2-40B4-BE49-F238E27FC236}">
                <a16:creationId xmlns:a16="http://schemas.microsoft.com/office/drawing/2014/main" id="{6B0C85F4-B0B9-C3BD-93D6-B0C7CD99D248}"/>
              </a:ext>
            </a:extLst>
          </p:cNvPr>
          <p:cNvSpPr>
            <a:spLocks noGrp="1"/>
          </p:cNvSpPr>
          <p:nvPr>
            <p:ph type="title"/>
          </p:nvPr>
        </p:nvSpPr>
        <p:spPr>
          <a:xfrm>
            <a:off x="368489" y="365761"/>
            <a:ext cx="8863563" cy="398571"/>
          </a:xfrm>
        </p:spPr>
        <p:txBody>
          <a:bodyPr rtlCol="0"/>
          <a:lstStyle/>
          <a:p>
            <a:pPr rtl="0"/>
            <a:r>
              <a:rPr lang="ja-JP" altLang="en-US" spc="-30" dirty="0">
                <a:solidFill>
                  <a:schemeClr val="bg1"/>
                </a:solidFill>
                <a:ea typeface="Meiryo" panose="020B0604030504040204" pitchFamily="34" charset="-128"/>
              </a:rPr>
              <a:t>統合された </a:t>
            </a:r>
            <a:r>
              <a:rPr lang="en-US" altLang="ja-JP" spc="-30" dirty="0">
                <a:solidFill>
                  <a:schemeClr val="bg1"/>
                </a:solidFill>
                <a:ea typeface="Meiryo" panose="020B0604030504040204" pitchFamily="34" charset="-128"/>
              </a:rPr>
              <a:t>CAD/CAM/</a:t>
            </a:r>
            <a:r>
              <a:rPr lang="ja-JP" altLang="en-US" spc="-30" dirty="0">
                <a:solidFill>
                  <a:schemeClr val="bg1"/>
                </a:solidFill>
                <a:ea typeface="Meiryo" panose="020B0604030504040204" pitchFamily="34" charset="-128"/>
              </a:rPr>
              <a:t>シミュレーション テクノロジー </a:t>
            </a:r>
            <a:endParaRPr lang="ja-JP" altLang="en-US" spc="-30" dirty="0">
              <a:ea typeface="Meiryo" panose="020B0604030504040204" pitchFamily="34" charset="-128"/>
            </a:endParaRPr>
          </a:p>
        </p:txBody>
      </p:sp>
      <p:sp>
        <p:nvSpPr>
          <p:cNvPr id="7" name="Title 19">
            <a:extLst>
              <a:ext uri="{FF2B5EF4-FFF2-40B4-BE49-F238E27FC236}">
                <a16:creationId xmlns:a16="http://schemas.microsoft.com/office/drawing/2014/main" id="{2C81EC99-16D2-B9E5-F7CA-4477B9D140BB}"/>
              </a:ext>
            </a:extLst>
          </p:cNvPr>
          <p:cNvSpPr txBox="1">
            <a:spLocks/>
          </p:cNvSpPr>
          <p:nvPr/>
        </p:nvSpPr>
        <p:spPr>
          <a:xfrm>
            <a:off x="1007269" y="1134832"/>
            <a:ext cx="5872956" cy="64633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400" b="1" dirty="0">
                <a:solidFill>
                  <a:schemeClr val="bg1"/>
                </a:solidFill>
                <a:latin typeface="+mn-lt"/>
                <a:ea typeface="Meiryo" panose="020B0604030504040204" pitchFamily="34" charset="-128"/>
              </a:rPr>
              <a:t>統合された </a:t>
            </a:r>
            <a:r>
              <a:rPr lang="en-US" altLang="ja-JP" sz="1400" b="1" dirty="0">
                <a:solidFill>
                  <a:schemeClr val="bg1"/>
                </a:solidFill>
                <a:latin typeface="+mn-lt"/>
                <a:ea typeface="Meiryo" panose="020B0604030504040204" pitchFamily="34" charset="-128"/>
              </a:rPr>
              <a:t>CAD/CAM/</a:t>
            </a:r>
            <a:r>
              <a:rPr lang="ja-JP" altLang="en-US" sz="1400" b="1" dirty="0">
                <a:solidFill>
                  <a:schemeClr val="bg1"/>
                </a:solidFill>
                <a:latin typeface="+mn-lt"/>
                <a:ea typeface="Meiryo" panose="020B0604030504040204" pitchFamily="34" charset="-128"/>
              </a:rPr>
              <a:t>シミュレーションには、ユーザーがタスクを自動</a:t>
            </a:r>
            <a:br>
              <a:rPr lang="en-US" altLang="ja-JP" sz="1400" b="1" dirty="0">
                <a:solidFill>
                  <a:schemeClr val="bg1"/>
                </a:solidFill>
                <a:latin typeface="+mn-lt"/>
                <a:ea typeface="Meiryo" panose="020B0604030504040204" pitchFamily="34" charset="-128"/>
              </a:rPr>
            </a:br>
            <a:r>
              <a:rPr lang="ja-JP" altLang="en-US" sz="1400" b="1" dirty="0">
                <a:solidFill>
                  <a:schemeClr val="bg1"/>
                </a:solidFill>
                <a:latin typeface="+mn-lt"/>
                <a:ea typeface="Meiryo" panose="020B0604030504040204" pitchFamily="34" charset="-128"/>
              </a:rPr>
              <a:t>化し、生産性を向上させ、より優れた製品を作成するための </a:t>
            </a:r>
            <a:br>
              <a:rPr lang="en-US" altLang="ja-JP" sz="1400" b="1" dirty="0">
                <a:solidFill>
                  <a:schemeClr val="bg1"/>
                </a:solidFill>
                <a:latin typeface="+mn-lt"/>
                <a:ea typeface="Meiryo" panose="020B0604030504040204" pitchFamily="34" charset="-128"/>
              </a:rPr>
            </a:br>
            <a:r>
              <a:rPr lang="en-US" altLang="ja-JP" sz="1400" b="1" dirty="0">
                <a:solidFill>
                  <a:schemeClr val="bg1"/>
                </a:solidFill>
                <a:latin typeface="+mn-lt"/>
                <a:ea typeface="Meiryo" panose="020B0604030504040204" pitchFamily="34" charset="-128"/>
              </a:rPr>
              <a:t>AI/ML </a:t>
            </a:r>
            <a:r>
              <a:rPr lang="ja-JP" altLang="en-US" sz="1400" b="1" dirty="0">
                <a:solidFill>
                  <a:schemeClr val="bg1"/>
                </a:solidFill>
                <a:latin typeface="+mn-lt"/>
                <a:ea typeface="Meiryo" panose="020B0604030504040204" pitchFamily="34" charset="-128"/>
              </a:rPr>
              <a:t>テクノロジーが搭載されています。</a:t>
            </a:r>
          </a:p>
        </p:txBody>
      </p:sp>
      <p:sp>
        <p:nvSpPr>
          <p:cNvPr id="8" name="Oval 7">
            <a:extLst>
              <a:ext uri="{FF2B5EF4-FFF2-40B4-BE49-F238E27FC236}">
                <a16:creationId xmlns:a16="http://schemas.microsoft.com/office/drawing/2014/main" id="{C7DE41CB-F6F4-9C02-E6C7-C4D163DD6854}"/>
              </a:ext>
            </a:extLst>
          </p:cNvPr>
          <p:cNvSpPr/>
          <p:nvPr/>
        </p:nvSpPr>
        <p:spPr>
          <a:xfrm flipH="1">
            <a:off x="368300" y="1195025"/>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12" name="Title 19">
            <a:extLst>
              <a:ext uri="{FF2B5EF4-FFF2-40B4-BE49-F238E27FC236}">
                <a16:creationId xmlns:a16="http://schemas.microsoft.com/office/drawing/2014/main" id="{8E6E1BD6-A818-EA1D-8A67-51287AC122C2}"/>
              </a:ext>
            </a:extLst>
          </p:cNvPr>
          <p:cNvSpPr txBox="1">
            <a:spLocks/>
          </p:cNvSpPr>
          <p:nvPr/>
        </p:nvSpPr>
        <p:spPr>
          <a:xfrm>
            <a:off x="368301" y="1984999"/>
            <a:ext cx="6235700" cy="67710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800" b="1" spc="200" dirty="0">
                <a:solidFill>
                  <a:schemeClr val="accent1"/>
                </a:solidFill>
                <a:latin typeface="+mn-lt"/>
                <a:ea typeface="Meiryo" panose="020B0604030504040204" pitchFamily="34" charset="-128"/>
              </a:rPr>
              <a:t>ジェネレーティブ デザイン</a:t>
            </a:r>
          </a:p>
          <a:p>
            <a:pPr rtl="0">
              <a:lnSpc>
                <a:spcPct val="100000"/>
              </a:lnSpc>
            </a:pPr>
            <a:r>
              <a:rPr lang="ja-JP" altLang="en-US" sz="1200" dirty="0">
                <a:solidFill>
                  <a:schemeClr val="bg1"/>
                </a:solidFill>
                <a:latin typeface="+mn-lt"/>
                <a:ea typeface="Meiryo" panose="020B0604030504040204" pitchFamily="34" charset="-128"/>
              </a:rPr>
              <a:t>統合された </a:t>
            </a:r>
            <a:r>
              <a:rPr lang="en-US" altLang="ja-JP" sz="1200" dirty="0">
                <a:solidFill>
                  <a:schemeClr val="bg1"/>
                </a:solidFill>
                <a:latin typeface="+mn-lt"/>
                <a:ea typeface="Meiryo" panose="020B0604030504040204" pitchFamily="34" charset="-128"/>
              </a:rPr>
              <a:t>CAD/CAM/</a:t>
            </a:r>
            <a:r>
              <a:rPr lang="ja-JP" altLang="en-US" sz="1200" dirty="0">
                <a:solidFill>
                  <a:schemeClr val="bg1"/>
                </a:solidFill>
                <a:latin typeface="+mn-lt"/>
                <a:ea typeface="Meiryo" panose="020B0604030504040204" pitchFamily="34" charset="-128"/>
              </a:rPr>
              <a:t>シミュレーション テクノロジー プラットフォームは、製品の機能、パフォーマンス要件、材料などのパラメータのセットに基づいて設計コンセプトを生成できます。 これにより、設計プロセスの初期段階で時間と労力の効率化が見込めます。</a:t>
            </a:r>
          </a:p>
        </p:txBody>
      </p:sp>
      <p:sp>
        <p:nvSpPr>
          <p:cNvPr id="16" name="Title 19">
            <a:extLst>
              <a:ext uri="{FF2B5EF4-FFF2-40B4-BE49-F238E27FC236}">
                <a16:creationId xmlns:a16="http://schemas.microsoft.com/office/drawing/2014/main" id="{CD3FC509-7969-85E3-0CBA-93539DB5C7BC}"/>
              </a:ext>
            </a:extLst>
          </p:cNvPr>
          <p:cNvSpPr txBox="1">
            <a:spLocks/>
          </p:cNvSpPr>
          <p:nvPr/>
        </p:nvSpPr>
        <p:spPr>
          <a:xfrm>
            <a:off x="368301" y="3030317"/>
            <a:ext cx="6235700" cy="67710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800" b="1" spc="200" dirty="0">
                <a:solidFill>
                  <a:schemeClr val="accent1"/>
                </a:solidFill>
                <a:latin typeface="+mn-lt"/>
                <a:ea typeface="Meiryo" panose="020B0604030504040204" pitchFamily="34" charset="-128"/>
              </a:rPr>
              <a:t>シミュレーション</a:t>
            </a:r>
            <a:r>
              <a:rPr lang="en-US" altLang="ja-JP" sz="800" b="1" spc="200" dirty="0">
                <a:solidFill>
                  <a:schemeClr val="accent1"/>
                </a:solidFill>
                <a:latin typeface="+mn-lt"/>
                <a:ea typeface="Meiryo" panose="020B0604030504040204" pitchFamily="34" charset="-128"/>
              </a:rPr>
              <a:t>:</a:t>
            </a:r>
          </a:p>
          <a:p>
            <a:pPr rtl="0">
              <a:lnSpc>
                <a:spcPct val="100000"/>
              </a:lnSpc>
            </a:pPr>
            <a:r>
              <a:rPr lang="ja-JP" altLang="en-US" sz="1200" dirty="0">
                <a:solidFill>
                  <a:schemeClr val="bg1"/>
                </a:solidFill>
                <a:latin typeface="+mn-lt"/>
                <a:ea typeface="Meiryo" panose="020B0604030504040204" pitchFamily="34" charset="-128"/>
              </a:rPr>
              <a:t>製品の構造的整合性、流体流れ、熱特性などの動作をシミュレーションできます。 </a:t>
            </a:r>
            <a:br>
              <a:rPr lang="en-US" altLang="ja-JP" sz="1200" dirty="0">
                <a:solidFill>
                  <a:schemeClr val="bg1"/>
                </a:solidFill>
                <a:latin typeface="+mn-lt"/>
                <a:ea typeface="Meiryo" panose="020B0604030504040204" pitchFamily="34" charset="-128"/>
              </a:rPr>
            </a:br>
            <a:r>
              <a:rPr lang="ja-JP" altLang="en-US" sz="1200" dirty="0">
                <a:solidFill>
                  <a:schemeClr val="bg1"/>
                </a:solidFill>
                <a:latin typeface="+mn-lt"/>
                <a:ea typeface="Meiryo" panose="020B0604030504040204" pitchFamily="34" charset="-128"/>
              </a:rPr>
              <a:t>これにより、ユーザは後で修正コスト費を未然に抑え、問題を早期に特定して</a:t>
            </a:r>
            <a:br>
              <a:rPr lang="en-US" altLang="ja-JP" sz="1200" dirty="0">
                <a:solidFill>
                  <a:schemeClr val="bg1"/>
                </a:solidFill>
                <a:latin typeface="+mn-lt"/>
                <a:ea typeface="Meiryo" panose="020B0604030504040204" pitchFamily="34" charset="-128"/>
              </a:rPr>
            </a:br>
            <a:r>
              <a:rPr lang="ja-JP" altLang="en-US" sz="1200" dirty="0">
                <a:solidFill>
                  <a:schemeClr val="bg1"/>
                </a:solidFill>
                <a:latin typeface="+mn-lt"/>
                <a:ea typeface="Meiryo" panose="020B0604030504040204" pitchFamily="34" charset="-128"/>
              </a:rPr>
              <a:t>修正することができます。</a:t>
            </a:r>
          </a:p>
        </p:txBody>
      </p:sp>
      <p:sp>
        <p:nvSpPr>
          <p:cNvPr id="19" name="Title 19">
            <a:extLst>
              <a:ext uri="{FF2B5EF4-FFF2-40B4-BE49-F238E27FC236}">
                <a16:creationId xmlns:a16="http://schemas.microsoft.com/office/drawing/2014/main" id="{3E44139B-C955-4890-101D-C5B2F712F3E7}"/>
              </a:ext>
            </a:extLst>
          </p:cNvPr>
          <p:cNvSpPr txBox="1">
            <a:spLocks/>
          </p:cNvSpPr>
          <p:nvPr/>
        </p:nvSpPr>
        <p:spPr>
          <a:xfrm>
            <a:off x="368301" y="4060299"/>
            <a:ext cx="6235700" cy="492443"/>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800" b="1" spc="200" dirty="0">
                <a:solidFill>
                  <a:schemeClr val="accent1"/>
                </a:solidFill>
                <a:latin typeface="+mn-lt"/>
                <a:ea typeface="Meiryo" panose="020B0604030504040204" pitchFamily="34" charset="-128"/>
              </a:rPr>
              <a:t>最適化</a:t>
            </a:r>
            <a:r>
              <a:rPr lang="en-US" altLang="ja-JP" sz="800" b="1" spc="200" dirty="0">
                <a:solidFill>
                  <a:schemeClr val="accent1"/>
                </a:solidFill>
                <a:latin typeface="+mn-lt"/>
                <a:ea typeface="Meiryo" panose="020B0604030504040204" pitchFamily="34" charset="-128"/>
              </a:rPr>
              <a:t>:</a:t>
            </a:r>
          </a:p>
          <a:p>
            <a:pPr rtl="0">
              <a:lnSpc>
                <a:spcPct val="100000"/>
              </a:lnSpc>
            </a:pPr>
            <a:r>
              <a:rPr lang="ja-JP" altLang="en-US" sz="1200" dirty="0">
                <a:solidFill>
                  <a:schemeClr val="bg1"/>
                </a:solidFill>
                <a:latin typeface="+mn-lt"/>
                <a:ea typeface="Meiryo" panose="020B0604030504040204" pitchFamily="34" charset="-128"/>
              </a:rPr>
              <a:t>パフォーマンス、コスト、製造性に合わせて製品設計を最適化できます。 </a:t>
            </a:r>
            <a:br>
              <a:rPr lang="en-US" altLang="ja-JP" sz="1200" dirty="0">
                <a:solidFill>
                  <a:schemeClr val="bg1"/>
                </a:solidFill>
                <a:latin typeface="+mn-lt"/>
                <a:ea typeface="Meiryo" panose="020B0604030504040204" pitchFamily="34" charset="-128"/>
              </a:rPr>
            </a:br>
            <a:r>
              <a:rPr lang="ja-JP" altLang="en-US" sz="1200" dirty="0">
                <a:solidFill>
                  <a:schemeClr val="bg1"/>
                </a:solidFill>
                <a:latin typeface="+mn-lt"/>
                <a:ea typeface="Meiryo" panose="020B0604030504040204" pitchFamily="34" charset="-128"/>
              </a:rPr>
              <a:t>これにより、不具合を少なくしてより良い製品を作成できます。</a:t>
            </a:r>
          </a:p>
        </p:txBody>
      </p:sp>
      <p:grpSp>
        <p:nvGrpSpPr>
          <p:cNvPr id="24" name="Group 23">
            <a:extLst>
              <a:ext uri="{FF2B5EF4-FFF2-40B4-BE49-F238E27FC236}">
                <a16:creationId xmlns:a16="http://schemas.microsoft.com/office/drawing/2014/main" id="{626F091E-3DB7-4152-74B3-8BC89ED131F6}"/>
              </a:ext>
            </a:extLst>
          </p:cNvPr>
          <p:cNvGrpSpPr>
            <a:grpSpLocks noChangeAspect="1"/>
          </p:cNvGrpSpPr>
          <p:nvPr/>
        </p:nvGrpSpPr>
        <p:grpSpPr>
          <a:xfrm>
            <a:off x="490095" y="1307937"/>
            <a:ext cx="256555" cy="274320"/>
            <a:chOff x="8724901" y="3443285"/>
            <a:chExt cx="24368126" cy="26055642"/>
          </a:xfrm>
          <a:solidFill>
            <a:schemeClr val="tx1"/>
          </a:solidFill>
        </p:grpSpPr>
        <p:sp>
          <p:nvSpPr>
            <p:cNvPr id="25" name="Freeform 169">
              <a:extLst>
                <a:ext uri="{FF2B5EF4-FFF2-40B4-BE49-F238E27FC236}">
                  <a16:creationId xmlns:a16="http://schemas.microsoft.com/office/drawing/2014/main" id="{B78EB09B-C137-CC0F-C903-DB85C5031F7B}"/>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6" name="Freeform 170">
              <a:extLst>
                <a:ext uri="{FF2B5EF4-FFF2-40B4-BE49-F238E27FC236}">
                  <a16:creationId xmlns:a16="http://schemas.microsoft.com/office/drawing/2014/main" id="{1F9A1285-0134-B4AC-84A6-BB90D6A6723A}"/>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7" name="Freeform 171">
              <a:extLst>
                <a:ext uri="{FF2B5EF4-FFF2-40B4-BE49-F238E27FC236}">
                  <a16:creationId xmlns:a16="http://schemas.microsoft.com/office/drawing/2014/main" id="{357D3CF5-B686-E7C2-94AB-8B014FB48A10}"/>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8" name="Freeform 172">
              <a:extLst>
                <a:ext uri="{FF2B5EF4-FFF2-40B4-BE49-F238E27FC236}">
                  <a16:creationId xmlns:a16="http://schemas.microsoft.com/office/drawing/2014/main" id="{C80442C5-5DE6-8415-A15E-7603CF1FF35A}"/>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9" name="Freeform 173">
              <a:extLst>
                <a:ext uri="{FF2B5EF4-FFF2-40B4-BE49-F238E27FC236}">
                  <a16:creationId xmlns:a16="http://schemas.microsoft.com/office/drawing/2014/main" id="{289CF072-FCC5-3B4C-2B50-609CA4FFFF53}"/>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0" name="Freeform 174">
              <a:extLst>
                <a:ext uri="{FF2B5EF4-FFF2-40B4-BE49-F238E27FC236}">
                  <a16:creationId xmlns:a16="http://schemas.microsoft.com/office/drawing/2014/main" id="{AB31869C-D273-37D2-9D52-5CC1181C1DD0}"/>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1" name="Freeform 175">
              <a:extLst>
                <a:ext uri="{FF2B5EF4-FFF2-40B4-BE49-F238E27FC236}">
                  <a16:creationId xmlns:a16="http://schemas.microsoft.com/office/drawing/2014/main" id="{6BE71DB4-1215-073D-1153-1BC2BD4158ED}"/>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2" name="Freeform 176">
              <a:extLst>
                <a:ext uri="{FF2B5EF4-FFF2-40B4-BE49-F238E27FC236}">
                  <a16:creationId xmlns:a16="http://schemas.microsoft.com/office/drawing/2014/main" id="{00440106-CF8D-A14A-2666-CD0C8BE3C39B}"/>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3" name="Freeform 177">
              <a:extLst>
                <a:ext uri="{FF2B5EF4-FFF2-40B4-BE49-F238E27FC236}">
                  <a16:creationId xmlns:a16="http://schemas.microsoft.com/office/drawing/2014/main" id="{EB807BB9-E73A-AFED-E5F0-F32F1EE20EFA}"/>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4" name="Freeform 178">
              <a:extLst>
                <a:ext uri="{FF2B5EF4-FFF2-40B4-BE49-F238E27FC236}">
                  <a16:creationId xmlns:a16="http://schemas.microsoft.com/office/drawing/2014/main" id="{FACCDEAB-FF0E-C758-B800-1F4B0B77F8FD}"/>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5" name="Freeform 179">
              <a:extLst>
                <a:ext uri="{FF2B5EF4-FFF2-40B4-BE49-F238E27FC236}">
                  <a16:creationId xmlns:a16="http://schemas.microsoft.com/office/drawing/2014/main" id="{37C913E8-9788-5E4E-6CED-F661E4410BBF}"/>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6" name="Freeform 180">
              <a:extLst>
                <a:ext uri="{FF2B5EF4-FFF2-40B4-BE49-F238E27FC236}">
                  <a16:creationId xmlns:a16="http://schemas.microsoft.com/office/drawing/2014/main" id="{0E5F6773-50C4-23A1-FE37-296C10057641}"/>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grpSp>
        <p:nvGrpSpPr>
          <p:cNvPr id="22" name="Group 21">
            <a:extLst>
              <a:ext uri="{FF2B5EF4-FFF2-40B4-BE49-F238E27FC236}">
                <a16:creationId xmlns:a16="http://schemas.microsoft.com/office/drawing/2014/main" id="{21708590-6994-E64D-BC91-53D2DB070EDF}"/>
              </a:ext>
            </a:extLst>
          </p:cNvPr>
          <p:cNvGrpSpPr/>
          <p:nvPr/>
        </p:nvGrpSpPr>
        <p:grpSpPr>
          <a:xfrm>
            <a:off x="368301" y="2853880"/>
            <a:ext cx="6235699" cy="1029982"/>
            <a:chOff x="368301" y="3023210"/>
            <a:chExt cx="6511924" cy="1029982"/>
          </a:xfrm>
        </p:grpSpPr>
        <p:cxnSp>
          <p:nvCxnSpPr>
            <p:cNvPr id="3" name="Straight Connector 2">
              <a:extLst>
                <a:ext uri="{FF2B5EF4-FFF2-40B4-BE49-F238E27FC236}">
                  <a16:creationId xmlns:a16="http://schemas.microsoft.com/office/drawing/2014/main" id="{4E2EDDA7-6192-3A56-D269-5B00B56F942D}"/>
                </a:ext>
              </a:extLst>
            </p:cNvPr>
            <p:cNvCxnSpPr>
              <a:cxnSpLocks/>
            </p:cNvCxnSpPr>
            <p:nvPr/>
          </p:nvCxnSpPr>
          <p:spPr>
            <a:xfrm>
              <a:off x="368301" y="3023210"/>
              <a:ext cx="6511924"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EDF574-D3B8-F294-8737-962C330CCE6E}"/>
                </a:ext>
              </a:extLst>
            </p:cNvPr>
            <p:cNvCxnSpPr>
              <a:cxnSpLocks/>
            </p:cNvCxnSpPr>
            <p:nvPr/>
          </p:nvCxnSpPr>
          <p:spPr>
            <a:xfrm>
              <a:off x="368301" y="4053192"/>
              <a:ext cx="6511924"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906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Types Of Seat Belts | Andy Citrin Law Firm | Mobile, Alabama">
            <a:extLst>
              <a:ext uri="{FF2B5EF4-FFF2-40B4-BE49-F238E27FC236}">
                <a16:creationId xmlns:a16="http://schemas.microsoft.com/office/drawing/2014/main" id="{9E2EAE6A-5FFB-6B99-8FB4-C056E42B67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99" r="27164" b="-398"/>
          <a:stretch/>
        </p:blipFill>
        <p:spPr>
          <a:xfrm>
            <a:off x="3561670" y="0"/>
            <a:ext cx="5582337" cy="5143530"/>
          </a:xfrm>
          <a:prstGeom prst="rect">
            <a:avLst/>
          </a:prstGeom>
        </p:spPr>
      </p:pic>
      <p:sp>
        <p:nvSpPr>
          <p:cNvPr id="4" name="Rectangle 3">
            <a:extLst>
              <a:ext uri="{FF2B5EF4-FFF2-40B4-BE49-F238E27FC236}">
                <a16:creationId xmlns:a16="http://schemas.microsoft.com/office/drawing/2014/main" id="{764CAA52-3FD6-F1EB-43B9-4A5C585EE100}"/>
              </a:ext>
            </a:extLst>
          </p:cNvPr>
          <p:cNvSpPr/>
          <p:nvPr/>
        </p:nvSpPr>
        <p:spPr>
          <a:xfrm rot="10800000" flipH="1">
            <a:off x="9" y="0"/>
            <a:ext cx="9143998" cy="5143500"/>
          </a:xfrm>
          <a:prstGeom prst="rect">
            <a:avLst/>
          </a:prstGeom>
          <a:gradFill>
            <a:gsLst>
              <a:gs pos="22000">
                <a:srgbClr val="000000">
                  <a:alpha val="68000"/>
                </a:srgbClr>
              </a:gs>
              <a:gs pos="0">
                <a:srgbClr val="000000">
                  <a:alpha val="0"/>
                </a:srgbClr>
              </a:gs>
              <a:gs pos="49000">
                <a:schemeClr val="tx1"/>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ea typeface="Meiryo" panose="020B0604030504040204" pitchFamily="34" charset="-128"/>
            </a:endParaRPr>
          </a:p>
        </p:txBody>
      </p:sp>
      <p:sp>
        <p:nvSpPr>
          <p:cNvPr id="6" name="Title 5">
            <a:extLst>
              <a:ext uri="{FF2B5EF4-FFF2-40B4-BE49-F238E27FC236}">
                <a16:creationId xmlns:a16="http://schemas.microsoft.com/office/drawing/2014/main" id="{6B0C85F4-B0B9-C3BD-93D6-B0C7CD99D248}"/>
              </a:ext>
            </a:extLst>
          </p:cNvPr>
          <p:cNvSpPr>
            <a:spLocks noGrp="1"/>
          </p:cNvSpPr>
          <p:nvPr>
            <p:ph type="title"/>
          </p:nvPr>
        </p:nvSpPr>
        <p:spPr>
          <a:xfrm>
            <a:off x="368490" y="365760"/>
            <a:ext cx="8407020" cy="398571"/>
          </a:xfrm>
        </p:spPr>
        <p:txBody>
          <a:bodyPr rtlCol="0"/>
          <a:lstStyle/>
          <a:p>
            <a:pPr rtl="0"/>
            <a:r>
              <a:rPr lang="ja-JP" altLang="en-US" dirty="0">
                <a:solidFill>
                  <a:schemeClr val="bg1"/>
                </a:solidFill>
                <a:ea typeface="Meiryo" panose="020B0604030504040204" pitchFamily="34" charset="-128"/>
              </a:rPr>
              <a:t>活躍中のジェネレーティブ デザイン</a:t>
            </a:r>
            <a:endParaRPr lang="ja-JP" altLang="en-US" dirty="0">
              <a:ea typeface="Meiryo" panose="020B0604030504040204" pitchFamily="34" charset="-128"/>
            </a:endParaRPr>
          </a:p>
        </p:txBody>
      </p:sp>
      <p:sp>
        <p:nvSpPr>
          <p:cNvPr id="12" name="Title 19">
            <a:extLst>
              <a:ext uri="{FF2B5EF4-FFF2-40B4-BE49-F238E27FC236}">
                <a16:creationId xmlns:a16="http://schemas.microsoft.com/office/drawing/2014/main" id="{8E6E1BD6-A818-EA1D-8A67-51287AC122C2}"/>
              </a:ext>
            </a:extLst>
          </p:cNvPr>
          <p:cNvSpPr txBox="1">
            <a:spLocks/>
          </p:cNvSpPr>
          <p:nvPr/>
        </p:nvSpPr>
        <p:spPr>
          <a:xfrm>
            <a:off x="368490" y="1203949"/>
            <a:ext cx="5513199" cy="646331"/>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400" b="1" dirty="0">
                <a:solidFill>
                  <a:schemeClr val="bg1"/>
                </a:solidFill>
                <a:latin typeface="+mn-lt"/>
                <a:ea typeface="Meiryo" panose="020B0604030504040204" pitchFamily="34" charset="-128"/>
              </a:rPr>
              <a:t>自動車メーカー各社は、ジェネレーティブ デザインと</a:t>
            </a:r>
            <a:endParaRPr lang="en-US" altLang="ja-JP" sz="1400" b="1" dirty="0">
              <a:solidFill>
                <a:schemeClr val="bg1"/>
              </a:solidFill>
              <a:latin typeface="+mn-lt"/>
              <a:ea typeface="Meiryo" panose="020B0604030504040204" pitchFamily="34" charset="-128"/>
            </a:endParaRPr>
          </a:p>
          <a:p>
            <a:pPr rtl="0">
              <a:lnSpc>
                <a:spcPct val="100000"/>
              </a:lnSpc>
            </a:pPr>
            <a:r>
              <a:rPr lang="ja-JP" altLang="en-US" sz="1400" b="1" dirty="0">
                <a:solidFill>
                  <a:schemeClr val="bg1"/>
                </a:solidFill>
                <a:latin typeface="+mn-lt"/>
                <a:ea typeface="Meiryo" panose="020B0604030504040204" pitchFamily="34" charset="-128"/>
              </a:rPr>
              <a:t>金属 </a:t>
            </a:r>
            <a:r>
              <a:rPr lang="en-US" altLang="ja-JP" sz="1400" b="1" dirty="0">
                <a:solidFill>
                  <a:schemeClr val="bg1"/>
                </a:solidFill>
                <a:latin typeface="+mn-lt"/>
                <a:ea typeface="Meiryo" panose="020B0604030504040204" pitchFamily="34" charset="-128"/>
              </a:rPr>
              <a:t>3D </a:t>
            </a:r>
            <a:r>
              <a:rPr lang="ja-JP" altLang="en-US" sz="1400" b="1" dirty="0">
                <a:solidFill>
                  <a:schemeClr val="bg1"/>
                </a:solidFill>
                <a:latin typeface="+mn-lt"/>
                <a:ea typeface="Meiryo" panose="020B0604030504040204" pitchFamily="34" charset="-128"/>
              </a:rPr>
              <a:t>プリントを使用してシートベルトのブラケットを</a:t>
            </a:r>
            <a:br>
              <a:rPr lang="en-US" altLang="ja-JP" sz="1400" b="1" dirty="0">
                <a:solidFill>
                  <a:schemeClr val="bg1"/>
                </a:solidFill>
                <a:latin typeface="+mn-lt"/>
                <a:ea typeface="Meiryo" panose="020B0604030504040204" pitchFamily="34" charset="-128"/>
              </a:rPr>
            </a:br>
            <a:r>
              <a:rPr lang="ja-JP" altLang="en-US" sz="1400" b="1" dirty="0">
                <a:solidFill>
                  <a:schemeClr val="bg1"/>
                </a:solidFill>
                <a:latin typeface="+mn-lt"/>
                <a:ea typeface="Meiryo" panose="020B0604030504040204" pitchFamily="34" charset="-128"/>
              </a:rPr>
              <a:t>再設計しました</a:t>
            </a:r>
          </a:p>
        </p:txBody>
      </p:sp>
      <p:sp>
        <p:nvSpPr>
          <p:cNvPr id="23" name="Title 19">
            <a:extLst>
              <a:ext uri="{FF2B5EF4-FFF2-40B4-BE49-F238E27FC236}">
                <a16:creationId xmlns:a16="http://schemas.microsoft.com/office/drawing/2014/main" id="{BBD054E2-DF1C-B5DB-4FDD-625CF3D70AD5}"/>
              </a:ext>
            </a:extLst>
          </p:cNvPr>
          <p:cNvSpPr txBox="1">
            <a:spLocks/>
          </p:cNvSpPr>
          <p:nvPr/>
        </p:nvSpPr>
        <p:spPr>
          <a:xfrm>
            <a:off x="1323972" y="4136199"/>
            <a:ext cx="4557716" cy="5539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ソフトウェアは、アルゴリズムを使用して可能なすべての設計を解析および評価し、</a:t>
            </a:r>
            <a:r>
              <a:rPr lang="ja-JP" altLang="en-US" sz="1200" b="1" dirty="0">
                <a:solidFill>
                  <a:schemeClr val="accent1"/>
                </a:solidFill>
                <a:latin typeface="+mn-lt"/>
                <a:ea typeface="Meiryo" panose="020B0604030504040204" pitchFamily="34" charset="-128"/>
              </a:rPr>
              <a:t>この解析に基づいて最適なソリューションを推奨します</a:t>
            </a:r>
          </a:p>
        </p:txBody>
      </p:sp>
      <p:sp>
        <p:nvSpPr>
          <p:cNvPr id="7" name="Oval 6">
            <a:extLst>
              <a:ext uri="{FF2B5EF4-FFF2-40B4-BE49-F238E27FC236}">
                <a16:creationId xmlns:a16="http://schemas.microsoft.com/office/drawing/2014/main" id="{DC2FDDB3-1CDF-309D-753F-7C602A1B341F}"/>
              </a:ext>
            </a:extLst>
          </p:cNvPr>
          <p:cNvSpPr/>
          <p:nvPr/>
        </p:nvSpPr>
        <p:spPr>
          <a:xfrm>
            <a:off x="368300" y="4047015"/>
            <a:ext cx="732367" cy="73236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cxnSp>
        <p:nvCxnSpPr>
          <p:cNvPr id="13" name="Straight Connector 12">
            <a:extLst>
              <a:ext uri="{FF2B5EF4-FFF2-40B4-BE49-F238E27FC236}">
                <a16:creationId xmlns:a16="http://schemas.microsoft.com/office/drawing/2014/main" id="{7EBFFE30-83A4-4EE7-BA0A-711DA92CB015}"/>
              </a:ext>
            </a:extLst>
          </p:cNvPr>
          <p:cNvCxnSpPr>
            <a:cxnSpLocks/>
          </p:cNvCxnSpPr>
          <p:nvPr/>
        </p:nvCxnSpPr>
        <p:spPr>
          <a:xfrm>
            <a:off x="368301" y="3712312"/>
            <a:ext cx="551338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EC34D70-DBFB-C28A-6066-270FC94B5A9D}"/>
              </a:ext>
            </a:extLst>
          </p:cNvPr>
          <p:cNvGrpSpPr/>
          <p:nvPr/>
        </p:nvGrpSpPr>
        <p:grpSpPr>
          <a:xfrm>
            <a:off x="368490" y="3008277"/>
            <a:ext cx="5513197" cy="369332"/>
            <a:chOff x="368490" y="3105343"/>
            <a:chExt cx="5513197" cy="369332"/>
          </a:xfrm>
        </p:grpSpPr>
        <p:sp>
          <p:nvSpPr>
            <p:cNvPr id="11" name="Title 19">
              <a:extLst>
                <a:ext uri="{FF2B5EF4-FFF2-40B4-BE49-F238E27FC236}">
                  <a16:creationId xmlns:a16="http://schemas.microsoft.com/office/drawing/2014/main" id="{55DD9C47-85F3-7D48-78A1-EF53EEEAA7C5}"/>
                </a:ext>
              </a:extLst>
            </p:cNvPr>
            <p:cNvSpPr txBox="1">
              <a:spLocks/>
            </p:cNvSpPr>
            <p:nvPr/>
          </p:nvSpPr>
          <p:spPr>
            <a:xfrm>
              <a:off x="647698" y="3105343"/>
              <a:ext cx="5233989"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エンジニアは、設計目標と拘束</a:t>
              </a:r>
              <a:r>
                <a:rPr lang="en-US" altLang="ja-JP" sz="1200" dirty="0">
                  <a:solidFill>
                    <a:schemeClr val="bg1"/>
                  </a:solidFill>
                  <a:latin typeface="+mn-lt"/>
                  <a:ea typeface="Meiryo" panose="020B0604030504040204" pitchFamily="34" charset="-128"/>
                </a:rPr>
                <a:t>(</a:t>
              </a:r>
              <a:r>
                <a:rPr lang="ja-JP" altLang="en-US" sz="1200" dirty="0">
                  <a:solidFill>
                    <a:schemeClr val="bg1"/>
                  </a:solidFill>
                  <a:latin typeface="+mn-lt"/>
                  <a:ea typeface="Meiryo" panose="020B0604030504040204" pitchFamily="34" charset="-128"/>
                </a:rPr>
                <a:t>予算、材料、製造方法</a:t>
              </a:r>
              <a:r>
                <a:rPr lang="en-US" altLang="ja-JP" sz="1200" dirty="0">
                  <a:solidFill>
                    <a:schemeClr val="bg1"/>
                  </a:solidFill>
                  <a:latin typeface="+mn-lt"/>
                  <a:ea typeface="Meiryo" panose="020B0604030504040204" pitchFamily="34" charset="-128"/>
                </a:rPr>
                <a:t>)</a:t>
              </a:r>
              <a:r>
                <a:rPr lang="ja-JP" altLang="en-US" sz="1200" dirty="0">
                  <a:solidFill>
                    <a:schemeClr val="bg1"/>
                  </a:solidFill>
                  <a:latin typeface="+mn-lt"/>
                  <a:ea typeface="Meiryo" panose="020B0604030504040204" pitchFamily="34" charset="-128"/>
                </a:rPr>
                <a:t>を確立し、それらをジェネレーティブ デザイン ソフトウェアに入力します</a:t>
              </a:r>
            </a:p>
          </p:txBody>
        </p:sp>
        <p:grpSp>
          <p:nvGrpSpPr>
            <p:cNvPr id="26" name="Group 25">
              <a:extLst>
                <a:ext uri="{FF2B5EF4-FFF2-40B4-BE49-F238E27FC236}">
                  <a16:creationId xmlns:a16="http://schemas.microsoft.com/office/drawing/2014/main" id="{7BD85DBA-8076-E586-01D0-8AA77B76816C}"/>
                </a:ext>
              </a:extLst>
            </p:cNvPr>
            <p:cNvGrpSpPr/>
            <p:nvPr/>
          </p:nvGrpSpPr>
          <p:grpSpPr>
            <a:xfrm>
              <a:off x="368490" y="3199922"/>
              <a:ext cx="179805" cy="180175"/>
              <a:chOff x="4864100" y="1450875"/>
              <a:chExt cx="274320" cy="274883"/>
            </a:xfrm>
            <a:solidFill>
              <a:schemeClr val="accent1"/>
            </a:solidFill>
          </p:grpSpPr>
          <p:sp>
            <p:nvSpPr>
              <p:cNvPr id="27" name="Freeform 257">
                <a:extLst>
                  <a:ext uri="{FF2B5EF4-FFF2-40B4-BE49-F238E27FC236}">
                    <a16:creationId xmlns:a16="http://schemas.microsoft.com/office/drawing/2014/main" id="{40697159-59AB-F0ED-05AE-7995ED14322F}"/>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28" name="Freeform 258">
                <a:extLst>
                  <a:ext uri="{FF2B5EF4-FFF2-40B4-BE49-F238E27FC236}">
                    <a16:creationId xmlns:a16="http://schemas.microsoft.com/office/drawing/2014/main" id="{0778AA4B-90E5-027A-CB63-6319023C0F39}"/>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36" name="Group 35">
            <a:extLst>
              <a:ext uri="{FF2B5EF4-FFF2-40B4-BE49-F238E27FC236}">
                <a16:creationId xmlns:a16="http://schemas.microsoft.com/office/drawing/2014/main" id="{DEAD660A-71A9-5ADD-5F2B-9C8064089D5B}"/>
              </a:ext>
            </a:extLst>
          </p:cNvPr>
          <p:cNvGrpSpPr/>
          <p:nvPr/>
        </p:nvGrpSpPr>
        <p:grpSpPr>
          <a:xfrm>
            <a:off x="368490" y="2488908"/>
            <a:ext cx="5513197" cy="184666"/>
            <a:chOff x="368490" y="2524731"/>
            <a:chExt cx="5513197" cy="184666"/>
          </a:xfrm>
        </p:grpSpPr>
        <p:sp>
          <p:nvSpPr>
            <p:cNvPr id="19" name="Title 19">
              <a:extLst>
                <a:ext uri="{FF2B5EF4-FFF2-40B4-BE49-F238E27FC236}">
                  <a16:creationId xmlns:a16="http://schemas.microsoft.com/office/drawing/2014/main" id="{3E44139B-C955-4890-101D-C5B2F712F3E7}"/>
                </a:ext>
              </a:extLst>
            </p:cNvPr>
            <p:cNvSpPr txBox="1">
              <a:spLocks/>
            </p:cNvSpPr>
            <p:nvPr/>
          </p:nvSpPr>
          <p:spPr>
            <a:xfrm>
              <a:off x="647698" y="2524731"/>
              <a:ext cx="5233989"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新しい部品は、元の部品よりも軽く、強度が高くなりました </a:t>
              </a:r>
            </a:p>
          </p:txBody>
        </p:sp>
        <p:grpSp>
          <p:nvGrpSpPr>
            <p:cNvPr id="29" name="Group 28">
              <a:extLst>
                <a:ext uri="{FF2B5EF4-FFF2-40B4-BE49-F238E27FC236}">
                  <a16:creationId xmlns:a16="http://schemas.microsoft.com/office/drawing/2014/main" id="{82CB70E8-A6FE-1C67-914D-6DA34985B7BC}"/>
                </a:ext>
              </a:extLst>
            </p:cNvPr>
            <p:cNvGrpSpPr/>
            <p:nvPr/>
          </p:nvGrpSpPr>
          <p:grpSpPr>
            <a:xfrm>
              <a:off x="368490" y="2526977"/>
              <a:ext cx="179805" cy="180175"/>
              <a:chOff x="4864100" y="1450875"/>
              <a:chExt cx="274320" cy="274883"/>
            </a:xfrm>
            <a:solidFill>
              <a:schemeClr val="accent1"/>
            </a:solidFill>
          </p:grpSpPr>
          <p:sp>
            <p:nvSpPr>
              <p:cNvPr id="30" name="Freeform 257">
                <a:extLst>
                  <a:ext uri="{FF2B5EF4-FFF2-40B4-BE49-F238E27FC236}">
                    <a16:creationId xmlns:a16="http://schemas.microsoft.com/office/drawing/2014/main" id="{7068A7E2-AEF0-2C7C-1657-74CB6905F7DE}"/>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31" name="Freeform 258">
                <a:extLst>
                  <a:ext uri="{FF2B5EF4-FFF2-40B4-BE49-F238E27FC236}">
                    <a16:creationId xmlns:a16="http://schemas.microsoft.com/office/drawing/2014/main" id="{C9557950-0CC8-4AE3-8802-0278C0B1FA56}"/>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35" name="Group 34">
            <a:extLst>
              <a:ext uri="{FF2B5EF4-FFF2-40B4-BE49-F238E27FC236}">
                <a16:creationId xmlns:a16="http://schemas.microsoft.com/office/drawing/2014/main" id="{D22FB556-8576-890E-44A8-3199C1977CAF}"/>
              </a:ext>
            </a:extLst>
          </p:cNvPr>
          <p:cNvGrpSpPr/>
          <p:nvPr/>
        </p:nvGrpSpPr>
        <p:grpSpPr>
          <a:xfrm>
            <a:off x="368490" y="1969539"/>
            <a:ext cx="5513197" cy="184666"/>
            <a:chOff x="368490" y="1907633"/>
            <a:chExt cx="5513197" cy="184666"/>
          </a:xfrm>
        </p:grpSpPr>
        <p:sp>
          <p:nvSpPr>
            <p:cNvPr id="16" name="Title 19">
              <a:extLst>
                <a:ext uri="{FF2B5EF4-FFF2-40B4-BE49-F238E27FC236}">
                  <a16:creationId xmlns:a16="http://schemas.microsoft.com/office/drawing/2014/main" id="{CD3FC509-7969-85E3-0CBA-93539DB5C7BC}"/>
                </a:ext>
              </a:extLst>
            </p:cNvPr>
            <p:cNvSpPr txBox="1">
              <a:spLocks/>
            </p:cNvSpPr>
            <p:nvPr/>
          </p:nvSpPr>
          <p:spPr>
            <a:xfrm>
              <a:off x="647698" y="1907633"/>
              <a:ext cx="5233989"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この新しい部品は、</a:t>
              </a:r>
              <a:r>
                <a:rPr lang="en-US" altLang="ja-JP" sz="1200" dirty="0">
                  <a:solidFill>
                    <a:schemeClr val="bg1"/>
                  </a:solidFill>
                  <a:latin typeface="+mn-lt"/>
                  <a:ea typeface="Meiryo" panose="020B0604030504040204" pitchFamily="34" charset="-128"/>
                </a:rPr>
                <a:t>8 </a:t>
              </a:r>
              <a:r>
                <a:rPr lang="ja-JP" altLang="en-US" sz="1200" dirty="0">
                  <a:solidFill>
                    <a:schemeClr val="bg1"/>
                  </a:solidFill>
                  <a:latin typeface="+mn-lt"/>
                  <a:ea typeface="Meiryo" panose="020B0604030504040204" pitchFamily="34" charset="-128"/>
                </a:rPr>
                <a:t>つのパーツを単一の構造に統合しました </a:t>
              </a:r>
            </a:p>
          </p:txBody>
        </p:sp>
        <p:grpSp>
          <p:nvGrpSpPr>
            <p:cNvPr id="32" name="Group 31">
              <a:extLst>
                <a:ext uri="{FF2B5EF4-FFF2-40B4-BE49-F238E27FC236}">
                  <a16:creationId xmlns:a16="http://schemas.microsoft.com/office/drawing/2014/main" id="{5A1F2C9E-667B-F49A-B077-2521CC423602}"/>
                </a:ext>
              </a:extLst>
            </p:cNvPr>
            <p:cNvGrpSpPr/>
            <p:nvPr/>
          </p:nvGrpSpPr>
          <p:grpSpPr>
            <a:xfrm>
              <a:off x="368490" y="1909879"/>
              <a:ext cx="179805" cy="180175"/>
              <a:chOff x="4864100" y="1450875"/>
              <a:chExt cx="274320" cy="274883"/>
            </a:xfrm>
            <a:solidFill>
              <a:schemeClr val="accent1"/>
            </a:solidFill>
          </p:grpSpPr>
          <p:sp>
            <p:nvSpPr>
              <p:cNvPr id="33" name="Freeform 257">
                <a:extLst>
                  <a:ext uri="{FF2B5EF4-FFF2-40B4-BE49-F238E27FC236}">
                    <a16:creationId xmlns:a16="http://schemas.microsoft.com/office/drawing/2014/main" id="{632B6761-A3AE-7C79-9367-89647D814B19}"/>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sp>
            <p:nvSpPr>
              <p:cNvPr id="34" name="Freeform 258">
                <a:extLst>
                  <a:ext uri="{FF2B5EF4-FFF2-40B4-BE49-F238E27FC236}">
                    <a16:creationId xmlns:a16="http://schemas.microsoft.com/office/drawing/2014/main" id="{C53187EC-0CE4-BAF3-DFCC-D28620DFBEAB}"/>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ja-JP" altLang="en-US" sz="1200" dirty="0">
                  <a:solidFill>
                    <a:schemeClr val="bg1"/>
                  </a:solidFill>
                  <a:latin typeface="Artifakt ElementOfc"/>
                  <a:ea typeface="Meiryo" panose="020B0604030504040204" pitchFamily="34" charset="-128"/>
                </a:endParaRPr>
              </a:p>
            </p:txBody>
          </p:sp>
        </p:grpSp>
      </p:grpSp>
      <p:grpSp>
        <p:nvGrpSpPr>
          <p:cNvPr id="40" name="Group 39">
            <a:extLst>
              <a:ext uri="{FF2B5EF4-FFF2-40B4-BE49-F238E27FC236}">
                <a16:creationId xmlns:a16="http://schemas.microsoft.com/office/drawing/2014/main" id="{97B61F00-E639-BD84-3149-5E0845827335}"/>
              </a:ext>
            </a:extLst>
          </p:cNvPr>
          <p:cNvGrpSpPr>
            <a:grpSpLocks noChangeAspect="1"/>
          </p:cNvGrpSpPr>
          <p:nvPr/>
        </p:nvGrpSpPr>
        <p:grpSpPr>
          <a:xfrm>
            <a:off x="587520" y="4212382"/>
            <a:ext cx="293926" cy="401632"/>
            <a:chOff x="12798425" y="1822450"/>
            <a:chExt cx="21894800" cy="29918025"/>
          </a:xfrm>
          <a:solidFill>
            <a:schemeClr val="tx1"/>
          </a:solidFill>
        </p:grpSpPr>
        <p:sp>
          <p:nvSpPr>
            <p:cNvPr id="41" name="Freeform 57">
              <a:extLst>
                <a:ext uri="{FF2B5EF4-FFF2-40B4-BE49-F238E27FC236}">
                  <a16:creationId xmlns:a16="http://schemas.microsoft.com/office/drawing/2014/main" id="{F9A44B0C-8821-958F-BCEB-2751D97AD9E8}"/>
                </a:ext>
              </a:extLst>
            </p:cNvPr>
            <p:cNvSpPr>
              <a:spLocks noEditPoints="1"/>
            </p:cNvSpPr>
            <p:nvPr/>
          </p:nvSpPr>
          <p:spPr bwMode="auto">
            <a:xfrm>
              <a:off x="21777325" y="13288963"/>
              <a:ext cx="3973513" cy="3962400"/>
            </a:xfrm>
            <a:custGeom>
              <a:avLst/>
              <a:gdLst>
                <a:gd name="T0" fmla="*/ 219 w 438"/>
                <a:gd name="T1" fmla="*/ 438 h 438"/>
                <a:gd name="T2" fmla="*/ 219 w 438"/>
                <a:gd name="T3" fmla="*/ 438 h 438"/>
                <a:gd name="T4" fmla="*/ 374 w 438"/>
                <a:gd name="T5" fmla="*/ 374 h 438"/>
                <a:gd name="T6" fmla="*/ 438 w 438"/>
                <a:gd name="T7" fmla="*/ 219 h 438"/>
                <a:gd name="T8" fmla="*/ 219 w 438"/>
                <a:gd name="T9" fmla="*/ 0 h 438"/>
                <a:gd name="T10" fmla="*/ 64 w 438"/>
                <a:gd name="T11" fmla="*/ 64 h 438"/>
                <a:gd name="T12" fmla="*/ 0 w 438"/>
                <a:gd name="T13" fmla="*/ 219 h 438"/>
                <a:gd name="T14" fmla="*/ 219 w 438"/>
                <a:gd name="T15" fmla="*/ 438 h 438"/>
                <a:gd name="T16" fmla="*/ 129 w 438"/>
                <a:gd name="T17" fmla="*/ 129 h 438"/>
                <a:gd name="T18" fmla="*/ 219 w 438"/>
                <a:gd name="T19" fmla="*/ 92 h 438"/>
                <a:gd name="T20" fmla="*/ 347 w 438"/>
                <a:gd name="T21" fmla="*/ 219 h 438"/>
                <a:gd name="T22" fmla="*/ 309 w 438"/>
                <a:gd name="T23" fmla="*/ 309 h 438"/>
                <a:gd name="T24" fmla="*/ 219 w 438"/>
                <a:gd name="T25" fmla="*/ 347 h 438"/>
                <a:gd name="T26" fmla="*/ 91 w 438"/>
                <a:gd name="T27" fmla="*/ 219 h 438"/>
                <a:gd name="T28" fmla="*/ 129 w 438"/>
                <a:gd name="T29" fmla="*/ 129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38" h="438">
                  <a:moveTo>
                    <a:pt x="219" y="438"/>
                  </a:moveTo>
                  <a:cubicBezTo>
                    <a:pt x="219" y="438"/>
                    <a:pt x="219" y="438"/>
                    <a:pt x="219" y="438"/>
                  </a:cubicBezTo>
                  <a:cubicBezTo>
                    <a:pt x="278" y="438"/>
                    <a:pt x="333" y="415"/>
                    <a:pt x="374" y="374"/>
                  </a:cubicBezTo>
                  <a:cubicBezTo>
                    <a:pt x="415" y="333"/>
                    <a:pt x="438" y="278"/>
                    <a:pt x="438" y="219"/>
                  </a:cubicBezTo>
                  <a:cubicBezTo>
                    <a:pt x="438" y="98"/>
                    <a:pt x="340" y="0"/>
                    <a:pt x="219" y="0"/>
                  </a:cubicBezTo>
                  <a:cubicBezTo>
                    <a:pt x="161" y="0"/>
                    <a:pt x="105" y="23"/>
                    <a:pt x="64" y="64"/>
                  </a:cubicBezTo>
                  <a:cubicBezTo>
                    <a:pt x="23" y="106"/>
                    <a:pt x="0" y="161"/>
                    <a:pt x="0" y="219"/>
                  </a:cubicBezTo>
                  <a:cubicBezTo>
                    <a:pt x="0" y="340"/>
                    <a:pt x="98" y="438"/>
                    <a:pt x="219" y="438"/>
                  </a:cubicBezTo>
                  <a:close/>
                  <a:moveTo>
                    <a:pt x="129" y="129"/>
                  </a:moveTo>
                  <a:cubicBezTo>
                    <a:pt x="153" y="105"/>
                    <a:pt x="185" y="92"/>
                    <a:pt x="219" y="92"/>
                  </a:cubicBezTo>
                  <a:cubicBezTo>
                    <a:pt x="289" y="92"/>
                    <a:pt x="347" y="149"/>
                    <a:pt x="347" y="219"/>
                  </a:cubicBezTo>
                  <a:cubicBezTo>
                    <a:pt x="347" y="253"/>
                    <a:pt x="333" y="285"/>
                    <a:pt x="309" y="309"/>
                  </a:cubicBezTo>
                  <a:cubicBezTo>
                    <a:pt x="285" y="334"/>
                    <a:pt x="253" y="347"/>
                    <a:pt x="219" y="347"/>
                  </a:cubicBezTo>
                  <a:cubicBezTo>
                    <a:pt x="149" y="347"/>
                    <a:pt x="91" y="290"/>
                    <a:pt x="91" y="219"/>
                  </a:cubicBezTo>
                  <a:cubicBezTo>
                    <a:pt x="91" y="185"/>
                    <a:pt x="105" y="153"/>
                    <a:pt x="129"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2" name="Freeform 58">
              <a:extLst>
                <a:ext uri="{FF2B5EF4-FFF2-40B4-BE49-F238E27FC236}">
                  <a16:creationId xmlns:a16="http://schemas.microsoft.com/office/drawing/2014/main" id="{6BB144E9-5202-2C53-E45C-666D80B335B7}"/>
                </a:ext>
              </a:extLst>
            </p:cNvPr>
            <p:cNvSpPr>
              <a:spLocks noEditPoints="1"/>
            </p:cNvSpPr>
            <p:nvPr/>
          </p:nvSpPr>
          <p:spPr bwMode="auto">
            <a:xfrm>
              <a:off x="18040350" y="9559925"/>
              <a:ext cx="11410950" cy="11383963"/>
            </a:xfrm>
            <a:custGeom>
              <a:avLst/>
              <a:gdLst>
                <a:gd name="T0" fmla="*/ 191 w 1258"/>
                <a:gd name="T1" fmla="*/ 761 h 1258"/>
                <a:gd name="T2" fmla="*/ 124 w 1258"/>
                <a:gd name="T3" fmla="*/ 953 h 1258"/>
                <a:gd name="T4" fmla="*/ 234 w 1258"/>
                <a:gd name="T5" fmla="*/ 1123 h 1258"/>
                <a:gd name="T6" fmla="*/ 408 w 1258"/>
                <a:gd name="T7" fmla="*/ 1032 h 1258"/>
                <a:gd name="T8" fmla="*/ 509 w 1258"/>
                <a:gd name="T9" fmla="*/ 1216 h 1258"/>
                <a:gd name="T10" fmla="*/ 707 w 1258"/>
                <a:gd name="T11" fmla="*/ 1258 h 1258"/>
                <a:gd name="T12" fmla="*/ 765 w 1258"/>
                <a:gd name="T13" fmla="*/ 1070 h 1258"/>
                <a:gd name="T14" fmla="*/ 962 w 1258"/>
                <a:gd name="T15" fmla="*/ 1126 h 1258"/>
                <a:gd name="T16" fmla="*/ 1131 w 1258"/>
                <a:gd name="T17" fmla="*/ 1015 h 1258"/>
                <a:gd name="T18" fmla="*/ 1038 w 1258"/>
                <a:gd name="T19" fmla="*/ 842 h 1258"/>
                <a:gd name="T20" fmla="*/ 1216 w 1258"/>
                <a:gd name="T21" fmla="*/ 749 h 1258"/>
                <a:gd name="T22" fmla="*/ 1258 w 1258"/>
                <a:gd name="T23" fmla="*/ 551 h 1258"/>
                <a:gd name="T24" fmla="*/ 1069 w 1258"/>
                <a:gd name="T25" fmla="*/ 493 h 1258"/>
                <a:gd name="T26" fmla="*/ 1133 w 1258"/>
                <a:gd name="T27" fmla="*/ 305 h 1258"/>
                <a:gd name="T28" fmla="*/ 1024 w 1258"/>
                <a:gd name="T29" fmla="*/ 134 h 1258"/>
                <a:gd name="T30" fmla="*/ 848 w 1258"/>
                <a:gd name="T31" fmla="*/ 227 h 1258"/>
                <a:gd name="T32" fmla="*/ 753 w 1258"/>
                <a:gd name="T33" fmla="*/ 42 h 1258"/>
                <a:gd name="T34" fmla="*/ 555 w 1258"/>
                <a:gd name="T35" fmla="*/ 0 h 1258"/>
                <a:gd name="T36" fmla="*/ 497 w 1258"/>
                <a:gd name="T37" fmla="*/ 192 h 1258"/>
                <a:gd name="T38" fmla="*/ 296 w 1258"/>
                <a:gd name="T39" fmla="*/ 132 h 1258"/>
                <a:gd name="T40" fmla="*/ 127 w 1258"/>
                <a:gd name="T41" fmla="*/ 243 h 1258"/>
                <a:gd name="T42" fmla="*/ 224 w 1258"/>
                <a:gd name="T43" fmla="*/ 420 h 1258"/>
                <a:gd name="T44" fmla="*/ 42 w 1258"/>
                <a:gd name="T45" fmla="*/ 505 h 1258"/>
                <a:gd name="T46" fmla="*/ 0 w 1258"/>
                <a:gd name="T47" fmla="*/ 703 h 1258"/>
                <a:gd name="T48" fmla="*/ 92 w 1258"/>
                <a:gd name="T49" fmla="*/ 593 h 1258"/>
                <a:gd name="T50" fmla="*/ 223 w 1258"/>
                <a:gd name="T51" fmla="*/ 584 h 1258"/>
                <a:gd name="T52" fmla="*/ 273 w 1258"/>
                <a:gd name="T53" fmla="*/ 549 h 1258"/>
                <a:gd name="T54" fmla="*/ 311 w 1258"/>
                <a:gd name="T55" fmla="*/ 374 h 1258"/>
                <a:gd name="T56" fmla="*/ 221 w 1258"/>
                <a:gd name="T57" fmla="*/ 277 h 1258"/>
                <a:gd name="T58" fmla="*/ 369 w 1258"/>
                <a:gd name="T59" fmla="*/ 312 h 1258"/>
                <a:gd name="T60" fmla="*/ 431 w 1258"/>
                <a:gd name="T61" fmla="*/ 323 h 1258"/>
                <a:gd name="T62" fmla="*/ 585 w 1258"/>
                <a:gd name="T63" fmla="*/ 232 h 1258"/>
                <a:gd name="T64" fmla="*/ 665 w 1258"/>
                <a:gd name="T65" fmla="*/ 92 h 1258"/>
                <a:gd name="T66" fmla="*/ 712 w 1258"/>
                <a:gd name="T67" fmla="*/ 273 h 1258"/>
                <a:gd name="T68" fmla="*/ 882 w 1258"/>
                <a:gd name="T69" fmla="*/ 318 h 1258"/>
                <a:gd name="T70" fmla="*/ 1037 w 1258"/>
                <a:gd name="T71" fmla="*/ 277 h 1258"/>
                <a:gd name="T72" fmla="*/ 942 w 1258"/>
                <a:gd name="T73" fmla="*/ 436 h 1258"/>
                <a:gd name="T74" fmla="*/ 1029 w 1258"/>
                <a:gd name="T75" fmla="*/ 582 h 1258"/>
                <a:gd name="T76" fmla="*/ 1166 w 1258"/>
                <a:gd name="T77" fmla="*/ 661 h 1258"/>
                <a:gd name="T78" fmla="*/ 990 w 1258"/>
                <a:gd name="T79" fmla="*/ 708 h 1258"/>
                <a:gd name="T80" fmla="*/ 948 w 1258"/>
                <a:gd name="T81" fmla="*/ 878 h 1258"/>
                <a:gd name="T82" fmla="*/ 989 w 1258"/>
                <a:gd name="T83" fmla="*/ 1029 h 1258"/>
                <a:gd name="T84" fmla="*/ 831 w 1258"/>
                <a:gd name="T85" fmla="*/ 939 h 1258"/>
                <a:gd name="T86" fmla="*/ 676 w 1258"/>
                <a:gd name="T87" fmla="*/ 1030 h 1258"/>
                <a:gd name="T88" fmla="*/ 597 w 1258"/>
                <a:gd name="T89" fmla="*/ 1166 h 1258"/>
                <a:gd name="T90" fmla="*/ 550 w 1258"/>
                <a:gd name="T91" fmla="*/ 990 h 1258"/>
                <a:gd name="T92" fmla="*/ 374 w 1258"/>
                <a:gd name="T93" fmla="*/ 941 h 1258"/>
                <a:gd name="T94" fmla="*/ 221 w 1258"/>
                <a:gd name="T95" fmla="*/ 981 h 1258"/>
                <a:gd name="T96" fmla="*/ 317 w 1258"/>
                <a:gd name="T97" fmla="*/ 821 h 1258"/>
                <a:gd name="T98" fmla="*/ 231 w 1258"/>
                <a:gd name="T99" fmla="*/ 672 h 1258"/>
                <a:gd name="T100" fmla="*/ 92 w 1258"/>
                <a:gd name="T101" fmla="*/ 593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58" h="1258">
                  <a:moveTo>
                    <a:pt x="42" y="749"/>
                  </a:moveTo>
                  <a:cubicBezTo>
                    <a:pt x="191" y="761"/>
                    <a:pt x="191" y="761"/>
                    <a:pt x="191" y="761"/>
                  </a:cubicBezTo>
                  <a:cubicBezTo>
                    <a:pt x="199" y="788"/>
                    <a:pt x="209" y="814"/>
                    <a:pt x="222" y="839"/>
                  </a:cubicBezTo>
                  <a:cubicBezTo>
                    <a:pt x="124" y="953"/>
                    <a:pt x="124" y="953"/>
                    <a:pt x="124" y="953"/>
                  </a:cubicBezTo>
                  <a:cubicBezTo>
                    <a:pt x="109" y="971"/>
                    <a:pt x="110" y="998"/>
                    <a:pt x="127" y="1015"/>
                  </a:cubicBezTo>
                  <a:cubicBezTo>
                    <a:pt x="234" y="1123"/>
                    <a:pt x="234" y="1123"/>
                    <a:pt x="234" y="1123"/>
                  </a:cubicBezTo>
                  <a:cubicBezTo>
                    <a:pt x="251" y="1140"/>
                    <a:pt x="277" y="1142"/>
                    <a:pt x="296" y="1126"/>
                  </a:cubicBezTo>
                  <a:cubicBezTo>
                    <a:pt x="408" y="1032"/>
                    <a:pt x="408" y="1032"/>
                    <a:pt x="408" y="1032"/>
                  </a:cubicBezTo>
                  <a:cubicBezTo>
                    <a:pt x="436" y="1048"/>
                    <a:pt x="466" y="1061"/>
                    <a:pt x="497" y="1070"/>
                  </a:cubicBezTo>
                  <a:cubicBezTo>
                    <a:pt x="509" y="1216"/>
                    <a:pt x="509" y="1216"/>
                    <a:pt x="509" y="1216"/>
                  </a:cubicBezTo>
                  <a:cubicBezTo>
                    <a:pt x="511" y="1239"/>
                    <a:pt x="531" y="1258"/>
                    <a:pt x="555" y="1258"/>
                  </a:cubicBezTo>
                  <a:cubicBezTo>
                    <a:pt x="707" y="1258"/>
                    <a:pt x="707" y="1258"/>
                    <a:pt x="707" y="1258"/>
                  </a:cubicBezTo>
                  <a:cubicBezTo>
                    <a:pt x="731" y="1258"/>
                    <a:pt x="751" y="1239"/>
                    <a:pt x="753" y="1216"/>
                  </a:cubicBezTo>
                  <a:cubicBezTo>
                    <a:pt x="765" y="1070"/>
                    <a:pt x="765" y="1070"/>
                    <a:pt x="765" y="1070"/>
                  </a:cubicBezTo>
                  <a:cubicBezTo>
                    <a:pt x="795" y="1061"/>
                    <a:pt x="824" y="1049"/>
                    <a:pt x="852" y="1034"/>
                  </a:cubicBezTo>
                  <a:cubicBezTo>
                    <a:pt x="962" y="1126"/>
                    <a:pt x="962" y="1126"/>
                    <a:pt x="962" y="1126"/>
                  </a:cubicBezTo>
                  <a:cubicBezTo>
                    <a:pt x="981" y="1142"/>
                    <a:pt x="1007" y="1140"/>
                    <a:pt x="1024" y="1123"/>
                  </a:cubicBezTo>
                  <a:cubicBezTo>
                    <a:pt x="1131" y="1015"/>
                    <a:pt x="1131" y="1015"/>
                    <a:pt x="1131" y="1015"/>
                  </a:cubicBezTo>
                  <a:cubicBezTo>
                    <a:pt x="1148" y="998"/>
                    <a:pt x="1149" y="971"/>
                    <a:pt x="1133" y="953"/>
                  </a:cubicBezTo>
                  <a:cubicBezTo>
                    <a:pt x="1038" y="842"/>
                    <a:pt x="1038" y="842"/>
                    <a:pt x="1038" y="842"/>
                  </a:cubicBezTo>
                  <a:cubicBezTo>
                    <a:pt x="1052" y="816"/>
                    <a:pt x="1063" y="789"/>
                    <a:pt x="1071" y="761"/>
                  </a:cubicBezTo>
                  <a:cubicBezTo>
                    <a:pt x="1216" y="749"/>
                    <a:pt x="1216" y="749"/>
                    <a:pt x="1216" y="749"/>
                  </a:cubicBezTo>
                  <a:cubicBezTo>
                    <a:pt x="1239" y="747"/>
                    <a:pt x="1258" y="727"/>
                    <a:pt x="1258" y="703"/>
                  </a:cubicBezTo>
                  <a:cubicBezTo>
                    <a:pt x="1258" y="551"/>
                    <a:pt x="1258" y="551"/>
                    <a:pt x="1258" y="551"/>
                  </a:cubicBezTo>
                  <a:cubicBezTo>
                    <a:pt x="1258" y="527"/>
                    <a:pt x="1239" y="507"/>
                    <a:pt x="1216" y="505"/>
                  </a:cubicBezTo>
                  <a:cubicBezTo>
                    <a:pt x="1069" y="493"/>
                    <a:pt x="1069" y="493"/>
                    <a:pt x="1069" y="493"/>
                  </a:cubicBezTo>
                  <a:cubicBezTo>
                    <a:pt x="1060" y="467"/>
                    <a:pt x="1050" y="441"/>
                    <a:pt x="1037" y="417"/>
                  </a:cubicBezTo>
                  <a:cubicBezTo>
                    <a:pt x="1133" y="305"/>
                    <a:pt x="1133" y="305"/>
                    <a:pt x="1133" y="305"/>
                  </a:cubicBezTo>
                  <a:cubicBezTo>
                    <a:pt x="1149" y="287"/>
                    <a:pt x="1148" y="260"/>
                    <a:pt x="1131" y="243"/>
                  </a:cubicBezTo>
                  <a:cubicBezTo>
                    <a:pt x="1024" y="134"/>
                    <a:pt x="1024" y="134"/>
                    <a:pt x="1024" y="134"/>
                  </a:cubicBezTo>
                  <a:cubicBezTo>
                    <a:pt x="1007" y="117"/>
                    <a:pt x="981" y="116"/>
                    <a:pt x="962" y="132"/>
                  </a:cubicBezTo>
                  <a:cubicBezTo>
                    <a:pt x="848" y="227"/>
                    <a:pt x="848" y="227"/>
                    <a:pt x="848" y="227"/>
                  </a:cubicBezTo>
                  <a:cubicBezTo>
                    <a:pt x="822" y="213"/>
                    <a:pt x="794" y="201"/>
                    <a:pt x="765" y="192"/>
                  </a:cubicBezTo>
                  <a:cubicBezTo>
                    <a:pt x="753" y="42"/>
                    <a:pt x="753" y="42"/>
                    <a:pt x="753" y="42"/>
                  </a:cubicBezTo>
                  <a:cubicBezTo>
                    <a:pt x="751" y="19"/>
                    <a:pt x="731" y="0"/>
                    <a:pt x="707" y="0"/>
                  </a:cubicBezTo>
                  <a:cubicBezTo>
                    <a:pt x="555" y="0"/>
                    <a:pt x="555" y="0"/>
                    <a:pt x="555" y="0"/>
                  </a:cubicBezTo>
                  <a:cubicBezTo>
                    <a:pt x="531" y="0"/>
                    <a:pt x="511" y="19"/>
                    <a:pt x="509" y="42"/>
                  </a:cubicBezTo>
                  <a:cubicBezTo>
                    <a:pt x="497" y="192"/>
                    <a:pt x="497" y="192"/>
                    <a:pt x="497" y="192"/>
                  </a:cubicBezTo>
                  <a:cubicBezTo>
                    <a:pt x="467" y="201"/>
                    <a:pt x="439" y="213"/>
                    <a:pt x="411" y="228"/>
                  </a:cubicBezTo>
                  <a:cubicBezTo>
                    <a:pt x="296" y="132"/>
                    <a:pt x="296" y="132"/>
                    <a:pt x="296" y="132"/>
                  </a:cubicBezTo>
                  <a:cubicBezTo>
                    <a:pt x="277" y="116"/>
                    <a:pt x="251" y="117"/>
                    <a:pt x="234" y="134"/>
                  </a:cubicBezTo>
                  <a:cubicBezTo>
                    <a:pt x="127" y="243"/>
                    <a:pt x="127" y="243"/>
                    <a:pt x="127" y="243"/>
                  </a:cubicBezTo>
                  <a:cubicBezTo>
                    <a:pt x="110" y="260"/>
                    <a:pt x="109" y="287"/>
                    <a:pt x="124" y="305"/>
                  </a:cubicBezTo>
                  <a:cubicBezTo>
                    <a:pt x="224" y="420"/>
                    <a:pt x="224" y="420"/>
                    <a:pt x="224" y="420"/>
                  </a:cubicBezTo>
                  <a:cubicBezTo>
                    <a:pt x="211" y="443"/>
                    <a:pt x="201" y="468"/>
                    <a:pt x="194" y="493"/>
                  </a:cubicBezTo>
                  <a:cubicBezTo>
                    <a:pt x="42" y="505"/>
                    <a:pt x="42" y="505"/>
                    <a:pt x="42" y="505"/>
                  </a:cubicBezTo>
                  <a:cubicBezTo>
                    <a:pt x="19" y="507"/>
                    <a:pt x="0" y="527"/>
                    <a:pt x="0" y="551"/>
                  </a:cubicBezTo>
                  <a:cubicBezTo>
                    <a:pt x="0" y="703"/>
                    <a:pt x="0" y="703"/>
                    <a:pt x="0" y="703"/>
                  </a:cubicBezTo>
                  <a:cubicBezTo>
                    <a:pt x="0" y="727"/>
                    <a:pt x="19" y="747"/>
                    <a:pt x="42" y="749"/>
                  </a:cubicBezTo>
                  <a:close/>
                  <a:moveTo>
                    <a:pt x="92" y="593"/>
                  </a:moveTo>
                  <a:cubicBezTo>
                    <a:pt x="216" y="583"/>
                    <a:pt x="216" y="583"/>
                    <a:pt x="216" y="583"/>
                  </a:cubicBezTo>
                  <a:cubicBezTo>
                    <a:pt x="218" y="583"/>
                    <a:pt x="221" y="584"/>
                    <a:pt x="223" y="584"/>
                  </a:cubicBezTo>
                  <a:cubicBezTo>
                    <a:pt x="225" y="584"/>
                    <a:pt x="227" y="584"/>
                    <a:pt x="228" y="584"/>
                  </a:cubicBezTo>
                  <a:cubicBezTo>
                    <a:pt x="250" y="584"/>
                    <a:pt x="268" y="570"/>
                    <a:pt x="273" y="549"/>
                  </a:cubicBezTo>
                  <a:cubicBezTo>
                    <a:pt x="282" y="508"/>
                    <a:pt x="298" y="470"/>
                    <a:pt x="321" y="435"/>
                  </a:cubicBezTo>
                  <a:cubicBezTo>
                    <a:pt x="333" y="415"/>
                    <a:pt x="329" y="389"/>
                    <a:pt x="311" y="374"/>
                  </a:cubicBezTo>
                  <a:cubicBezTo>
                    <a:pt x="307" y="372"/>
                    <a:pt x="303" y="369"/>
                    <a:pt x="299" y="368"/>
                  </a:cubicBezTo>
                  <a:cubicBezTo>
                    <a:pt x="221" y="277"/>
                    <a:pt x="221" y="277"/>
                    <a:pt x="221" y="277"/>
                  </a:cubicBezTo>
                  <a:cubicBezTo>
                    <a:pt x="269" y="229"/>
                    <a:pt x="269" y="229"/>
                    <a:pt x="269" y="229"/>
                  </a:cubicBezTo>
                  <a:cubicBezTo>
                    <a:pt x="369" y="312"/>
                    <a:pt x="369" y="312"/>
                    <a:pt x="369" y="312"/>
                  </a:cubicBezTo>
                  <a:cubicBezTo>
                    <a:pt x="369" y="313"/>
                    <a:pt x="370" y="313"/>
                    <a:pt x="370" y="314"/>
                  </a:cubicBezTo>
                  <a:cubicBezTo>
                    <a:pt x="385" y="332"/>
                    <a:pt x="411" y="336"/>
                    <a:pt x="431" y="323"/>
                  </a:cubicBezTo>
                  <a:cubicBezTo>
                    <a:pt x="467" y="299"/>
                    <a:pt x="507" y="282"/>
                    <a:pt x="550" y="273"/>
                  </a:cubicBezTo>
                  <a:cubicBezTo>
                    <a:pt x="569" y="268"/>
                    <a:pt x="584" y="252"/>
                    <a:pt x="585" y="232"/>
                  </a:cubicBezTo>
                  <a:cubicBezTo>
                    <a:pt x="597" y="92"/>
                    <a:pt x="597" y="92"/>
                    <a:pt x="597" y="92"/>
                  </a:cubicBezTo>
                  <a:cubicBezTo>
                    <a:pt x="665" y="92"/>
                    <a:pt x="665" y="92"/>
                    <a:pt x="665" y="92"/>
                  </a:cubicBezTo>
                  <a:cubicBezTo>
                    <a:pt x="677" y="232"/>
                    <a:pt x="677" y="232"/>
                    <a:pt x="677" y="232"/>
                  </a:cubicBezTo>
                  <a:cubicBezTo>
                    <a:pt x="678" y="252"/>
                    <a:pt x="693" y="268"/>
                    <a:pt x="712" y="273"/>
                  </a:cubicBezTo>
                  <a:cubicBezTo>
                    <a:pt x="753" y="282"/>
                    <a:pt x="793" y="298"/>
                    <a:pt x="828" y="321"/>
                  </a:cubicBezTo>
                  <a:cubicBezTo>
                    <a:pt x="845" y="332"/>
                    <a:pt x="867" y="331"/>
                    <a:pt x="882" y="318"/>
                  </a:cubicBezTo>
                  <a:cubicBezTo>
                    <a:pt x="989" y="229"/>
                    <a:pt x="989" y="229"/>
                    <a:pt x="989" y="229"/>
                  </a:cubicBezTo>
                  <a:cubicBezTo>
                    <a:pt x="1037" y="277"/>
                    <a:pt x="1037" y="277"/>
                    <a:pt x="1037" y="277"/>
                  </a:cubicBezTo>
                  <a:cubicBezTo>
                    <a:pt x="946" y="382"/>
                    <a:pt x="946" y="382"/>
                    <a:pt x="946" y="382"/>
                  </a:cubicBezTo>
                  <a:cubicBezTo>
                    <a:pt x="933" y="397"/>
                    <a:pt x="932" y="419"/>
                    <a:pt x="942" y="436"/>
                  </a:cubicBezTo>
                  <a:cubicBezTo>
                    <a:pt x="964" y="470"/>
                    <a:pt x="979" y="507"/>
                    <a:pt x="989" y="547"/>
                  </a:cubicBezTo>
                  <a:cubicBezTo>
                    <a:pt x="993" y="566"/>
                    <a:pt x="1010" y="580"/>
                    <a:pt x="1029" y="582"/>
                  </a:cubicBezTo>
                  <a:cubicBezTo>
                    <a:pt x="1166" y="593"/>
                    <a:pt x="1166" y="593"/>
                    <a:pt x="1166" y="593"/>
                  </a:cubicBezTo>
                  <a:cubicBezTo>
                    <a:pt x="1166" y="661"/>
                    <a:pt x="1166" y="661"/>
                    <a:pt x="1166" y="661"/>
                  </a:cubicBezTo>
                  <a:cubicBezTo>
                    <a:pt x="1031" y="672"/>
                    <a:pt x="1031" y="672"/>
                    <a:pt x="1031" y="672"/>
                  </a:cubicBezTo>
                  <a:cubicBezTo>
                    <a:pt x="1011" y="674"/>
                    <a:pt x="995" y="688"/>
                    <a:pt x="990" y="708"/>
                  </a:cubicBezTo>
                  <a:cubicBezTo>
                    <a:pt x="982" y="749"/>
                    <a:pt x="966" y="788"/>
                    <a:pt x="944" y="824"/>
                  </a:cubicBezTo>
                  <a:cubicBezTo>
                    <a:pt x="933" y="841"/>
                    <a:pt x="935" y="863"/>
                    <a:pt x="948" y="878"/>
                  </a:cubicBezTo>
                  <a:cubicBezTo>
                    <a:pt x="1037" y="981"/>
                    <a:pt x="1037" y="981"/>
                    <a:pt x="1037" y="981"/>
                  </a:cubicBezTo>
                  <a:cubicBezTo>
                    <a:pt x="989" y="1029"/>
                    <a:pt x="989" y="1029"/>
                    <a:pt x="989" y="1029"/>
                  </a:cubicBezTo>
                  <a:cubicBezTo>
                    <a:pt x="885" y="943"/>
                    <a:pt x="885" y="943"/>
                    <a:pt x="885" y="943"/>
                  </a:cubicBezTo>
                  <a:cubicBezTo>
                    <a:pt x="870" y="930"/>
                    <a:pt x="848" y="928"/>
                    <a:pt x="831" y="939"/>
                  </a:cubicBezTo>
                  <a:cubicBezTo>
                    <a:pt x="794" y="963"/>
                    <a:pt x="754" y="980"/>
                    <a:pt x="712" y="990"/>
                  </a:cubicBezTo>
                  <a:cubicBezTo>
                    <a:pt x="692" y="994"/>
                    <a:pt x="678" y="1010"/>
                    <a:pt x="676" y="1030"/>
                  </a:cubicBezTo>
                  <a:cubicBezTo>
                    <a:pt x="665" y="1166"/>
                    <a:pt x="665" y="1166"/>
                    <a:pt x="665" y="1166"/>
                  </a:cubicBezTo>
                  <a:cubicBezTo>
                    <a:pt x="597" y="1166"/>
                    <a:pt x="597" y="1166"/>
                    <a:pt x="597" y="1166"/>
                  </a:cubicBezTo>
                  <a:cubicBezTo>
                    <a:pt x="586" y="1030"/>
                    <a:pt x="586" y="1030"/>
                    <a:pt x="586" y="1030"/>
                  </a:cubicBezTo>
                  <a:cubicBezTo>
                    <a:pt x="584" y="1010"/>
                    <a:pt x="570" y="994"/>
                    <a:pt x="550" y="990"/>
                  </a:cubicBezTo>
                  <a:cubicBezTo>
                    <a:pt x="507" y="980"/>
                    <a:pt x="466" y="962"/>
                    <a:pt x="429" y="938"/>
                  </a:cubicBezTo>
                  <a:cubicBezTo>
                    <a:pt x="412" y="927"/>
                    <a:pt x="390" y="928"/>
                    <a:pt x="374" y="941"/>
                  </a:cubicBezTo>
                  <a:cubicBezTo>
                    <a:pt x="269" y="1029"/>
                    <a:pt x="269" y="1029"/>
                    <a:pt x="269" y="1029"/>
                  </a:cubicBezTo>
                  <a:cubicBezTo>
                    <a:pt x="221" y="981"/>
                    <a:pt x="221" y="981"/>
                    <a:pt x="221" y="981"/>
                  </a:cubicBezTo>
                  <a:cubicBezTo>
                    <a:pt x="312" y="875"/>
                    <a:pt x="312" y="875"/>
                    <a:pt x="312" y="875"/>
                  </a:cubicBezTo>
                  <a:cubicBezTo>
                    <a:pt x="325" y="860"/>
                    <a:pt x="327" y="838"/>
                    <a:pt x="317" y="821"/>
                  </a:cubicBezTo>
                  <a:cubicBezTo>
                    <a:pt x="295" y="786"/>
                    <a:pt x="280" y="748"/>
                    <a:pt x="272" y="708"/>
                  </a:cubicBezTo>
                  <a:cubicBezTo>
                    <a:pt x="268" y="689"/>
                    <a:pt x="251" y="674"/>
                    <a:pt x="231" y="672"/>
                  </a:cubicBezTo>
                  <a:cubicBezTo>
                    <a:pt x="92" y="661"/>
                    <a:pt x="92" y="661"/>
                    <a:pt x="92" y="661"/>
                  </a:cubicBezTo>
                  <a:lnTo>
                    <a:pt x="92" y="5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3" name="Freeform 59">
              <a:extLst>
                <a:ext uri="{FF2B5EF4-FFF2-40B4-BE49-F238E27FC236}">
                  <a16:creationId xmlns:a16="http://schemas.microsoft.com/office/drawing/2014/main" id="{DB46BCDF-B6B1-BB18-00BD-242F4991D5BD}"/>
                </a:ext>
              </a:extLst>
            </p:cNvPr>
            <p:cNvSpPr>
              <a:spLocks noEditPoints="1"/>
            </p:cNvSpPr>
            <p:nvPr/>
          </p:nvSpPr>
          <p:spPr bwMode="auto">
            <a:xfrm>
              <a:off x="12798425" y="1822450"/>
              <a:ext cx="21894800" cy="29918025"/>
            </a:xfrm>
            <a:custGeom>
              <a:avLst/>
              <a:gdLst>
                <a:gd name="T0" fmla="*/ 2328 w 2414"/>
                <a:gd name="T1" fmla="*/ 86 h 3306"/>
                <a:gd name="T2" fmla="*/ 2122 w 2414"/>
                <a:gd name="T3" fmla="*/ 0 h 3306"/>
                <a:gd name="T4" fmla="*/ 292 w 2414"/>
                <a:gd name="T5" fmla="*/ 0 h 3306"/>
                <a:gd name="T6" fmla="*/ 86 w 2414"/>
                <a:gd name="T7" fmla="*/ 86 h 3306"/>
                <a:gd name="T8" fmla="*/ 0 w 2414"/>
                <a:gd name="T9" fmla="*/ 292 h 3306"/>
                <a:gd name="T10" fmla="*/ 0 w 2414"/>
                <a:gd name="T11" fmla="*/ 3014 h 3306"/>
                <a:gd name="T12" fmla="*/ 86 w 2414"/>
                <a:gd name="T13" fmla="*/ 3220 h 3306"/>
                <a:gd name="T14" fmla="*/ 292 w 2414"/>
                <a:gd name="T15" fmla="*/ 3306 h 3306"/>
                <a:gd name="T16" fmla="*/ 2122 w 2414"/>
                <a:gd name="T17" fmla="*/ 3306 h 3306"/>
                <a:gd name="T18" fmla="*/ 2328 w 2414"/>
                <a:gd name="T19" fmla="*/ 3220 h 3306"/>
                <a:gd name="T20" fmla="*/ 2414 w 2414"/>
                <a:gd name="T21" fmla="*/ 3014 h 3306"/>
                <a:gd name="T22" fmla="*/ 2414 w 2414"/>
                <a:gd name="T23" fmla="*/ 292 h 3306"/>
                <a:gd name="T24" fmla="*/ 2328 w 2414"/>
                <a:gd name="T25" fmla="*/ 86 h 3306"/>
                <a:gd name="T26" fmla="*/ 2279 w 2414"/>
                <a:gd name="T27" fmla="*/ 3014 h 3306"/>
                <a:gd name="T28" fmla="*/ 2122 w 2414"/>
                <a:gd name="T29" fmla="*/ 3171 h 3306"/>
                <a:gd name="T30" fmla="*/ 292 w 2414"/>
                <a:gd name="T31" fmla="*/ 3171 h 3306"/>
                <a:gd name="T32" fmla="*/ 135 w 2414"/>
                <a:gd name="T33" fmla="*/ 3014 h 3306"/>
                <a:gd name="T34" fmla="*/ 135 w 2414"/>
                <a:gd name="T35" fmla="*/ 292 h 3306"/>
                <a:gd name="T36" fmla="*/ 292 w 2414"/>
                <a:gd name="T37" fmla="*/ 135 h 3306"/>
                <a:gd name="T38" fmla="*/ 2122 w 2414"/>
                <a:gd name="T39" fmla="*/ 135 h 3306"/>
                <a:gd name="T40" fmla="*/ 2279 w 2414"/>
                <a:gd name="T41" fmla="*/ 292 h 3306"/>
                <a:gd name="T42" fmla="*/ 2279 w 2414"/>
                <a:gd name="T43" fmla="*/ 3014 h 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14" h="3306">
                  <a:moveTo>
                    <a:pt x="2328" y="86"/>
                  </a:moveTo>
                  <a:cubicBezTo>
                    <a:pt x="2273" y="31"/>
                    <a:pt x="2200" y="0"/>
                    <a:pt x="2122" y="0"/>
                  </a:cubicBezTo>
                  <a:cubicBezTo>
                    <a:pt x="292" y="0"/>
                    <a:pt x="292" y="0"/>
                    <a:pt x="292" y="0"/>
                  </a:cubicBezTo>
                  <a:cubicBezTo>
                    <a:pt x="214" y="0"/>
                    <a:pt x="141" y="31"/>
                    <a:pt x="86" y="86"/>
                  </a:cubicBezTo>
                  <a:cubicBezTo>
                    <a:pt x="31" y="141"/>
                    <a:pt x="0" y="214"/>
                    <a:pt x="0" y="292"/>
                  </a:cubicBezTo>
                  <a:cubicBezTo>
                    <a:pt x="0" y="3014"/>
                    <a:pt x="0" y="3014"/>
                    <a:pt x="0" y="3014"/>
                  </a:cubicBezTo>
                  <a:cubicBezTo>
                    <a:pt x="0" y="3092"/>
                    <a:pt x="31" y="3165"/>
                    <a:pt x="86" y="3220"/>
                  </a:cubicBezTo>
                  <a:cubicBezTo>
                    <a:pt x="141" y="3275"/>
                    <a:pt x="214" y="3306"/>
                    <a:pt x="292" y="3306"/>
                  </a:cubicBezTo>
                  <a:cubicBezTo>
                    <a:pt x="2122" y="3306"/>
                    <a:pt x="2122" y="3306"/>
                    <a:pt x="2122" y="3306"/>
                  </a:cubicBezTo>
                  <a:cubicBezTo>
                    <a:pt x="2200" y="3306"/>
                    <a:pt x="2273" y="3275"/>
                    <a:pt x="2328" y="3220"/>
                  </a:cubicBezTo>
                  <a:cubicBezTo>
                    <a:pt x="2383" y="3165"/>
                    <a:pt x="2414" y="3092"/>
                    <a:pt x="2414" y="3014"/>
                  </a:cubicBezTo>
                  <a:cubicBezTo>
                    <a:pt x="2414" y="292"/>
                    <a:pt x="2414" y="292"/>
                    <a:pt x="2414" y="292"/>
                  </a:cubicBezTo>
                  <a:cubicBezTo>
                    <a:pt x="2414" y="214"/>
                    <a:pt x="2383" y="141"/>
                    <a:pt x="2328" y="86"/>
                  </a:cubicBezTo>
                  <a:close/>
                  <a:moveTo>
                    <a:pt x="2279" y="3014"/>
                  </a:moveTo>
                  <a:cubicBezTo>
                    <a:pt x="2279" y="3101"/>
                    <a:pt x="2209" y="3171"/>
                    <a:pt x="2122" y="3171"/>
                  </a:cubicBezTo>
                  <a:cubicBezTo>
                    <a:pt x="292" y="3171"/>
                    <a:pt x="292" y="3171"/>
                    <a:pt x="292" y="3171"/>
                  </a:cubicBezTo>
                  <a:cubicBezTo>
                    <a:pt x="205" y="3171"/>
                    <a:pt x="135" y="3101"/>
                    <a:pt x="135" y="3014"/>
                  </a:cubicBezTo>
                  <a:cubicBezTo>
                    <a:pt x="135" y="292"/>
                    <a:pt x="135" y="292"/>
                    <a:pt x="135" y="292"/>
                  </a:cubicBezTo>
                  <a:cubicBezTo>
                    <a:pt x="135" y="205"/>
                    <a:pt x="205" y="135"/>
                    <a:pt x="292" y="135"/>
                  </a:cubicBezTo>
                  <a:cubicBezTo>
                    <a:pt x="2122" y="135"/>
                    <a:pt x="2122" y="135"/>
                    <a:pt x="2122" y="135"/>
                  </a:cubicBezTo>
                  <a:cubicBezTo>
                    <a:pt x="2209" y="135"/>
                    <a:pt x="2279" y="205"/>
                    <a:pt x="2279" y="292"/>
                  </a:cubicBezTo>
                  <a:lnTo>
                    <a:pt x="2279" y="30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4" name="Freeform 60">
              <a:extLst>
                <a:ext uri="{FF2B5EF4-FFF2-40B4-BE49-F238E27FC236}">
                  <a16:creationId xmlns:a16="http://schemas.microsoft.com/office/drawing/2014/main" id="{79FD4BDE-44D2-390A-E09D-0225F0D881BE}"/>
                </a:ext>
              </a:extLst>
            </p:cNvPr>
            <p:cNvSpPr>
              <a:spLocks noEditPoints="1"/>
            </p:cNvSpPr>
            <p:nvPr/>
          </p:nvSpPr>
          <p:spPr bwMode="auto">
            <a:xfrm>
              <a:off x="15382875" y="4845050"/>
              <a:ext cx="16725900" cy="21872575"/>
            </a:xfrm>
            <a:custGeom>
              <a:avLst/>
              <a:gdLst>
                <a:gd name="T0" fmla="*/ 1788 w 1844"/>
                <a:gd name="T1" fmla="*/ 0 h 2417"/>
                <a:gd name="T2" fmla="*/ 56 w 1844"/>
                <a:gd name="T3" fmla="*/ 0 h 2417"/>
                <a:gd name="T4" fmla="*/ 0 w 1844"/>
                <a:gd name="T5" fmla="*/ 57 h 2417"/>
                <a:gd name="T6" fmla="*/ 0 w 1844"/>
                <a:gd name="T7" fmla="*/ 2361 h 2417"/>
                <a:gd name="T8" fmla="*/ 56 w 1844"/>
                <a:gd name="T9" fmla="*/ 2417 h 2417"/>
                <a:gd name="T10" fmla="*/ 1788 w 1844"/>
                <a:gd name="T11" fmla="*/ 2417 h 2417"/>
                <a:gd name="T12" fmla="*/ 1844 w 1844"/>
                <a:gd name="T13" fmla="*/ 2361 h 2417"/>
                <a:gd name="T14" fmla="*/ 1844 w 1844"/>
                <a:gd name="T15" fmla="*/ 57 h 2417"/>
                <a:gd name="T16" fmla="*/ 1788 w 1844"/>
                <a:gd name="T17" fmla="*/ 0 h 2417"/>
                <a:gd name="T18" fmla="*/ 1732 w 1844"/>
                <a:gd name="T19" fmla="*/ 2305 h 2417"/>
                <a:gd name="T20" fmla="*/ 112 w 1844"/>
                <a:gd name="T21" fmla="*/ 2305 h 2417"/>
                <a:gd name="T22" fmla="*/ 112 w 1844"/>
                <a:gd name="T23" fmla="*/ 113 h 2417"/>
                <a:gd name="T24" fmla="*/ 1732 w 1844"/>
                <a:gd name="T25" fmla="*/ 113 h 2417"/>
                <a:gd name="T26" fmla="*/ 1732 w 1844"/>
                <a:gd name="T27" fmla="*/ 2305 h 2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44" h="2417">
                  <a:moveTo>
                    <a:pt x="1788" y="0"/>
                  </a:moveTo>
                  <a:cubicBezTo>
                    <a:pt x="56" y="0"/>
                    <a:pt x="56" y="0"/>
                    <a:pt x="56" y="0"/>
                  </a:cubicBezTo>
                  <a:cubicBezTo>
                    <a:pt x="25" y="0"/>
                    <a:pt x="0" y="26"/>
                    <a:pt x="0" y="57"/>
                  </a:cubicBezTo>
                  <a:cubicBezTo>
                    <a:pt x="0" y="2361"/>
                    <a:pt x="0" y="2361"/>
                    <a:pt x="0" y="2361"/>
                  </a:cubicBezTo>
                  <a:cubicBezTo>
                    <a:pt x="0" y="2392"/>
                    <a:pt x="25" y="2417"/>
                    <a:pt x="56" y="2417"/>
                  </a:cubicBezTo>
                  <a:cubicBezTo>
                    <a:pt x="1788" y="2417"/>
                    <a:pt x="1788" y="2417"/>
                    <a:pt x="1788" y="2417"/>
                  </a:cubicBezTo>
                  <a:cubicBezTo>
                    <a:pt x="1819" y="2417"/>
                    <a:pt x="1844" y="2392"/>
                    <a:pt x="1844" y="2361"/>
                  </a:cubicBezTo>
                  <a:cubicBezTo>
                    <a:pt x="1844" y="57"/>
                    <a:pt x="1844" y="57"/>
                    <a:pt x="1844" y="57"/>
                  </a:cubicBezTo>
                  <a:cubicBezTo>
                    <a:pt x="1844" y="26"/>
                    <a:pt x="1819" y="0"/>
                    <a:pt x="1788" y="0"/>
                  </a:cubicBezTo>
                  <a:close/>
                  <a:moveTo>
                    <a:pt x="1732" y="2305"/>
                  </a:moveTo>
                  <a:cubicBezTo>
                    <a:pt x="112" y="2305"/>
                    <a:pt x="112" y="2305"/>
                    <a:pt x="112" y="2305"/>
                  </a:cubicBezTo>
                  <a:cubicBezTo>
                    <a:pt x="112" y="113"/>
                    <a:pt x="112" y="113"/>
                    <a:pt x="112" y="113"/>
                  </a:cubicBezTo>
                  <a:cubicBezTo>
                    <a:pt x="1732" y="113"/>
                    <a:pt x="1732" y="113"/>
                    <a:pt x="1732" y="113"/>
                  </a:cubicBezTo>
                  <a:lnTo>
                    <a:pt x="1732" y="23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5" name="Oval 61">
              <a:extLst>
                <a:ext uri="{FF2B5EF4-FFF2-40B4-BE49-F238E27FC236}">
                  <a16:creationId xmlns:a16="http://schemas.microsoft.com/office/drawing/2014/main" id="{0DE85508-3D53-5F90-9844-10E7BC5B956D}"/>
                </a:ext>
              </a:extLst>
            </p:cNvPr>
            <p:cNvSpPr>
              <a:spLocks noChangeArrowheads="1"/>
            </p:cNvSpPr>
            <p:nvPr/>
          </p:nvSpPr>
          <p:spPr bwMode="auto">
            <a:xfrm>
              <a:off x="22666325" y="27414538"/>
              <a:ext cx="2159000" cy="21447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spTree>
    <p:extLst>
      <p:ext uri="{BB962C8B-B14F-4D97-AF65-F5344CB8AC3E}">
        <p14:creationId xmlns:p14="http://schemas.microsoft.com/office/powerpoint/2010/main" val="1757466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DED2CFC7-634B-AB31-DBB4-874778EC913A}"/>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41458" b="41458"/>
          <a:stretch/>
        </p:blipFill>
        <p:spPr>
          <a:xfrm>
            <a:off x="0" y="0"/>
            <a:ext cx="9144000" cy="1562100"/>
          </a:xfrm>
          <a:prstGeom prst="rect">
            <a:avLst/>
          </a:prstGeom>
        </p:spPr>
      </p:pic>
      <p:sp>
        <p:nvSpPr>
          <p:cNvPr id="2" name="Title 1">
            <a:extLst>
              <a:ext uri="{FF2B5EF4-FFF2-40B4-BE49-F238E27FC236}">
                <a16:creationId xmlns:a16="http://schemas.microsoft.com/office/drawing/2014/main" id="{0C0F51D7-197A-D85E-90B9-093F00E7C560}"/>
              </a:ext>
            </a:extLst>
          </p:cNvPr>
          <p:cNvSpPr>
            <a:spLocks noGrp="1"/>
          </p:cNvSpPr>
          <p:nvPr>
            <p:ph type="title"/>
          </p:nvPr>
        </p:nvSpPr>
        <p:spPr>
          <a:xfrm>
            <a:off x="368490" y="365760"/>
            <a:ext cx="8407020" cy="786369"/>
          </a:xfrm>
        </p:spPr>
        <p:txBody>
          <a:bodyPr rtlCol="0"/>
          <a:lstStyle/>
          <a:p>
            <a:pPr rtl="0"/>
            <a:r>
              <a:rPr lang="ja-JP" altLang="en-US" dirty="0">
                <a:solidFill>
                  <a:schemeClr val="bg1"/>
                </a:solidFill>
                <a:ea typeface="Meiryo" panose="020B0604030504040204" pitchFamily="34" charset="-128"/>
              </a:rPr>
              <a:t>エンジニアリングで使用される</a:t>
            </a:r>
            <a:br>
              <a:rPr lang="en-US" altLang="ja-JP" dirty="0">
                <a:solidFill>
                  <a:schemeClr val="bg1"/>
                </a:solidFill>
                <a:ea typeface="Meiryo" panose="020B0604030504040204" pitchFamily="34" charset="-128"/>
              </a:rPr>
            </a:br>
            <a:r>
              <a:rPr lang="ja-JP" altLang="en-US" dirty="0">
                <a:solidFill>
                  <a:schemeClr val="bg1"/>
                </a:solidFill>
                <a:ea typeface="Meiryo" panose="020B0604030504040204" pitchFamily="34" charset="-128"/>
              </a:rPr>
              <a:t>バーチャル リアリティ</a:t>
            </a:r>
          </a:p>
        </p:txBody>
      </p:sp>
      <p:grpSp>
        <p:nvGrpSpPr>
          <p:cNvPr id="21" name="Group 20">
            <a:extLst>
              <a:ext uri="{FF2B5EF4-FFF2-40B4-BE49-F238E27FC236}">
                <a16:creationId xmlns:a16="http://schemas.microsoft.com/office/drawing/2014/main" id="{BEED49B0-DC31-3837-0F7B-22BF48E88986}"/>
              </a:ext>
            </a:extLst>
          </p:cNvPr>
          <p:cNvGrpSpPr/>
          <p:nvPr/>
        </p:nvGrpSpPr>
        <p:grpSpPr>
          <a:xfrm>
            <a:off x="331855" y="1187450"/>
            <a:ext cx="4439730" cy="2583362"/>
            <a:chOff x="368490" y="1187450"/>
            <a:chExt cx="4439730" cy="2583362"/>
          </a:xfrm>
        </p:grpSpPr>
        <p:sp>
          <p:nvSpPr>
            <p:cNvPr id="4" name="Rectangle 3">
              <a:extLst>
                <a:ext uri="{FF2B5EF4-FFF2-40B4-BE49-F238E27FC236}">
                  <a16:creationId xmlns:a16="http://schemas.microsoft.com/office/drawing/2014/main" id="{9F4E8FF5-1383-ABD8-1D2B-C34E5E2642AD}"/>
                </a:ext>
              </a:extLst>
            </p:cNvPr>
            <p:cNvSpPr/>
            <p:nvPr/>
          </p:nvSpPr>
          <p:spPr>
            <a:xfrm>
              <a:off x="368490" y="1187450"/>
              <a:ext cx="4439730" cy="2583362"/>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grpSp>
          <p:nvGrpSpPr>
            <p:cNvPr id="8" name="Group 7">
              <a:extLst>
                <a:ext uri="{FF2B5EF4-FFF2-40B4-BE49-F238E27FC236}">
                  <a16:creationId xmlns:a16="http://schemas.microsoft.com/office/drawing/2014/main" id="{0F600513-CCF6-A259-3DA3-108F3D2F01C5}"/>
                </a:ext>
              </a:extLst>
            </p:cNvPr>
            <p:cNvGrpSpPr/>
            <p:nvPr/>
          </p:nvGrpSpPr>
          <p:grpSpPr>
            <a:xfrm>
              <a:off x="555756" y="1405376"/>
              <a:ext cx="4096523" cy="2147510"/>
              <a:chOff x="534819" y="1303852"/>
              <a:chExt cx="2657560" cy="1393166"/>
            </a:xfrm>
          </p:grpSpPr>
          <p:pic>
            <p:nvPicPr>
              <p:cNvPr id="5" name="Picture 4">
                <a:extLst>
                  <a:ext uri="{FF2B5EF4-FFF2-40B4-BE49-F238E27FC236}">
                    <a16:creationId xmlns:a16="http://schemas.microsoft.com/office/drawing/2014/main" id="{2D33E4FB-892F-3983-A785-66B4DA2CA783}"/>
                  </a:ext>
                </a:extLst>
              </p:cNvPr>
              <p:cNvPicPr>
                <a:picLocks noChangeAspect="1"/>
              </p:cNvPicPr>
              <p:nvPr/>
            </p:nvPicPr>
            <p:blipFill>
              <a:blip r:embed="rId5">
                <a:extLst>
                  <a:ext uri="{28A0092B-C50C-407E-A947-70E740481C1C}">
                    <a14:useLocalDpi xmlns:a14="http://schemas.microsoft.com/office/drawing/2010/main" val="0"/>
                  </a:ext>
                </a:extLst>
              </a:blip>
              <a:srcRect l="1617" r="1617"/>
              <a:stretch/>
            </p:blipFill>
            <p:spPr>
              <a:xfrm>
                <a:off x="537905" y="1303852"/>
                <a:ext cx="2654474" cy="428017"/>
              </a:xfrm>
              <a:prstGeom prst="rect">
                <a:avLst/>
              </a:prstGeom>
            </p:spPr>
          </p:pic>
          <p:pic>
            <p:nvPicPr>
              <p:cNvPr id="6" name="Picture 5">
                <a:extLst>
                  <a:ext uri="{FF2B5EF4-FFF2-40B4-BE49-F238E27FC236}">
                    <a16:creationId xmlns:a16="http://schemas.microsoft.com/office/drawing/2014/main" id="{8D3F6022-D310-E238-60E4-EFD48A53AAD6}"/>
                  </a:ext>
                </a:extLst>
              </p:cNvPr>
              <p:cNvPicPr>
                <a:picLocks noChangeAspect="1"/>
              </p:cNvPicPr>
              <p:nvPr/>
            </p:nvPicPr>
            <p:blipFill rotWithShape="1">
              <a:blip r:embed="rId6">
                <a:extLst>
                  <a:ext uri="{28A0092B-C50C-407E-A947-70E740481C1C}">
                    <a14:useLocalDpi xmlns:a14="http://schemas.microsoft.com/office/drawing/2010/main" val="0"/>
                  </a:ext>
                </a:extLst>
              </a:blip>
              <a:srcRect l="-95" r="3218"/>
              <a:stretch/>
            </p:blipFill>
            <p:spPr>
              <a:xfrm>
                <a:off x="534819" y="1727200"/>
                <a:ext cx="2657560" cy="969818"/>
              </a:xfrm>
              <a:prstGeom prst="rect">
                <a:avLst/>
              </a:prstGeom>
            </p:spPr>
          </p:pic>
        </p:grpSp>
      </p:grpSp>
      <p:grpSp>
        <p:nvGrpSpPr>
          <p:cNvPr id="17" name="Group 16">
            <a:extLst>
              <a:ext uri="{FF2B5EF4-FFF2-40B4-BE49-F238E27FC236}">
                <a16:creationId xmlns:a16="http://schemas.microsoft.com/office/drawing/2014/main" id="{44AE1F02-7BF7-C407-1D2D-7B0C3F0FC81C}"/>
              </a:ext>
            </a:extLst>
          </p:cNvPr>
          <p:cNvGrpSpPr/>
          <p:nvPr/>
        </p:nvGrpSpPr>
        <p:grpSpPr>
          <a:xfrm>
            <a:off x="368490" y="3691288"/>
            <a:ext cx="8407020" cy="750708"/>
            <a:chOff x="368490" y="3881788"/>
            <a:chExt cx="8407020" cy="750708"/>
          </a:xfrm>
        </p:grpSpPr>
        <p:sp>
          <p:nvSpPr>
            <p:cNvPr id="16" name="Rectangle 15">
              <a:extLst>
                <a:ext uri="{FF2B5EF4-FFF2-40B4-BE49-F238E27FC236}">
                  <a16:creationId xmlns:a16="http://schemas.microsoft.com/office/drawing/2014/main" id="{5204B808-82F4-7D3A-BB65-86479DC8246A}"/>
                </a:ext>
              </a:extLst>
            </p:cNvPr>
            <p:cNvSpPr/>
            <p:nvPr/>
          </p:nvSpPr>
          <p:spPr>
            <a:xfrm>
              <a:off x="368490" y="3881788"/>
              <a:ext cx="8407020" cy="750708"/>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rtl="0"/>
              <a:r>
                <a:rPr lang="ja-JP" altLang="en-US" sz="1200" dirty="0">
                  <a:latin typeface="Meiryo" panose="020B0604030504040204" pitchFamily="34" charset="-128"/>
                  <a:ea typeface="Meiryo" panose="020B0604030504040204" pitchFamily="34" charset="-128"/>
                  <a:cs typeface="Calibri"/>
                  <a:hlinkClick r:id="rId7"/>
                </a:rPr>
                <a:t> フォード、家庭用 </a:t>
              </a:r>
              <a:r>
                <a:rPr lang="en-US" altLang="ja-JP" sz="1200" dirty="0">
                  <a:latin typeface="Meiryo" panose="020B0604030504040204" pitchFamily="34" charset="-128"/>
                  <a:ea typeface="Meiryo" panose="020B0604030504040204" pitchFamily="34" charset="-128"/>
                  <a:cs typeface="Calibri"/>
                  <a:hlinkClick r:id="rId7"/>
                </a:rPr>
                <a:t>VR </a:t>
              </a:r>
              <a:r>
                <a:rPr lang="ja-JP" altLang="en-US" sz="1200" dirty="0">
                  <a:latin typeface="Meiryo" panose="020B0604030504040204" pitchFamily="34" charset="-128"/>
                  <a:ea typeface="Meiryo" panose="020B0604030504040204" pitchFamily="34" charset="-128"/>
                  <a:cs typeface="Calibri"/>
                  <a:hlinkClick r:id="rId7"/>
                </a:rPr>
                <a:t>を活用して自動車開発を軌道に乗せる</a:t>
              </a:r>
              <a:r>
                <a:rPr lang="en-US" altLang="ja-JP" sz="1200" dirty="0">
                  <a:latin typeface="Meiryo" panose="020B0604030504040204" pitchFamily="34" charset="-128"/>
                  <a:ea typeface="Meiryo" panose="020B0604030504040204" pitchFamily="34" charset="-128"/>
                  <a:cs typeface="Calibri"/>
                  <a:hlinkClick r:id="rId7"/>
                </a:rPr>
                <a:t>(caranddriver.com)</a:t>
              </a:r>
              <a:endParaRPr lang="ja-JP" altLang="en-US" dirty="0">
                <a:ea typeface="Meiryo" panose="020B0604030504040204" pitchFamily="34" charset="-128"/>
              </a:endParaRPr>
            </a:p>
          </p:txBody>
        </p:sp>
        <p:pic>
          <p:nvPicPr>
            <p:cNvPr id="9" name="Picture 8">
              <a:extLst>
                <a:ext uri="{FF2B5EF4-FFF2-40B4-BE49-F238E27FC236}">
                  <a16:creationId xmlns:a16="http://schemas.microsoft.com/office/drawing/2014/main" id="{26B52BD0-FE86-9C05-8D2E-2B0D68A9767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7979" y="4036137"/>
              <a:ext cx="7668043" cy="478883"/>
            </a:xfrm>
            <a:prstGeom prst="rect">
              <a:avLst/>
            </a:prstGeom>
          </p:spPr>
        </p:pic>
      </p:grpSp>
      <p:grpSp>
        <p:nvGrpSpPr>
          <p:cNvPr id="20" name="Group 19">
            <a:extLst>
              <a:ext uri="{FF2B5EF4-FFF2-40B4-BE49-F238E27FC236}">
                <a16:creationId xmlns:a16="http://schemas.microsoft.com/office/drawing/2014/main" id="{55B07E86-B8DC-D903-3BD1-43880B3F2D79}"/>
              </a:ext>
            </a:extLst>
          </p:cNvPr>
          <p:cNvGrpSpPr/>
          <p:nvPr/>
        </p:nvGrpSpPr>
        <p:grpSpPr>
          <a:xfrm>
            <a:off x="4898313" y="1187450"/>
            <a:ext cx="3877387" cy="877697"/>
            <a:chOff x="4898313" y="1187450"/>
            <a:chExt cx="3877387" cy="877697"/>
          </a:xfrm>
        </p:grpSpPr>
        <p:sp>
          <p:nvSpPr>
            <p:cNvPr id="13" name="Rectangle 12">
              <a:extLst>
                <a:ext uri="{FF2B5EF4-FFF2-40B4-BE49-F238E27FC236}">
                  <a16:creationId xmlns:a16="http://schemas.microsoft.com/office/drawing/2014/main" id="{0348A460-E49D-579F-95E4-406DC1180A58}"/>
                </a:ext>
              </a:extLst>
            </p:cNvPr>
            <p:cNvSpPr/>
            <p:nvPr/>
          </p:nvSpPr>
          <p:spPr>
            <a:xfrm>
              <a:off x="4898313" y="1187450"/>
              <a:ext cx="3877387" cy="877697"/>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pic>
          <p:nvPicPr>
            <p:cNvPr id="10" name="Picture 9">
              <a:extLst>
                <a:ext uri="{FF2B5EF4-FFF2-40B4-BE49-F238E27FC236}">
                  <a16:creationId xmlns:a16="http://schemas.microsoft.com/office/drawing/2014/main" id="{E97D3311-F139-8DB4-F8A7-3D2CAD75FC3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084856" y="1326999"/>
              <a:ext cx="3504299" cy="598598"/>
            </a:xfrm>
            <a:prstGeom prst="rect">
              <a:avLst/>
            </a:prstGeom>
          </p:spPr>
        </p:pic>
      </p:grpSp>
      <p:grpSp>
        <p:nvGrpSpPr>
          <p:cNvPr id="19" name="Group 18">
            <a:extLst>
              <a:ext uri="{FF2B5EF4-FFF2-40B4-BE49-F238E27FC236}">
                <a16:creationId xmlns:a16="http://schemas.microsoft.com/office/drawing/2014/main" id="{71F56C2D-2E90-76BB-6358-2BE718975073}"/>
              </a:ext>
            </a:extLst>
          </p:cNvPr>
          <p:cNvGrpSpPr/>
          <p:nvPr/>
        </p:nvGrpSpPr>
        <p:grpSpPr>
          <a:xfrm>
            <a:off x="4898313" y="2176123"/>
            <a:ext cx="3877387" cy="877697"/>
            <a:chOff x="4898313" y="2176123"/>
            <a:chExt cx="3877387" cy="877697"/>
          </a:xfrm>
        </p:grpSpPr>
        <p:sp>
          <p:nvSpPr>
            <p:cNvPr id="14" name="Rectangle 13">
              <a:extLst>
                <a:ext uri="{FF2B5EF4-FFF2-40B4-BE49-F238E27FC236}">
                  <a16:creationId xmlns:a16="http://schemas.microsoft.com/office/drawing/2014/main" id="{452D4BE3-67F9-2A8F-F0D3-E9910F1DED51}"/>
                </a:ext>
              </a:extLst>
            </p:cNvPr>
            <p:cNvSpPr/>
            <p:nvPr/>
          </p:nvSpPr>
          <p:spPr>
            <a:xfrm>
              <a:off x="4898313" y="2176123"/>
              <a:ext cx="3877387" cy="877697"/>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pic>
          <p:nvPicPr>
            <p:cNvPr id="11" name="Picture 10">
              <a:extLst>
                <a:ext uri="{FF2B5EF4-FFF2-40B4-BE49-F238E27FC236}">
                  <a16:creationId xmlns:a16="http://schemas.microsoft.com/office/drawing/2014/main" id="{A7E3C9DC-1C07-345B-1987-3D356556F30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093747" y="2251359"/>
              <a:ext cx="3486518" cy="727224"/>
            </a:xfrm>
            <a:prstGeom prst="rect">
              <a:avLst/>
            </a:prstGeom>
          </p:spPr>
        </p:pic>
      </p:grpSp>
      <p:grpSp>
        <p:nvGrpSpPr>
          <p:cNvPr id="18" name="Group 17">
            <a:extLst>
              <a:ext uri="{FF2B5EF4-FFF2-40B4-BE49-F238E27FC236}">
                <a16:creationId xmlns:a16="http://schemas.microsoft.com/office/drawing/2014/main" id="{12D3EFA2-5CA8-1441-E792-EBC779B6E46C}"/>
              </a:ext>
            </a:extLst>
          </p:cNvPr>
          <p:cNvGrpSpPr/>
          <p:nvPr/>
        </p:nvGrpSpPr>
        <p:grpSpPr>
          <a:xfrm>
            <a:off x="4898313" y="3164796"/>
            <a:ext cx="3877387" cy="606016"/>
            <a:chOff x="4898313" y="3164796"/>
            <a:chExt cx="3877387" cy="606016"/>
          </a:xfrm>
        </p:grpSpPr>
        <p:sp>
          <p:nvSpPr>
            <p:cNvPr id="15" name="Rectangle 14">
              <a:extLst>
                <a:ext uri="{FF2B5EF4-FFF2-40B4-BE49-F238E27FC236}">
                  <a16:creationId xmlns:a16="http://schemas.microsoft.com/office/drawing/2014/main" id="{A6FC8B5D-0B20-E7EF-4822-86E0069A7C6D}"/>
                </a:ext>
              </a:extLst>
            </p:cNvPr>
            <p:cNvSpPr/>
            <p:nvPr/>
          </p:nvSpPr>
          <p:spPr>
            <a:xfrm>
              <a:off x="4898313" y="3164796"/>
              <a:ext cx="3877387" cy="606016"/>
            </a:xfrm>
            <a:prstGeom prst="rect">
              <a:avLst/>
            </a:prstGeom>
            <a:solidFill>
              <a:schemeClr val="bg1"/>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pic>
          <p:nvPicPr>
            <p:cNvPr id="12" name="Picture 11">
              <a:extLst>
                <a:ext uri="{FF2B5EF4-FFF2-40B4-BE49-F238E27FC236}">
                  <a16:creationId xmlns:a16="http://schemas.microsoft.com/office/drawing/2014/main" id="{D355DA5A-82D7-F7B8-3864-ACC2940DA3C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052550" y="3215498"/>
              <a:ext cx="3568912" cy="504612"/>
            </a:xfrm>
            <a:prstGeom prst="rect">
              <a:avLst/>
            </a:prstGeom>
          </p:spPr>
        </p:pic>
      </p:grpSp>
      <p:sp>
        <p:nvSpPr>
          <p:cNvPr id="7" name="TextBox 6">
            <a:extLst>
              <a:ext uri="{FF2B5EF4-FFF2-40B4-BE49-F238E27FC236}">
                <a16:creationId xmlns:a16="http://schemas.microsoft.com/office/drawing/2014/main" id="{BAD4FFE3-E6C2-1CE6-A32E-E002E100759D}"/>
              </a:ext>
            </a:extLst>
          </p:cNvPr>
          <p:cNvSpPr txBox="1"/>
          <p:nvPr/>
        </p:nvSpPr>
        <p:spPr>
          <a:xfrm>
            <a:off x="901213" y="4524461"/>
            <a:ext cx="7874297"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r>
              <a:rPr lang="en-US" altLang="ja-JP" sz="600" dirty="0">
                <a:latin typeface="Meiryo" panose="020B0604030504040204" pitchFamily="34" charset="-128"/>
                <a:ea typeface="Meiryo" panose="020B0604030504040204" pitchFamily="34" charset="-128"/>
                <a:cs typeface="Calibri"/>
                <a:hlinkClick r:id="rId12"/>
              </a:rPr>
              <a:t>1. </a:t>
            </a:r>
            <a:r>
              <a:rPr lang="ja-JP" altLang="en-US" sz="600" dirty="0">
                <a:latin typeface="Meiryo" panose="020B0604030504040204" pitchFamily="34" charset="-128"/>
                <a:ea typeface="Meiryo" panose="020B0604030504040204" pitchFamily="34" charset="-128"/>
                <a:cs typeface="Calibri"/>
                <a:hlinkClick r:id="rId12"/>
              </a:rPr>
              <a:t>航空機の設計と製造におけるバーチャル リアリティと拡張現実 </a:t>
            </a:r>
            <a:r>
              <a:rPr lang="en-US" altLang="ja-JP" sz="600" dirty="0">
                <a:latin typeface="Meiryo" panose="020B0604030504040204" pitchFamily="34" charset="-128"/>
                <a:ea typeface="Meiryo" panose="020B0604030504040204" pitchFamily="34" charset="-128"/>
                <a:cs typeface="Calibri"/>
                <a:hlinkClick r:id="rId12"/>
              </a:rPr>
              <a:t>| </a:t>
            </a:r>
            <a:r>
              <a:rPr lang="ja-JP" altLang="en-US" sz="600" dirty="0">
                <a:latin typeface="Meiryo" panose="020B0604030504040204" pitchFamily="34" charset="-128"/>
                <a:ea typeface="Meiryo" panose="020B0604030504040204" pitchFamily="34" charset="-128"/>
                <a:cs typeface="Calibri"/>
                <a:hlinkClick r:id="rId12"/>
              </a:rPr>
              <a:t>エンジニアリングのフロンティア</a:t>
            </a:r>
            <a:r>
              <a:rPr lang="en-US" altLang="ja-JP" sz="600" dirty="0">
                <a:latin typeface="Meiryo" panose="020B0604030504040204" pitchFamily="34" charset="-128"/>
                <a:ea typeface="Meiryo" panose="020B0604030504040204" pitchFamily="34" charset="-128"/>
                <a:cs typeface="Calibri"/>
                <a:hlinkClick r:id="rId12"/>
              </a:rPr>
              <a:t>: </a:t>
            </a:r>
            <a:r>
              <a:rPr lang="ja-JP" altLang="en-US" sz="600" dirty="0">
                <a:latin typeface="Meiryo" panose="020B0604030504040204" pitchFamily="34" charset="-128"/>
                <a:ea typeface="Meiryo" panose="020B0604030504040204" pitchFamily="34" charset="-128"/>
                <a:cs typeface="Calibri"/>
                <a:hlinkClick r:id="rId12"/>
              </a:rPr>
              <a:t>エンジニアリングのフロンティアで </a:t>
            </a:r>
            <a:r>
              <a:rPr lang="en-US" altLang="ja-JP" sz="600" dirty="0">
                <a:latin typeface="Meiryo" panose="020B0604030504040204" pitchFamily="34" charset="-128"/>
                <a:ea typeface="Meiryo" panose="020B0604030504040204" pitchFamily="34" charset="-128"/>
                <a:cs typeface="Calibri"/>
                <a:hlinkClick r:id="rId12"/>
              </a:rPr>
              <a:t>1996 </a:t>
            </a:r>
            <a:r>
              <a:rPr lang="ja-JP" altLang="en-US" sz="600" dirty="0">
                <a:latin typeface="Meiryo" panose="020B0604030504040204" pitchFamily="34" charset="-128"/>
                <a:ea typeface="Meiryo" panose="020B0604030504040204" pitchFamily="34" charset="-128"/>
                <a:cs typeface="Calibri"/>
                <a:hlinkClick r:id="rId12"/>
              </a:rPr>
              <a:t>年に発表された </a:t>
            </a:r>
            <a:r>
              <a:rPr lang="en-US" altLang="ja-JP" sz="600" dirty="0">
                <a:latin typeface="Meiryo" panose="020B0604030504040204" pitchFamily="34" charset="-128"/>
                <a:ea typeface="Meiryo" panose="020B0604030504040204" pitchFamily="34" charset="-128"/>
                <a:cs typeface="Calibri"/>
                <a:hlinkClick r:id="rId12"/>
              </a:rPr>
              <a:t>NAE </a:t>
            </a:r>
            <a:r>
              <a:rPr lang="ja-JP" altLang="en-US" sz="600" dirty="0">
                <a:latin typeface="Meiryo" panose="020B0604030504040204" pitchFamily="34" charset="-128"/>
                <a:ea typeface="Meiryo" panose="020B0604030504040204" pitchFamily="34" charset="-128"/>
                <a:cs typeface="Calibri"/>
                <a:hlinkClick r:id="rId12"/>
              </a:rPr>
              <a:t>シンポジウムの最先端エンジニアリングに関するレポート </a:t>
            </a:r>
            <a:r>
              <a:rPr lang="en-US" altLang="ja-JP" sz="600" dirty="0">
                <a:latin typeface="Meiryo" panose="020B0604030504040204" pitchFamily="34" charset="-128"/>
                <a:ea typeface="Meiryo" panose="020B0604030504040204" pitchFamily="34" charset="-128"/>
                <a:cs typeface="Calibri"/>
                <a:hlinkClick r:id="rId12"/>
              </a:rPr>
              <a:t>| National Academies Press</a:t>
            </a:r>
          </a:p>
          <a:p>
            <a:pPr rtl="0"/>
            <a:r>
              <a:rPr lang="en-US" altLang="ja-JP" sz="600" dirty="0">
                <a:latin typeface="Meiryo" panose="020B0604030504040204" pitchFamily="34" charset="-128"/>
                <a:ea typeface="Meiryo" panose="020B0604030504040204" pitchFamily="34" charset="-128"/>
                <a:cs typeface="Calibri"/>
              </a:rPr>
              <a:t>2. </a:t>
            </a:r>
            <a:r>
              <a:rPr lang="ja-JP" altLang="en-US" sz="600" dirty="0">
                <a:latin typeface="Meiryo" panose="020B0604030504040204" pitchFamily="34" charset="-128"/>
                <a:ea typeface="Meiryo" panose="020B0604030504040204" pitchFamily="34" charset="-128"/>
                <a:cs typeface="Calibri"/>
                <a:hlinkClick r:id="rId7"/>
              </a:rPr>
              <a:t>フォード、家庭用 </a:t>
            </a:r>
            <a:r>
              <a:rPr lang="en-US" altLang="ja-JP" sz="600" dirty="0">
                <a:latin typeface="Meiryo" panose="020B0604030504040204" pitchFamily="34" charset="-128"/>
                <a:ea typeface="Meiryo" panose="020B0604030504040204" pitchFamily="34" charset="-128"/>
                <a:cs typeface="Calibri"/>
                <a:hlinkClick r:id="rId7"/>
              </a:rPr>
              <a:t>VR </a:t>
            </a:r>
            <a:r>
              <a:rPr lang="ja-JP" altLang="en-US" sz="600" dirty="0">
                <a:latin typeface="Meiryo" panose="020B0604030504040204" pitchFamily="34" charset="-128"/>
                <a:ea typeface="Meiryo" panose="020B0604030504040204" pitchFamily="34" charset="-128"/>
                <a:cs typeface="Calibri"/>
                <a:hlinkClick r:id="rId7"/>
              </a:rPr>
              <a:t>を活用して自動車開発を軌道に乗せる</a:t>
            </a:r>
            <a:r>
              <a:rPr lang="en-US" altLang="ja-JP" sz="600" dirty="0">
                <a:latin typeface="Meiryo" panose="020B0604030504040204" pitchFamily="34" charset="-128"/>
                <a:ea typeface="Meiryo" panose="020B0604030504040204" pitchFamily="34" charset="-128"/>
                <a:cs typeface="Calibri"/>
                <a:hlinkClick r:id="rId7"/>
              </a:rPr>
              <a:t>(caranddriver.com)</a:t>
            </a:r>
            <a:endParaRPr lang="ja-JP" altLang="en-US" sz="600" dirty="0">
              <a:latin typeface="Meiryo" panose="020B0604030504040204" pitchFamily="34" charset="-128"/>
              <a:ea typeface="Meiryo" panose="020B0604030504040204" pitchFamily="34" charset="-128"/>
              <a:cs typeface="Calibri"/>
            </a:endParaRPr>
          </a:p>
          <a:p>
            <a:pPr rtl="0"/>
            <a:r>
              <a:rPr lang="en-US" altLang="ja-JP" sz="600" dirty="0">
                <a:latin typeface="Meiryo" panose="020B0604030504040204" pitchFamily="34" charset="-128"/>
                <a:ea typeface="Meiryo" panose="020B0604030504040204" pitchFamily="34" charset="-128"/>
                <a:cs typeface="Calibri"/>
              </a:rPr>
              <a:t>3. </a:t>
            </a:r>
            <a:r>
              <a:rPr lang="ja-JP" altLang="en-US" sz="600" dirty="0">
                <a:latin typeface="Meiryo" panose="020B0604030504040204" pitchFamily="34" charset="-128"/>
                <a:ea typeface="Meiryo" panose="020B0604030504040204" pitchFamily="34" charset="-128"/>
                <a:cs typeface="Calibri"/>
                <a:hlinkClick r:id="rId13"/>
              </a:rPr>
              <a:t>臨場感のあるバーチャル リアリティ テクノロジーにより、ホンダの </a:t>
            </a:r>
            <a:r>
              <a:rPr lang="en-US" altLang="ja-JP" sz="600" dirty="0">
                <a:latin typeface="Meiryo" panose="020B0604030504040204" pitchFamily="34" charset="-128"/>
                <a:ea typeface="Meiryo" panose="020B0604030504040204" pitchFamily="34" charset="-128"/>
                <a:cs typeface="Calibri"/>
                <a:hlinkClick r:id="rId13"/>
              </a:rPr>
              <a:t>EV </a:t>
            </a:r>
            <a:r>
              <a:rPr lang="ja-JP" altLang="en-US" sz="600" dirty="0">
                <a:latin typeface="Meiryo" panose="020B0604030504040204" pitchFamily="34" charset="-128"/>
                <a:ea typeface="Meiryo" panose="020B0604030504040204" pitchFamily="34" charset="-128"/>
                <a:cs typeface="Calibri"/>
                <a:hlinkClick r:id="rId13"/>
              </a:rPr>
              <a:t>設計機能がさらに強化</a:t>
            </a:r>
            <a:r>
              <a:rPr lang="en-US" altLang="ja-JP" sz="600" dirty="0">
                <a:latin typeface="Meiryo" panose="020B0604030504040204" pitchFamily="34" charset="-128"/>
                <a:ea typeface="Meiryo" panose="020B0604030504040204" pitchFamily="34" charset="-128"/>
                <a:cs typeface="Calibri"/>
                <a:hlinkClick r:id="rId13"/>
              </a:rPr>
              <a:t>(hondanews.com)</a:t>
            </a:r>
            <a:endParaRPr lang="ja-JP" altLang="en-US" sz="600" dirty="0">
              <a:latin typeface="Meiryo" panose="020B0604030504040204" pitchFamily="34" charset="-128"/>
              <a:ea typeface="Meiryo" panose="020B0604030504040204" pitchFamily="34" charset="-128"/>
              <a:cs typeface="Calibri"/>
            </a:endParaRPr>
          </a:p>
          <a:p>
            <a:pPr rtl="0"/>
            <a:r>
              <a:rPr lang="en-US" altLang="ja-JP" sz="600" dirty="0">
                <a:latin typeface="Meiryo" panose="020B0604030504040204" pitchFamily="34" charset="-128"/>
                <a:ea typeface="Meiryo" panose="020B0604030504040204" pitchFamily="34" charset="-128"/>
                <a:cs typeface="Calibri"/>
              </a:rPr>
              <a:t>4. </a:t>
            </a:r>
            <a:r>
              <a:rPr lang="ja-JP" altLang="en-US" sz="600" dirty="0">
                <a:latin typeface="Meiryo" panose="020B0604030504040204" pitchFamily="34" charset="-128"/>
                <a:ea typeface="Meiryo" panose="020B0604030504040204" pitchFamily="34" charset="-128"/>
                <a:cs typeface="Calibri"/>
                <a:hlinkClick r:id="rId14"/>
              </a:rPr>
              <a:t>助手無人機を使用した橋梁検査員向けのバーチャル リアリティ ベースのトレーニングおよび評価システム </a:t>
            </a:r>
            <a:r>
              <a:rPr lang="en-US" altLang="ja-JP" sz="600" dirty="0">
                <a:latin typeface="Meiryo" panose="020B0604030504040204" pitchFamily="34" charset="-128"/>
                <a:ea typeface="Meiryo" panose="020B0604030504040204" pitchFamily="34" charset="-128"/>
                <a:cs typeface="Calibri"/>
                <a:hlinkClick r:id="rId14"/>
              </a:rPr>
              <a:t>| IEEE Journals &amp; Magazine | IEEE Xplore</a:t>
            </a:r>
            <a:endParaRPr lang="ja-JP" altLang="en-US" sz="600" dirty="0">
              <a:latin typeface="Meiryo" panose="020B0604030504040204" pitchFamily="34" charset="-128"/>
              <a:ea typeface="Meiryo" panose="020B0604030504040204" pitchFamily="34" charset="-128"/>
              <a:cs typeface="Calibri"/>
            </a:endParaRPr>
          </a:p>
          <a:p>
            <a:pPr rtl="0"/>
            <a:r>
              <a:rPr lang="en-US" altLang="ja-JP" sz="600" dirty="0">
                <a:latin typeface="Meiryo" panose="020B0604030504040204" pitchFamily="34" charset="-128"/>
                <a:ea typeface="Meiryo" panose="020B0604030504040204" pitchFamily="34" charset="-128"/>
                <a:cs typeface="Calibri"/>
              </a:rPr>
              <a:t>5. </a:t>
            </a:r>
            <a:r>
              <a:rPr lang="ja-JP" altLang="en-US" sz="600" dirty="0">
                <a:latin typeface="Meiryo" panose="020B0604030504040204" pitchFamily="34" charset="-128"/>
                <a:ea typeface="Meiryo" panose="020B0604030504040204" pitchFamily="34" charset="-128"/>
                <a:cs typeface="Calibri"/>
                <a:hlinkClick r:id="rId15"/>
              </a:rPr>
              <a:t>建設におけるバーチャル リアリティ</a:t>
            </a:r>
            <a:r>
              <a:rPr lang="en-US" altLang="ja-JP" sz="600" dirty="0">
                <a:latin typeface="Meiryo" panose="020B0604030504040204" pitchFamily="34" charset="-128"/>
                <a:ea typeface="Meiryo" panose="020B0604030504040204" pitchFamily="34" charset="-128"/>
                <a:cs typeface="Calibri"/>
                <a:hlinkClick r:id="rId15"/>
              </a:rPr>
              <a:t>: </a:t>
            </a:r>
            <a:r>
              <a:rPr lang="ja-JP" altLang="en-US" sz="600" dirty="0">
                <a:latin typeface="Meiryo" panose="020B0604030504040204" pitchFamily="34" charset="-128"/>
                <a:ea typeface="Meiryo" panose="020B0604030504040204" pitchFamily="34" charset="-128"/>
                <a:cs typeface="Calibri"/>
                <a:hlinkClick r:id="rId15"/>
              </a:rPr>
              <a:t>業界の未来</a:t>
            </a:r>
            <a:r>
              <a:rPr lang="en-US" altLang="ja-JP" sz="600" dirty="0">
                <a:latin typeface="Meiryo" panose="020B0604030504040204" pitchFamily="34" charset="-128"/>
                <a:ea typeface="Meiryo" panose="020B0604030504040204" pitchFamily="34" charset="-128"/>
                <a:cs typeface="Calibri"/>
                <a:hlinkClick r:id="rId15"/>
              </a:rPr>
              <a:t>(wear-studio.com)</a:t>
            </a:r>
            <a:endParaRPr lang="ja-JP" altLang="en-US" sz="600" dirty="0">
              <a:ea typeface="Meiryo" panose="020B0604030504040204" pitchFamily="34" charset="-128"/>
            </a:endParaRPr>
          </a:p>
        </p:txBody>
      </p:sp>
    </p:spTree>
    <p:extLst>
      <p:ext uri="{BB962C8B-B14F-4D97-AF65-F5344CB8AC3E}">
        <p14:creationId xmlns:p14="http://schemas.microsoft.com/office/powerpoint/2010/main" val="2131151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FC7D68-16A0-724F-B097-01E4F61A83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12" r="23707"/>
          <a:stretch/>
        </p:blipFill>
        <p:spPr>
          <a:xfrm>
            <a:off x="3331032" y="0"/>
            <a:ext cx="5812976" cy="5143500"/>
          </a:xfrm>
          <a:prstGeom prst="rect">
            <a:avLst/>
          </a:prstGeom>
        </p:spPr>
      </p:pic>
      <p:sp>
        <p:nvSpPr>
          <p:cNvPr id="3" name="Rectangle 2">
            <a:extLst>
              <a:ext uri="{FF2B5EF4-FFF2-40B4-BE49-F238E27FC236}">
                <a16:creationId xmlns:a16="http://schemas.microsoft.com/office/drawing/2014/main" id="{844142D0-D5E5-493F-0569-576E97D14C96}"/>
              </a:ext>
            </a:extLst>
          </p:cNvPr>
          <p:cNvSpPr/>
          <p:nvPr/>
        </p:nvSpPr>
        <p:spPr>
          <a:xfrm rot="10800000" flipH="1">
            <a:off x="9" y="0"/>
            <a:ext cx="9143998" cy="5143500"/>
          </a:xfrm>
          <a:prstGeom prst="rect">
            <a:avLst/>
          </a:prstGeom>
          <a:gradFill>
            <a:gsLst>
              <a:gs pos="22000">
                <a:srgbClr val="000000">
                  <a:alpha val="68000"/>
                </a:srgbClr>
              </a:gs>
              <a:gs pos="0">
                <a:srgbClr val="000000">
                  <a:alpha val="0"/>
                </a:srgbClr>
              </a:gs>
              <a:gs pos="49000">
                <a:schemeClr val="tx1"/>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2133" dirty="0">
              <a:ea typeface="Meiryo" panose="020B0604030504040204" pitchFamily="34" charset="-128"/>
            </a:endParaRPr>
          </a:p>
        </p:txBody>
      </p:sp>
      <p:sp>
        <p:nvSpPr>
          <p:cNvPr id="4" name="Title 3">
            <a:extLst>
              <a:ext uri="{FF2B5EF4-FFF2-40B4-BE49-F238E27FC236}">
                <a16:creationId xmlns:a16="http://schemas.microsoft.com/office/drawing/2014/main" id="{8593BD64-AB24-C984-C46E-E11D2BDB457A}"/>
              </a:ext>
            </a:extLst>
          </p:cNvPr>
          <p:cNvSpPr>
            <a:spLocks noGrp="1"/>
          </p:cNvSpPr>
          <p:nvPr>
            <p:ph type="title"/>
          </p:nvPr>
        </p:nvSpPr>
        <p:spPr/>
        <p:txBody>
          <a:bodyPr rtlCol="0"/>
          <a:lstStyle/>
          <a:p>
            <a:pPr rtl="0"/>
            <a:r>
              <a:rPr lang="ja-JP" altLang="en-US" dirty="0">
                <a:solidFill>
                  <a:schemeClr val="bg1"/>
                </a:solidFill>
                <a:ea typeface="Meiryo" panose="020B0604030504040204" pitchFamily="34" charset="-128"/>
              </a:rPr>
              <a:t>バーチャル リアリティ ラボ </a:t>
            </a:r>
          </a:p>
        </p:txBody>
      </p:sp>
      <p:sp>
        <p:nvSpPr>
          <p:cNvPr id="5" name="Rectangle: Rounded Corners 4">
            <a:extLst>
              <a:ext uri="{FF2B5EF4-FFF2-40B4-BE49-F238E27FC236}">
                <a16:creationId xmlns:a16="http://schemas.microsoft.com/office/drawing/2014/main" id="{D643F055-FF52-5BFF-612F-CE205760DEFA}"/>
              </a:ext>
            </a:extLst>
          </p:cNvPr>
          <p:cNvSpPr/>
          <p:nvPr/>
        </p:nvSpPr>
        <p:spPr>
          <a:xfrm>
            <a:off x="368301" y="3769717"/>
            <a:ext cx="6276339" cy="619442"/>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91440" rIns="182880" bIns="91440" rtlCol="0" anchor="ctr">
            <a:noAutofit/>
          </a:bodyPr>
          <a:lstStyle/>
          <a:p>
            <a:pPr rtl="0"/>
            <a:r>
              <a:rPr lang="ja-JP" altLang="en-US" sz="1000" b="1" dirty="0">
                <a:solidFill>
                  <a:schemeClr val="bg1"/>
                </a:solidFill>
                <a:latin typeface="+mj-lt"/>
                <a:ea typeface="Meiryo" panose="020B0604030504040204" pitchFamily="34" charset="-128"/>
              </a:rPr>
              <a:t>動画を見る</a:t>
            </a:r>
            <a:r>
              <a:rPr lang="en-US" altLang="ja-JP" sz="1000" b="1" dirty="0">
                <a:solidFill>
                  <a:schemeClr val="bg1"/>
                </a:solidFill>
                <a:latin typeface="+mj-lt"/>
                <a:ea typeface="Meiryo" panose="020B0604030504040204" pitchFamily="34" charset="-128"/>
              </a:rPr>
              <a:t>:</a:t>
            </a:r>
          </a:p>
          <a:p>
            <a:pPr rtl="0"/>
            <a:r>
              <a:rPr lang="en-US" altLang="ja-JP" sz="900" b="1" u="sng" dirty="0">
                <a:solidFill>
                  <a:schemeClr val="bg1"/>
                </a:solidFill>
                <a:ea typeface="Meiryo" panose="020B0604030504040204" pitchFamily="34" charset="-128"/>
                <a:cs typeface="Segoe UI"/>
                <a:hlinkClick r:id="rId4">
                  <a:extLst>
                    <a:ext uri="{A12FA001-AC4F-418D-AE19-62706E023703}">
                      <ahyp:hlinkClr xmlns:ahyp="http://schemas.microsoft.com/office/drawing/2018/hyperlinkcolor" val="tx"/>
                    </a:ext>
                  </a:extLst>
                </a:hlinkClick>
              </a:rPr>
              <a:t>https://www.youtube.com/watch?v=XokIn5I8bPY</a:t>
            </a:r>
            <a:r>
              <a:rPr lang="ja-JP" altLang="en-US" sz="900" b="1" dirty="0">
                <a:solidFill>
                  <a:schemeClr val="bg1"/>
                </a:solidFill>
                <a:ea typeface="Meiryo" panose="020B0604030504040204" pitchFamily="34" charset="-128"/>
                <a:cs typeface="Segoe UI"/>
              </a:rPr>
              <a:t> ​</a:t>
            </a:r>
          </a:p>
        </p:txBody>
      </p:sp>
      <p:grpSp>
        <p:nvGrpSpPr>
          <p:cNvPr id="6" name="Group 5">
            <a:extLst>
              <a:ext uri="{FF2B5EF4-FFF2-40B4-BE49-F238E27FC236}">
                <a16:creationId xmlns:a16="http://schemas.microsoft.com/office/drawing/2014/main" id="{38D3FFF1-9E06-AA68-9ADA-73E4A2FC28E8}"/>
              </a:ext>
            </a:extLst>
          </p:cNvPr>
          <p:cNvGrpSpPr>
            <a:grpSpLocks noChangeAspect="1"/>
          </p:cNvGrpSpPr>
          <p:nvPr/>
        </p:nvGrpSpPr>
        <p:grpSpPr>
          <a:xfrm>
            <a:off x="548356" y="3942278"/>
            <a:ext cx="274889" cy="274320"/>
            <a:chOff x="5427661" y="3370262"/>
            <a:chExt cx="28403554" cy="28344816"/>
          </a:xfrm>
          <a:solidFill>
            <a:schemeClr val="bg1"/>
          </a:solidFill>
        </p:grpSpPr>
        <p:sp>
          <p:nvSpPr>
            <p:cNvPr id="7" name="Freeform 136">
              <a:extLst>
                <a:ext uri="{FF2B5EF4-FFF2-40B4-BE49-F238E27FC236}">
                  <a16:creationId xmlns:a16="http://schemas.microsoft.com/office/drawing/2014/main" id="{6C8E66A6-315B-31BE-C347-FF91DFFFB577}"/>
                </a:ext>
              </a:extLst>
            </p:cNvPr>
            <p:cNvSpPr>
              <a:spLocks noEditPoints="1"/>
            </p:cNvSpPr>
            <p:nvPr/>
          </p:nvSpPr>
          <p:spPr bwMode="auto">
            <a:xfrm>
              <a:off x="5427661" y="3370262"/>
              <a:ext cx="28403554" cy="28344816"/>
            </a:xfrm>
            <a:custGeom>
              <a:avLst/>
              <a:gdLst>
                <a:gd name="T0" fmla="*/ 3009 w 3132"/>
                <a:gd name="T1" fmla="*/ 956 h 3132"/>
                <a:gd name="T2" fmla="*/ 2864 w 3132"/>
                <a:gd name="T3" fmla="*/ 690 h 3132"/>
                <a:gd name="T4" fmla="*/ 2673 w 3132"/>
                <a:gd name="T5" fmla="*/ 459 h 3132"/>
                <a:gd name="T6" fmla="*/ 2442 w 3132"/>
                <a:gd name="T7" fmla="*/ 268 h 3132"/>
                <a:gd name="T8" fmla="*/ 2176 w 3132"/>
                <a:gd name="T9" fmla="*/ 123 h 3132"/>
                <a:gd name="T10" fmla="*/ 1566 w 3132"/>
                <a:gd name="T11" fmla="*/ 0 h 3132"/>
                <a:gd name="T12" fmla="*/ 956 w 3132"/>
                <a:gd name="T13" fmla="*/ 123 h 3132"/>
                <a:gd name="T14" fmla="*/ 690 w 3132"/>
                <a:gd name="T15" fmla="*/ 268 h 3132"/>
                <a:gd name="T16" fmla="*/ 459 w 3132"/>
                <a:gd name="T17" fmla="*/ 459 h 3132"/>
                <a:gd name="T18" fmla="*/ 268 w 3132"/>
                <a:gd name="T19" fmla="*/ 690 h 3132"/>
                <a:gd name="T20" fmla="*/ 123 w 3132"/>
                <a:gd name="T21" fmla="*/ 956 h 3132"/>
                <a:gd name="T22" fmla="*/ 0 w 3132"/>
                <a:gd name="T23" fmla="*/ 1566 h 3132"/>
                <a:gd name="T24" fmla="*/ 123 w 3132"/>
                <a:gd name="T25" fmla="*/ 2176 h 3132"/>
                <a:gd name="T26" fmla="*/ 268 w 3132"/>
                <a:gd name="T27" fmla="*/ 2442 h 3132"/>
                <a:gd name="T28" fmla="*/ 459 w 3132"/>
                <a:gd name="T29" fmla="*/ 2673 h 3132"/>
                <a:gd name="T30" fmla="*/ 690 w 3132"/>
                <a:gd name="T31" fmla="*/ 2864 h 3132"/>
                <a:gd name="T32" fmla="*/ 956 w 3132"/>
                <a:gd name="T33" fmla="*/ 3009 h 3132"/>
                <a:gd name="T34" fmla="*/ 1566 w 3132"/>
                <a:gd name="T35" fmla="*/ 3132 h 3132"/>
                <a:gd name="T36" fmla="*/ 2176 w 3132"/>
                <a:gd name="T37" fmla="*/ 3009 h 3132"/>
                <a:gd name="T38" fmla="*/ 2442 w 3132"/>
                <a:gd name="T39" fmla="*/ 2864 h 3132"/>
                <a:gd name="T40" fmla="*/ 2673 w 3132"/>
                <a:gd name="T41" fmla="*/ 2673 h 3132"/>
                <a:gd name="T42" fmla="*/ 2864 w 3132"/>
                <a:gd name="T43" fmla="*/ 2442 h 3132"/>
                <a:gd name="T44" fmla="*/ 3009 w 3132"/>
                <a:gd name="T45" fmla="*/ 2176 h 3132"/>
                <a:gd name="T46" fmla="*/ 3132 w 3132"/>
                <a:gd name="T47" fmla="*/ 1566 h 3132"/>
                <a:gd name="T48" fmla="*/ 3009 w 3132"/>
                <a:gd name="T49" fmla="*/ 956 h 3132"/>
                <a:gd name="T50" fmla="*/ 2823 w 3132"/>
                <a:gd name="T51" fmla="*/ 2097 h 3132"/>
                <a:gd name="T52" fmla="*/ 2530 w 3132"/>
                <a:gd name="T53" fmla="*/ 2530 h 3132"/>
                <a:gd name="T54" fmla="*/ 2097 w 3132"/>
                <a:gd name="T55" fmla="*/ 2823 h 3132"/>
                <a:gd name="T56" fmla="*/ 1566 w 3132"/>
                <a:gd name="T57" fmla="*/ 2930 h 3132"/>
                <a:gd name="T58" fmla="*/ 1035 w 3132"/>
                <a:gd name="T59" fmla="*/ 2823 h 3132"/>
                <a:gd name="T60" fmla="*/ 602 w 3132"/>
                <a:gd name="T61" fmla="*/ 2530 h 3132"/>
                <a:gd name="T62" fmla="*/ 309 w 3132"/>
                <a:gd name="T63" fmla="*/ 2097 h 3132"/>
                <a:gd name="T64" fmla="*/ 202 w 3132"/>
                <a:gd name="T65" fmla="*/ 1566 h 3132"/>
                <a:gd name="T66" fmla="*/ 309 w 3132"/>
                <a:gd name="T67" fmla="*/ 1035 h 3132"/>
                <a:gd name="T68" fmla="*/ 602 w 3132"/>
                <a:gd name="T69" fmla="*/ 602 h 3132"/>
                <a:gd name="T70" fmla="*/ 1035 w 3132"/>
                <a:gd name="T71" fmla="*/ 309 h 3132"/>
                <a:gd name="T72" fmla="*/ 1566 w 3132"/>
                <a:gd name="T73" fmla="*/ 202 h 3132"/>
                <a:gd name="T74" fmla="*/ 2097 w 3132"/>
                <a:gd name="T75" fmla="*/ 309 h 3132"/>
                <a:gd name="T76" fmla="*/ 2530 w 3132"/>
                <a:gd name="T77" fmla="*/ 602 h 3132"/>
                <a:gd name="T78" fmla="*/ 2823 w 3132"/>
                <a:gd name="T79" fmla="*/ 1035 h 3132"/>
                <a:gd name="T80" fmla="*/ 2930 w 3132"/>
                <a:gd name="T81" fmla="*/ 1566 h 3132"/>
                <a:gd name="T82" fmla="*/ 2823 w 3132"/>
                <a:gd name="T83" fmla="*/ 2097 h 3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32" h="3132">
                  <a:moveTo>
                    <a:pt x="3009" y="956"/>
                  </a:moveTo>
                  <a:cubicBezTo>
                    <a:pt x="2970" y="864"/>
                    <a:pt x="2921" y="774"/>
                    <a:pt x="2864" y="690"/>
                  </a:cubicBezTo>
                  <a:cubicBezTo>
                    <a:pt x="2808" y="608"/>
                    <a:pt x="2744" y="530"/>
                    <a:pt x="2673" y="459"/>
                  </a:cubicBezTo>
                  <a:cubicBezTo>
                    <a:pt x="2602" y="388"/>
                    <a:pt x="2524" y="324"/>
                    <a:pt x="2442" y="268"/>
                  </a:cubicBezTo>
                  <a:cubicBezTo>
                    <a:pt x="2358" y="211"/>
                    <a:pt x="2268" y="162"/>
                    <a:pt x="2176" y="123"/>
                  </a:cubicBezTo>
                  <a:cubicBezTo>
                    <a:pt x="1982" y="42"/>
                    <a:pt x="1777" y="0"/>
                    <a:pt x="1566" y="0"/>
                  </a:cubicBezTo>
                  <a:cubicBezTo>
                    <a:pt x="1355" y="0"/>
                    <a:pt x="1150" y="42"/>
                    <a:pt x="956" y="123"/>
                  </a:cubicBezTo>
                  <a:cubicBezTo>
                    <a:pt x="864" y="162"/>
                    <a:pt x="774" y="211"/>
                    <a:pt x="690" y="268"/>
                  </a:cubicBezTo>
                  <a:cubicBezTo>
                    <a:pt x="608" y="324"/>
                    <a:pt x="530" y="388"/>
                    <a:pt x="459" y="459"/>
                  </a:cubicBezTo>
                  <a:cubicBezTo>
                    <a:pt x="388" y="530"/>
                    <a:pt x="324" y="608"/>
                    <a:pt x="268" y="690"/>
                  </a:cubicBezTo>
                  <a:cubicBezTo>
                    <a:pt x="211" y="774"/>
                    <a:pt x="162" y="864"/>
                    <a:pt x="123" y="956"/>
                  </a:cubicBezTo>
                  <a:cubicBezTo>
                    <a:pt x="42" y="1150"/>
                    <a:pt x="0" y="1355"/>
                    <a:pt x="0" y="1566"/>
                  </a:cubicBezTo>
                  <a:cubicBezTo>
                    <a:pt x="0" y="1777"/>
                    <a:pt x="42" y="1982"/>
                    <a:pt x="123" y="2176"/>
                  </a:cubicBezTo>
                  <a:cubicBezTo>
                    <a:pt x="162" y="2268"/>
                    <a:pt x="211" y="2358"/>
                    <a:pt x="268" y="2442"/>
                  </a:cubicBezTo>
                  <a:cubicBezTo>
                    <a:pt x="324" y="2524"/>
                    <a:pt x="388" y="2602"/>
                    <a:pt x="459" y="2673"/>
                  </a:cubicBezTo>
                  <a:cubicBezTo>
                    <a:pt x="530" y="2744"/>
                    <a:pt x="608" y="2808"/>
                    <a:pt x="690" y="2864"/>
                  </a:cubicBezTo>
                  <a:cubicBezTo>
                    <a:pt x="774" y="2921"/>
                    <a:pt x="864" y="2970"/>
                    <a:pt x="956" y="3009"/>
                  </a:cubicBezTo>
                  <a:cubicBezTo>
                    <a:pt x="1150" y="3090"/>
                    <a:pt x="1355" y="3132"/>
                    <a:pt x="1566" y="3132"/>
                  </a:cubicBezTo>
                  <a:cubicBezTo>
                    <a:pt x="1777" y="3132"/>
                    <a:pt x="1982" y="3090"/>
                    <a:pt x="2176" y="3009"/>
                  </a:cubicBezTo>
                  <a:cubicBezTo>
                    <a:pt x="2268" y="2970"/>
                    <a:pt x="2358" y="2921"/>
                    <a:pt x="2442" y="2864"/>
                  </a:cubicBezTo>
                  <a:cubicBezTo>
                    <a:pt x="2524" y="2808"/>
                    <a:pt x="2602" y="2744"/>
                    <a:pt x="2673" y="2673"/>
                  </a:cubicBezTo>
                  <a:cubicBezTo>
                    <a:pt x="2744" y="2602"/>
                    <a:pt x="2808" y="2524"/>
                    <a:pt x="2864" y="2442"/>
                  </a:cubicBezTo>
                  <a:cubicBezTo>
                    <a:pt x="2921" y="2358"/>
                    <a:pt x="2970" y="2268"/>
                    <a:pt x="3009" y="2176"/>
                  </a:cubicBezTo>
                  <a:cubicBezTo>
                    <a:pt x="3090" y="1982"/>
                    <a:pt x="3132" y="1777"/>
                    <a:pt x="3132" y="1566"/>
                  </a:cubicBezTo>
                  <a:cubicBezTo>
                    <a:pt x="3132" y="1355"/>
                    <a:pt x="3090" y="1150"/>
                    <a:pt x="3009" y="956"/>
                  </a:cubicBezTo>
                  <a:close/>
                  <a:moveTo>
                    <a:pt x="2823" y="2097"/>
                  </a:moveTo>
                  <a:cubicBezTo>
                    <a:pt x="2754" y="2259"/>
                    <a:pt x="2656" y="2405"/>
                    <a:pt x="2530" y="2530"/>
                  </a:cubicBezTo>
                  <a:cubicBezTo>
                    <a:pt x="2405" y="2656"/>
                    <a:pt x="2259" y="2754"/>
                    <a:pt x="2097" y="2823"/>
                  </a:cubicBezTo>
                  <a:cubicBezTo>
                    <a:pt x="1929" y="2894"/>
                    <a:pt x="1750" y="2930"/>
                    <a:pt x="1566" y="2930"/>
                  </a:cubicBezTo>
                  <a:cubicBezTo>
                    <a:pt x="1382" y="2930"/>
                    <a:pt x="1203" y="2894"/>
                    <a:pt x="1035" y="2823"/>
                  </a:cubicBezTo>
                  <a:cubicBezTo>
                    <a:pt x="873" y="2754"/>
                    <a:pt x="727" y="2656"/>
                    <a:pt x="602" y="2530"/>
                  </a:cubicBezTo>
                  <a:cubicBezTo>
                    <a:pt x="476" y="2405"/>
                    <a:pt x="378" y="2259"/>
                    <a:pt x="309" y="2097"/>
                  </a:cubicBezTo>
                  <a:cubicBezTo>
                    <a:pt x="238" y="1929"/>
                    <a:pt x="202" y="1750"/>
                    <a:pt x="202" y="1566"/>
                  </a:cubicBezTo>
                  <a:cubicBezTo>
                    <a:pt x="202" y="1382"/>
                    <a:pt x="238" y="1203"/>
                    <a:pt x="309" y="1035"/>
                  </a:cubicBezTo>
                  <a:cubicBezTo>
                    <a:pt x="378" y="873"/>
                    <a:pt x="476" y="727"/>
                    <a:pt x="602" y="602"/>
                  </a:cubicBezTo>
                  <a:cubicBezTo>
                    <a:pt x="727" y="476"/>
                    <a:pt x="873" y="378"/>
                    <a:pt x="1035" y="309"/>
                  </a:cubicBezTo>
                  <a:cubicBezTo>
                    <a:pt x="1203" y="238"/>
                    <a:pt x="1382" y="202"/>
                    <a:pt x="1566" y="202"/>
                  </a:cubicBezTo>
                  <a:cubicBezTo>
                    <a:pt x="1750" y="202"/>
                    <a:pt x="1929" y="238"/>
                    <a:pt x="2097" y="309"/>
                  </a:cubicBezTo>
                  <a:cubicBezTo>
                    <a:pt x="2259" y="378"/>
                    <a:pt x="2405" y="476"/>
                    <a:pt x="2530" y="602"/>
                  </a:cubicBezTo>
                  <a:cubicBezTo>
                    <a:pt x="2656" y="727"/>
                    <a:pt x="2754" y="873"/>
                    <a:pt x="2823" y="1035"/>
                  </a:cubicBezTo>
                  <a:cubicBezTo>
                    <a:pt x="2894" y="1203"/>
                    <a:pt x="2930" y="1382"/>
                    <a:pt x="2930" y="1566"/>
                  </a:cubicBezTo>
                  <a:cubicBezTo>
                    <a:pt x="2930" y="1750"/>
                    <a:pt x="2894" y="1929"/>
                    <a:pt x="2823" y="209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8" name="Freeform 137">
              <a:extLst>
                <a:ext uri="{FF2B5EF4-FFF2-40B4-BE49-F238E27FC236}">
                  <a16:creationId xmlns:a16="http://schemas.microsoft.com/office/drawing/2014/main" id="{067AFEEB-10B5-BA46-CA0F-A134AAC90DAD}"/>
                </a:ext>
              </a:extLst>
            </p:cNvPr>
            <p:cNvSpPr>
              <a:spLocks/>
            </p:cNvSpPr>
            <p:nvPr/>
          </p:nvSpPr>
          <p:spPr bwMode="auto">
            <a:xfrm>
              <a:off x="17316453" y="13885864"/>
              <a:ext cx="3881436" cy="11195054"/>
            </a:xfrm>
            <a:custGeom>
              <a:avLst/>
              <a:gdLst>
                <a:gd name="T0" fmla="*/ 0 w 2445"/>
                <a:gd name="T1" fmla="*/ 1015 h 7052"/>
                <a:gd name="T2" fmla="*/ 1108 w 2445"/>
                <a:gd name="T3" fmla="*/ 1015 h 7052"/>
                <a:gd name="T4" fmla="*/ 1108 w 2445"/>
                <a:gd name="T5" fmla="*/ 7052 h 7052"/>
                <a:gd name="T6" fmla="*/ 2445 w 2445"/>
                <a:gd name="T7" fmla="*/ 7052 h 7052"/>
                <a:gd name="T8" fmla="*/ 2445 w 2445"/>
                <a:gd name="T9" fmla="*/ 0 h 7052"/>
                <a:gd name="T10" fmla="*/ 0 w 2445"/>
                <a:gd name="T11" fmla="*/ 0 h 7052"/>
                <a:gd name="T12" fmla="*/ 0 w 2445"/>
                <a:gd name="T13" fmla="*/ 1015 h 7052"/>
              </a:gdLst>
              <a:ahLst/>
              <a:cxnLst>
                <a:cxn ang="0">
                  <a:pos x="T0" y="T1"/>
                </a:cxn>
                <a:cxn ang="0">
                  <a:pos x="T2" y="T3"/>
                </a:cxn>
                <a:cxn ang="0">
                  <a:pos x="T4" y="T5"/>
                </a:cxn>
                <a:cxn ang="0">
                  <a:pos x="T6" y="T7"/>
                </a:cxn>
                <a:cxn ang="0">
                  <a:pos x="T8" y="T9"/>
                </a:cxn>
                <a:cxn ang="0">
                  <a:pos x="T10" y="T11"/>
                </a:cxn>
                <a:cxn ang="0">
                  <a:pos x="T12" y="T13"/>
                </a:cxn>
              </a:cxnLst>
              <a:rect l="0" t="0" r="r" b="b"/>
              <a:pathLst>
                <a:path w="2445" h="7052">
                  <a:moveTo>
                    <a:pt x="0" y="1015"/>
                  </a:moveTo>
                  <a:lnTo>
                    <a:pt x="1108" y="1015"/>
                  </a:lnTo>
                  <a:lnTo>
                    <a:pt x="1108" y="7052"/>
                  </a:lnTo>
                  <a:lnTo>
                    <a:pt x="2445" y="7052"/>
                  </a:lnTo>
                  <a:lnTo>
                    <a:pt x="2445" y="0"/>
                  </a:lnTo>
                  <a:lnTo>
                    <a:pt x="0" y="0"/>
                  </a:lnTo>
                  <a:lnTo>
                    <a:pt x="0" y="10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9" name="Freeform 138">
              <a:extLst>
                <a:ext uri="{FF2B5EF4-FFF2-40B4-BE49-F238E27FC236}">
                  <a16:creationId xmlns:a16="http://schemas.microsoft.com/office/drawing/2014/main" id="{EE4F529B-0A9F-80A8-4F1C-749E8B12FBBD}"/>
                </a:ext>
              </a:extLst>
            </p:cNvPr>
            <p:cNvSpPr>
              <a:spLocks/>
            </p:cNvSpPr>
            <p:nvPr/>
          </p:nvSpPr>
          <p:spPr bwMode="auto">
            <a:xfrm>
              <a:off x="18722974" y="9315451"/>
              <a:ext cx="2647951" cy="2652711"/>
            </a:xfrm>
            <a:custGeom>
              <a:avLst/>
              <a:gdLst>
                <a:gd name="T0" fmla="*/ 144 w 292"/>
                <a:gd name="T1" fmla="*/ 0 h 293"/>
                <a:gd name="T2" fmla="*/ 0 w 292"/>
                <a:gd name="T3" fmla="*/ 148 h 293"/>
                <a:gd name="T4" fmla="*/ 144 w 292"/>
                <a:gd name="T5" fmla="*/ 293 h 293"/>
                <a:gd name="T6" fmla="*/ 292 w 292"/>
                <a:gd name="T7" fmla="*/ 148 h 293"/>
                <a:gd name="T8" fmla="*/ 144 w 292"/>
                <a:gd name="T9" fmla="*/ 0 h 293"/>
              </a:gdLst>
              <a:ahLst/>
              <a:cxnLst>
                <a:cxn ang="0">
                  <a:pos x="T0" y="T1"/>
                </a:cxn>
                <a:cxn ang="0">
                  <a:pos x="T2" y="T3"/>
                </a:cxn>
                <a:cxn ang="0">
                  <a:pos x="T4" y="T5"/>
                </a:cxn>
                <a:cxn ang="0">
                  <a:pos x="T6" y="T7"/>
                </a:cxn>
                <a:cxn ang="0">
                  <a:pos x="T8" y="T9"/>
                </a:cxn>
              </a:cxnLst>
              <a:rect l="0" t="0" r="r" b="b"/>
              <a:pathLst>
                <a:path w="292" h="293">
                  <a:moveTo>
                    <a:pt x="144" y="0"/>
                  </a:moveTo>
                  <a:cubicBezTo>
                    <a:pt x="63" y="0"/>
                    <a:pt x="0" y="66"/>
                    <a:pt x="0" y="148"/>
                  </a:cubicBezTo>
                  <a:cubicBezTo>
                    <a:pt x="0" y="227"/>
                    <a:pt x="63" y="293"/>
                    <a:pt x="144" y="293"/>
                  </a:cubicBezTo>
                  <a:cubicBezTo>
                    <a:pt x="226" y="293"/>
                    <a:pt x="292" y="227"/>
                    <a:pt x="292" y="148"/>
                  </a:cubicBezTo>
                  <a:cubicBezTo>
                    <a:pt x="292" y="66"/>
                    <a:pt x="226" y="0"/>
                    <a:pt x="1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sp>
        <p:nvSpPr>
          <p:cNvPr id="14" name="Title 19">
            <a:extLst>
              <a:ext uri="{FF2B5EF4-FFF2-40B4-BE49-F238E27FC236}">
                <a16:creationId xmlns:a16="http://schemas.microsoft.com/office/drawing/2014/main" id="{9A96BEE2-CDE1-D063-A34F-DD094DE95716}"/>
              </a:ext>
            </a:extLst>
          </p:cNvPr>
          <p:cNvSpPr txBox="1">
            <a:spLocks/>
          </p:cNvSpPr>
          <p:nvPr/>
        </p:nvSpPr>
        <p:spPr>
          <a:xfrm>
            <a:off x="1323972" y="1561743"/>
            <a:ext cx="5280027" cy="646331"/>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400" b="1" dirty="0">
                <a:solidFill>
                  <a:schemeClr val="bg1"/>
                </a:solidFill>
                <a:latin typeface="+mn-lt"/>
                <a:ea typeface="Meiryo" panose="020B0604030504040204" pitchFamily="34" charset="-128"/>
              </a:rPr>
              <a:t>航空宇宙産業のバーチャル リアリティ</a:t>
            </a:r>
            <a:r>
              <a:rPr lang="en-US" altLang="ja-JP" sz="1400" b="1" dirty="0">
                <a:solidFill>
                  <a:schemeClr val="bg1"/>
                </a:solidFill>
                <a:latin typeface="+mn-lt"/>
                <a:ea typeface="Meiryo" panose="020B0604030504040204" pitchFamily="34" charset="-128"/>
              </a:rPr>
              <a:t>(VR)</a:t>
            </a:r>
            <a:r>
              <a:rPr lang="ja-JP" altLang="en-US" sz="1400" b="1" dirty="0">
                <a:solidFill>
                  <a:schemeClr val="bg1"/>
                </a:solidFill>
                <a:latin typeface="+mn-lt"/>
                <a:ea typeface="Meiryo" panose="020B0604030504040204" pitchFamily="34" charset="-128"/>
              </a:rPr>
              <a:t>ラボでは、</a:t>
            </a:r>
            <a:r>
              <a:rPr lang="en-US" altLang="ja-JP" sz="1400" b="1" dirty="0">
                <a:solidFill>
                  <a:schemeClr val="bg1"/>
                </a:solidFill>
                <a:latin typeface="+mn-lt"/>
                <a:ea typeface="Meiryo" panose="020B0604030504040204" pitchFamily="34" charset="-128"/>
              </a:rPr>
              <a:t>CAVE </a:t>
            </a:r>
            <a:r>
              <a:rPr lang="ja-JP" altLang="en-US" sz="1400" b="1" dirty="0">
                <a:solidFill>
                  <a:schemeClr val="bg1"/>
                </a:solidFill>
                <a:latin typeface="+mn-lt"/>
                <a:ea typeface="Meiryo" panose="020B0604030504040204" pitchFamily="34" charset="-128"/>
              </a:rPr>
              <a:t>システム、モーション キャプチャ システム、</a:t>
            </a:r>
            <a:r>
              <a:rPr lang="en-US" altLang="ja-JP" sz="1400" b="1" dirty="0">
                <a:solidFill>
                  <a:schemeClr val="bg1"/>
                </a:solidFill>
                <a:latin typeface="+mn-lt"/>
                <a:ea typeface="Meiryo" panose="020B0604030504040204" pitchFamily="34" charset="-128"/>
              </a:rPr>
              <a:t>3D </a:t>
            </a:r>
            <a:r>
              <a:rPr lang="ja-JP" altLang="en-US" sz="1400" b="1" dirty="0">
                <a:solidFill>
                  <a:schemeClr val="bg1"/>
                </a:solidFill>
                <a:latin typeface="+mn-lt"/>
                <a:ea typeface="Meiryo" panose="020B0604030504040204" pitchFamily="34" charset="-128"/>
              </a:rPr>
              <a:t>モデリング ソフト</a:t>
            </a:r>
            <a:br>
              <a:rPr lang="en-US" altLang="ja-JP" sz="1400" b="1" dirty="0">
                <a:solidFill>
                  <a:schemeClr val="bg1"/>
                </a:solidFill>
                <a:latin typeface="+mn-lt"/>
                <a:ea typeface="Meiryo" panose="020B0604030504040204" pitchFamily="34" charset="-128"/>
              </a:rPr>
            </a:br>
            <a:r>
              <a:rPr lang="ja-JP" altLang="en-US" sz="1400" b="1" dirty="0">
                <a:solidFill>
                  <a:schemeClr val="bg1"/>
                </a:solidFill>
                <a:latin typeface="+mn-lt"/>
                <a:ea typeface="Meiryo" panose="020B0604030504040204" pitchFamily="34" charset="-128"/>
              </a:rPr>
              <a:t>ウェアなどのさまざまな </a:t>
            </a:r>
            <a:r>
              <a:rPr lang="en-US" altLang="ja-JP" sz="1400" b="1" dirty="0">
                <a:solidFill>
                  <a:schemeClr val="bg1"/>
                </a:solidFill>
                <a:latin typeface="+mn-lt"/>
                <a:ea typeface="Meiryo" panose="020B0604030504040204" pitchFamily="34" charset="-128"/>
              </a:rPr>
              <a:t>VR </a:t>
            </a:r>
            <a:r>
              <a:rPr lang="ja-JP" altLang="en-US" sz="1400" b="1" dirty="0">
                <a:solidFill>
                  <a:schemeClr val="bg1"/>
                </a:solidFill>
                <a:latin typeface="+mn-lt"/>
                <a:ea typeface="Meiryo" panose="020B0604030504040204" pitchFamily="34" charset="-128"/>
              </a:rPr>
              <a:t>テクノロジーを使用しています。 </a:t>
            </a:r>
          </a:p>
        </p:txBody>
      </p:sp>
      <p:sp>
        <p:nvSpPr>
          <p:cNvPr id="17" name="Title 19">
            <a:extLst>
              <a:ext uri="{FF2B5EF4-FFF2-40B4-BE49-F238E27FC236}">
                <a16:creationId xmlns:a16="http://schemas.microsoft.com/office/drawing/2014/main" id="{186C3C5F-9FC6-794D-7A80-8137134A8ED2}"/>
              </a:ext>
            </a:extLst>
          </p:cNvPr>
          <p:cNvSpPr txBox="1">
            <a:spLocks/>
          </p:cNvSpPr>
          <p:nvPr/>
        </p:nvSpPr>
        <p:spPr>
          <a:xfrm>
            <a:off x="368301" y="2646044"/>
            <a:ext cx="2616200" cy="5539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エンジニアは、物理的に設計を行う</a:t>
            </a:r>
            <a:br>
              <a:rPr lang="en-US" altLang="ja-JP" sz="1200" dirty="0">
                <a:solidFill>
                  <a:schemeClr val="bg1"/>
                </a:solidFill>
                <a:latin typeface="+mn-lt"/>
                <a:ea typeface="Meiryo" panose="020B0604030504040204" pitchFamily="34" charset="-128"/>
              </a:rPr>
            </a:br>
            <a:r>
              <a:rPr lang="ja-JP" altLang="en-US" sz="1200" dirty="0">
                <a:solidFill>
                  <a:schemeClr val="bg1"/>
                </a:solidFill>
                <a:latin typeface="+mn-lt"/>
                <a:ea typeface="Meiryo" panose="020B0604030504040204" pitchFamily="34" charset="-128"/>
              </a:rPr>
              <a:t>前に、</a:t>
            </a:r>
            <a:r>
              <a:rPr lang="en-US" altLang="ja-JP" sz="1200" dirty="0">
                <a:solidFill>
                  <a:schemeClr val="bg1"/>
                </a:solidFill>
                <a:latin typeface="+mn-lt"/>
                <a:ea typeface="Meiryo" panose="020B0604030504040204" pitchFamily="34" charset="-128"/>
              </a:rPr>
              <a:t>3D </a:t>
            </a:r>
            <a:r>
              <a:rPr lang="ja-JP" altLang="en-US" sz="1200" dirty="0">
                <a:solidFill>
                  <a:schemeClr val="bg1"/>
                </a:solidFill>
                <a:latin typeface="+mn-lt"/>
                <a:ea typeface="Meiryo" panose="020B0604030504040204" pitchFamily="34" charset="-128"/>
              </a:rPr>
              <a:t>の仮想環境で設計テスト</a:t>
            </a:r>
            <a:br>
              <a:rPr lang="en-US" altLang="ja-JP" sz="1200" dirty="0">
                <a:solidFill>
                  <a:schemeClr val="bg1"/>
                </a:solidFill>
                <a:latin typeface="+mn-lt"/>
                <a:ea typeface="Meiryo" panose="020B0604030504040204" pitchFamily="34" charset="-128"/>
              </a:rPr>
            </a:br>
            <a:r>
              <a:rPr lang="ja-JP" altLang="en-US" sz="1200" dirty="0">
                <a:solidFill>
                  <a:schemeClr val="bg1"/>
                </a:solidFill>
                <a:latin typeface="+mn-lt"/>
                <a:ea typeface="Meiryo" panose="020B0604030504040204" pitchFamily="34" charset="-128"/>
              </a:rPr>
              <a:t>および検証が可能です。</a:t>
            </a:r>
          </a:p>
        </p:txBody>
      </p:sp>
      <p:sp>
        <p:nvSpPr>
          <p:cNvPr id="20" name="Title 19">
            <a:extLst>
              <a:ext uri="{FF2B5EF4-FFF2-40B4-BE49-F238E27FC236}">
                <a16:creationId xmlns:a16="http://schemas.microsoft.com/office/drawing/2014/main" id="{66202B33-38EE-8B1B-D95B-B9DB21C38411}"/>
              </a:ext>
            </a:extLst>
          </p:cNvPr>
          <p:cNvSpPr txBox="1">
            <a:spLocks/>
          </p:cNvSpPr>
          <p:nvPr/>
        </p:nvSpPr>
        <p:spPr>
          <a:xfrm>
            <a:off x="3479800" y="2646044"/>
            <a:ext cx="3164840" cy="55399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これにより、設計の最適化を高速化し、</a:t>
            </a:r>
            <a:br>
              <a:rPr lang="en-US" altLang="ja-JP" sz="1200" dirty="0">
                <a:solidFill>
                  <a:schemeClr val="bg1"/>
                </a:solidFill>
                <a:latin typeface="+mn-lt"/>
                <a:ea typeface="Meiryo" panose="020B0604030504040204" pitchFamily="34" charset="-128"/>
              </a:rPr>
            </a:br>
            <a:r>
              <a:rPr lang="ja-JP" altLang="en-US" sz="1200" dirty="0">
                <a:solidFill>
                  <a:schemeClr val="bg1"/>
                </a:solidFill>
                <a:latin typeface="+mn-lt"/>
                <a:ea typeface="Meiryo" panose="020B0604030504040204" pitchFamily="34" charset="-128"/>
              </a:rPr>
              <a:t>コストやリスクを削減し、製品開発に</a:t>
            </a:r>
            <a:br>
              <a:rPr lang="en-US" altLang="ja-JP" sz="1200" dirty="0">
                <a:solidFill>
                  <a:schemeClr val="bg1"/>
                </a:solidFill>
                <a:latin typeface="+mn-lt"/>
                <a:ea typeface="Meiryo" panose="020B0604030504040204" pitchFamily="34" charset="-128"/>
              </a:rPr>
            </a:br>
            <a:r>
              <a:rPr lang="ja-JP" altLang="en-US" sz="1200" dirty="0">
                <a:solidFill>
                  <a:schemeClr val="bg1"/>
                </a:solidFill>
                <a:latin typeface="+mn-lt"/>
                <a:ea typeface="Meiryo" panose="020B0604030504040204" pitchFamily="34" charset="-128"/>
              </a:rPr>
              <a:t>費やす時間を短縮できます。</a:t>
            </a:r>
          </a:p>
        </p:txBody>
      </p:sp>
      <p:sp>
        <p:nvSpPr>
          <p:cNvPr id="2" name="Oval 1">
            <a:extLst>
              <a:ext uri="{FF2B5EF4-FFF2-40B4-BE49-F238E27FC236}">
                <a16:creationId xmlns:a16="http://schemas.microsoft.com/office/drawing/2014/main" id="{3D72CCEC-93D6-D176-1243-F23E5A4A1C3C}"/>
              </a:ext>
            </a:extLst>
          </p:cNvPr>
          <p:cNvSpPr/>
          <p:nvPr/>
        </p:nvSpPr>
        <p:spPr>
          <a:xfrm>
            <a:off x="368300" y="1518725"/>
            <a:ext cx="732367" cy="73236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grpSp>
        <p:nvGrpSpPr>
          <p:cNvPr id="22" name="Group 21">
            <a:extLst>
              <a:ext uri="{FF2B5EF4-FFF2-40B4-BE49-F238E27FC236}">
                <a16:creationId xmlns:a16="http://schemas.microsoft.com/office/drawing/2014/main" id="{29ED4D1A-82B7-D11F-B646-C7EC181154F3}"/>
              </a:ext>
            </a:extLst>
          </p:cNvPr>
          <p:cNvGrpSpPr>
            <a:grpSpLocks noChangeAspect="1"/>
          </p:cNvGrpSpPr>
          <p:nvPr/>
        </p:nvGrpSpPr>
        <p:grpSpPr>
          <a:xfrm>
            <a:off x="493391" y="1760217"/>
            <a:ext cx="482185" cy="249382"/>
            <a:chOff x="7113588" y="11098213"/>
            <a:chExt cx="29964062" cy="15497175"/>
          </a:xfrm>
          <a:solidFill>
            <a:schemeClr val="tx1"/>
          </a:solidFill>
        </p:grpSpPr>
        <p:sp>
          <p:nvSpPr>
            <p:cNvPr id="23" name="Freeform 155">
              <a:extLst>
                <a:ext uri="{FF2B5EF4-FFF2-40B4-BE49-F238E27FC236}">
                  <a16:creationId xmlns:a16="http://schemas.microsoft.com/office/drawing/2014/main" id="{BA9B81A9-104B-3D70-8294-75218CC14078}"/>
                </a:ext>
              </a:extLst>
            </p:cNvPr>
            <p:cNvSpPr>
              <a:spLocks noEditPoints="1"/>
            </p:cNvSpPr>
            <p:nvPr/>
          </p:nvSpPr>
          <p:spPr bwMode="auto">
            <a:xfrm>
              <a:off x="7113588" y="11098213"/>
              <a:ext cx="29964062" cy="15497175"/>
            </a:xfrm>
            <a:custGeom>
              <a:avLst/>
              <a:gdLst>
                <a:gd name="T0" fmla="*/ 3207 w 3304"/>
                <a:gd name="T1" fmla="*/ 98 h 1712"/>
                <a:gd name="T2" fmla="*/ 2971 w 3304"/>
                <a:gd name="T3" fmla="*/ 0 h 1712"/>
                <a:gd name="T4" fmla="*/ 333 w 3304"/>
                <a:gd name="T5" fmla="*/ 0 h 1712"/>
                <a:gd name="T6" fmla="*/ 97 w 3304"/>
                <a:gd name="T7" fmla="*/ 98 h 1712"/>
                <a:gd name="T8" fmla="*/ 0 w 3304"/>
                <a:gd name="T9" fmla="*/ 334 h 1712"/>
                <a:gd name="T10" fmla="*/ 0 w 3304"/>
                <a:gd name="T11" fmla="*/ 1378 h 1712"/>
                <a:gd name="T12" fmla="*/ 97 w 3304"/>
                <a:gd name="T13" fmla="*/ 1614 h 1712"/>
                <a:gd name="T14" fmla="*/ 333 w 3304"/>
                <a:gd name="T15" fmla="*/ 1712 h 1712"/>
                <a:gd name="T16" fmla="*/ 1184 w 3304"/>
                <a:gd name="T17" fmla="*/ 1712 h 1712"/>
                <a:gd name="T18" fmla="*/ 1499 w 3304"/>
                <a:gd name="T19" fmla="*/ 1488 h 1712"/>
                <a:gd name="T20" fmla="*/ 1516 w 3304"/>
                <a:gd name="T21" fmla="*/ 1438 h 1712"/>
                <a:gd name="T22" fmla="*/ 1628 w 3304"/>
                <a:gd name="T23" fmla="*/ 1358 h 1712"/>
                <a:gd name="T24" fmla="*/ 1695 w 3304"/>
                <a:gd name="T25" fmla="*/ 1379 h 1712"/>
                <a:gd name="T26" fmla="*/ 1738 w 3304"/>
                <a:gd name="T27" fmla="*/ 1434 h 1712"/>
                <a:gd name="T28" fmla="*/ 1763 w 3304"/>
                <a:gd name="T29" fmla="*/ 1499 h 1712"/>
                <a:gd name="T30" fmla="*/ 1886 w 3304"/>
                <a:gd name="T31" fmla="*/ 1653 h 1712"/>
                <a:gd name="T32" fmla="*/ 2074 w 3304"/>
                <a:gd name="T33" fmla="*/ 1712 h 1712"/>
                <a:gd name="T34" fmla="*/ 2971 w 3304"/>
                <a:gd name="T35" fmla="*/ 1712 h 1712"/>
                <a:gd name="T36" fmla="*/ 3207 w 3304"/>
                <a:gd name="T37" fmla="*/ 1614 h 1712"/>
                <a:gd name="T38" fmla="*/ 3304 w 3304"/>
                <a:gd name="T39" fmla="*/ 1378 h 1712"/>
                <a:gd name="T40" fmla="*/ 3304 w 3304"/>
                <a:gd name="T41" fmla="*/ 334 h 1712"/>
                <a:gd name="T42" fmla="*/ 3207 w 3304"/>
                <a:gd name="T43" fmla="*/ 98 h 1712"/>
                <a:gd name="T44" fmla="*/ 3147 w 3304"/>
                <a:gd name="T45" fmla="*/ 1378 h 1712"/>
                <a:gd name="T46" fmla="*/ 2971 w 3304"/>
                <a:gd name="T47" fmla="*/ 1554 h 1712"/>
                <a:gd name="T48" fmla="*/ 2074 w 3304"/>
                <a:gd name="T49" fmla="*/ 1554 h 1712"/>
                <a:gd name="T50" fmla="*/ 1975 w 3304"/>
                <a:gd name="T51" fmla="*/ 1523 h 1712"/>
                <a:gd name="T52" fmla="*/ 1910 w 3304"/>
                <a:gd name="T53" fmla="*/ 1442 h 1712"/>
                <a:gd name="T54" fmla="*/ 1885 w 3304"/>
                <a:gd name="T55" fmla="*/ 1377 h 1712"/>
                <a:gd name="T56" fmla="*/ 1784 w 3304"/>
                <a:gd name="T57" fmla="*/ 1249 h 1712"/>
                <a:gd name="T58" fmla="*/ 1628 w 3304"/>
                <a:gd name="T59" fmla="*/ 1201 h 1712"/>
                <a:gd name="T60" fmla="*/ 1367 w 3304"/>
                <a:gd name="T61" fmla="*/ 1386 h 1712"/>
                <a:gd name="T62" fmla="*/ 1350 w 3304"/>
                <a:gd name="T63" fmla="*/ 1436 h 1712"/>
                <a:gd name="T64" fmla="*/ 1184 w 3304"/>
                <a:gd name="T65" fmla="*/ 1554 h 1712"/>
                <a:gd name="T66" fmla="*/ 333 w 3304"/>
                <a:gd name="T67" fmla="*/ 1554 h 1712"/>
                <a:gd name="T68" fmla="*/ 157 w 3304"/>
                <a:gd name="T69" fmla="*/ 1378 h 1712"/>
                <a:gd name="T70" fmla="*/ 157 w 3304"/>
                <a:gd name="T71" fmla="*/ 334 h 1712"/>
                <a:gd name="T72" fmla="*/ 333 w 3304"/>
                <a:gd name="T73" fmla="*/ 158 h 1712"/>
                <a:gd name="T74" fmla="*/ 2971 w 3304"/>
                <a:gd name="T75" fmla="*/ 158 h 1712"/>
                <a:gd name="T76" fmla="*/ 3147 w 3304"/>
                <a:gd name="T77" fmla="*/ 334 h 1712"/>
                <a:gd name="T78" fmla="*/ 3147 w 3304"/>
                <a:gd name="T79" fmla="*/ 1378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4" h="1712">
                  <a:moveTo>
                    <a:pt x="3207" y="98"/>
                  </a:moveTo>
                  <a:cubicBezTo>
                    <a:pt x="3144" y="35"/>
                    <a:pt x="3060" y="0"/>
                    <a:pt x="2971" y="0"/>
                  </a:cubicBezTo>
                  <a:cubicBezTo>
                    <a:pt x="333" y="0"/>
                    <a:pt x="333" y="0"/>
                    <a:pt x="333" y="0"/>
                  </a:cubicBezTo>
                  <a:cubicBezTo>
                    <a:pt x="244" y="0"/>
                    <a:pt x="160" y="35"/>
                    <a:pt x="97" y="98"/>
                  </a:cubicBezTo>
                  <a:cubicBezTo>
                    <a:pt x="34" y="161"/>
                    <a:pt x="0" y="245"/>
                    <a:pt x="0" y="334"/>
                  </a:cubicBezTo>
                  <a:cubicBezTo>
                    <a:pt x="0" y="1378"/>
                    <a:pt x="0" y="1378"/>
                    <a:pt x="0" y="1378"/>
                  </a:cubicBezTo>
                  <a:cubicBezTo>
                    <a:pt x="0" y="1467"/>
                    <a:pt x="34" y="1551"/>
                    <a:pt x="97" y="1614"/>
                  </a:cubicBezTo>
                  <a:cubicBezTo>
                    <a:pt x="160" y="1677"/>
                    <a:pt x="244" y="1712"/>
                    <a:pt x="333" y="1712"/>
                  </a:cubicBezTo>
                  <a:cubicBezTo>
                    <a:pt x="1184" y="1712"/>
                    <a:pt x="1184" y="1712"/>
                    <a:pt x="1184" y="1712"/>
                  </a:cubicBezTo>
                  <a:cubicBezTo>
                    <a:pt x="1326" y="1712"/>
                    <a:pt x="1452" y="1622"/>
                    <a:pt x="1499" y="1488"/>
                  </a:cubicBezTo>
                  <a:cubicBezTo>
                    <a:pt x="1516" y="1438"/>
                    <a:pt x="1516" y="1438"/>
                    <a:pt x="1516" y="1438"/>
                  </a:cubicBezTo>
                  <a:cubicBezTo>
                    <a:pt x="1532" y="1390"/>
                    <a:pt x="1577" y="1358"/>
                    <a:pt x="1628" y="1358"/>
                  </a:cubicBezTo>
                  <a:cubicBezTo>
                    <a:pt x="1652" y="1358"/>
                    <a:pt x="1675" y="1365"/>
                    <a:pt x="1695" y="1379"/>
                  </a:cubicBezTo>
                  <a:cubicBezTo>
                    <a:pt x="1714" y="1392"/>
                    <a:pt x="1729" y="1411"/>
                    <a:pt x="1738" y="1434"/>
                  </a:cubicBezTo>
                  <a:cubicBezTo>
                    <a:pt x="1763" y="1499"/>
                    <a:pt x="1763" y="1499"/>
                    <a:pt x="1763" y="1499"/>
                  </a:cubicBezTo>
                  <a:cubicBezTo>
                    <a:pt x="1788" y="1562"/>
                    <a:pt x="1830" y="1615"/>
                    <a:pt x="1886" y="1653"/>
                  </a:cubicBezTo>
                  <a:cubicBezTo>
                    <a:pt x="1941" y="1691"/>
                    <a:pt x="2006" y="1712"/>
                    <a:pt x="2074" y="1712"/>
                  </a:cubicBezTo>
                  <a:cubicBezTo>
                    <a:pt x="2971" y="1712"/>
                    <a:pt x="2971" y="1712"/>
                    <a:pt x="2971" y="1712"/>
                  </a:cubicBezTo>
                  <a:cubicBezTo>
                    <a:pt x="3060" y="1712"/>
                    <a:pt x="3144" y="1677"/>
                    <a:pt x="3207" y="1614"/>
                  </a:cubicBezTo>
                  <a:cubicBezTo>
                    <a:pt x="3270" y="1551"/>
                    <a:pt x="3304" y="1467"/>
                    <a:pt x="3304" y="1378"/>
                  </a:cubicBezTo>
                  <a:cubicBezTo>
                    <a:pt x="3304" y="334"/>
                    <a:pt x="3304" y="334"/>
                    <a:pt x="3304" y="334"/>
                  </a:cubicBezTo>
                  <a:cubicBezTo>
                    <a:pt x="3304" y="245"/>
                    <a:pt x="3270" y="161"/>
                    <a:pt x="3207" y="98"/>
                  </a:cubicBezTo>
                  <a:close/>
                  <a:moveTo>
                    <a:pt x="3147" y="1378"/>
                  </a:moveTo>
                  <a:cubicBezTo>
                    <a:pt x="3147" y="1475"/>
                    <a:pt x="3068" y="1554"/>
                    <a:pt x="2971" y="1554"/>
                  </a:cubicBezTo>
                  <a:cubicBezTo>
                    <a:pt x="2074" y="1554"/>
                    <a:pt x="2074" y="1554"/>
                    <a:pt x="2074" y="1554"/>
                  </a:cubicBezTo>
                  <a:cubicBezTo>
                    <a:pt x="2038" y="1554"/>
                    <a:pt x="2004" y="1543"/>
                    <a:pt x="1975" y="1523"/>
                  </a:cubicBezTo>
                  <a:cubicBezTo>
                    <a:pt x="1945" y="1503"/>
                    <a:pt x="1923" y="1475"/>
                    <a:pt x="1910" y="1442"/>
                  </a:cubicBezTo>
                  <a:cubicBezTo>
                    <a:pt x="1885" y="1377"/>
                    <a:pt x="1885" y="1377"/>
                    <a:pt x="1885" y="1377"/>
                  </a:cubicBezTo>
                  <a:cubicBezTo>
                    <a:pt x="1865" y="1325"/>
                    <a:pt x="1830" y="1281"/>
                    <a:pt x="1784" y="1249"/>
                  </a:cubicBezTo>
                  <a:cubicBezTo>
                    <a:pt x="1738" y="1217"/>
                    <a:pt x="1684" y="1201"/>
                    <a:pt x="1628" y="1201"/>
                  </a:cubicBezTo>
                  <a:cubicBezTo>
                    <a:pt x="1510" y="1201"/>
                    <a:pt x="1405" y="1275"/>
                    <a:pt x="1367" y="1386"/>
                  </a:cubicBezTo>
                  <a:cubicBezTo>
                    <a:pt x="1350" y="1436"/>
                    <a:pt x="1350" y="1436"/>
                    <a:pt x="1350" y="1436"/>
                  </a:cubicBezTo>
                  <a:cubicBezTo>
                    <a:pt x="1325" y="1506"/>
                    <a:pt x="1259" y="1554"/>
                    <a:pt x="1184" y="1554"/>
                  </a:cubicBezTo>
                  <a:cubicBezTo>
                    <a:pt x="333" y="1554"/>
                    <a:pt x="333" y="1554"/>
                    <a:pt x="333" y="1554"/>
                  </a:cubicBezTo>
                  <a:cubicBezTo>
                    <a:pt x="236" y="1554"/>
                    <a:pt x="157" y="1475"/>
                    <a:pt x="157" y="1378"/>
                  </a:cubicBezTo>
                  <a:cubicBezTo>
                    <a:pt x="157" y="334"/>
                    <a:pt x="157" y="334"/>
                    <a:pt x="157" y="334"/>
                  </a:cubicBezTo>
                  <a:cubicBezTo>
                    <a:pt x="157" y="237"/>
                    <a:pt x="236" y="158"/>
                    <a:pt x="333" y="158"/>
                  </a:cubicBezTo>
                  <a:cubicBezTo>
                    <a:pt x="2971" y="158"/>
                    <a:pt x="2971" y="158"/>
                    <a:pt x="2971" y="158"/>
                  </a:cubicBezTo>
                  <a:cubicBezTo>
                    <a:pt x="3068" y="158"/>
                    <a:pt x="3147" y="237"/>
                    <a:pt x="3147" y="334"/>
                  </a:cubicBezTo>
                  <a:lnTo>
                    <a:pt x="3147" y="137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4" name="Freeform 156">
              <a:extLst>
                <a:ext uri="{FF2B5EF4-FFF2-40B4-BE49-F238E27FC236}">
                  <a16:creationId xmlns:a16="http://schemas.microsoft.com/office/drawing/2014/main" id="{2DC2270C-8CCA-CAF0-A7B3-F5EEC3CB0606}"/>
                </a:ext>
              </a:extLst>
            </p:cNvPr>
            <p:cNvSpPr>
              <a:spLocks noEditPoints="1"/>
            </p:cNvSpPr>
            <p:nvPr/>
          </p:nvSpPr>
          <p:spPr bwMode="auto">
            <a:xfrm>
              <a:off x="11049000" y="14447838"/>
              <a:ext cx="8480425" cy="8462963"/>
            </a:xfrm>
            <a:custGeom>
              <a:avLst/>
              <a:gdLst>
                <a:gd name="T0" fmla="*/ 798 w 935"/>
                <a:gd name="T1" fmla="*/ 137 h 935"/>
                <a:gd name="T2" fmla="*/ 649 w 935"/>
                <a:gd name="T3" fmla="*/ 37 h 935"/>
                <a:gd name="T4" fmla="*/ 467 w 935"/>
                <a:gd name="T5" fmla="*/ 0 h 935"/>
                <a:gd name="T6" fmla="*/ 285 w 935"/>
                <a:gd name="T7" fmla="*/ 37 h 935"/>
                <a:gd name="T8" fmla="*/ 137 w 935"/>
                <a:gd name="T9" fmla="*/ 137 h 935"/>
                <a:gd name="T10" fmla="*/ 37 w 935"/>
                <a:gd name="T11" fmla="*/ 285 h 935"/>
                <a:gd name="T12" fmla="*/ 0 w 935"/>
                <a:gd name="T13" fmla="*/ 467 h 935"/>
                <a:gd name="T14" fmla="*/ 37 w 935"/>
                <a:gd name="T15" fmla="*/ 649 h 935"/>
                <a:gd name="T16" fmla="*/ 137 w 935"/>
                <a:gd name="T17" fmla="*/ 798 h 935"/>
                <a:gd name="T18" fmla="*/ 285 w 935"/>
                <a:gd name="T19" fmla="*/ 898 h 935"/>
                <a:gd name="T20" fmla="*/ 467 w 935"/>
                <a:gd name="T21" fmla="*/ 935 h 935"/>
                <a:gd name="T22" fmla="*/ 649 w 935"/>
                <a:gd name="T23" fmla="*/ 898 h 935"/>
                <a:gd name="T24" fmla="*/ 798 w 935"/>
                <a:gd name="T25" fmla="*/ 798 h 935"/>
                <a:gd name="T26" fmla="*/ 898 w 935"/>
                <a:gd name="T27" fmla="*/ 649 h 935"/>
                <a:gd name="T28" fmla="*/ 935 w 935"/>
                <a:gd name="T29" fmla="*/ 467 h 935"/>
                <a:gd name="T30" fmla="*/ 898 w 935"/>
                <a:gd name="T31" fmla="*/ 285 h 935"/>
                <a:gd name="T32" fmla="*/ 798 w 935"/>
                <a:gd name="T33" fmla="*/ 137 h 935"/>
                <a:gd name="T34" fmla="*/ 686 w 935"/>
                <a:gd name="T35" fmla="*/ 686 h 935"/>
                <a:gd name="T36" fmla="*/ 467 w 935"/>
                <a:gd name="T37" fmla="*/ 777 h 935"/>
                <a:gd name="T38" fmla="*/ 248 w 935"/>
                <a:gd name="T39" fmla="*/ 686 h 935"/>
                <a:gd name="T40" fmla="*/ 158 w 935"/>
                <a:gd name="T41" fmla="*/ 467 h 935"/>
                <a:gd name="T42" fmla="*/ 248 w 935"/>
                <a:gd name="T43" fmla="*/ 248 h 935"/>
                <a:gd name="T44" fmla="*/ 467 w 935"/>
                <a:gd name="T45" fmla="*/ 157 h 935"/>
                <a:gd name="T46" fmla="*/ 686 w 935"/>
                <a:gd name="T47" fmla="*/ 248 h 935"/>
                <a:gd name="T48" fmla="*/ 777 w 935"/>
                <a:gd name="T49" fmla="*/ 467 h 935"/>
                <a:gd name="T50" fmla="*/ 686 w 935"/>
                <a:gd name="T51" fmla="*/ 68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5" h="935">
                  <a:moveTo>
                    <a:pt x="798" y="137"/>
                  </a:moveTo>
                  <a:cubicBezTo>
                    <a:pt x="755" y="94"/>
                    <a:pt x="705" y="60"/>
                    <a:pt x="649" y="37"/>
                  </a:cubicBezTo>
                  <a:cubicBezTo>
                    <a:pt x="592" y="12"/>
                    <a:pt x="530" y="0"/>
                    <a:pt x="467" y="0"/>
                  </a:cubicBezTo>
                  <a:cubicBezTo>
                    <a:pt x="404" y="0"/>
                    <a:pt x="343" y="12"/>
                    <a:pt x="285" y="37"/>
                  </a:cubicBezTo>
                  <a:cubicBezTo>
                    <a:pt x="230" y="60"/>
                    <a:pt x="180" y="94"/>
                    <a:pt x="137" y="137"/>
                  </a:cubicBezTo>
                  <a:cubicBezTo>
                    <a:pt x="94" y="180"/>
                    <a:pt x="60" y="230"/>
                    <a:pt x="37" y="285"/>
                  </a:cubicBezTo>
                  <a:cubicBezTo>
                    <a:pt x="12" y="343"/>
                    <a:pt x="0" y="404"/>
                    <a:pt x="0" y="467"/>
                  </a:cubicBezTo>
                  <a:cubicBezTo>
                    <a:pt x="0" y="530"/>
                    <a:pt x="12" y="592"/>
                    <a:pt x="37" y="649"/>
                  </a:cubicBezTo>
                  <a:cubicBezTo>
                    <a:pt x="60" y="705"/>
                    <a:pt x="94" y="755"/>
                    <a:pt x="137" y="798"/>
                  </a:cubicBezTo>
                  <a:cubicBezTo>
                    <a:pt x="180" y="841"/>
                    <a:pt x="230" y="874"/>
                    <a:pt x="285" y="898"/>
                  </a:cubicBezTo>
                  <a:cubicBezTo>
                    <a:pt x="343" y="922"/>
                    <a:pt x="404" y="935"/>
                    <a:pt x="467" y="935"/>
                  </a:cubicBezTo>
                  <a:cubicBezTo>
                    <a:pt x="530" y="935"/>
                    <a:pt x="592" y="922"/>
                    <a:pt x="649" y="898"/>
                  </a:cubicBezTo>
                  <a:cubicBezTo>
                    <a:pt x="705" y="874"/>
                    <a:pt x="755" y="841"/>
                    <a:pt x="798" y="798"/>
                  </a:cubicBezTo>
                  <a:cubicBezTo>
                    <a:pt x="841" y="755"/>
                    <a:pt x="875" y="705"/>
                    <a:pt x="898" y="649"/>
                  </a:cubicBezTo>
                  <a:cubicBezTo>
                    <a:pt x="922" y="592"/>
                    <a:pt x="935" y="530"/>
                    <a:pt x="935" y="467"/>
                  </a:cubicBezTo>
                  <a:cubicBezTo>
                    <a:pt x="935" y="404"/>
                    <a:pt x="922" y="343"/>
                    <a:pt x="898" y="285"/>
                  </a:cubicBezTo>
                  <a:cubicBezTo>
                    <a:pt x="875" y="230"/>
                    <a:pt x="841" y="180"/>
                    <a:pt x="798" y="137"/>
                  </a:cubicBezTo>
                  <a:close/>
                  <a:moveTo>
                    <a:pt x="686" y="686"/>
                  </a:moveTo>
                  <a:cubicBezTo>
                    <a:pt x="628" y="745"/>
                    <a:pt x="550" y="777"/>
                    <a:pt x="467" y="777"/>
                  </a:cubicBezTo>
                  <a:cubicBezTo>
                    <a:pt x="385" y="777"/>
                    <a:pt x="307" y="745"/>
                    <a:pt x="248" y="686"/>
                  </a:cubicBezTo>
                  <a:cubicBezTo>
                    <a:pt x="190" y="628"/>
                    <a:pt x="158" y="550"/>
                    <a:pt x="158" y="467"/>
                  </a:cubicBezTo>
                  <a:cubicBezTo>
                    <a:pt x="158" y="385"/>
                    <a:pt x="190" y="307"/>
                    <a:pt x="248" y="248"/>
                  </a:cubicBezTo>
                  <a:cubicBezTo>
                    <a:pt x="307" y="190"/>
                    <a:pt x="385" y="157"/>
                    <a:pt x="467" y="157"/>
                  </a:cubicBezTo>
                  <a:cubicBezTo>
                    <a:pt x="550" y="157"/>
                    <a:pt x="628" y="190"/>
                    <a:pt x="686" y="248"/>
                  </a:cubicBezTo>
                  <a:cubicBezTo>
                    <a:pt x="745" y="307"/>
                    <a:pt x="777" y="385"/>
                    <a:pt x="777" y="467"/>
                  </a:cubicBezTo>
                  <a:cubicBezTo>
                    <a:pt x="777" y="550"/>
                    <a:pt x="745" y="628"/>
                    <a:pt x="686" y="6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5" name="Freeform 157">
              <a:extLst>
                <a:ext uri="{FF2B5EF4-FFF2-40B4-BE49-F238E27FC236}">
                  <a16:creationId xmlns:a16="http://schemas.microsoft.com/office/drawing/2014/main" id="{D54B016F-FD84-F98E-B4B1-26900D836C52}"/>
                </a:ext>
              </a:extLst>
            </p:cNvPr>
            <p:cNvSpPr>
              <a:spLocks noEditPoints="1"/>
            </p:cNvSpPr>
            <p:nvPr/>
          </p:nvSpPr>
          <p:spPr bwMode="auto">
            <a:xfrm>
              <a:off x="24588788" y="14447838"/>
              <a:ext cx="8480425" cy="8462963"/>
            </a:xfrm>
            <a:custGeom>
              <a:avLst/>
              <a:gdLst>
                <a:gd name="T0" fmla="*/ 798 w 935"/>
                <a:gd name="T1" fmla="*/ 137 h 935"/>
                <a:gd name="T2" fmla="*/ 650 w 935"/>
                <a:gd name="T3" fmla="*/ 37 h 935"/>
                <a:gd name="T4" fmla="*/ 468 w 935"/>
                <a:gd name="T5" fmla="*/ 0 h 935"/>
                <a:gd name="T6" fmla="*/ 286 w 935"/>
                <a:gd name="T7" fmla="*/ 37 h 935"/>
                <a:gd name="T8" fmla="*/ 137 w 935"/>
                <a:gd name="T9" fmla="*/ 137 h 935"/>
                <a:gd name="T10" fmla="*/ 37 w 935"/>
                <a:gd name="T11" fmla="*/ 285 h 935"/>
                <a:gd name="T12" fmla="*/ 0 w 935"/>
                <a:gd name="T13" fmla="*/ 467 h 935"/>
                <a:gd name="T14" fmla="*/ 37 w 935"/>
                <a:gd name="T15" fmla="*/ 649 h 935"/>
                <a:gd name="T16" fmla="*/ 137 w 935"/>
                <a:gd name="T17" fmla="*/ 798 h 935"/>
                <a:gd name="T18" fmla="*/ 286 w 935"/>
                <a:gd name="T19" fmla="*/ 898 h 935"/>
                <a:gd name="T20" fmla="*/ 468 w 935"/>
                <a:gd name="T21" fmla="*/ 935 h 935"/>
                <a:gd name="T22" fmla="*/ 650 w 935"/>
                <a:gd name="T23" fmla="*/ 898 h 935"/>
                <a:gd name="T24" fmla="*/ 798 w 935"/>
                <a:gd name="T25" fmla="*/ 798 h 935"/>
                <a:gd name="T26" fmla="*/ 898 w 935"/>
                <a:gd name="T27" fmla="*/ 649 h 935"/>
                <a:gd name="T28" fmla="*/ 935 w 935"/>
                <a:gd name="T29" fmla="*/ 467 h 935"/>
                <a:gd name="T30" fmla="*/ 898 w 935"/>
                <a:gd name="T31" fmla="*/ 285 h 935"/>
                <a:gd name="T32" fmla="*/ 798 w 935"/>
                <a:gd name="T33" fmla="*/ 137 h 935"/>
                <a:gd name="T34" fmla="*/ 687 w 935"/>
                <a:gd name="T35" fmla="*/ 686 h 935"/>
                <a:gd name="T36" fmla="*/ 468 w 935"/>
                <a:gd name="T37" fmla="*/ 777 h 935"/>
                <a:gd name="T38" fmla="*/ 249 w 935"/>
                <a:gd name="T39" fmla="*/ 686 h 935"/>
                <a:gd name="T40" fmla="*/ 158 w 935"/>
                <a:gd name="T41" fmla="*/ 467 h 935"/>
                <a:gd name="T42" fmla="*/ 249 w 935"/>
                <a:gd name="T43" fmla="*/ 248 h 935"/>
                <a:gd name="T44" fmla="*/ 468 w 935"/>
                <a:gd name="T45" fmla="*/ 157 h 935"/>
                <a:gd name="T46" fmla="*/ 687 w 935"/>
                <a:gd name="T47" fmla="*/ 248 h 935"/>
                <a:gd name="T48" fmla="*/ 777 w 935"/>
                <a:gd name="T49" fmla="*/ 467 h 935"/>
                <a:gd name="T50" fmla="*/ 687 w 935"/>
                <a:gd name="T51" fmla="*/ 686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5" h="935">
                  <a:moveTo>
                    <a:pt x="798" y="137"/>
                  </a:moveTo>
                  <a:cubicBezTo>
                    <a:pt x="755" y="94"/>
                    <a:pt x="705" y="60"/>
                    <a:pt x="650" y="37"/>
                  </a:cubicBezTo>
                  <a:cubicBezTo>
                    <a:pt x="592" y="12"/>
                    <a:pt x="531" y="0"/>
                    <a:pt x="468" y="0"/>
                  </a:cubicBezTo>
                  <a:cubicBezTo>
                    <a:pt x="405" y="0"/>
                    <a:pt x="343" y="12"/>
                    <a:pt x="286" y="37"/>
                  </a:cubicBezTo>
                  <a:cubicBezTo>
                    <a:pt x="230" y="60"/>
                    <a:pt x="180" y="94"/>
                    <a:pt x="137" y="137"/>
                  </a:cubicBezTo>
                  <a:cubicBezTo>
                    <a:pt x="94" y="180"/>
                    <a:pt x="60" y="230"/>
                    <a:pt x="37" y="285"/>
                  </a:cubicBezTo>
                  <a:cubicBezTo>
                    <a:pt x="13" y="343"/>
                    <a:pt x="0" y="404"/>
                    <a:pt x="0" y="467"/>
                  </a:cubicBezTo>
                  <a:cubicBezTo>
                    <a:pt x="0" y="530"/>
                    <a:pt x="13" y="592"/>
                    <a:pt x="37" y="649"/>
                  </a:cubicBezTo>
                  <a:cubicBezTo>
                    <a:pt x="60" y="705"/>
                    <a:pt x="94" y="755"/>
                    <a:pt x="137" y="798"/>
                  </a:cubicBezTo>
                  <a:cubicBezTo>
                    <a:pt x="180" y="841"/>
                    <a:pt x="230" y="874"/>
                    <a:pt x="286" y="898"/>
                  </a:cubicBezTo>
                  <a:cubicBezTo>
                    <a:pt x="343" y="922"/>
                    <a:pt x="405" y="935"/>
                    <a:pt x="468" y="935"/>
                  </a:cubicBezTo>
                  <a:cubicBezTo>
                    <a:pt x="531" y="935"/>
                    <a:pt x="592" y="922"/>
                    <a:pt x="650" y="898"/>
                  </a:cubicBezTo>
                  <a:cubicBezTo>
                    <a:pt x="705" y="874"/>
                    <a:pt x="755" y="841"/>
                    <a:pt x="798" y="798"/>
                  </a:cubicBezTo>
                  <a:cubicBezTo>
                    <a:pt x="841" y="755"/>
                    <a:pt x="875" y="705"/>
                    <a:pt x="898" y="649"/>
                  </a:cubicBezTo>
                  <a:cubicBezTo>
                    <a:pt x="923" y="592"/>
                    <a:pt x="935" y="530"/>
                    <a:pt x="935" y="467"/>
                  </a:cubicBezTo>
                  <a:cubicBezTo>
                    <a:pt x="935" y="404"/>
                    <a:pt x="923" y="343"/>
                    <a:pt x="898" y="285"/>
                  </a:cubicBezTo>
                  <a:cubicBezTo>
                    <a:pt x="875" y="230"/>
                    <a:pt x="841" y="180"/>
                    <a:pt x="798" y="137"/>
                  </a:cubicBezTo>
                  <a:close/>
                  <a:moveTo>
                    <a:pt x="687" y="686"/>
                  </a:moveTo>
                  <a:cubicBezTo>
                    <a:pt x="628" y="745"/>
                    <a:pt x="550" y="777"/>
                    <a:pt x="468" y="777"/>
                  </a:cubicBezTo>
                  <a:cubicBezTo>
                    <a:pt x="385" y="777"/>
                    <a:pt x="307" y="745"/>
                    <a:pt x="249" y="686"/>
                  </a:cubicBezTo>
                  <a:cubicBezTo>
                    <a:pt x="190" y="628"/>
                    <a:pt x="158" y="550"/>
                    <a:pt x="158" y="467"/>
                  </a:cubicBezTo>
                  <a:cubicBezTo>
                    <a:pt x="158" y="385"/>
                    <a:pt x="190" y="307"/>
                    <a:pt x="249" y="248"/>
                  </a:cubicBezTo>
                  <a:cubicBezTo>
                    <a:pt x="307" y="190"/>
                    <a:pt x="385" y="157"/>
                    <a:pt x="468" y="157"/>
                  </a:cubicBezTo>
                  <a:cubicBezTo>
                    <a:pt x="550" y="157"/>
                    <a:pt x="628" y="190"/>
                    <a:pt x="687" y="248"/>
                  </a:cubicBezTo>
                  <a:cubicBezTo>
                    <a:pt x="745" y="307"/>
                    <a:pt x="777" y="385"/>
                    <a:pt x="777" y="467"/>
                  </a:cubicBezTo>
                  <a:cubicBezTo>
                    <a:pt x="777" y="550"/>
                    <a:pt x="745" y="628"/>
                    <a:pt x="687" y="6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cxnSp>
        <p:nvCxnSpPr>
          <p:cNvPr id="27" name="Straight Connector 26">
            <a:extLst>
              <a:ext uri="{FF2B5EF4-FFF2-40B4-BE49-F238E27FC236}">
                <a16:creationId xmlns:a16="http://schemas.microsoft.com/office/drawing/2014/main" id="{04BE6573-FFA4-CBC4-7517-E725AB253DA2}"/>
              </a:ext>
            </a:extLst>
          </p:cNvPr>
          <p:cNvCxnSpPr>
            <a:cxnSpLocks/>
          </p:cNvCxnSpPr>
          <p:nvPr/>
        </p:nvCxnSpPr>
        <p:spPr>
          <a:xfrm>
            <a:off x="3210986" y="2646044"/>
            <a:ext cx="0" cy="55399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457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0147-7758-FE96-CFBB-C56F88FFDC61}"/>
              </a:ext>
            </a:extLst>
          </p:cNvPr>
          <p:cNvSpPr>
            <a:spLocks noGrp="1"/>
          </p:cNvSpPr>
          <p:nvPr>
            <p:ph type="title"/>
          </p:nvPr>
        </p:nvSpPr>
        <p:spPr>
          <a:xfrm>
            <a:off x="368490" y="365760"/>
            <a:ext cx="8407020" cy="398571"/>
          </a:xfrm>
        </p:spPr>
        <p:txBody>
          <a:bodyPr rtlCol="0"/>
          <a:lstStyle/>
          <a:p>
            <a:pPr rtl="0"/>
            <a:r>
              <a:rPr lang="ja-JP" altLang="en-US" dirty="0">
                <a:ea typeface="Meiryo" panose="020B0604030504040204" pitchFamily="34" charset="-128"/>
              </a:rPr>
              <a:t>サイバーセキュリティの統合の例</a:t>
            </a:r>
          </a:p>
        </p:txBody>
      </p:sp>
      <p:sp>
        <p:nvSpPr>
          <p:cNvPr id="8" name="TextBox 7">
            <a:extLst>
              <a:ext uri="{FF2B5EF4-FFF2-40B4-BE49-F238E27FC236}">
                <a16:creationId xmlns:a16="http://schemas.microsoft.com/office/drawing/2014/main" id="{375643AD-FBF6-83B9-F971-68AFFB00C453}"/>
              </a:ext>
            </a:extLst>
          </p:cNvPr>
          <p:cNvSpPr txBox="1">
            <a:spLocks/>
          </p:cNvSpPr>
          <p:nvPr/>
        </p:nvSpPr>
        <p:spPr>
          <a:xfrm>
            <a:off x="605127" y="2761509"/>
            <a:ext cx="2142736" cy="923330"/>
          </a:xfrm>
          <a:prstGeom prst="rect">
            <a:avLst/>
          </a:prstGeom>
          <a:noFill/>
        </p:spPr>
        <p:txBody>
          <a:bodyPr wrap="square" lIns="0" tIns="0" rIns="0" bIns="0" rtlCol="0">
            <a:spAutoFit/>
          </a:bodyPr>
          <a:lstStyle/>
          <a:p>
            <a:pPr algn="ctr" defTabSz="812720" rtl="0">
              <a:spcAft>
                <a:spcPts val="800"/>
              </a:spcAft>
              <a:defRPr/>
            </a:pPr>
            <a:r>
              <a:rPr lang="ja-JP" altLang="en-US" sz="1200" dirty="0">
                <a:latin typeface="Artifakt ElementOfc"/>
                <a:ea typeface="Meiryo" panose="020B0604030504040204" pitchFamily="34" charset="-128"/>
              </a:rPr>
              <a:t>ソフトウェア エンジニアは、脅威モデリングとセキュリティ テストを使用することで、ソフトウェアのセキュリティの脆弱性を特定し修正します。</a:t>
            </a:r>
          </a:p>
        </p:txBody>
      </p:sp>
      <p:sp>
        <p:nvSpPr>
          <p:cNvPr id="5" name="Rectangle 4">
            <a:extLst>
              <a:ext uri="{FF2B5EF4-FFF2-40B4-BE49-F238E27FC236}">
                <a16:creationId xmlns:a16="http://schemas.microsoft.com/office/drawing/2014/main" id="{EAED37E4-CD69-F8D5-1634-0E217EC636B7}"/>
              </a:ext>
            </a:extLst>
          </p:cNvPr>
          <p:cNvSpPr>
            <a:spLocks/>
          </p:cNvSpPr>
          <p:nvPr/>
        </p:nvSpPr>
        <p:spPr>
          <a:xfrm>
            <a:off x="368490" y="1793982"/>
            <a:ext cx="2616010" cy="2273411"/>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6" name="Rectangle 5">
            <a:extLst>
              <a:ext uri="{FF2B5EF4-FFF2-40B4-BE49-F238E27FC236}">
                <a16:creationId xmlns:a16="http://schemas.microsoft.com/office/drawing/2014/main" id="{FCB020DE-CB50-C7B1-7601-1C14973795EE}"/>
              </a:ext>
            </a:extLst>
          </p:cNvPr>
          <p:cNvSpPr>
            <a:spLocks/>
          </p:cNvSpPr>
          <p:nvPr/>
        </p:nvSpPr>
        <p:spPr>
          <a:xfrm>
            <a:off x="368490" y="1793982"/>
            <a:ext cx="2616010" cy="641350"/>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188720" rtlCol="0" anchor="ctr"/>
          <a:lstStyle/>
          <a:p>
            <a:pPr marL="0" marR="0" lvl="0" indent="0" defTabSz="812720" rtl="0" eaLnBrk="1" fontAlgn="auto" latinLnBrk="0" hangingPunct="1">
              <a:lnSpc>
                <a:spcPct val="100000"/>
              </a:lnSpc>
              <a:spcBef>
                <a:spcPts val="0"/>
              </a:spcBef>
              <a:spcAft>
                <a:spcPts val="800"/>
              </a:spcAft>
              <a:buClrTx/>
              <a:buSzTx/>
              <a:buFontTx/>
              <a:buNone/>
              <a:tabLst/>
              <a:defRPr/>
            </a:pPr>
            <a:r>
              <a:rPr lang="ja-JP" altLang="en-US" sz="1400" b="1" i="0" u="none" strike="noStrike" kern="1200" cap="none" spc="0" normalizeH="0" dirty="0">
                <a:ln>
                  <a:noFill/>
                </a:ln>
                <a:solidFill>
                  <a:schemeClr val="bg1"/>
                </a:solidFill>
                <a:effectLst/>
                <a:uLnTx/>
                <a:uFillTx/>
                <a:latin typeface="Artifakt ElementOfc"/>
                <a:ea typeface="Meiryo" panose="020B0604030504040204" pitchFamily="34" charset="-128"/>
                <a:cs typeface="+mn-cs"/>
              </a:rPr>
              <a:t>ソフトウェア </a:t>
            </a:r>
            <a:br>
              <a:rPr lang="en-US" altLang="ja-JP" sz="1400" b="1" i="0" u="none" strike="noStrike" kern="1200" cap="none" spc="0" normalizeH="0" dirty="0">
                <a:ln>
                  <a:noFill/>
                </a:ln>
                <a:solidFill>
                  <a:schemeClr val="bg1"/>
                </a:solidFill>
                <a:effectLst/>
                <a:uLnTx/>
                <a:uFillTx/>
                <a:latin typeface="Artifakt ElementOfc"/>
                <a:ea typeface="Meiryo" panose="020B0604030504040204" pitchFamily="34" charset="-128"/>
                <a:cs typeface="+mn-cs"/>
              </a:rPr>
            </a:br>
            <a:r>
              <a:rPr lang="ja-JP" altLang="en-US" sz="1400" b="1" i="0" u="none" strike="noStrike" kern="1200" cap="none" spc="0" normalizeH="0" dirty="0">
                <a:ln>
                  <a:noFill/>
                </a:ln>
                <a:solidFill>
                  <a:schemeClr val="bg1"/>
                </a:solidFill>
                <a:effectLst/>
                <a:uLnTx/>
                <a:uFillTx/>
                <a:latin typeface="Artifakt ElementOfc"/>
                <a:ea typeface="Meiryo" panose="020B0604030504040204" pitchFamily="34" charset="-128"/>
                <a:cs typeface="+mn-cs"/>
              </a:rPr>
              <a:t>エンジニア</a:t>
            </a:r>
          </a:p>
        </p:txBody>
      </p:sp>
      <p:sp>
        <p:nvSpPr>
          <p:cNvPr id="7" name="Rectangle 6">
            <a:extLst>
              <a:ext uri="{FF2B5EF4-FFF2-40B4-BE49-F238E27FC236}">
                <a16:creationId xmlns:a16="http://schemas.microsoft.com/office/drawing/2014/main" id="{D941D9FE-DF0D-6445-281E-B63B56C0BB74}"/>
              </a:ext>
            </a:extLst>
          </p:cNvPr>
          <p:cNvSpPr>
            <a:spLocks/>
          </p:cNvSpPr>
          <p:nvPr/>
        </p:nvSpPr>
        <p:spPr>
          <a:xfrm>
            <a:off x="368490" y="4039961"/>
            <a:ext cx="2616010" cy="27432"/>
          </a:xfrm>
          <a:prstGeom prst="rect">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grpSp>
        <p:nvGrpSpPr>
          <p:cNvPr id="20" name="Graphic 73">
            <a:extLst>
              <a:ext uri="{FF2B5EF4-FFF2-40B4-BE49-F238E27FC236}">
                <a16:creationId xmlns:a16="http://schemas.microsoft.com/office/drawing/2014/main" id="{407E6EFE-A54F-0B2E-E0FF-50B219661E53}"/>
              </a:ext>
            </a:extLst>
          </p:cNvPr>
          <p:cNvGrpSpPr>
            <a:grpSpLocks noChangeAspect="1"/>
          </p:cNvGrpSpPr>
          <p:nvPr/>
        </p:nvGrpSpPr>
        <p:grpSpPr>
          <a:xfrm>
            <a:off x="865282" y="1883570"/>
            <a:ext cx="498472" cy="451910"/>
            <a:chOff x="2468688" y="3000375"/>
            <a:chExt cx="693420" cy="628650"/>
          </a:xfrm>
          <a:solidFill>
            <a:schemeClr val="bg1"/>
          </a:solidFill>
        </p:grpSpPr>
        <p:sp>
          <p:nvSpPr>
            <p:cNvPr id="21" name="Freeform 75">
              <a:extLst>
                <a:ext uri="{FF2B5EF4-FFF2-40B4-BE49-F238E27FC236}">
                  <a16:creationId xmlns:a16="http://schemas.microsoft.com/office/drawing/2014/main" id="{3C65EBC7-951C-D116-D57C-36B8C9D06EAD}"/>
                </a:ext>
              </a:extLst>
            </p:cNvPr>
            <p:cNvSpPr/>
            <p:nvPr/>
          </p:nvSpPr>
          <p:spPr>
            <a:xfrm>
              <a:off x="2511550" y="3044190"/>
              <a:ext cx="606865"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ja-JP" altLang="en-US" dirty="0">
                <a:solidFill>
                  <a:schemeClr val="bg1"/>
                </a:solidFill>
                <a:ea typeface="Meiryo" panose="020B0604030504040204" pitchFamily="34" charset="-128"/>
              </a:endParaRPr>
            </a:p>
          </p:txBody>
        </p:sp>
        <p:sp>
          <p:nvSpPr>
            <p:cNvPr id="22" name="Freeform 76">
              <a:extLst>
                <a:ext uri="{FF2B5EF4-FFF2-40B4-BE49-F238E27FC236}">
                  <a16:creationId xmlns:a16="http://schemas.microsoft.com/office/drawing/2014/main" id="{A32D398A-9AA4-2581-C97D-3EF72FA802C2}"/>
                </a:ext>
              </a:extLst>
            </p:cNvPr>
            <p:cNvSpPr/>
            <p:nvPr/>
          </p:nvSpPr>
          <p:spPr>
            <a:xfrm>
              <a:off x="2468688" y="3000375"/>
              <a:ext cx="693420" cy="62865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ja-JP" altLang="en-US" dirty="0">
                <a:solidFill>
                  <a:schemeClr val="bg1"/>
                </a:solidFill>
                <a:ea typeface="Meiryo" panose="020B0604030504040204" pitchFamily="34" charset="-128"/>
              </a:endParaRPr>
            </a:p>
          </p:txBody>
        </p:sp>
        <p:sp>
          <p:nvSpPr>
            <p:cNvPr id="23" name="Freeform 77">
              <a:extLst>
                <a:ext uri="{FF2B5EF4-FFF2-40B4-BE49-F238E27FC236}">
                  <a16:creationId xmlns:a16="http://schemas.microsoft.com/office/drawing/2014/main" id="{B7312E0B-EC27-2BC2-823E-352611D33BB4}"/>
                </a:ext>
              </a:extLst>
            </p:cNvPr>
            <p:cNvSpPr/>
            <p:nvPr/>
          </p:nvSpPr>
          <p:spPr>
            <a:xfrm>
              <a:off x="2807778" y="3460432"/>
              <a:ext cx="17144" cy="17145"/>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ja-JP" altLang="en-US" dirty="0">
                <a:solidFill>
                  <a:schemeClr val="bg1"/>
                </a:solidFill>
                <a:ea typeface="Meiryo" panose="020B0604030504040204" pitchFamily="34" charset="-128"/>
              </a:endParaRPr>
            </a:p>
          </p:txBody>
        </p:sp>
        <p:sp>
          <p:nvSpPr>
            <p:cNvPr id="24" name="Freeform 78">
              <a:extLst>
                <a:ext uri="{FF2B5EF4-FFF2-40B4-BE49-F238E27FC236}">
                  <a16:creationId xmlns:a16="http://schemas.microsoft.com/office/drawing/2014/main" id="{FCC42D4B-2838-D15D-63FE-CF9B9C608408}"/>
                </a:ext>
              </a:extLst>
            </p:cNvPr>
            <p:cNvSpPr/>
            <p:nvPr/>
          </p:nvSpPr>
          <p:spPr>
            <a:xfrm>
              <a:off x="2832542" y="3149917"/>
              <a:ext cx="223837" cy="50482"/>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ja-JP" altLang="en-US" dirty="0">
                <a:solidFill>
                  <a:schemeClr val="bg1"/>
                </a:solidFill>
                <a:ea typeface="Meiryo" panose="020B0604030504040204" pitchFamily="34" charset="-128"/>
              </a:endParaRPr>
            </a:p>
          </p:txBody>
        </p:sp>
        <p:sp>
          <p:nvSpPr>
            <p:cNvPr id="36" name="Freeform 79">
              <a:extLst>
                <a:ext uri="{FF2B5EF4-FFF2-40B4-BE49-F238E27FC236}">
                  <a16:creationId xmlns:a16="http://schemas.microsoft.com/office/drawing/2014/main" id="{F3DA2F10-CB82-040B-A813-E4FF042E1DDE}"/>
                </a:ext>
              </a:extLst>
            </p:cNvPr>
            <p:cNvSpPr/>
            <p:nvPr/>
          </p:nvSpPr>
          <p:spPr>
            <a:xfrm>
              <a:off x="2833495" y="3214687"/>
              <a:ext cx="222885" cy="50482"/>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ja-JP" altLang="en-US" dirty="0">
                <a:solidFill>
                  <a:schemeClr val="bg1"/>
                </a:solidFill>
                <a:ea typeface="Meiryo" panose="020B0604030504040204" pitchFamily="34" charset="-128"/>
              </a:endParaRPr>
            </a:p>
          </p:txBody>
        </p:sp>
        <p:sp>
          <p:nvSpPr>
            <p:cNvPr id="37" name="Freeform 80">
              <a:extLst>
                <a:ext uri="{FF2B5EF4-FFF2-40B4-BE49-F238E27FC236}">
                  <a16:creationId xmlns:a16="http://schemas.microsoft.com/office/drawing/2014/main" id="{3337F769-A773-8E2E-C05A-95472F7C13A5}"/>
                </a:ext>
              </a:extLst>
            </p:cNvPr>
            <p:cNvSpPr/>
            <p:nvPr/>
          </p:nvSpPr>
          <p:spPr>
            <a:xfrm>
              <a:off x="2833495" y="3279457"/>
              <a:ext cx="221932" cy="50482"/>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ja-JP" altLang="en-US" dirty="0">
                <a:solidFill>
                  <a:schemeClr val="bg1"/>
                </a:solidFill>
                <a:ea typeface="Meiryo" panose="020B0604030504040204" pitchFamily="34" charset="-128"/>
              </a:endParaRPr>
            </a:p>
          </p:txBody>
        </p:sp>
        <p:sp>
          <p:nvSpPr>
            <p:cNvPr id="38" name="Freeform 81">
              <a:extLst>
                <a:ext uri="{FF2B5EF4-FFF2-40B4-BE49-F238E27FC236}">
                  <a16:creationId xmlns:a16="http://schemas.microsoft.com/office/drawing/2014/main" id="{100A6522-CD9D-7282-7E6A-380D53B40CEA}"/>
                </a:ext>
              </a:extLst>
            </p:cNvPr>
            <p:cNvSpPr/>
            <p:nvPr/>
          </p:nvSpPr>
          <p:spPr>
            <a:xfrm>
              <a:off x="2577273" y="3118485"/>
              <a:ext cx="219075" cy="24098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ja-JP" altLang="en-US" dirty="0">
                <a:solidFill>
                  <a:schemeClr val="bg1"/>
                </a:solidFill>
                <a:ea typeface="Meiryo" panose="020B0604030504040204" pitchFamily="34" charset="-128"/>
              </a:endParaRPr>
            </a:p>
          </p:txBody>
        </p:sp>
      </p:grpSp>
      <p:sp>
        <p:nvSpPr>
          <p:cNvPr id="27" name="TextBox 26">
            <a:extLst>
              <a:ext uri="{FF2B5EF4-FFF2-40B4-BE49-F238E27FC236}">
                <a16:creationId xmlns:a16="http://schemas.microsoft.com/office/drawing/2014/main" id="{A3A58F9F-20DD-63D6-CBA2-652450D78CAB}"/>
              </a:ext>
            </a:extLst>
          </p:cNvPr>
          <p:cNvSpPr txBox="1">
            <a:spLocks/>
          </p:cNvSpPr>
          <p:nvPr/>
        </p:nvSpPr>
        <p:spPr>
          <a:xfrm>
            <a:off x="3500632" y="2658543"/>
            <a:ext cx="2142736" cy="1107996"/>
          </a:xfrm>
          <a:prstGeom prst="rect">
            <a:avLst/>
          </a:prstGeom>
          <a:noFill/>
        </p:spPr>
        <p:txBody>
          <a:bodyPr wrap="square" lIns="0" tIns="0" rIns="0" bIns="0" rtlCol="0" anchor="ctr">
            <a:spAutoFit/>
          </a:bodyPr>
          <a:lstStyle/>
          <a:p>
            <a:pPr algn="ctr" defTabSz="812720" rtl="0">
              <a:spcAft>
                <a:spcPts val="800"/>
              </a:spcAft>
              <a:defRPr/>
            </a:pPr>
            <a:r>
              <a:rPr lang="ja-JP" altLang="en-US" sz="1200" dirty="0">
                <a:latin typeface="Artifakt ElementOfc"/>
                <a:ea typeface="Meiryo" panose="020B0604030504040204" pitchFamily="34" charset="-128"/>
              </a:rPr>
              <a:t>バイオメディカル エンジニアは、医療機器などの物理システムを保護します。物理的セキュリティやアクセス制御などの技術を使用して、サイバー攻撃から設計を保護します。 </a:t>
            </a:r>
          </a:p>
        </p:txBody>
      </p:sp>
      <p:sp>
        <p:nvSpPr>
          <p:cNvPr id="28" name="Rectangle 27">
            <a:extLst>
              <a:ext uri="{FF2B5EF4-FFF2-40B4-BE49-F238E27FC236}">
                <a16:creationId xmlns:a16="http://schemas.microsoft.com/office/drawing/2014/main" id="{F5CE5EBA-C0D2-F758-97F1-B3F0306EAE7D}"/>
              </a:ext>
            </a:extLst>
          </p:cNvPr>
          <p:cNvSpPr>
            <a:spLocks/>
          </p:cNvSpPr>
          <p:nvPr/>
        </p:nvSpPr>
        <p:spPr>
          <a:xfrm>
            <a:off x="3263995" y="1793982"/>
            <a:ext cx="2616010" cy="2273411"/>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29" name="Rectangle 28">
            <a:extLst>
              <a:ext uri="{FF2B5EF4-FFF2-40B4-BE49-F238E27FC236}">
                <a16:creationId xmlns:a16="http://schemas.microsoft.com/office/drawing/2014/main" id="{A0DA2B46-61E4-D56D-BAB6-E54F9504E745}"/>
              </a:ext>
            </a:extLst>
          </p:cNvPr>
          <p:cNvSpPr>
            <a:spLocks/>
          </p:cNvSpPr>
          <p:nvPr/>
        </p:nvSpPr>
        <p:spPr>
          <a:xfrm>
            <a:off x="3263995" y="1793982"/>
            <a:ext cx="2616010" cy="641350"/>
          </a:xfrm>
          <a:prstGeom prst="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116000" rIns="0" rtlCol="0" anchor="ctr"/>
          <a:lstStyle/>
          <a:p>
            <a:pPr marL="0" marR="0" lvl="0" indent="0" defTabSz="812720" rtl="0" eaLnBrk="1" fontAlgn="auto" latinLnBrk="0" hangingPunct="1">
              <a:lnSpc>
                <a:spcPct val="100000"/>
              </a:lnSpc>
              <a:spcBef>
                <a:spcPts val="0"/>
              </a:spcBef>
              <a:spcAft>
                <a:spcPts val="800"/>
              </a:spcAft>
              <a:buClrTx/>
              <a:buSzTx/>
              <a:buFontTx/>
              <a:buNone/>
              <a:tabLst/>
              <a:defRPr/>
            </a:pPr>
            <a:r>
              <a:rPr lang="ja-JP" altLang="en-US" sz="1400" b="1" i="0" u="none" strike="noStrike" kern="1200" cap="none" spc="0" normalizeH="0" dirty="0">
                <a:ln>
                  <a:noFill/>
                </a:ln>
                <a:solidFill>
                  <a:schemeClr val="bg1"/>
                </a:solidFill>
                <a:effectLst/>
                <a:uLnTx/>
                <a:uFillTx/>
                <a:latin typeface="Artifakt ElementOfc"/>
                <a:ea typeface="Meiryo" panose="020B0604030504040204" pitchFamily="34" charset="-128"/>
                <a:cs typeface="+mn-cs"/>
              </a:rPr>
              <a:t>バイオメディカル</a:t>
            </a:r>
            <a:br>
              <a:rPr lang="en-US" altLang="ja-JP" sz="1400" b="1" i="0" u="none" strike="noStrike" kern="1200" cap="none" spc="0" normalizeH="0" dirty="0">
                <a:ln>
                  <a:noFill/>
                </a:ln>
                <a:solidFill>
                  <a:schemeClr val="bg1"/>
                </a:solidFill>
                <a:effectLst/>
                <a:uLnTx/>
                <a:uFillTx/>
                <a:latin typeface="Artifakt ElementOfc"/>
                <a:ea typeface="Meiryo" panose="020B0604030504040204" pitchFamily="34" charset="-128"/>
                <a:cs typeface="+mn-cs"/>
              </a:rPr>
            </a:br>
            <a:r>
              <a:rPr lang="ja-JP" altLang="en-US" sz="1400" b="1" i="0" u="none" strike="noStrike" kern="1200" cap="none" spc="0" normalizeH="0" dirty="0">
                <a:ln>
                  <a:noFill/>
                </a:ln>
                <a:solidFill>
                  <a:schemeClr val="bg1"/>
                </a:solidFill>
                <a:effectLst/>
                <a:uLnTx/>
                <a:uFillTx/>
                <a:latin typeface="Artifakt ElementOfc"/>
                <a:ea typeface="Meiryo" panose="020B0604030504040204" pitchFamily="34" charset="-128"/>
                <a:cs typeface="+mn-cs"/>
              </a:rPr>
              <a:t>エンジニア</a:t>
            </a:r>
          </a:p>
        </p:txBody>
      </p:sp>
      <p:sp>
        <p:nvSpPr>
          <p:cNvPr id="30" name="Rectangle 29">
            <a:extLst>
              <a:ext uri="{FF2B5EF4-FFF2-40B4-BE49-F238E27FC236}">
                <a16:creationId xmlns:a16="http://schemas.microsoft.com/office/drawing/2014/main" id="{86A92084-30DF-0B19-74B7-DC0A2CE43195}"/>
              </a:ext>
            </a:extLst>
          </p:cNvPr>
          <p:cNvSpPr>
            <a:spLocks/>
          </p:cNvSpPr>
          <p:nvPr/>
        </p:nvSpPr>
        <p:spPr>
          <a:xfrm>
            <a:off x="3263995" y="4039961"/>
            <a:ext cx="2616010" cy="27432"/>
          </a:xfrm>
          <a:prstGeom prst="rect">
            <a:avLst/>
          </a:prstGeom>
          <a:solidFill>
            <a:schemeClr val="accent2"/>
          </a:solid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32" name="TextBox 31">
            <a:extLst>
              <a:ext uri="{FF2B5EF4-FFF2-40B4-BE49-F238E27FC236}">
                <a16:creationId xmlns:a16="http://schemas.microsoft.com/office/drawing/2014/main" id="{E0E6104E-BF41-C101-9EB5-EF5D374F580B}"/>
              </a:ext>
            </a:extLst>
          </p:cNvPr>
          <p:cNvSpPr txBox="1">
            <a:spLocks/>
          </p:cNvSpPr>
          <p:nvPr/>
        </p:nvSpPr>
        <p:spPr>
          <a:xfrm>
            <a:off x="6396327" y="2935542"/>
            <a:ext cx="2142736" cy="553998"/>
          </a:xfrm>
          <a:prstGeom prst="rect">
            <a:avLst/>
          </a:prstGeom>
          <a:noFill/>
        </p:spPr>
        <p:txBody>
          <a:bodyPr wrap="square" lIns="0" tIns="0" rIns="0" bIns="0" rtlCol="0" anchor="ctr">
            <a:spAutoFit/>
          </a:bodyPr>
          <a:lstStyle/>
          <a:p>
            <a:pPr algn="ctr" defTabSz="812720" rtl="0">
              <a:spcAft>
                <a:spcPts val="800"/>
              </a:spcAft>
              <a:defRPr/>
            </a:pPr>
            <a:r>
              <a:rPr lang="ja-JP" altLang="en-US" sz="1200" dirty="0">
                <a:latin typeface="Artifakt ElementOfc"/>
                <a:ea typeface="Meiryo" panose="020B0604030504040204" pitchFamily="34" charset="-128"/>
              </a:rPr>
              <a:t>電気技師は、暗号化や不正開封防止などの技術を使用して設計を保護します。 </a:t>
            </a:r>
          </a:p>
        </p:txBody>
      </p:sp>
      <p:sp>
        <p:nvSpPr>
          <p:cNvPr id="33" name="Rectangle 32">
            <a:extLst>
              <a:ext uri="{FF2B5EF4-FFF2-40B4-BE49-F238E27FC236}">
                <a16:creationId xmlns:a16="http://schemas.microsoft.com/office/drawing/2014/main" id="{FB53F951-39A6-81CD-09DC-F174CCE68B91}"/>
              </a:ext>
            </a:extLst>
          </p:cNvPr>
          <p:cNvSpPr>
            <a:spLocks/>
          </p:cNvSpPr>
          <p:nvPr/>
        </p:nvSpPr>
        <p:spPr>
          <a:xfrm>
            <a:off x="6159690" y="1793982"/>
            <a:ext cx="2616010" cy="2273411"/>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34" name="Rectangle 33">
            <a:extLst>
              <a:ext uri="{FF2B5EF4-FFF2-40B4-BE49-F238E27FC236}">
                <a16:creationId xmlns:a16="http://schemas.microsoft.com/office/drawing/2014/main" id="{84660A60-AB6D-CA66-F157-CB422CCE5FAF}"/>
              </a:ext>
            </a:extLst>
          </p:cNvPr>
          <p:cNvSpPr>
            <a:spLocks/>
          </p:cNvSpPr>
          <p:nvPr/>
        </p:nvSpPr>
        <p:spPr>
          <a:xfrm>
            <a:off x="6159690" y="1793982"/>
            <a:ext cx="2616010" cy="641350"/>
          </a:xfrm>
          <a:prstGeom prst="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97280" rtlCol="0" anchor="ctr"/>
          <a:lstStyle/>
          <a:p>
            <a:pPr marL="0" marR="0" lvl="0" indent="0" defTabSz="812720" rtl="0" eaLnBrk="1" fontAlgn="auto" latinLnBrk="0" hangingPunct="1">
              <a:lnSpc>
                <a:spcPct val="100000"/>
              </a:lnSpc>
              <a:spcBef>
                <a:spcPts val="0"/>
              </a:spcBef>
              <a:spcAft>
                <a:spcPts val="800"/>
              </a:spcAft>
              <a:buClrTx/>
              <a:buSzTx/>
              <a:buFontTx/>
              <a:buNone/>
              <a:tabLst/>
              <a:defRPr/>
            </a:pPr>
            <a:r>
              <a:rPr lang="ja-JP" altLang="en-US" sz="1400" b="1" i="0" u="none" strike="noStrike" kern="1200" cap="none" spc="0" normalizeH="0" dirty="0">
                <a:ln>
                  <a:noFill/>
                </a:ln>
                <a:solidFill>
                  <a:schemeClr val="bg1"/>
                </a:solidFill>
                <a:effectLst/>
                <a:uLnTx/>
                <a:uFillTx/>
                <a:latin typeface="Artifakt ElementOfc"/>
                <a:ea typeface="Meiryo" panose="020B0604030504040204" pitchFamily="34" charset="-128"/>
                <a:cs typeface="+mn-cs"/>
              </a:rPr>
              <a:t>電気技師</a:t>
            </a:r>
          </a:p>
        </p:txBody>
      </p:sp>
      <p:sp>
        <p:nvSpPr>
          <p:cNvPr id="35" name="Rectangle 34">
            <a:extLst>
              <a:ext uri="{FF2B5EF4-FFF2-40B4-BE49-F238E27FC236}">
                <a16:creationId xmlns:a16="http://schemas.microsoft.com/office/drawing/2014/main" id="{A8BBE6F5-2B1F-E8D8-8197-7345857547DC}"/>
              </a:ext>
            </a:extLst>
          </p:cNvPr>
          <p:cNvSpPr>
            <a:spLocks/>
          </p:cNvSpPr>
          <p:nvPr/>
        </p:nvSpPr>
        <p:spPr>
          <a:xfrm>
            <a:off x="6159690" y="4039961"/>
            <a:ext cx="2616010" cy="27432"/>
          </a:xfrm>
          <a:prstGeom prst="rect">
            <a:avLst/>
          </a:prstGeom>
          <a:solidFill>
            <a:schemeClr val="accent3"/>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grpSp>
        <p:nvGrpSpPr>
          <p:cNvPr id="39" name="Graphic 86">
            <a:extLst>
              <a:ext uri="{FF2B5EF4-FFF2-40B4-BE49-F238E27FC236}">
                <a16:creationId xmlns:a16="http://schemas.microsoft.com/office/drawing/2014/main" id="{01674B86-9040-985F-5C4D-EA4A044CEB8B}"/>
              </a:ext>
            </a:extLst>
          </p:cNvPr>
          <p:cNvGrpSpPr>
            <a:grpSpLocks noChangeAspect="1"/>
          </p:cNvGrpSpPr>
          <p:nvPr/>
        </p:nvGrpSpPr>
        <p:grpSpPr>
          <a:xfrm>
            <a:off x="3712958" y="1910915"/>
            <a:ext cx="555914" cy="407486"/>
            <a:chOff x="2693669" y="1195387"/>
            <a:chExt cx="3755418" cy="2752725"/>
          </a:xfrm>
          <a:solidFill>
            <a:schemeClr val="bg1"/>
          </a:solidFill>
        </p:grpSpPr>
        <p:grpSp>
          <p:nvGrpSpPr>
            <p:cNvPr id="40" name="Graphic 86">
              <a:extLst>
                <a:ext uri="{FF2B5EF4-FFF2-40B4-BE49-F238E27FC236}">
                  <a16:creationId xmlns:a16="http://schemas.microsoft.com/office/drawing/2014/main" id="{FBA94058-7321-4223-6D8B-F1930A70BB2D}"/>
                </a:ext>
              </a:extLst>
            </p:cNvPr>
            <p:cNvGrpSpPr/>
            <p:nvPr/>
          </p:nvGrpSpPr>
          <p:grpSpPr>
            <a:xfrm>
              <a:off x="2693669" y="1195387"/>
              <a:ext cx="3755418" cy="2752725"/>
              <a:chOff x="2693669" y="1195387"/>
              <a:chExt cx="3755418" cy="2752725"/>
            </a:xfrm>
            <a:grpFill/>
          </p:grpSpPr>
          <p:sp>
            <p:nvSpPr>
              <p:cNvPr id="44" name="Freeform 89">
                <a:extLst>
                  <a:ext uri="{FF2B5EF4-FFF2-40B4-BE49-F238E27FC236}">
                    <a16:creationId xmlns:a16="http://schemas.microsoft.com/office/drawing/2014/main" id="{D9F67717-60B5-9409-0D80-05D4C292770A}"/>
                  </a:ext>
                </a:extLst>
              </p:cNvPr>
              <p:cNvSpPr/>
              <p:nvPr/>
            </p:nvSpPr>
            <p:spPr>
              <a:xfrm>
                <a:off x="2693669" y="1195387"/>
                <a:ext cx="3755418" cy="2752725"/>
              </a:xfrm>
              <a:custGeom>
                <a:avLst/>
                <a:gdLst>
                  <a:gd name="connsiteX0" fmla="*/ 3740468 w 3755418"/>
                  <a:gd name="connsiteY0" fmla="*/ 1347788 h 2752725"/>
                  <a:gd name="connsiteX1" fmla="*/ 3274695 w 3755418"/>
                  <a:gd name="connsiteY1" fmla="*/ 882015 h 2752725"/>
                  <a:gd name="connsiteX2" fmla="*/ 3270885 w 3755418"/>
                  <a:gd name="connsiteY2" fmla="*/ 879158 h 2752725"/>
                  <a:gd name="connsiteX3" fmla="*/ 3270885 w 3755418"/>
                  <a:gd name="connsiteY3" fmla="*/ 204788 h 2752725"/>
                  <a:gd name="connsiteX4" fmla="*/ 3066098 w 3755418"/>
                  <a:gd name="connsiteY4" fmla="*/ 0 h 2752725"/>
                  <a:gd name="connsiteX5" fmla="*/ 204788 w 3755418"/>
                  <a:gd name="connsiteY5" fmla="*/ 0 h 2752725"/>
                  <a:gd name="connsiteX6" fmla="*/ 0 w 3755418"/>
                  <a:gd name="connsiteY6" fmla="*/ 204788 h 2752725"/>
                  <a:gd name="connsiteX7" fmla="*/ 0 w 3755418"/>
                  <a:gd name="connsiteY7" fmla="*/ 2177415 h 2752725"/>
                  <a:gd name="connsiteX8" fmla="*/ 204788 w 3755418"/>
                  <a:gd name="connsiteY8" fmla="*/ 2382203 h 2752725"/>
                  <a:gd name="connsiteX9" fmla="*/ 1200150 w 3755418"/>
                  <a:gd name="connsiteY9" fmla="*/ 2382203 h 2752725"/>
                  <a:gd name="connsiteX10" fmla="*/ 875348 w 3755418"/>
                  <a:gd name="connsiteY10" fmla="*/ 2650808 h 2752725"/>
                  <a:gd name="connsiteX11" fmla="*/ 858202 w 3755418"/>
                  <a:gd name="connsiteY11" fmla="*/ 2714625 h 2752725"/>
                  <a:gd name="connsiteX12" fmla="*/ 911543 w 3755418"/>
                  <a:gd name="connsiteY12" fmla="*/ 2752725 h 2752725"/>
                  <a:gd name="connsiteX13" fmla="*/ 2358390 w 3755418"/>
                  <a:gd name="connsiteY13" fmla="*/ 2752725 h 2752725"/>
                  <a:gd name="connsiteX14" fmla="*/ 2411730 w 3755418"/>
                  <a:gd name="connsiteY14" fmla="*/ 2714625 h 2752725"/>
                  <a:gd name="connsiteX15" fmla="*/ 2394585 w 3755418"/>
                  <a:gd name="connsiteY15" fmla="*/ 2650808 h 2752725"/>
                  <a:gd name="connsiteX16" fmla="*/ 2069783 w 3755418"/>
                  <a:gd name="connsiteY16" fmla="*/ 2382203 h 2752725"/>
                  <a:gd name="connsiteX17" fmla="*/ 2362200 w 3755418"/>
                  <a:gd name="connsiteY17" fmla="*/ 2382203 h 2752725"/>
                  <a:gd name="connsiteX18" fmla="*/ 2532698 w 3755418"/>
                  <a:gd name="connsiteY18" fmla="*/ 2552700 h 2752725"/>
                  <a:gd name="connsiteX19" fmla="*/ 2572703 w 3755418"/>
                  <a:gd name="connsiteY19" fmla="*/ 2569845 h 2752725"/>
                  <a:gd name="connsiteX20" fmla="*/ 3231833 w 3755418"/>
                  <a:gd name="connsiteY20" fmla="*/ 2569845 h 2752725"/>
                  <a:gd name="connsiteX21" fmla="*/ 3271838 w 3755418"/>
                  <a:gd name="connsiteY21" fmla="*/ 2552700 h 2752725"/>
                  <a:gd name="connsiteX22" fmla="*/ 3737610 w 3755418"/>
                  <a:gd name="connsiteY22" fmla="*/ 2086928 h 2752725"/>
                  <a:gd name="connsiteX23" fmla="*/ 3754755 w 3755418"/>
                  <a:gd name="connsiteY23" fmla="*/ 2046923 h 2752725"/>
                  <a:gd name="connsiteX24" fmla="*/ 3754755 w 3755418"/>
                  <a:gd name="connsiteY24" fmla="*/ 1387793 h 2752725"/>
                  <a:gd name="connsiteX25" fmla="*/ 3740468 w 3755418"/>
                  <a:gd name="connsiteY25" fmla="*/ 1347788 h 2752725"/>
                  <a:gd name="connsiteX26" fmla="*/ 2200275 w 3755418"/>
                  <a:gd name="connsiteY26" fmla="*/ 2638425 h 2752725"/>
                  <a:gd name="connsiteX27" fmla="*/ 1069658 w 3755418"/>
                  <a:gd name="connsiteY27" fmla="*/ 2638425 h 2752725"/>
                  <a:gd name="connsiteX28" fmla="*/ 1378268 w 3755418"/>
                  <a:gd name="connsiteY28" fmla="*/ 2383155 h 2752725"/>
                  <a:gd name="connsiteX29" fmla="*/ 1891665 w 3755418"/>
                  <a:gd name="connsiteY29" fmla="*/ 2383155 h 2752725"/>
                  <a:gd name="connsiteX30" fmla="*/ 2200275 w 3755418"/>
                  <a:gd name="connsiteY30" fmla="*/ 2638425 h 2752725"/>
                  <a:gd name="connsiteX31" fmla="*/ 204788 w 3755418"/>
                  <a:gd name="connsiteY31" fmla="*/ 2268855 h 2752725"/>
                  <a:gd name="connsiteX32" fmla="*/ 114300 w 3755418"/>
                  <a:gd name="connsiteY32" fmla="*/ 2178368 h 2752725"/>
                  <a:gd name="connsiteX33" fmla="*/ 114300 w 3755418"/>
                  <a:gd name="connsiteY33" fmla="*/ 204788 h 2752725"/>
                  <a:gd name="connsiteX34" fmla="*/ 204788 w 3755418"/>
                  <a:gd name="connsiteY34" fmla="*/ 114300 h 2752725"/>
                  <a:gd name="connsiteX35" fmla="*/ 3066098 w 3755418"/>
                  <a:gd name="connsiteY35" fmla="*/ 114300 h 2752725"/>
                  <a:gd name="connsiteX36" fmla="*/ 3156585 w 3755418"/>
                  <a:gd name="connsiteY36" fmla="*/ 204788 h 2752725"/>
                  <a:gd name="connsiteX37" fmla="*/ 3156585 w 3755418"/>
                  <a:gd name="connsiteY37" fmla="*/ 864870 h 2752725"/>
                  <a:gd name="connsiteX38" fmla="*/ 3052763 w 3755418"/>
                  <a:gd name="connsiteY38" fmla="*/ 864870 h 2752725"/>
                  <a:gd name="connsiteX39" fmla="*/ 3052763 w 3755418"/>
                  <a:gd name="connsiteY39" fmla="*/ 252413 h 2752725"/>
                  <a:gd name="connsiteX40" fmla="*/ 3005138 w 3755418"/>
                  <a:gd name="connsiteY40" fmla="*/ 204788 h 2752725"/>
                  <a:gd name="connsiteX41" fmla="*/ 264795 w 3755418"/>
                  <a:gd name="connsiteY41" fmla="*/ 204788 h 2752725"/>
                  <a:gd name="connsiteX42" fmla="*/ 217170 w 3755418"/>
                  <a:gd name="connsiteY42" fmla="*/ 252413 h 2752725"/>
                  <a:gd name="connsiteX43" fmla="*/ 217170 w 3755418"/>
                  <a:gd name="connsiteY43" fmla="*/ 2119313 h 2752725"/>
                  <a:gd name="connsiteX44" fmla="*/ 264795 w 3755418"/>
                  <a:gd name="connsiteY44" fmla="*/ 2166938 h 2752725"/>
                  <a:gd name="connsiteX45" fmla="*/ 2147888 w 3755418"/>
                  <a:gd name="connsiteY45" fmla="*/ 2166938 h 2752725"/>
                  <a:gd name="connsiteX46" fmla="*/ 2249805 w 3755418"/>
                  <a:gd name="connsiteY46" fmla="*/ 2268855 h 2752725"/>
                  <a:gd name="connsiteX47" fmla="*/ 204788 w 3755418"/>
                  <a:gd name="connsiteY47" fmla="*/ 2268855 h 2752725"/>
                  <a:gd name="connsiteX48" fmla="*/ 2057400 w 3755418"/>
                  <a:gd name="connsiteY48" fmla="*/ 2071688 h 2752725"/>
                  <a:gd name="connsiteX49" fmla="*/ 312420 w 3755418"/>
                  <a:gd name="connsiteY49" fmla="*/ 2071688 h 2752725"/>
                  <a:gd name="connsiteX50" fmla="*/ 312420 w 3755418"/>
                  <a:gd name="connsiteY50" fmla="*/ 300038 h 2752725"/>
                  <a:gd name="connsiteX51" fmla="*/ 2957513 w 3755418"/>
                  <a:gd name="connsiteY51" fmla="*/ 300038 h 2752725"/>
                  <a:gd name="connsiteX52" fmla="*/ 2957513 w 3755418"/>
                  <a:gd name="connsiteY52" fmla="*/ 864870 h 2752725"/>
                  <a:gd name="connsiteX53" fmla="*/ 2574608 w 3755418"/>
                  <a:gd name="connsiteY53" fmla="*/ 864870 h 2752725"/>
                  <a:gd name="connsiteX54" fmla="*/ 2534603 w 3755418"/>
                  <a:gd name="connsiteY54" fmla="*/ 882015 h 2752725"/>
                  <a:gd name="connsiteX55" fmla="*/ 2067878 w 3755418"/>
                  <a:gd name="connsiteY55" fmla="*/ 1347788 h 2752725"/>
                  <a:gd name="connsiteX56" fmla="*/ 2050733 w 3755418"/>
                  <a:gd name="connsiteY56" fmla="*/ 1387793 h 2752725"/>
                  <a:gd name="connsiteX57" fmla="*/ 2050733 w 3755418"/>
                  <a:gd name="connsiteY57" fmla="*/ 2046923 h 2752725"/>
                  <a:gd name="connsiteX58" fmla="*/ 2057400 w 3755418"/>
                  <a:gd name="connsiteY58" fmla="*/ 2071688 h 2752725"/>
                  <a:gd name="connsiteX59" fmla="*/ 3643313 w 3755418"/>
                  <a:gd name="connsiteY59" fmla="*/ 2024063 h 2752725"/>
                  <a:gd name="connsiteX60" fmla="*/ 3210878 w 3755418"/>
                  <a:gd name="connsiteY60" fmla="*/ 2456498 h 2752725"/>
                  <a:gd name="connsiteX61" fmla="*/ 2599373 w 3755418"/>
                  <a:gd name="connsiteY61" fmla="*/ 2456498 h 2752725"/>
                  <a:gd name="connsiteX62" fmla="*/ 2430780 w 3755418"/>
                  <a:gd name="connsiteY62" fmla="*/ 2288858 h 2752725"/>
                  <a:gd name="connsiteX63" fmla="*/ 2425065 w 3755418"/>
                  <a:gd name="connsiteY63" fmla="*/ 2283143 h 2752725"/>
                  <a:gd name="connsiteX64" fmla="*/ 2165985 w 3755418"/>
                  <a:gd name="connsiteY64" fmla="*/ 2024063 h 2752725"/>
                  <a:gd name="connsiteX65" fmla="*/ 2165985 w 3755418"/>
                  <a:gd name="connsiteY65" fmla="*/ 1412558 h 2752725"/>
                  <a:gd name="connsiteX66" fmla="*/ 2598420 w 3755418"/>
                  <a:gd name="connsiteY66" fmla="*/ 980122 h 2752725"/>
                  <a:gd name="connsiteX67" fmla="*/ 3209925 w 3755418"/>
                  <a:gd name="connsiteY67" fmla="*/ 980122 h 2752725"/>
                  <a:gd name="connsiteX68" fmla="*/ 3642360 w 3755418"/>
                  <a:gd name="connsiteY68" fmla="*/ 1412558 h 2752725"/>
                  <a:gd name="connsiteX69" fmla="*/ 3642360 w 3755418"/>
                  <a:gd name="connsiteY69" fmla="*/ 2024063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755418" h="2752725">
                    <a:moveTo>
                      <a:pt x="3740468" y="1347788"/>
                    </a:moveTo>
                    <a:lnTo>
                      <a:pt x="3274695" y="882015"/>
                    </a:lnTo>
                    <a:cubicBezTo>
                      <a:pt x="3273743" y="881063"/>
                      <a:pt x="3271838" y="880110"/>
                      <a:pt x="3270885" y="879158"/>
                    </a:cubicBezTo>
                    <a:lnTo>
                      <a:pt x="3270885" y="204788"/>
                    </a:lnTo>
                    <a:cubicBezTo>
                      <a:pt x="3270885" y="91440"/>
                      <a:pt x="3178493" y="0"/>
                      <a:pt x="3066098" y="0"/>
                    </a:cubicBezTo>
                    <a:lnTo>
                      <a:pt x="204788" y="0"/>
                    </a:lnTo>
                    <a:cubicBezTo>
                      <a:pt x="91440" y="0"/>
                      <a:pt x="0" y="92392"/>
                      <a:pt x="0" y="204788"/>
                    </a:cubicBezTo>
                    <a:lnTo>
                      <a:pt x="0" y="2177415"/>
                    </a:lnTo>
                    <a:cubicBezTo>
                      <a:pt x="0" y="2290763"/>
                      <a:pt x="92393" y="2382203"/>
                      <a:pt x="204788" y="2382203"/>
                    </a:cubicBezTo>
                    <a:lnTo>
                      <a:pt x="1200150" y="2382203"/>
                    </a:lnTo>
                    <a:lnTo>
                      <a:pt x="875348" y="2650808"/>
                    </a:lnTo>
                    <a:cubicBezTo>
                      <a:pt x="857250" y="2666048"/>
                      <a:pt x="849630" y="2691765"/>
                      <a:pt x="858202"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62200" y="2382203"/>
                    </a:lnTo>
                    <a:lnTo>
                      <a:pt x="2532698" y="2552700"/>
                    </a:lnTo>
                    <a:cubicBezTo>
                      <a:pt x="2543175" y="2563178"/>
                      <a:pt x="2558415" y="2569845"/>
                      <a:pt x="2572703" y="2569845"/>
                    </a:cubicBezTo>
                    <a:lnTo>
                      <a:pt x="3231833" y="2569845"/>
                    </a:lnTo>
                    <a:cubicBezTo>
                      <a:pt x="3247073" y="2569845"/>
                      <a:pt x="3261360" y="2564130"/>
                      <a:pt x="3271838" y="2552700"/>
                    </a:cubicBezTo>
                    <a:lnTo>
                      <a:pt x="3737610" y="2086928"/>
                    </a:lnTo>
                    <a:cubicBezTo>
                      <a:pt x="3748088" y="2076450"/>
                      <a:pt x="3754755" y="2061210"/>
                      <a:pt x="3754755" y="2046923"/>
                    </a:cubicBezTo>
                    <a:lnTo>
                      <a:pt x="3754755" y="1387793"/>
                    </a:lnTo>
                    <a:cubicBezTo>
                      <a:pt x="3757613" y="1372553"/>
                      <a:pt x="3750945" y="1358265"/>
                      <a:pt x="3740468" y="1347788"/>
                    </a:cubicBezTo>
                    <a:close/>
                    <a:moveTo>
                      <a:pt x="2200275" y="2638425"/>
                    </a:moveTo>
                    <a:lnTo>
                      <a:pt x="1069658" y="2638425"/>
                    </a:lnTo>
                    <a:lnTo>
                      <a:pt x="1378268" y="2383155"/>
                    </a:lnTo>
                    <a:lnTo>
                      <a:pt x="1891665" y="2383155"/>
                    </a:lnTo>
                    <a:lnTo>
                      <a:pt x="2200275" y="2638425"/>
                    </a:lnTo>
                    <a:close/>
                    <a:moveTo>
                      <a:pt x="204788" y="2268855"/>
                    </a:moveTo>
                    <a:cubicBezTo>
                      <a:pt x="154305" y="2268855"/>
                      <a:pt x="114300" y="2227898"/>
                      <a:pt x="114300" y="2178368"/>
                    </a:cubicBezTo>
                    <a:lnTo>
                      <a:pt x="114300" y="204788"/>
                    </a:lnTo>
                    <a:cubicBezTo>
                      <a:pt x="114300" y="154305"/>
                      <a:pt x="155258" y="114300"/>
                      <a:pt x="204788" y="114300"/>
                    </a:cubicBezTo>
                    <a:lnTo>
                      <a:pt x="3066098" y="114300"/>
                    </a:lnTo>
                    <a:cubicBezTo>
                      <a:pt x="3116580" y="114300"/>
                      <a:pt x="3156585" y="155258"/>
                      <a:pt x="3156585" y="204788"/>
                    </a:cubicBezTo>
                    <a:lnTo>
                      <a:pt x="3156585" y="864870"/>
                    </a:lnTo>
                    <a:lnTo>
                      <a:pt x="3052763" y="864870"/>
                    </a:ln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47888" y="2166938"/>
                    </a:lnTo>
                    <a:lnTo>
                      <a:pt x="2249805" y="2268855"/>
                    </a:lnTo>
                    <a:lnTo>
                      <a:pt x="204788" y="2268855"/>
                    </a:lnTo>
                    <a:close/>
                    <a:moveTo>
                      <a:pt x="2057400" y="2071688"/>
                    </a:moveTo>
                    <a:lnTo>
                      <a:pt x="312420" y="2071688"/>
                    </a:lnTo>
                    <a:lnTo>
                      <a:pt x="312420" y="300038"/>
                    </a:lnTo>
                    <a:lnTo>
                      <a:pt x="2957513" y="300038"/>
                    </a:lnTo>
                    <a:lnTo>
                      <a:pt x="2957513" y="864870"/>
                    </a:lnTo>
                    <a:lnTo>
                      <a:pt x="2574608" y="864870"/>
                    </a:lnTo>
                    <a:cubicBezTo>
                      <a:pt x="2559368" y="864870"/>
                      <a:pt x="2545080" y="870585"/>
                      <a:pt x="2534603" y="882015"/>
                    </a:cubicBezTo>
                    <a:lnTo>
                      <a:pt x="2067878" y="1347788"/>
                    </a:lnTo>
                    <a:cubicBezTo>
                      <a:pt x="2057400" y="1358265"/>
                      <a:pt x="2050733" y="1373505"/>
                      <a:pt x="2050733" y="1387793"/>
                    </a:cubicBezTo>
                    <a:lnTo>
                      <a:pt x="2050733" y="2046923"/>
                    </a:lnTo>
                    <a:cubicBezTo>
                      <a:pt x="2051685" y="2055495"/>
                      <a:pt x="2053590" y="2064068"/>
                      <a:pt x="2057400" y="2071688"/>
                    </a:cubicBezTo>
                    <a:close/>
                    <a:moveTo>
                      <a:pt x="3643313" y="2024063"/>
                    </a:moveTo>
                    <a:lnTo>
                      <a:pt x="3210878" y="2456498"/>
                    </a:lnTo>
                    <a:lnTo>
                      <a:pt x="2599373" y="2456498"/>
                    </a:lnTo>
                    <a:lnTo>
                      <a:pt x="2430780" y="2288858"/>
                    </a:lnTo>
                    <a:cubicBezTo>
                      <a:pt x="2428875" y="2286953"/>
                      <a:pt x="2426970" y="2285048"/>
                      <a:pt x="2425065" y="2283143"/>
                    </a:cubicBezTo>
                    <a:lnTo>
                      <a:pt x="2165985" y="2024063"/>
                    </a:lnTo>
                    <a:lnTo>
                      <a:pt x="2165985" y="1412558"/>
                    </a:lnTo>
                    <a:lnTo>
                      <a:pt x="2598420" y="980122"/>
                    </a:lnTo>
                    <a:lnTo>
                      <a:pt x="3209925" y="980122"/>
                    </a:lnTo>
                    <a:lnTo>
                      <a:pt x="3642360" y="1412558"/>
                    </a:lnTo>
                    <a:lnTo>
                      <a:pt x="3642360" y="2024063"/>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5" name="Freeform 90">
                <a:extLst>
                  <a:ext uri="{FF2B5EF4-FFF2-40B4-BE49-F238E27FC236}">
                    <a16:creationId xmlns:a16="http://schemas.microsoft.com/office/drawing/2014/main" id="{48083D2B-E2C7-5CC8-2F2B-924A4322DDC9}"/>
                  </a:ext>
                </a:extLst>
              </p:cNvPr>
              <p:cNvSpPr/>
              <p:nvPr/>
            </p:nvSpPr>
            <p:spPr>
              <a:xfrm>
                <a:off x="5232082" y="2279332"/>
                <a:ext cx="885502" cy="1291589"/>
              </a:xfrm>
              <a:custGeom>
                <a:avLst/>
                <a:gdLst>
                  <a:gd name="connsiteX0" fmla="*/ 661988 w 885502"/>
                  <a:gd name="connsiteY0" fmla="*/ 643890 h 1291589"/>
                  <a:gd name="connsiteX1" fmla="*/ 613410 w 885502"/>
                  <a:gd name="connsiteY1" fmla="*/ 765810 h 1291589"/>
                  <a:gd name="connsiteX2" fmla="*/ 613410 w 885502"/>
                  <a:gd name="connsiteY2" fmla="*/ 654368 h 1291589"/>
                  <a:gd name="connsiteX3" fmla="*/ 613410 w 885502"/>
                  <a:gd name="connsiteY3" fmla="*/ 651510 h 1291589"/>
                  <a:gd name="connsiteX4" fmla="*/ 613410 w 885502"/>
                  <a:gd name="connsiteY4" fmla="*/ 461010 h 1291589"/>
                  <a:gd name="connsiteX5" fmla="*/ 613410 w 885502"/>
                  <a:gd name="connsiteY5" fmla="*/ 455295 h 1291589"/>
                  <a:gd name="connsiteX6" fmla="*/ 613410 w 885502"/>
                  <a:gd name="connsiteY6" fmla="*/ 242888 h 1291589"/>
                  <a:gd name="connsiteX7" fmla="*/ 504825 w 885502"/>
                  <a:gd name="connsiteY7" fmla="*/ 134302 h 1291589"/>
                  <a:gd name="connsiteX8" fmla="*/ 481965 w 885502"/>
                  <a:gd name="connsiteY8" fmla="*/ 137160 h 1291589"/>
                  <a:gd name="connsiteX9" fmla="*/ 481965 w 885502"/>
                  <a:gd name="connsiteY9" fmla="*/ 108585 h 1291589"/>
                  <a:gd name="connsiteX10" fmla="*/ 373380 w 885502"/>
                  <a:gd name="connsiteY10" fmla="*/ 0 h 1291589"/>
                  <a:gd name="connsiteX11" fmla="*/ 267653 w 885502"/>
                  <a:gd name="connsiteY11" fmla="*/ 83820 h 1291589"/>
                  <a:gd name="connsiteX12" fmla="*/ 240983 w 885502"/>
                  <a:gd name="connsiteY12" fmla="*/ 80010 h 1291589"/>
                  <a:gd name="connsiteX13" fmla="*/ 132398 w 885502"/>
                  <a:gd name="connsiteY13" fmla="*/ 188595 h 1291589"/>
                  <a:gd name="connsiteX14" fmla="*/ 132398 w 885502"/>
                  <a:gd name="connsiteY14" fmla="*/ 243840 h 1291589"/>
                  <a:gd name="connsiteX15" fmla="*/ 109538 w 885502"/>
                  <a:gd name="connsiteY15" fmla="*/ 240983 h 1291589"/>
                  <a:gd name="connsiteX16" fmla="*/ 953 w 885502"/>
                  <a:gd name="connsiteY16" fmla="*/ 349567 h 1291589"/>
                  <a:gd name="connsiteX17" fmla="*/ 953 w 885502"/>
                  <a:gd name="connsiteY17" fmla="*/ 654368 h 1291589"/>
                  <a:gd name="connsiteX18" fmla="*/ 0 w 885502"/>
                  <a:gd name="connsiteY18" fmla="*/ 661987 h 1291589"/>
                  <a:gd name="connsiteX19" fmla="*/ 953 w 885502"/>
                  <a:gd name="connsiteY19" fmla="*/ 736283 h 1291589"/>
                  <a:gd name="connsiteX20" fmla="*/ 953 w 885502"/>
                  <a:gd name="connsiteY20" fmla="*/ 955358 h 1291589"/>
                  <a:gd name="connsiteX21" fmla="*/ 337185 w 885502"/>
                  <a:gd name="connsiteY21" fmla="*/ 1291590 h 1291589"/>
                  <a:gd name="connsiteX22" fmla="*/ 416243 w 885502"/>
                  <a:gd name="connsiteY22" fmla="*/ 1291590 h 1291589"/>
                  <a:gd name="connsiteX23" fmla="*/ 681990 w 885502"/>
                  <a:gd name="connsiteY23" fmla="*/ 1161098 h 1291589"/>
                  <a:gd name="connsiteX24" fmla="*/ 705803 w 885502"/>
                  <a:gd name="connsiteY24" fmla="*/ 1125855 h 1291589"/>
                  <a:gd name="connsiteX25" fmla="*/ 728663 w 885502"/>
                  <a:gd name="connsiteY25" fmla="*/ 1078230 h 1291589"/>
                  <a:gd name="connsiteX26" fmla="*/ 770573 w 885502"/>
                  <a:gd name="connsiteY26" fmla="*/ 976312 h 1291589"/>
                  <a:gd name="connsiteX27" fmla="*/ 780098 w 885502"/>
                  <a:gd name="connsiteY27" fmla="*/ 952500 h 1291589"/>
                  <a:gd name="connsiteX28" fmla="*/ 824865 w 885502"/>
                  <a:gd name="connsiteY28" fmla="*/ 837248 h 1291589"/>
                  <a:gd name="connsiteX29" fmla="*/ 826770 w 885502"/>
                  <a:gd name="connsiteY29" fmla="*/ 830580 h 1291589"/>
                  <a:gd name="connsiteX30" fmla="*/ 878205 w 885502"/>
                  <a:gd name="connsiteY30" fmla="*/ 699135 h 1291589"/>
                  <a:gd name="connsiteX31" fmla="*/ 876300 w 885502"/>
                  <a:gd name="connsiteY31" fmla="*/ 615315 h 1291589"/>
                  <a:gd name="connsiteX32" fmla="*/ 816293 w 885502"/>
                  <a:gd name="connsiteY32" fmla="*/ 557212 h 1291589"/>
                  <a:gd name="connsiteX33" fmla="*/ 732473 w 885502"/>
                  <a:gd name="connsiteY33" fmla="*/ 559118 h 1291589"/>
                  <a:gd name="connsiteX34" fmla="*/ 674370 w 885502"/>
                  <a:gd name="connsiteY34" fmla="*/ 619125 h 1291589"/>
                  <a:gd name="connsiteX35" fmla="*/ 665798 w 885502"/>
                  <a:gd name="connsiteY35" fmla="*/ 641985 h 1291589"/>
                  <a:gd name="connsiteX36" fmla="*/ 661988 w 885502"/>
                  <a:gd name="connsiteY36" fmla="*/ 643890 h 1291589"/>
                  <a:gd name="connsiteX37" fmla="*/ 740093 w 885502"/>
                  <a:gd name="connsiteY37" fmla="*/ 680085 h 1291589"/>
                  <a:gd name="connsiteX38" fmla="*/ 741998 w 885502"/>
                  <a:gd name="connsiteY38" fmla="*/ 675323 h 1291589"/>
                  <a:gd name="connsiteX39" fmla="*/ 752475 w 885502"/>
                  <a:gd name="connsiteY39" fmla="*/ 647700 h 1291589"/>
                  <a:gd name="connsiteX40" fmla="*/ 764858 w 885502"/>
                  <a:gd name="connsiteY40" fmla="*/ 635318 h 1291589"/>
                  <a:gd name="connsiteX41" fmla="*/ 782955 w 885502"/>
                  <a:gd name="connsiteY41" fmla="*/ 635318 h 1291589"/>
                  <a:gd name="connsiteX42" fmla="*/ 795338 w 885502"/>
                  <a:gd name="connsiteY42" fmla="*/ 647700 h 1291589"/>
                  <a:gd name="connsiteX43" fmla="*/ 795338 w 885502"/>
                  <a:gd name="connsiteY43" fmla="*/ 665798 h 1291589"/>
                  <a:gd name="connsiteX44" fmla="*/ 740093 w 885502"/>
                  <a:gd name="connsiteY44" fmla="*/ 805815 h 1291589"/>
                  <a:gd name="connsiteX45" fmla="*/ 738188 w 885502"/>
                  <a:gd name="connsiteY45" fmla="*/ 814387 h 1291589"/>
                  <a:gd name="connsiteX46" fmla="*/ 697230 w 885502"/>
                  <a:gd name="connsiteY46" fmla="*/ 919162 h 1291589"/>
                  <a:gd name="connsiteX47" fmla="*/ 687705 w 885502"/>
                  <a:gd name="connsiteY47" fmla="*/ 943927 h 1291589"/>
                  <a:gd name="connsiteX48" fmla="*/ 645795 w 885502"/>
                  <a:gd name="connsiteY48" fmla="*/ 1044893 h 1291589"/>
                  <a:gd name="connsiteX49" fmla="*/ 626745 w 885502"/>
                  <a:gd name="connsiteY49" fmla="*/ 1083945 h 1291589"/>
                  <a:gd name="connsiteX50" fmla="*/ 615315 w 885502"/>
                  <a:gd name="connsiteY50" fmla="*/ 1102995 h 1291589"/>
                  <a:gd name="connsiteX51" fmla="*/ 611505 w 885502"/>
                  <a:gd name="connsiteY51" fmla="*/ 1107758 h 1291589"/>
                  <a:gd name="connsiteX52" fmla="*/ 412433 w 885502"/>
                  <a:gd name="connsiteY52" fmla="*/ 1206818 h 1291589"/>
                  <a:gd name="connsiteX53" fmla="*/ 333375 w 885502"/>
                  <a:gd name="connsiteY53" fmla="*/ 1206818 h 1291589"/>
                  <a:gd name="connsiteX54" fmla="*/ 82868 w 885502"/>
                  <a:gd name="connsiteY54" fmla="*/ 956310 h 1291589"/>
                  <a:gd name="connsiteX55" fmla="*/ 82868 w 885502"/>
                  <a:gd name="connsiteY55" fmla="*/ 736283 h 1291589"/>
                  <a:gd name="connsiteX56" fmla="*/ 81915 w 885502"/>
                  <a:gd name="connsiteY56" fmla="*/ 670560 h 1291589"/>
                  <a:gd name="connsiteX57" fmla="*/ 82868 w 885502"/>
                  <a:gd name="connsiteY57" fmla="*/ 662940 h 1291589"/>
                  <a:gd name="connsiteX58" fmla="*/ 82868 w 885502"/>
                  <a:gd name="connsiteY58" fmla="*/ 349567 h 1291589"/>
                  <a:gd name="connsiteX59" fmla="*/ 105728 w 885502"/>
                  <a:gd name="connsiteY59" fmla="*/ 326708 h 1291589"/>
                  <a:gd name="connsiteX60" fmla="*/ 128588 w 885502"/>
                  <a:gd name="connsiteY60" fmla="*/ 349567 h 1291589"/>
                  <a:gd name="connsiteX61" fmla="*/ 128588 w 885502"/>
                  <a:gd name="connsiteY61" fmla="*/ 598170 h 1291589"/>
                  <a:gd name="connsiteX62" fmla="*/ 171450 w 885502"/>
                  <a:gd name="connsiteY62" fmla="*/ 641033 h 1291589"/>
                  <a:gd name="connsiteX63" fmla="*/ 214313 w 885502"/>
                  <a:gd name="connsiteY63" fmla="*/ 598170 h 1291589"/>
                  <a:gd name="connsiteX64" fmla="*/ 214313 w 885502"/>
                  <a:gd name="connsiteY64" fmla="*/ 349567 h 1291589"/>
                  <a:gd name="connsiteX65" fmla="*/ 214313 w 885502"/>
                  <a:gd name="connsiteY65" fmla="*/ 187642 h 1291589"/>
                  <a:gd name="connsiteX66" fmla="*/ 237173 w 885502"/>
                  <a:gd name="connsiteY66" fmla="*/ 164783 h 1291589"/>
                  <a:gd name="connsiteX67" fmla="*/ 260033 w 885502"/>
                  <a:gd name="connsiteY67" fmla="*/ 187642 h 1291589"/>
                  <a:gd name="connsiteX68" fmla="*/ 260033 w 885502"/>
                  <a:gd name="connsiteY68" fmla="*/ 598170 h 1291589"/>
                  <a:gd name="connsiteX69" fmla="*/ 302895 w 885502"/>
                  <a:gd name="connsiteY69" fmla="*/ 641033 h 1291589"/>
                  <a:gd name="connsiteX70" fmla="*/ 345758 w 885502"/>
                  <a:gd name="connsiteY70" fmla="*/ 598170 h 1291589"/>
                  <a:gd name="connsiteX71" fmla="*/ 345758 w 885502"/>
                  <a:gd name="connsiteY71" fmla="*/ 187642 h 1291589"/>
                  <a:gd name="connsiteX72" fmla="*/ 345758 w 885502"/>
                  <a:gd name="connsiteY72" fmla="*/ 107633 h 1291589"/>
                  <a:gd name="connsiteX73" fmla="*/ 368618 w 885502"/>
                  <a:gd name="connsiteY73" fmla="*/ 84772 h 1291589"/>
                  <a:gd name="connsiteX74" fmla="*/ 391478 w 885502"/>
                  <a:gd name="connsiteY74" fmla="*/ 107633 h 1291589"/>
                  <a:gd name="connsiteX75" fmla="*/ 391478 w 885502"/>
                  <a:gd name="connsiteY75" fmla="*/ 242888 h 1291589"/>
                  <a:gd name="connsiteX76" fmla="*/ 391478 w 885502"/>
                  <a:gd name="connsiteY76" fmla="*/ 598170 h 1291589"/>
                  <a:gd name="connsiteX77" fmla="*/ 434340 w 885502"/>
                  <a:gd name="connsiteY77" fmla="*/ 641033 h 1291589"/>
                  <a:gd name="connsiteX78" fmla="*/ 477203 w 885502"/>
                  <a:gd name="connsiteY78" fmla="*/ 598170 h 1291589"/>
                  <a:gd name="connsiteX79" fmla="*/ 477203 w 885502"/>
                  <a:gd name="connsiteY79" fmla="*/ 242888 h 1291589"/>
                  <a:gd name="connsiteX80" fmla="*/ 500063 w 885502"/>
                  <a:gd name="connsiteY80" fmla="*/ 220027 h 1291589"/>
                  <a:gd name="connsiteX81" fmla="*/ 522923 w 885502"/>
                  <a:gd name="connsiteY81" fmla="*/ 242888 h 1291589"/>
                  <a:gd name="connsiteX82" fmla="*/ 522923 w 885502"/>
                  <a:gd name="connsiteY82" fmla="*/ 461010 h 1291589"/>
                  <a:gd name="connsiteX83" fmla="*/ 522923 w 885502"/>
                  <a:gd name="connsiteY83" fmla="*/ 466725 h 1291589"/>
                  <a:gd name="connsiteX84" fmla="*/ 522923 w 885502"/>
                  <a:gd name="connsiteY84" fmla="*/ 654368 h 1291589"/>
                  <a:gd name="connsiteX85" fmla="*/ 522923 w 885502"/>
                  <a:gd name="connsiteY85" fmla="*/ 657225 h 1291589"/>
                  <a:gd name="connsiteX86" fmla="*/ 522923 w 885502"/>
                  <a:gd name="connsiteY86" fmla="*/ 823912 h 1291589"/>
                  <a:gd name="connsiteX87" fmla="*/ 583883 w 885502"/>
                  <a:gd name="connsiteY87" fmla="*/ 896302 h 1291589"/>
                  <a:gd name="connsiteX88" fmla="*/ 667703 w 885502"/>
                  <a:gd name="connsiteY88" fmla="*/ 850583 h 1291589"/>
                  <a:gd name="connsiteX89" fmla="*/ 740093 w 885502"/>
                  <a:gd name="connsiteY89" fmla="*/ 680085 h 129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885502" h="1291589">
                    <a:moveTo>
                      <a:pt x="661988" y="643890"/>
                    </a:moveTo>
                    <a:lnTo>
                      <a:pt x="613410" y="765810"/>
                    </a:lnTo>
                    <a:lnTo>
                      <a:pt x="613410" y="654368"/>
                    </a:lnTo>
                    <a:cubicBezTo>
                      <a:pt x="613410" y="653415"/>
                      <a:pt x="613410" y="652462"/>
                      <a:pt x="613410" y="651510"/>
                    </a:cubicBezTo>
                    <a:lnTo>
                      <a:pt x="613410" y="461010"/>
                    </a:lnTo>
                    <a:cubicBezTo>
                      <a:pt x="613410" y="459105"/>
                      <a:pt x="613410" y="457200"/>
                      <a:pt x="613410" y="455295"/>
                    </a:cubicBezTo>
                    <a:lnTo>
                      <a:pt x="613410" y="242888"/>
                    </a:lnTo>
                    <a:cubicBezTo>
                      <a:pt x="613410" y="182880"/>
                      <a:pt x="564833" y="134302"/>
                      <a:pt x="504825" y="134302"/>
                    </a:cubicBezTo>
                    <a:cubicBezTo>
                      <a:pt x="497205" y="134302"/>
                      <a:pt x="488633" y="135255"/>
                      <a:pt x="481965" y="137160"/>
                    </a:cubicBezTo>
                    <a:lnTo>
                      <a:pt x="481965" y="108585"/>
                    </a:lnTo>
                    <a:cubicBezTo>
                      <a:pt x="481965" y="48577"/>
                      <a:pt x="433388" y="0"/>
                      <a:pt x="373380" y="0"/>
                    </a:cubicBezTo>
                    <a:cubicBezTo>
                      <a:pt x="321945" y="0"/>
                      <a:pt x="279083" y="35242"/>
                      <a:pt x="267653" y="83820"/>
                    </a:cubicBezTo>
                    <a:cubicBezTo>
                      <a:pt x="259080" y="81915"/>
                      <a:pt x="250508" y="80010"/>
                      <a:pt x="240983" y="80010"/>
                    </a:cubicBezTo>
                    <a:cubicBezTo>
                      <a:pt x="180975" y="80010"/>
                      <a:pt x="132398" y="128588"/>
                      <a:pt x="132398" y="188595"/>
                    </a:cubicBezTo>
                    <a:lnTo>
                      <a:pt x="132398" y="243840"/>
                    </a:lnTo>
                    <a:cubicBezTo>
                      <a:pt x="124778" y="241935"/>
                      <a:pt x="117158" y="240983"/>
                      <a:pt x="109538" y="240983"/>
                    </a:cubicBezTo>
                    <a:cubicBezTo>
                      <a:pt x="49530" y="240983"/>
                      <a:pt x="953" y="289560"/>
                      <a:pt x="953" y="349567"/>
                    </a:cubicBezTo>
                    <a:lnTo>
                      <a:pt x="953" y="654368"/>
                    </a:lnTo>
                    <a:cubicBezTo>
                      <a:pt x="953" y="657225"/>
                      <a:pt x="0" y="659130"/>
                      <a:pt x="0" y="661987"/>
                    </a:cubicBezTo>
                    <a:cubicBezTo>
                      <a:pt x="0" y="681990"/>
                      <a:pt x="0" y="708660"/>
                      <a:pt x="953" y="736283"/>
                    </a:cubicBezTo>
                    <a:lnTo>
                      <a:pt x="953" y="955358"/>
                    </a:lnTo>
                    <a:cubicBezTo>
                      <a:pt x="953" y="1140143"/>
                      <a:pt x="151448" y="1291590"/>
                      <a:pt x="337185" y="1291590"/>
                    </a:cubicBezTo>
                    <a:lnTo>
                      <a:pt x="416243" y="1291590"/>
                    </a:lnTo>
                    <a:cubicBezTo>
                      <a:pt x="520065" y="1291590"/>
                      <a:pt x="617220" y="1243965"/>
                      <a:pt x="681990" y="1161098"/>
                    </a:cubicBezTo>
                    <a:cubicBezTo>
                      <a:pt x="689610" y="1152525"/>
                      <a:pt x="698183" y="1141095"/>
                      <a:pt x="705803" y="1125855"/>
                    </a:cubicBezTo>
                    <a:cubicBezTo>
                      <a:pt x="715328" y="1109662"/>
                      <a:pt x="722948" y="1093470"/>
                      <a:pt x="728663" y="1078230"/>
                    </a:cubicBezTo>
                    <a:cubicBezTo>
                      <a:pt x="741998" y="1047750"/>
                      <a:pt x="757238" y="1011555"/>
                      <a:pt x="770573" y="976312"/>
                    </a:cubicBezTo>
                    <a:lnTo>
                      <a:pt x="780098" y="952500"/>
                    </a:lnTo>
                    <a:cubicBezTo>
                      <a:pt x="805815" y="889635"/>
                      <a:pt x="824865" y="837248"/>
                      <a:pt x="824865" y="837248"/>
                    </a:cubicBezTo>
                    <a:cubicBezTo>
                      <a:pt x="825818" y="835343"/>
                      <a:pt x="826770" y="832485"/>
                      <a:pt x="826770" y="830580"/>
                    </a:cubicBezTo>
                    <a:lnTo>
                      <a:pt x="878205" y="699135"/>
                    </a:lnTo>
                    <a:cubicBezTo>
                      <a:pt x="888683" y="672465"/>
                      <a:pt x="887730" y="641985"/>
                      <a:pt x="876300" y="615315"/>
                    </a:cubicBezTo>
                    <a:cubicBezTo>
                      <a:pt x="864870" y="588645"/>
                      <a:pt x="842963" y="567690"/>
                      <a:pt x="816293" y="557212"/>
                    </a:cubicBezTo>
                    <a:cubicBezTo>
                      <a:pt x="789623" y="546735"/>
                      <a:pt x="759143" y="547687"/>
                      <a:pt x="732473" y="559118"/>
                    </a:cubicBezTo>
                    <a:cubicBezTo>
                      <a:pt x="705803" y="570548"/>
                      <a:pt x="684848" y="592455"/>
                      <a:pt x="674370" y="619125"/>
                    </a:cubicBezTo>
                    <a:lnTo>
                      <a:pt x="665798" y="641985"/>
                    </a:lnTo>
                    <a:cubicBezTo>
                      <a:pt x="662940" y="641033"/>
                      <a:pt x="662940" y="641985"/>
                      <a:pt x="661988" y="643890"/>
                    </a:cubicBezTo>
                    <a:close/>
                    <a:moveTo>
                      <a:pt x="740093" y="680085"/>
                    </a:moveTo>
                    <a:cubicBezTo>
                      <a:pt x="741045" y="679133"/>
                      <a:pt x="741045" y="677227"/>
                      <a:pt x="741998" y="675323"/>
                    </a:cubicBezTo>
                    <a:lnTo>
                      <a:pt x="752475" y="647700"/>
                    </a:lnTo>
                    <a:cubicBezTo>
                      <a:pt x="755333" y="640080"/>
                      <a:pt x="762000" y="636270"/>
                      <a:pt x="764858" y="635318"/>
                    </a:cubicBezTo>
                    <a:cubicBezTo>
                      <a:pt x="768668" y="633412"/>
                      <a:pt x="775335" y="631508"/>
                      <a:pt x="782955" y="635318"/>
                    </a:cubicBezTo>
                    <a:cubicBezTo>
                      <a:pt x="790575" y="638175"/>
                      <a:pt x="794385" y="643890"/>
                      <a:pt x="795338" y="647700"/>
                    </a:cubicBezTo>
                    <a:cubicBezTo>
                      <a:pt x="797243" y="650558"/>
                      <a:pt x="799148" y="658177"/>
                      <a:pt x="795338" y="665798"/>
                    </a:cubicBezTo>
                    <a:lnTo>
                      <a:pt x="740093" y="805815"/>
                    </a:lnTo>
                    <a:cubicBezTo>
                      <a:pt x="739140" y="808673"/>
                      <a:pt x="738188" y="811530"/>
                      <a:pt x="738188" y="814387"/>
                    </a:cubicBezTo>
                    <a:cubicBezTo>
                      <a:pt x="731520" y="831533"/>
                      <a:pt x="716280" y="872490"/>
                      <a:pt x="697230" y="919162"/>
                    </a:cubicBezTo>
                    <a:lnTo>
                      <a:pt x="687705" y="943927"/>
                    </a:lnTo>
                    <a:cubicBezTo>
                      <a:pt x="674370" y="978218"/>
                      <a:pt x="660083" y="1012508"/>
                      <a:pt x="645795" y="1044893"/>
                    </a:cubicBezTo>
                    <a:cubicBezTo>
                      <a:pt x="641033" y="1058227"/>
                      <a:pt x="634365" y="1070610"/>
                      <a:pt x="626745" y="1083945"/>
                    </a:cubicBezTo>
                    <a:cubicBezTo>
                      <a:pt x="619125" y="1099185"/>
                      <a:pt x="615315" y="1102995"/>
                      <a:pt x="615315" y="1102995"/>
                    </a:cubicBezTo>
                    <a:cubicBezTo>
                      <a:pt x="613410" y="1104900"/>
                      <a:pt x="612458" y="1105852"/>
                      <a:pt x="611505" y="1107758"/>
                    </a:cubicBezTo>
                    <a:cubicBezTo>
                      <a:pt x="562928" y="1170623"/>
                      <a:pt x="490538" y="1206818"/>
                      <a:pt x="412433" y="1206818"/>
                    </a:cubicBezTo>
                    <a:lnTo>
                      <a:pt x="333375" y="1206818"/>
                    </a:lnTo>
                    <a:cubicBezTo>
                      <a:pt x="195263" y="1206818"/>
                      <a:pt x="82868" y="1094423"/>
                      <a:pt x="82868" y="956310"/>
                    </a:cubicBezTo>
                    <a:lnTo>
                      <a:pt x="82868" y="736283"/>
                    </a:lnTo>
                    <a:cubicBezTo>
                      <a:pt x="81915" y="711518"/>
                      <a:pt x="81915" y="688658"/>
                      <a:pt x="81915" y="670560"/>
                    </a:cubicBezTo>
                    <a:cubicBezTo>
                      <a:pt x="81915" y="667702"/>
                      <a:pt x="82868" y="665798"/>
                      <a:pt x="82868" y="662940"/>
                    </a:cubicBezTo>
                    <a:lnTo>
                      <a:pt x="82868" y="349567"/>
                    </a:lnTo>
                    <a:cubicBezTo>
                      <a:pt x="82868" y="337185"/>
                      <a:pt x="93345" y="326708"/>
                      <a:pt x="105728" y="326708"/>
                    </a:cubicBezTo>
                    <a:cubicBezTo>
                      <a:pt x="118110" y="326708"/>
                      <a:pt x="128588" y="337185"/>
                      <a:pt x="128588" y="349567"/>
                    </a:cubicBezTo>
                    <a:lnTo>
                      <a:pt x="128588" y="598170"/>
                    </a:lnTo>
                    <a:cubicBezTo>
                      <a:pt x="128588" y="621983"/>
                      <a:pt x="147638" y="641033"/>
                      <a:pt x="171450" y="641033"/>
                    </a:cubicBezTo>
                    <a:cubicBezTo>
                      <a:pt x="195263" y="641033"/>
                      <a:pt x="214313" y="621983"/>
                      <a:pt x="214313" y="598170"/>
                    </a:cubicBezTo>
                    <a:lnTo>
                      <a:pt x="214313" y="349567"/>
                    </a:lnTo>
                    <a:lnTo>
                      <a:pt x="214313" y="187642"/>
                    </a:lnTo>
                    <a:cubicBezTo>
                      <a:pt x="214313" y="175260"/>
                      <a:pt x="224790" y="164783"/>
                      <a:pt x="237173" y="164783"/>
                    </a:cubicBezTo>
                    <a:cubicBezTo>
                      <a:pt x="249555" y="164783"/>
                      <a:pt x="260033" y="175260"/>
                      <a:pt x="260033" y="187642"/>
                    </a:cubicBezTo>
                    <a:lnTo>
                      <a:pt x="260033" y="598170"/>
                    </a:lnTo>
                    <a:cubicBezTo>
                      <a:pt x="260033" y="621983"/>
                      <a:pt x="279083" y="641033"/>
                      <a:pt x="302895" y="641033"/>
                    </a:cubicBezTo>
                    <a:cubicBezTo>
                      <a:pt x="326708" y="641033"/>
                      <a:pt x="345758" y="621983"/>
                      <a:pt x="345758" y="598170"/>
                    </a:cubicBezTo>
                    <a:lnTo>
                      <a:pt x="345758" y="187642"/>
                    </a:lnTo>
                    <a:lnTo>
                      <a:pt x="345758" y="107633"/>
                    </a:lnTo>
                    <a:cubicBezTo>
                      <a:pt x="345758" y="95250"/>
                      <a:pt x="356235" y="84772"/>
                      <a:pt x="368618" y="84772"/>
                    </a:cubicBezTo>
                    <a:cubicBezTo>
                      <a:pt x="381000" y="84772"/>
                      <a:pt x="391478" y="95250"/>
                      <a:pt x="391478" y="107633"/>
                    </a:cubicBezTo>
                    <a:lnTo>
                      <a:pt x="391478" y="242888"/>
                    </a:lnTo>
                    <a:lnTo>
                      <a:pt x="391478" y="598170"/>
                    </a:lnTo>
                    <a:cubicBezTo>
                      <a:pt x="391478" y="621983"/>
                      <a:pt x="410528" y="641033"/>
                      <a:pt x="434340" y="641033"/>
                    </a:cubicBezTo>
                    <a:cubicBezTo>
                      <a:pt x="458153" y="641033"/>
                      <a:pt x="477203" y="621983"/>
                      <a:pt x="477203" y="598170"/>
                    </a:cubicBezTo>
                    <a:lnTo>
                      <a:pt x="477203" y="242888"/>
                    </a:lnTo>
                    <a:cubicBezTo>
                      <a:pt x="477203" y="230505"/>
                      <a:pt x="487680" y="220027"/>
                      <a:pt x="500063" y="220027"/>
                    </a:cubicBezTo>
                    <a:cubicBezTo>
                      <a:pt x="512445" y="220027"/>
                      <a:pt x="522923" y="230505"/>
                      <a:pt x="522923" y="242888"/>
                    </a:cubicBezTo>
                    <a:lnTo>
                      <a:pt x="522923" y="461010"/>
                    </a:lnTo>
                    <a:cubicBezTo>
                      <a:pt x="522923" y="462915"/>
                      <a:pt x="522923" y="464820"/>
                      <a:pt x="522923" y="466725"/>
                    </a:cubicBezTo>
                    <a:lnTo>
                      <a:pt x="522923" y="654368"/>
                    </a:lnTo>
                    <a:cubicBezTo>
                      <a:pt x="522923" y="655320"/>
                      <a:pt x="522923" y="656273"/>
                      <a:pt x="522923" y="657225"/>
                    </a:cubicBezTo>
                    <a:lnTo>
                      <a:pt x="522923" y="823912"/>
                    </a:lnTo>
                    <a:cubicBezTo>
                      <a:pt x="523875" y="859155"/>
                      <a:pt x="549593" y="889635"/>
                      <a:pt x="583883" y="896302"/>
                    </a:cubicBezTo>
                    <a:cubicBezTo>
                      <a:pt x="620078" y="902970"/>
                      <a:pt x="654368" y="883920"/>
                      <a:pt x="667703" y="850583"/>
                    </a:cubicBezTo>
                    <a:lnTo>
                      <a:pt x="740093" y="68008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
          <p:nvSpPr>
            <p:cNvPr id="41" name="Freeform 91">
              <a:extLst>
                <a:ext uri="{FF2B5EF4-FFF2-40B4-BE49-F238E27FC236}">
                  <a16:creationId xmlns:a16="http://schemas.microsoft.com/office/drawing/2014/main" id="{55B6C4D8-BC0F-CFEB-C2F1-406284A0AE94}"/>
                </a:ext>
              </a:extLst>
            </p:cNvPr>
            <p:cNvSpPr/>
            <p:nvPr/>
          </p:nvSpPr>
          <p:spPr>
            <a:xfrm>
              <a:off x="3128962"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2860" y="104775"/>
                    <a:pt x="52388" y="1047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2" name="Freeform 92">
              <a:extLst>
                <a:ext uri="{FF2B5EF4-FFF2-40B4-BE49-F238E27FC236}">
                  <a16:creationId xmlns:a16="http://schemas.microsoft.com/office/drawing/2014/main" id="{E8741598-88C8-CAB4-5F61-23064A66FFA9}"/>
                </a:ext>
              </a:extLst>
            </p:cNvPr>
            <p:cNvSpPr/>
            <p:nvPr/>
          </p:nvSpPr>
          <p:spPr>
            <a:xfrm>
              <a:off x="3128962"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2860" y="104775"/>
                    <a:pt x="52388" y="1047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3" name="Freeform 93">
              <a:extLst>
                <a:ext uri="{FF2B5EF4-FFF2-40B4-BE49-F238E27FC236}">
                  <a16:creationId xmlns:a16="http://schemas.microsoft.com/office/drawing/2014/main" id="{F89A2DDA-19C3-94A2-16F1-E14C5BC01341}"/>
                </a:ext>
              </a:extLst>
            </p:cNvPr>
            <p:cNvSpPr/>
            <p:nvPr/>
          </p:nvSpPr>
          <p:spPr>
            <a:xfrm>
              <a:off x="3128962"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2860" y="104775"/>
                    <a:pt x="52388" y="1047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46" name="Graphic 531">
            <a:extLst>
              <a:ext uri="{FF2B5EF4-FFF2-40B4-BE49-F238E27FC236}">
                <a16:creationId xmlns:a16="http://schemas.microsoft.com/office/drawing/2014/main" id="{2934D5E7-7F47-9AC7-65FB-1994F2717C4D}"/>
              </a:ext>
            </a:extLst>
          </p:cNvPr>
          <p:cNvGrpSpPr>
            <a:grpSpLocks noChangeAspect="1"/>
          </p:cNvGrpSpPr>
          <p:nvPr/>
        </p:nvGrpSpPr>
        <p:grpSpPr>
          <a:xfrm>
            <a:off x="6772649" y="1883715"/>
            <a:ext cx="294902" cy="461884"/>
            <a:chOff x="3393757" y="724852"/>
            <a:chExt cx="2384536" cy="3734752"/>
          </a:xfrm>
          <a:solidFill>
            <a:schemeClr val="bg1"/>
          </a:solidFill>
        </p:grpSpPr>
        <p:sp>
          <p:nvSpPr>
            <p:cNvPr id="47" name="Freeform 533">
              <a:extLst>
                <a:ext uri="{FF2B5EF4-FFF2-40B4-BE49-F238E27FC236}">
                  <a16:creationId xmlns:a16="http://schemas.microsoft.com/office/drawing/2014/main" id="{FCFE1E5F-4939-ABF4-5BD4-9A101214D0ED}"/>
                </a:ext>
              </a:extLst>
            </p:cNvPr>
            <p:cNvSpPr/>
            <p:nvPr/>
          </p:nvSpPr>
          <p:spPr>
            <a:xfrm>
              <a:off x="4791075" y="2378392"/>
              <a:ext cx="215265" cy="215265"/>
            </a:xfrm>
            <a:custGeom>
              <a:avLst/>
              <a:gdLst>
                <a:gd name="connsiteX0" fmla="*/ 107632 w 215265"/>
                <a:gd name="connsiteY0" fmla="*/ 215265 h 215265"/>
                <a:gd name="connsiteX1" fmla="*/ 215265 w 215265"/>
                <a:gd name="connsiteY1" fmla="*/ 107633 h 215265"/>
                <a:gd name="connsiteX2" fmla="*/ 107632 w 215265"/>
                <a:gd name="connsiteY2" fmla="*/ 0 h 215265"/>
                <a:gd name="connsiteX3" fmla="*/ 0 w 215265"/>
                <a:gd name="connsiteY3" fmla="*/ 107633 h 215265"/>
                <a:gd name="connsiteX4" fmla="*/ 107632 w 215265"/>
                <a:gd name="connsiteY4" fmla="*/ 215265 h 215265"/>
                <a:gd name="connsiteX5" fmla="*/ 107632 w 215265"/>
                <a:gd name="connsiteY5" fmla="*/ 58103 h 215265"/>
                <a:gd name="connsiteX6" fmla="*/ 158115 w 215265"/>
                <a:gd name="connsiteY6" fmla="*/ 108585 h 215265"/>
                <a:gd name="connsiteX7" fmla="*/ 107632 w 215265"/>
                <a:gd name="connsiteY7" fmla="*/ 159067 h 215265"/>
                <a:gd name="connsiteX8" fmla="*/ 57150 w 215265"/>
                <a:gd name="connsiteY8" fmla="*/ 107633 h 215265"/>
                <a:gd name="connsiteX9" fmla="*/ 107632 w 215265"/>
                <a:gd name="connsiteY9" fmla="*/ 58103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65" h="215265">
                  <a:moveTo>
                    <a:pt x="107632" y="215265"/>
                  </a:moveTo>
                  <a:cubicBezTo>
                    <a:pt x="166688" y="215265"/>
                    <a:pt x="215265" y="166688"/>
                    <a:pt x="215265" y="107633"/>
                  </a:cubicBezTo>
                  <a:cubicBezTo>
                    <a:pt x="215265" y="48578"/>
                    <a:pt x="166688" y="0"/>
                    <a:pt x="107632" y="0"/>
                  </a:cubicBezTo>
                  <a:cubicBezTo>
                    <a:pt x="48578" y="0"/>
                    <a:pt x="0" y="48578"/>
                    <a:pt x="0" y="107633"/>
                  </a:cubicBezTo>
                  <a:cubicBezTo>
                    <a:pt x="0" y="166688"/>
                    <a:pt x="48578" y="215265"/>
                    <a:pt x="107632" y="215265"/>
                  </a:cubicBezTo>
                  <a:close/>
                  <a:moveTo>
                    <a:pt x="107632" y="58103"/>
                  </a:moveTo>
                  <a:cubicBezTo>
                    <a:pt x="135255" y="58103"/>
                    <a:pt x="158115" y="80963"/>
                    <a:pt x="158115" y="108585"/>
                  </a:cubicBezTo>
                  <a:cubicBezTo>
                    <a:pt x="158115" y="136208"/>
                    <a:pt x="135255" y="159067"/>
                    <a:pt x="107632" y="159067"/>
                  </a:cubicBezTo>
                  <a:cubicBezTo>
                    <a:pt x="80010" y="159067"/>
                    <a:pt x="57150" y="136208"/>
                    <a:pt x="57150" y="107633"/>
                  </a:cubicBezTo>
                  <a:cubicBezTo>
                    <a:pt x="57150" y="79058"/>
                    <a:pt x="80010" y="58103"/>
                    <a:pt x="107632" y="58103"/>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8" name="Freeform 534">
              <a:extLst>
                <a:ext uri="{FF2B5EF4-FFF2-40B4-BE49-F238E27FC236}">
                  <a16:creationId xmlns:a16="http://schemas.microsoft.com/office/drawing/2014/main" id="{E020DADB-8797-7CD6-6BAF-274E13995790}"/>
                </a:ext>
              </a:extLst>
            </p:cNvPr>
            <p:cNvSpPr/>
            <p:nvPr/>
          </p:nvSpPr>
          <p:spPr>
            <a:xfrm>
              <a:off x="4042364" y="4101361"/>
              <a:ext cx="200115" cy="358243"/>
            </a:xfrm>
            <a:custGeom>
              <a:avLst/>
              <a:gdLst>
                <a:gd name="connsiteX0" fmla="*/ 116250 w 200115"/>
                <a:gd name="connsiteY0" fmla="*/ 14391 h 358243"/>
                <a:gd name="connsiteX1" fmla="*/ 89580 w 200115"/>
                <a:gd name="connsiteY1" fmla="*/ 103 h 358243"/>
                <a:gd name="connsiteX2" fmla="*/ 64815 w 200115"/>
                <a:gd name="connsiteY2" fmla="*/ 18201 h 358243"/>
                <a:gd name="connsiteX3" fmla="*/ 1950 w 200115"/>
                <a:gd name="connsiteY3" fmla="*/ 175363 h 358243"/>
                <a:gd name="connsiteX4" fmla="*/ 3855 w 200115"/>
                <a:gd name="connsiteY4" fmla="*/ 200128 h 358243"/>
                <a:gd name="connsiteX5" fmla="*/ 83865 w 200115"/>
                <a:gd name="connsiteY5" fmla="*/ 343956 h 358243"/>
                <a:gd name="connsiteX6" fmla="*/ 108630 w 200115"/>
                <a:gd name="connsiteY6" fmla="*/ 358243 h 358243"/>
                <a:gd name="connsiteX7" fmla="*/ 110535 w 200115"/>
                <a:gd name="connsiteY7" fmla="*/ 358243 h 358243"/>
                <a:gd name="connsiteX8" fmla="*/ 135300 w 200115"/>
                <a:gd name="connsiteY8" fmla="*/ 340145 h 358243"/>
                <a:gd name="connsiteX9" fmla="*/ 198165 w 200115"/>
                <a:gd name="connsiteY9" fmla="*/ 182983 h 358243"/>
                <a:gd name="connsiteX10" fmla="*/ 196260 w 200115"/>
                <a:gd name="connsiteY10" fmla="*/ 158218 h 358243"/>
                <a:gd name="connsiteX11" fmla="*/ 116250 w 200115"/>
                <a:gd name="connsiteY11" fmla="*/ 14391 h 358243"/>
                <a:gd name="connsiteX12" fmla="*/ 103868 w 200115"/>
                <a:gd name="connsiteY12" fmla="*/ 262993 h 358243"/>
                <a:gd name="connsiteX13" fmla="*/ 59100 w 200115"/>
                <a:gd name="connsiteY13" fmla="*/ 182983 h 358243"/>
                <a:gd name="connsiteX14" fmla="*/ 95295 w 200115"/>
                <a:gd name="connsiteY14" fmla="*/ 94401 h 358243"/>
                <a:gd name="connsiteX15" fmla="*/ 140063 w 200115"/>
                <a:gd name="connsiteY15" fmla="*/ 174411 h 358243"/>
                <a:gd name="connsiteX16" fmla="*/ 103868 w 200115"/>
                <a:gd name="connsiteY16" fmla="*/ 262993 h 3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15" h="358243">
                  <a:moveTo>
                    <a:pt x="116250" y="14391"/>
                  </a:moveTo>
                  <a:cubicBezTo>
                    <a:pt x="110535" y="4866"/>
                    <a:pt x="100058" y="-849"/>
                    <a:pt x="89580" y="103"/>
                  </a:cubicBezTo>
                  <a:cubicBezTo>
                    <a:pt x="78150" y="1056"/>
                    <a:pt x="68625" y="7723"/>
                    <a:pt x="64815" y="18201"/>
                  </a:cubicBezTo>
                  <a:lnTo>
                    <a:pt x="1950" y="175363"/>
                  </a:lnTo>
                  <a:cubicBezTo>
                    <a:pt x="-907" y="182983"/>
                    <a:pt x="-907" y="192508"/>
                    <a:pt x="3855" y="200128"/>
                  </a:cubicBezTo>
                  <a:lnTo>
                    <a:pt x="83865" y="343956"/>
                  </a:lnTo>
                  <a:cubicBezTo>
                    <a:pt x="88628" y="353481"/>
                    <a:pt x="98153" y="358243"/>
                    <a:pt x="108630" y="358243"/>
                  </a:cubicBezTo>
                  <a:cubicBezTo>
                    <a:pt x="109583" y="358243"/>
                    <a:pt x="109583" y="358243"/>
                    <a:pt x="110535" y="358243"/>
                  </a:cubicBezTo>
                  <a:cubicBezTo>
                    <a:pt x="121965" y="357291"/>
                    <a:pt x="131490" y="350623"/>
                    <a:pt x="135300" y="340145"/>
                  </a:cubicBezTo>
                  <a:lnTo>
                    <a:pt x="198165" y="182983"/>
                  </a:lnTo>
                  <a:cubicBezTo>
                    <a:pt x="201023" y="175363"/>
                    <a:pt x="201023" y="165838"/>
                    <a:pt x="196260" y="158218"/>
                  </a:cubicBezTo>
                  <a:lnTo>
                    <a:pt x="116250" y="14391"/>
                  </a:lnTo>
                  <a:close/>
                  <a:moveTo>
                    <a:pt x="103868" y="262993"/>
                  </a:moveTo>
                  <a:lnTo>
                    <a:pt x="59100" y="182983"/>
                  </a:lnTo>
                  <a:lnTo>
                    <a:pt x="95295" y="94401"/>
                  </a:lnTo>
                  <a:lnTo>
                    <a:pt x="140063" y="174411"/>
                  </a:lnTo>
                  <a:lnTo>
                    <a:pt x="103868" y="262993"/>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9" name="Freeform 535">
              <a:extLst>
                <a:ext uri="{FF2B5EF4-FFF2-40B4-BE49-F238E27FC236}">
                  <a16:creationId xmlns:a16="http://schemas.microsoft.com/office/drawing/2014/main" id="{0C189CD3-23DF-49C5-9477-551C661F9CAA}"/>
                </a:ext>
              </a:extLst>
            </p:cNvPr>
            <p:cNvSpPr/>
            <p:nvPr/>
          </p:nvSpPr>
          <p:spPr>
            <a:xfrm>
              <a:off x="4167142" y="3802276"/>
              <a:ext cx="196305" cy="346813"/>
            </a:xfrm>
            <a:custGeom>
              <a:avLst/>
              <a:gdLst>
                <a:gd name="connsiteX0" fmla="*/ 112440 w 196305"/>
                <a:gd name="connsiteY0" fmla="*/ 14391 h 346813"/>
                <a:gd name="connsiteX1" fmla="*/ 85770 w 196305"/>
                <a:gd name="connsiteY1" fmla="*/ 103 h 346813"/>
                <a:gd name="connsiteX2" fmla="*/ 61005 w 196305"/>
                <a:gd name="connsiteY2" fmla="*/ 18201 h 346813"/>
                <a:gd name="connsiteX3" fmla="*/ 1950 w 196305"/>
                <a:gd name="connsiteY3" fmla="*/ 163933 h 346813"/>
                <a:gd name="connsiteX4" fmla="*/ 3855 w 196305"/>
                <a:gd name="connsiteY4" fmla="*/ 188698 h 346813"/>
                <a:gd name="connsiteX5" fmla="*/ 83865 w 196305"/>
                <a:gd name="connsiteY5" fmla="*/ 332526 h 346813"/>
                <a:gd name="connsiteX6" fmla="*/ 108630 w 196305"/>
                <a:gd name="connsiteY6" fmla="*/ 346813 h 346813"/>
                <a:gd name="connsiteX7" fmla="*/ 110535 w 196305"/>
                <a:gd name="connsiteY7" fmla="*/ 346813 h 346813"/>
                <a:gd name="connsiteX8" fmla="*/ 135300 w 196305"/>
                <a:gd name="connsiteY8" fmla="*/ 328716 h 346813"/>
                <a:gd name="connsiteX9" fmla="*/ 194355 w 196305"/>
                <a:gd name="connsiteY9" fmla="*/ 182983 h 346813"/>
                <a:gd name="connsiteX10" fmla="*/ 192450 w 196305"/>
                <a:gd name="connsiteY10" fmla="*/ 158218 h 346813"/>
                <a:gd name="connsiteX11" fmla="*/ 112440 w 196305"/>
                <a:gd name="connsiteY11" fmla="*/ 14391 h 346813"/>
                <a:gd name="connsiteX12" fmla="*/ 104820 w 196305"/>
                <a:gd name="connsiteY12" fmla="*/ 252516 h 346813"/>
                <a:gd name="connsiteX13" fmla="*/ 60053 w 196305"/>
                <a:gd name="connsiteY13" fmla="*/ 172505 h 346813"/>
                <a:gd name="connsiteX14" fmla="*/ 91485 w 196305"/>
                <a:gd name="connsiteY14" fmla="*/ 94401 h 346813"/>
                <a:gd name="connsiteX15" fmla="*/ 136253 w 196305"/>
                <a:gd name="connsiteY15" fmla="*/ 174411 h 346813"/>
                <a:gd name="connsiteX16" fmla="*/ 104820 w 196305"/>
                <a:gd name="connsiteY16" fmla="*/ 252516 h 3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305" h="346813">
                  <a:moveTo>
                    <a:pt x="112440" y="14391"/>
                  </a:moveTo>
                  <a:cubicBezTo>
                    <a:pt x="106725" y="4866"/>
                    <a:pt x="96248" y="-849"/>
                    <a:pt x="85770" y="103"/>
                  </a:cubicBezTo>
                  <a:cubicBezTo>
                    <a:pt x="74340" y="1055"/>
                    <a:pt x="64815" y="7723"/>
                    <a:pt x="61005" y="18201"/>
                  </a:cubicBezTo>
                  <a:lnTo>
                    <a:pt x="1950" y="163933"/>
                  </a:lnTo>
                  <a:cubicBezTo>
                    <a:pt x="-907" y="171553"/>
                    <a:pt x="-907" y="181078"/>
                    <a:pt x="3855" y="188698"/>
                  </a:cubicBezTo>
                  <a:lnTo>
                    <a:pt x="83865" y="332526"/>
                  </a:lnTo>
                  <a:cubicBezTo>
                    <a:pt x="88628" y="342051"/>
                    <a:pt x="98153" y="346813"/>
                    <a:pt x="108630" y="346813"/>
                  </a:cubicBezTo>
                  <a:cubicBezTo>
                    <a:pt x="109583" y="346813"/>
                    <a:pt x="109583" y="346813"/>
                    <a:pt x="110535" y="346813"/>
                  </a:cubicBezTo>
                  <a:cubicBezTo>
                    <a:pt x="121965" y="345861"/>
                    <a:pt x="131490" y="339193"/>
                    <a:pt x="135300" y="328716"/>
                  </a:cubicBezTo>
                  <a:lnTo>
                    <a:pt x="194355" y="182983"/>
                  </a:lnTo>
                  <a:cubicBezTo>
                    <a:pt x="197213" y="175363"/>
                    <a:pt x="197213" y="165838"/>
                    <a:pt x="192450" y="158218"/>
                  </a:cubicBezTo>
                  <a:lnTo>
                    <a:pt x="112440" y="14391"/>
                  </a:lnTo>
                  <a:close/>
                  <a:moveTo>
                    <a:pt x="104820" y="252516"/>
                  </a:moveTo>
                  <a:lnTo>
                    <a:pt x="60053" y="172505"/>
                  </a:lnTo>
                  <a:lnTo>
                    <a:pt x="91485" y="94401"/>
                  </a:lnTo>
                  <a:lnTo>
                    <a:pt x="136253" y="174411"/>
                  </a:lnTo>
                  <a:lnTo>
                    <a:pt x="104820" y="252516"/>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0" name="Freeform 536">
              <a:extLst>
                <a:ext uri="{FF2B5EF4-FFF2-40B4-BE49-F238E27FC236}">
                  <a16:creationId xmlns:a16="http://schemas.microsoft.com/office/drawing/2014/main" id="{0351FE04-54D0-4277-8C78-EA5AE4FB7D89}"/>
                </a:ext>
              </a:extLst>
            </p:cNvPr>
            <p:cNvSpPr/>
            <p:nvPr/>
          </p:nvSpPr>
          <p:spPr>
            <a:xfrm>
              <a:off x="3393757" y="724852"/>
              <a:ext cx="2384536" cy="3125152"/>
            </a:xfrm>
            <a:custGeom>
              <a:avLst/>
              <a:gdLst>
                <a:gd name="connsiteX0" fmla="*/ 2353628 w 2384536"/>
                <a:gd name="connsiteY0" fmla="*/ 1329690 h 3125152"/>
                <a:gd name="connsiteX1" fmla="*/ 1806893 w 2384536"/>
                <a:gd name="connsiteY1" fmla="*/ 1110615 h 3125152"/>
                <a:gd name="connsiteX2" fmla="*/ 1858327 w 2384536"/>
                <a:gd name="connsiteY2" fmla="*/ 994410 h 3125152"/>
                <a:gd name="connsiteX3" fmla="*/ 2166937 w 2384536"/>
                <a:gd name="connsiteY3" fmla="*/ 994410 h 3125152"/>
                <a:gd name="connsiteX4" fmla="*/ 2214562 w 2384536"/>
                <a:gd name="connsiteY4" fmla="*/ 946785 h 3125152"/>
                <a:gd name="connsiteX5" fmla="*/ 2214562 w 2384536"/>
                <a:gd name="connsiteY5" fmla="*/ 300990 h 3125152"/>
                <a:gd name="connsiteX6" fmla="*/ 2166937 w 2384536"/>
                <a:gd name="connsiteY6" fmla="*/ 253365 h 3125152"/>
                <a:gd name="connsiteX7" fmla="*/ 1730693 w 2384536"/>
                <a:gd name="connsiteY7" fmla="*/ 253365 h 3125152"/>
                <a:gd name="connsiteX8" fmla="*/ 1730693 w 2384536"/>
                <a:gd name="connsiteY8" fmla="*/ 47625 h 3125152"/>
                <a:gd name="connsiteX9" fmla="*/ 1683068 w 2384536"/>
                <a:gd name="connsiteY9" fmla="*/ 0 h 3125152"/>
                <a:gd name="connsiteX10" fmla="*/ 577215 w 2384536"/>
                <a:gd name="connsiteY10" fmla="*/ 0 h 3125152"/>
                <a:gd name="connsiteX11" fmla="*/ 529590 w 2384536"/>
                <a:gd name="connsiteY11" fmla="*/ 47625 h 3125152"/>
                <a:gd name="connsiteX12" fmla="*/ 529590 w 2384536"/>
                <a:gd name="connsiteY12" fmla="*/ 253365 h 3125152"/>
                <a:gd name="connsiteX13" fmla="*/ 47625 w 2384536"/>
                <a:gd name="connsiteY13" fmla="*/ 253365 h 3125152"/>
                <a:gd name="connsiteX14" fmla="*/ 0 w 2384536"/>
                <a:gd name="connsiteY14" fmla="*/ 300990 h 3125152"/>
                <a:gd name="connsiteX15" fmla="*/ 0 w 2384536"/>
                <a:gd name="connsiteY15" fmla="*/ 945832 h 3125152"/>
                <a:gd name="connsiteX16" fmla="*/ 47625 w 2384536"/>
                <a:gd name="connsiteY16" fmla="*/ 993457 h 3125152"/>
                <a:gd name="connsiteX17" fmla="*/ 387667 w 2384536"/>
                <a:gd name="connsiteY17" fmla="*/ 993457 h 3125152"/>
                <a:gd name="connsiteX18" fmla="*/ 387667 w 2384536"/>
                <a:gd name="connsiteY18" fmla="*/ 1780223 h 3125152"/>
                <a:gd name="connsiteX19" fmla="*/ 387667 w 2384536"/>
                <a:gd name="connsiteY19" fmla="*/ 1780223 h 3125152"/>
                <a:gd name="connsiteX20" fmla="*/ 387667 w 2384536"/>
                <a:gd name="connsiteY20" fmla="*/ 1780223 h 3125152"/>
                <a:gd name="connsiteX21" fmla="*/ 387667 w 2384536"/>
                <a:gd name="connsiteY21" fmla="*/ 1781175 h 3125152"/>
                <a:gd name="connsiteX22" fmla="*/ 387667 w 2384536"/>
                <a:gd name="connsiteY22" fmla="*/ 1781175 h 3125152"/>
                <a:gd name="connsiteX23" fmla="*/ 389572 w 2384536"/>
                <a:gd name="connsiteY23" fmla="*/ 2513648 h 3125152"/>
                <a:gd name="connsiteX24" fmla="*/ 661035 w 2384536"/>
                <a:gd name="connsiteY24" fmla="*/ 2830830 h 3125152"/>
                <a:gd name="connsiteX25" fmla="*/ 890588 w 2384536"/>
                <a:gd name="connsiteY25" fmla="*/ 2830830 h 3125152"/>
                <a:gd name="connsiteX26" fmla="*/ 898208 w 2384536"/>
                <a:gd name="connsiteY26" fmla="*/ 2835593 h 3125152"/>
                <a:gd name="connsiteX27" fmla="*/ 933450 w 2384536"/>
                <a:gd name="connsiteY27" fmla="*/ 2849880 h 3125152"/>
                <a:gd name="connsiteX28" fmla="*/ 896302 w 2384536"/>
                <a:gd name="connsiteY28" fmla="*/ 2942273 h 3125152"/>
                <a:gd name="connsiteX29" fmla="*/ 898208 w 2384536"/>
                <a:gd name="connsiteY29" fmla="*/ 2967038 h 3125152"/>
                <a:gd name="connsiteX30" fmla="*/ 978218 w 2384536"/>
                <a:gd name="connsiteY30" fmla="*/ 3110865 h 3125152"/>
                <a:gd name="connsiteX31" fmla="*/ 1002983 w 2384536"/>
                <a:gd name="connsiteY31" fmla="*/ 3125153 h 3125152"/>
                <a:gd name="connsiteX32" fmla="*/ 1004888 w 2384536"/>
                <a:gd name="connsiteY32" fmla="*/ 3125153 h 3125152"/>
                <a:gd name="connsiteX33" fmla="*/ 1029652 w 2384536"/>
                <a:gd name="connsiteY33" fmla="*/ 3107055 h 3125152"/>
                <a:gd name="connsiteX34" fmla="*/ 1104900 w 2384536"/>
                <a:gd name="connsiteY34" fmla="*/ 2921318 h 3125152"/>
                <a:gd name="connsiteX35" fmla="*/ 1157288 w 2384536"/>
                <a:gd name="connsiteY35" fmla="*/ 2943225 h 3125152"/>
                <a:gd name="connsiteX36" fmla="*/ 1175385 w 2384536"/>
                <a:gd name="connsiteY36" fmla="*/ 2947035 h 3125152"/>
                <a:gd name="connsiteX37" fmla="*/ 1193483 w 2384536"/>
                <a:gd name="connsiteY37" fmla="*/ 2943225 h 3125152"/>
                <a:gd name="connsiteX38" fmla="*/ 1219200 w 2384536"/>
                <a:gd name="connsiteY38" fmla="*/ 2917508 h 3125152"/>
                <a:gd name="connsiteX39" fmla="*/ 1322070 w 2384536"/>
                <a:gd name="connsiteY39" fmla="*/ 2664143 h 3125152"/>
                <a:gd name="connsiteX40" fmla="*/ 1391602 w 2384536"/>
                <a:gd name="connsiteY40" fmla="*/ 2691765 h 3125152"/>
                <a:gd name="connsiteX41" fmla="*/ 1408748 w 2384536"/>
                <a:gd name="connsiteY41" fmla="*/ 2694623 h 3125152"/>
                <a:gd name="connsiteX42" fmla="*/ 1443037 w 2384536"/>
                <a:gd name="connsiteY42" fmla="*/ 2679383 h 3125152"/>
                <a:gd name="connsiteX43" fmla="*/ 1575435 w 2384536"/>
                <a:gd name="connsiteY43" fmla="*/ 2538413 h 3125152"/>
                <a:gd name="connsiteX44" fmla="*/ 1620202 w 2384536"/>
                <a:gd name="connsiteY44" fmla="*/ 2556510 h 3125152"/>
                <a:gd name="connsiteX45" fmla="*/ 1638300 w 2384536"/>
                <a:gd name="connsiteY45" fmla="*/ 2560320 h 3125152"/>
                <a:gd name="connsiteX46" fmla="*/ 1675448 w 2384536"/>
                <a:gd name="connsiteY46" fmla="*/ 2543175 h 3125152"/>
                <a:gd name="connsiteX47" fmla="*/ 1806893 w 2384536"/>
                <a:gd name="connsiteY47" fmla="*/ 2384108 h 3125152"/>
                <a:gd name="connsiteX48" fmla="*/ 1913573 w 2384536"/>
                <a:gd name="connsiteY48" fmla="*/ 2426970 h 3125152"/>
                <a:gd name="connsiteX49" fmla="*/ 1931670 w 2384536"/>
                <a:gd name="connsiteY49" fmla="*/ 2430780 h 3125152"/>
                <a:gd name="connsiteX50" fmla="*/ 1950720 w 2384536"/>
                <a:gd name="connsiteY50" fmla="*/ 2426970 h 3125152"/>
                <a:gd name="connsiteX51" fmla="*/ 1976437 w 2384536"/>
                <a:gd name="connsiteY51" fmla="*/ 2401253 h 3125152"/>
                <a:gd name="connsiteX52" fmla="*/ 2382203 w 2384536"/>
                <a:gd name="connsiteY52" fmla="*/ 1392555 h 3125152"/>
                <a:gd name="connsiteX53" fmla="*/ 2353628 w 2384536"/>
                <a:gd name="connsiteY53" fmla="*/ 1329690 h 3125152"/>
                <a:gd name="connsiteX54" fmla="*/ 999172 w 2384536"/>
                <a:gd name="connsiteY54" fmla="*/ 3030855 h 3125152"/>
                <a:gd name="connsiteX55" fmla="*/ 954405 w 2384536"/>
                <a:gd name="connsiteY55" fmla="*/ 2950845 h 3125152"/>
                <a:gd name="connsiteX56" fmla="*/ 977265 w 2384536"/>
                <a:gd name="connsiteY56" fmla="*/ 2894648 h 3125152"/>
                <a:gd name="connsiteX57" fmla="*/ 1042988 w 2384536"/>
                <a:gd name="connsiteY57" fmla="*/ 2921318 h 3125152"/>
                <a:gd name="connsiteX58" fmla="*/ 999172 w 2384536"/>
                <a:gd name="connsiteY58" fmla="*/ 3030855 h 3125152"/>
                <a:gd name="connsiteX59" fmla="*/ 1548765 w 2384536"/>
                <a:gd name="connsiteY59" fmla="*/ 1458278 h 3125152"/>
                <a:gd name="connsiteX60" fmla="*/ 1504950 w 2384536"/>
                <a:gd name="connsiteY60" fmla="*/ 1454468 h 3125152"/>
                <a:gd name="connsiteX61" fmla="*/ 1486852 w 2384536"/>
                <a:gd name="connsiteY61" fmla="*/ 1455420 h 3125152"/>
                <a:gd name="connsiteX62" fmla="*/ 1486852 w 2384536"/>
                <a:gd name="connsiteY62" fmla="*/ 1453515 h 3125152"/>
                <a:gd name="connsiteX63" fmla="*/ 1486852 w 2384536"/>
                <a:gd name="connsiteY63" fmla="*/ 993457 h 3125152"/>
                <a:gd name="connsiteX64" fmla="*/ 1683068 w 2384536"/>
                <a:gd name="connsiteY64" fmla="*/ 993457 h 3125152"/>
                <a:gd name="connsiteX65" fmla="*/ 1753552 w 2384536"/>
                <a:gd name="connsiteY65" fmla="*/ 993457 h 3125152"/>
                <a:gd name="connsiteX66" fmla="*/ 1548765 w 2384536"/>
                <a:gd name="connsiteY66" fmla="*/ 1458278 h 3125152"/>
                <a:gd name="connsiteX67" fmla="*/ 1504950 w 2384536"/>
                <a:gd name="connsiteY67" fmla="*/ 1549718 h 3125152"/>
                <a:gd name="connsiteX68" fmla="*/ 1716405 w 2384536"/>
                <a:gd name="connsiteY68" fmla="*/ 1761173 h 3125152"/>
                <a:gd name="connsiteX69" fmla="*/ 1504950 w 2384536"/>
                <a:gd name="connsiteY69" fmla="*/ 1972628 h 3125152"/>
                <a:gd name="connsiteX70" fmla="*/ 1293495 w 2384536"/>
                <a:gd name="connsiteY70" fmla="*/ 1761173 h 3125152"/>
                <a:gd name="connsiteX71" fmla="*/ 1504950 w 2384536"/>
                <a:gd name="connsiteY71" fmla="*/ 1549718 h 3125152"/>
                <a:gd name="connsiteX72" fmla="*/ 624840 w 2384536"/>
                <a:gd name="connsiteY72" fmla="*/ 653415 h 3125152"/>
                <a:gd name="connsiteX73" fmla="*/ 1635443 w 2384536"/>
                <a:gd name="connsiteY73" fmla="*/ 653415 h 3125152"/>
                <a:gd name="connsiteX74" fmla="*/ 1635443 w 2384536"/>
                <a:gd name="connsiteY74" fmla="*/ 899160 h 3125152"/>
                <a:gd name="connsiteX75" fmla="*/ 624840 w 2384536"/>
                <a:gd name="connsiteY75" fmla="*/ 899160 h 3125152"/>
                <a:gd name="connsiteX76" fmla="*/ 624840 w 2384536"/>
                <a:gd name="connsiteY76" fmla="*/ 653415 h 3125152"/>
                <a:gd name="connsiteX77" fmla="*/ 2119312 w 2384536"/>
                <a:gd name="connsiteY77" fmla="*/ 899160 h 3125152"/>
                <a:gd name="connsiteX78" fmla="*/ 2011680 w 2384536"/>
                <a:gd name="connsiteY78" fmla="*/ 899160 h 3125152"/>
                <a:gd name="connsiteX79" fmla="*/ 2011680 w 2384536"/>
                <a:gd name="connsiteY79" fmla="*/ 348615 h 3125152"/>
                <a:gd name="connsiteX80" fmla="*/ 2119312 w 2384536"/>
                <a:gd name="connsiteY80" fmla="*/ 348615 h 3125152"/>
                <a:gd name="connsiteX81" fmla="*/ 2119312 w 2384536"/>
                <a:gd name="connsiteY81" fmla="*/ 899160 h 3125152"/>
                <a:gd name="connsiteX82" fmla="*/ 1953577 w 2384536"/>
                <a:gd name="connsiteY82" fmla="*/ 348615 h 3125152"/>
                <a:gd name="connsiteX83" fmla="*/ 1953577 w 2384536"/>
                <a:gd name="connsiteY83" fmla="*/ 898207 h 3125152"/>
                <a:gd name="connsiteX84" fmla="*/ 1828800 w 2384536"/>
                <a:gd name="connsiteY84" fmla="*/ 898207 h 3125152"/>
                <a:gd name="connsiteX85" fmla="*/ 1827848 w 2384536"/>
                <a:gd name="connsiteY85" fmla="*/ 898207 h 3125152"/>
                <a:gd name="connsiteX86" fmla="*/ 1730693 w 2384536"/>
                <a:gd name="connsiteY86" fmla="*/ 898207 h 3125152"/>
                <a:gd name="connsiteX87" fmla="*/ 1730693 w 2384536"/>
                <a:gd name="connsiteY87" fmla="*/ 348615 h 3125152"/>
                <a:gd name="connsiteX88" fmla="*/ 1953577 w 2384536"/>
                <a:gd name="connsiteY88" fmla="*/ 348615 h 3125152"/>
                <a:gd name="connsiteX89" fmla="*/ 624840 w 2384536"/>
                <a:gd name="connsiteY89" fmla="*/ 95250 h 3125152"/>
                <a:gd name="connsiteX90" fmla="*/ 1635443 w 2384536"/>
                <a:gd name="connsiteY90" fmla="*/ 95250 h 3125152"/>
                <a:gd name="connsiteX91" fmla="*/ 1635443 w 2384536"/>
                <a:gd name="connsiteY91" fmla="*/ 300990 h 3125152"/>
                <a:gd name="connsiteX92" fmla="*/ 1635443 w 2384536"/>
                <a:gd name="connsiteY92" fmla="*/ 596265 h 3125152"/>
                <a:gd name="connsiteX93" fmla="*/ 624840 w 2384536"/>
                <a:gd name="connsiteY93" fmla="*/ 596265 h 3125152"/>
                <a:gd name="connsiteX94" fmla="*/ 624840 w 2384536"/>
                <a:gd name="connsiteY94" fmla="*/ 300990 h 3125152"/>
                <a:gd name="connsiteX95" fmla="*/ 624840 w 2384536"/>
                <a:gd name="connsiteY95" fmla="*/ 95250 h 3125152"/>
                <a:gd name="connsiteX96" fmla="*/ 529590 w 2384536"/>
                <a:gd name="connsiteY96" fmla="*/ 899160 h 3125152"/>
                <a:gd name="connsiteX97" fmla="*/ 260033 w 2384536"/>
                <a:gd name="connsiteY97" fmla="*/ 899160 h 3125152"/>
                <a:gd name="connsiteX98" fmla="*/ 260033 w 2384536"/>
                <a:gd name="connsiteY98" fmla="*/ 348615 h 3125152"/>
                <a:gd name="connsiteX99" fmla="*/ 529590 w 2384536"/>
                <a:gd name="connsiteY99" fmla="*/ 348615 h 3125152"/>
                <a:gd name="connsiteX100" fmla="*/ 529590 w 2384536"/>
                <a:gd name="connsiteY100" fmla="*/ 899160 h 3125152"/>
                <a:gd name="connsiteX101" fmla="*/ 94297 w 2384536"/>
                <a:gd name="connsiteY101" fmla="*/ 348615 h 3125152"/>
                <a:gd name="connsiteX102" fmla="*/ 202883 w 2384536"/>
                <a:gd name="connsiteY102" fmla="*/ 348615 h 3125152"/>
                <a:gd name="connsiteX103" fmla="*/ 202883 w 2384536"/>
                <a:gd name="connsiteY103" fmla="*/ 898207 h 3125152"/>
                <a:gd name="connsiteX104" fmla="*/ 94297 w 2384536"/>
                <a:gd name="connsiteY104" fmla="*/ 898207 h 3125152"/>
                <a:gd name="connsiteX105" fmla="*/ 94297 w 2384536"/>
                <a:gd name="connsiteY105" fmla="*/ 348615 h 3125152"/>
                <a:gd name="connsiteX106" fmla="*/ 577215 w 2384536"/>
                <a:gd name="connsiteY106" fmla="*/ 994410 h 3125152"/>
                <a:gd name="connsiteX107" fmla="*/ 1392555 w 2384536"/>
                <a:gd name="connsiteY107" fmla="*/ 994410 h 3125152"/>
                <a:gd name="connsiteX108" fmla="*/ 1392555 w 2384536"/>
                <a:gd name="connsiteY108" fmla="*/ 1419225 h 3125152"/>
                <a:gd name="connsiteX109" fmla="*/ 483870 w 2384536"/>
                <a:gd name="connsiteY109" fmla="*/ 1714500 h 3125152"/>
                <a:gd name="connsiteX110" fmla="*/ 483870 w 2384536"/>
                <a:gd name="connsiteY110" fmla="*/ 994410 h 3125152"/>
                <a:gd name="connsiteX111" fmla="*/ 577215 w 2384536"/>
                <a:gd name="connsiteY111" fmla="*/ 994410 h 3125152"/>
                <a:gd name="connsiteX112" fmla="*/ 484822 w 2384536"/>
                <a:gd name="connsiteY112" fmla="*/ 2512695 h 3125152"/>
                <a:gd name="connsiteX113" fmla="*/ 482917 w 2384536"/>
                <a:gd name="connsiteY113" fmla="*/ 1850708 h 3125152"/>
                <a:gd name="connsiteX114" fmla="*/ 795338 w 2384536"/>
                <a:gd name="connsiteY114" fmla="*/ 1976438 h 3125152"/>
                <a:gd name="connsiteX115" fmla="*/ 786765 w 2384536"/>
                <a:gd name="connsiteY115" fmla="*/ 2185035 h 3125152"/>
                <a:gd name="connsiteX116" fmla="*/ 816293 w 2384536"/>
                <a:gd name="connsiteY116" fmla="*/ 2230755 h 3125152"/>
                <a:gd name="connsiteX117" fmla="*/ 866775 w 2384536"/>
                <a:gd name="connsiteY117" fmla="*/ 2250758 h 3125152"/>
                <a:gd name="connsiteX118" fmla="*/ 857250 w 2384536"/>
                <a:gd name="connsiteY118" fmla="*/ 2445068 h 3125152"/>
                <a:gd name="connsiteX119" fmla="*/ 887730 w 2384536"/>
                <a:gd name="connsiteY119" fmla="*/ 2491740 h 3125152"/>
                <a:gd name="connsiteX120" fmla="*/ 973455 w 2384536"/>
                <a:gd name="connsiteY120" fmla="*/ 2525078 h 3125152"/>
                <a:gd name="connsiteX121" fmla="*/ 889635 w 2384536"/>
                <a:gd name="connsiteY121" fmla="*/ 2733675 h 3125152"/>
                <a:gd name="connsiteX122" fmla="*/ 662940 w 2384536"/>
                <a:gd name="connsiteY122" fmla="*/ 2733675 h 3125152"/>
                <a:gd name="connsiteX123" fmla="*/ 484822 w 2384536"/>
                <a:gd name="connsiteY123" fmla="*/ 2512695 h 3125152"/>
                <a:gd name="connsiteX124" fmla="*/ 1148715 w 2384536"/>
                <a:gd name="connsiteY124" fmla="*/ 2836545 h 3125152"/>
                <a:gd name="connsiteX125" fmla="*/ 979170 w 2384536"/>
                <a:gd name="connsiteY125" fmla="*/ 2765108 h 3125152"/>
                <a:gd name="connsiteX126" fmla="*/ 1062038 w 2384536"/>
                <a:gd name="connsiteY126" fmla="*/ 2561273 h 3125152"/>
                <a:gd name="connsiteX127" fmla="*/ 1233488 w 2384536"/>
                <a:gd name="connsiteY127" fmla="*/ 2628900 h 3125152"/>
                <a:gd name="connsiteX128" fmla="*/ 1148715 w 2384536"/>
                <a:gd name="connsiteY128" fmla="*/ 2836545 h 3125152"/>
                <a:gd name="connsiteX129" fmla="*/ 1396365 w 2384536"/>
                <a:gd name="connsiteY129" fmla="*/ 2590800 h 3125152"/>
                <a:gd name="connsiteX130" fmla="*/ 1313498 w 2384536"/>
                <a:gd name="connsiteY130" fmla="*/ 2558415 h 3125152"/>
                <a:gd name="connsiteX131" fmla="*/ 1313498 w 2384536"/>
                <a:gd name="connsiteY131" fmla="*/ 2558415 h 3125152"/>
                <a:gd name="connsiteX132" fmla="*/ 1313498 w 2384536"/>
                <a:gd name="connsiteY132" fmla="*/ 2558415 h 3125152"/>
                <a:gd name="connsiteX133" fmla="*/ 1053465 w 2384536"/>
                <a:gd name="connsiteY133" fmla="*/ 2456498 h 3125152"/>
                <a:gd name="connsiteX134" fmla="*/ 1053465 w 2384536"/>
                <a:gd name="connsiteY134" fmla="*/ 2456498 h 3125152"/>
                <a:gd name="connsiteX135" fmla="*/ 1053465 w 2384536"/>
                <a:gd name="connsiteY135" fmla="*/ 2456498 h 3125152"/>
                <a:gd name="connsiteX136" fmla="*/ 954405 w 2384536"/>
                <a:gd name="connsiteY136" fmla="*/ 2417445 h 3125152"/>
                <a:gd name="connsiteX137" fmla="*/ 961072 w 2384536"/>
                <a:gd name="connsiteY137" fmla="*/ 2289810 h 3125152"/>
                <a:gd name="connsiteX138" fmla="*/ 1481137 w 2384536"/>
                <a:gd name="connsiteY138" fmla="*/ 2500313 h 3125152"/>
                <a:gd name="connsiteX139" fmla="*/ 1396365 w 2384536"/>
                <a:gd name="connsiteY139" fmla="*/ 2590800 h 3125152"/>
                <a:gd name="connsiteX140" fmla="*/ 1624012 w 2384536"/>
                <a:gd name="connsiteY140" fmla="*/ 2455545 h 3125152"/>
                <a:gd name="connsiteX141" fmla="*/ 883920 w 2384536"/>
                <a:gd name="connsiteY141" fmla="*/ 2155508 h 3125152"/>
                <a:gd name="connsiteX142" fmla="*/ 889635 w 2384536"/>
                <a:gd name="connsiteY142" fmla="*/ 2014538 h 3125152"/>
                <a:gd name="connsiteX143" fmla="*/ 1713548 w 2384536"/>
                <a:gd name="connsiteY143" fmla="*/ 2346960 h 3125152"/>
                <a:gd name="connsiteX144" fmla="*/ 1624012 w 2384536"/>
                <a:gd name="connsiteY144" fmla="*/ 2455545 h 3125152"/>
                <a:gd name="connsiteX145" fmla="*/ 1904048 w 2384536"/>
                <a:gd name="connsiteY145" fmla="*/ 2321243 h 3125152"/>
                <a:gd name="connsiteX146" fmla="*/ 574358 w 2384536"/>
                <a:gd name="connsiteY146" fmla="*/ 1784985 h 3125152"/>
                <a:gd name="connsiteX147" fmla="*/ 1277302 w 2384536"/>
                <a:gd name="connsiteY147" fmla="*/ 1556385 h 3125152"/>
                <a:gd name="connsiteX148" fmla="*/ 1198245 w 2384536"/>
                <a:gd name="connsiteY148" fmla="*/ 1761173 h 3125152"/>
                <a:gd name="connsiteX149" fmla="*/ 1504950 w 2384536"/>
                <a:gd name="connsiteY149" fmla="*/ 2067878 h 3125152"/>
                <a:gd name="connsiteX150" fmla="*/ 1811655 w 2384536"/>
                <a:gd name="connsiteY150" fmla="*/ 1761173 h 3125152"/>
                <a:gd name="connsiteX151" fmla="*/ 1641158 w 2384536"/>
                <a:gd name="connsiteY151" fmla="*/ 1486853 h 3125152"/>
                <a:gd name="connsiteX152" fmla="*/ 1768793 w 2384536"/>
                <a:gd name="connsiteY152" fmla="*/ 1197293 h 3125152"/>
                <a:gd name="connsiteX153" fmla="*/ 2274570 w 2384536"/>
                <a:gd name="connsiteY153" fmla="*/ 1400175 h 3125152"/>
                <a:gd name="connsiteX154" fmla="*/ 1904048 w 2384536"/>
                <a:gd name="connsiteY154" fmla="*/ 2321243 h 31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384536" h="3125152">
                  <a:moveTo>
                    <a:pt x="2353628" y="1329690"/>
                  </a:moveTo>
                  <a:lnTo>
                    <a:pt x="1806893" y="1110615"/>
                  </a:lnTo>
                  <a:lnTo>
                    <a:pt x="1858327" y="994410"/>
                  </a:lnTo>
                  <a:lnTo>
                    <a:pt x="2166937" y="994410"/>
                  </a:lnTo>
                  <a:cubicBezTo>
                    <a:pt x="2193608" y="994410"/>
                    <a:pt x="2214562" y="973455"/>
                    <a:pt x="2214562" y="946785"/>
                  </a:cubicBezTo>
                  <a:lnTo>
                    <a:pt x="2214562" y="300990"/>
                  </a:lnTo>
                  <a:cubicBezTo>
                    <a:pt x="2214562" y="274320"/>
                    <a:pt x="2193608" y="253365"/>
                    <a:pt x="2166937" y="253365"/>
                  </a:cubicBezTo>
                  <a:lnTo>
                    <a:pt x="1730693" y="253365"/>
                  </a:lnTo>
                  <a:lnTo>
                    <a:pt x="1730693" y="47625"/>
                  </a:lnTo>
                  <a:cubicBezTo>
                    <a:pt x="1730693" y="20955"/>
                    <a:pt x="1709737" y="0"/>
                    <a:pt x="1683068" y="0"/>
                  </a:cubicBezTo>
                  <a:lnTo>
                    <a:pt x="577215" y="0"/>
                  </a:lnTo>
                  <a:cubicBezTo>
                    <a:pt x="550545" y="0"/>
                    <a:pt x="529590" y="20955"/>
                    <a:pt x="529590" y="47625"/>
                  </a:cubicBezTo>
                  <a:lnTo>
                    <a:pt x="529590" y="253365"/>
                  </a:lnTo>
                  <a:lnTo>
                    <a:pt x="47625" y="253365"/>
                  </a:lnTo>
                  <a:cubicBezTo>
                    <a:pt x="20955" y="253365"/>
                    <a:pt x="0" y="274320"/>
                    <a:pt x="0" y="300990"/>
                  </a:cubicBezTo>
                  <a:lnTo>
                    <a:pt x="0" y="945832"/>
                  </a:lnTo>
                  <a:cubicBezTo>
                    <a:pt x="0" y="972503"/>
                    <a:pt x="20955" y="993457"/>
                    <a:pt x="47625" y="993457"/>
                  </a:cubicBezTo>
                  <a:lnTo>
                    <a:pt x="387667" y="993457"/>
                  </a:lnTo>
                  <a:lnTo>
                    <a:pt x="387667" y="1780223"/>
                  </a:lnTo>
                  <a:cubicBezTo>
                    <a:pt x="387667" y="1780223"/>
                    <a:pt x="387667" y="1780223"/>
                    <a:pt x="387667" y="1780223"/>
                  </a:cubicBezTo>
                  <a:cubicBezTo>
                    <a:pt x="387667" y="1780223"/>
                    <a:pt x="387667" y="1780223"/>
                    <a:pt x="387667" y="1780223"/>
                  </a:cubicBezTo>
                  <a:lnTo>
                    <a:pt x="387667" y="1781175"/>
                  </a:lnTo>
                  <a:cubicBezTo>
                    <a:pt x="387667" y="1781175"/>
                    <a:pt x="387667" y="1781175"/>
                    <a:pt x="387667" y="1781175"/>
                  </a:cubicBezTo>
                  <a:lnTo>
                    <a:pt x="389572" y="2513648"/>
                  </a:lnTo>
                  <a:cubicBezTo>
                    <a:pt x="389572" y="2703195"/>
                    <a:pt x="499110" y="2830830"/>
                    <a:pt x="661035" y="2830830"/>
                  </a:cubicBezTo>
                  <a:lnTo>
                    <a:pt x="890588" y="2830830"/>
                  </a:lnTo>
                  <a:cubicBezTo>
                    <a:pt x="893445" y="2832735"/>
                    <a:pt x="895350" y="2834640"/>
                    <a:pt x="898208" y="2835593"/>
                  </a:cubicBezTo>
                  <a:lnTo>
                    <a:pt x="933450" y="2849880"/>
                  </a:lnTo>
                  <a:lnTo>
                    <a:pt x="896302" y="2942273"/>
                  </a:lnTo>
                  <a:cubicBezTo>
                    <a:pt x="893445" y="2949893"/>
                    <a:pt x="893445" y="2959418"/>
                    <a:pt x="898208" y="2967038"/>
                  </a:cubicBezTo>
                  <a:lnTo>
                    <a:pt x="978218" y="3110865"/>
                  </a:lnTo>
                  <a:cubicBezTo>
                    <a:pt x="982980" y="3120390"/>
                    <a:pt x="992505" y="3125153"/>
                    <a:pt x="1002983" y="3125153"/>
                  </a:cubicBezTo>
                  <a:cubicBezTo>
                    <a:pt x="1003935" y="3125153"/>
                    <a:pt x="1003935" y="3125153"/>
                    <a:pt x="1004888" y="3125153"/>
                  </a:cubicBezTo>
                  <a:cubicBezTo>
                    <a:pt x="1016318" y="3124200"/>
                    <a:pt x="1025843" y="3117533"/>
                    <a:pt x="1029652" y="3107055"/>
                  </a:cubicBezTo>
                  <a:lnTo>
                    <a:pt x="1104900" y="2921318"/>
                  </a:lnTo>
                  <a:lnTo>
                    <a:pt x="1157288" y="2943225"/>
                  </a:lnTo>
                  <a:cubicBezTo>
                    <a:pt x="1163002" y="2946083"/>
                    <a:pt x="1169670" y="2947035"/>
                    <a:pt x="1175385" y="2947035"/>
                  </a:cubicBezTo>
                  <a:cubicBezTo>
                    <a:pt x="1182052" y="2947035"/>
                    <a:pt x="1187768" y="2946083"/>
                    <a:pt x="1193483" y="2943225"/>
                  </a:cubicBezTo>
                  <a:cubicBezTo>
                    <a:pt x="1204913" y="2938463"/>
                    <a:pt x="1214438" y="2928938"/>
                    <a:pt x="1219200" y="2917508"/>
                  </a:cubicBezTo>
                  <a:lnTo>
                    <a:pt x="1322070" y="2664143"/>
                  </a:lnTo>
                  <a:lnTo>
                    <a:pt x="1391602" y="2691765"/>
                  </a:lnTo>
                  <a:cubicBezTo>
                    <a:pt x="1397318" y="2693670"/>
                    <a:pt x="1403033" y="2694623"/>
                    <a:pt x="1408748" y="2694623"/>
                  </a:cubicBezTo>
                  <a:cubicBezTo>
                    <a:pt x="1422083" y="2694623"/>
                    <a:pt x="1434465" y="2688908"/>
                    <a:pt x="1443037" y="2679383"/>
                  </a:cubicBezTo>
                  <a:lnTo>
                    <a:pt x="1575435" y="2538413"/>
                  </a:lnTo>
                  <a:lnTo>
                    <a:pt x="1620202" y="2556510"/>
                  </a:lnTo>
                  <a:cubicBezTo>
                    <a:pt x="1625918" y="2558415"/>
                    <a:pt x="1631633" y="2560320"/>
                    <a:pt x="1638300" y="2560320"/>
                  </a:cubicBezTo>
                  <a:cubicBezTo>
                    <a:pt x="1652587" y="2560320"/>
                    <a:pt x="1665923" y="2554605"/>
                    <a:pt x="1675448" y="2543175"/>
                  </a:cubicBezTo>
                  <a:lnTo>
                    <a:pt x="1806893" y="2384108"/>
                  </a:lnTo>
                  <a:lnTo>
                    <a:pt x="1913573" y="2426970"/>
                  </a:lnTo>
                  <a:cubicBezTo>
                    <a:pt x="1919287" y="2428875"/>
                    <a:pt x="1925002" y="2430780"/>
                    <a:pt x="1931670" y="2430780"/>
                  </a:cubicBezTo>
                  <a:cubicBezTo>
                    <a:pt x="1938337" y="2430780"/>
                    <a:pt x="1944052" y="2429828"/>
                    <a:pt x="1950720" y="2426970"/>
                  </a:cubicBezTo>
                  <a:cubicBezTo>
                    <a:pt x="1962150" y="2422208"/>
                    <a:pt x="1971675" y="2412683"/>
                    <a:pt x="1976437" y="2401253"/>
                  </a:cubicBezTo>
                  <a:lnTo>
                    <a:pt x="2382203" y="1392555"/>
                  </a:lnTo>
                  <a:cubicBezTo>
                    <a:pt x="2389823" y="1367790"/>
                    <a:pt x="2378393" y="1340168"/>
                    <a:pt x="2353628" y="1329690"/>
                  </a:cubicBezTo>
                  <a:close/>
                  <a:moveTo>
                    <a:pt x="999172" y="3030855"/>
                  </a:moveTo>
                  <a:lnTo>
                    <a:pt x="954405" y="2950845"/>
                  </a:lnTo>
                  <a:lnTo>
                    <a:pt x="977265" y="2894648"/>
                  </a:lnTo>
                  <a:lnTo>
                    <a:pt x="1042988" y="2921318"/>
                  </a:lnTo>
                  <a:lnTo>
                    <a:pt x="999172" y="3030855"/>
                  </a:lnTo>
                  <a:close/>
                  <a:moveTo>
                    <a:pt x="1548765" y="1458278"/>
                  </a:moveTo>
                  <a:cubicBezTo>
                    <a:pt x="1534477" y="1456373"/>
                    <a:pt x="1519237" y="1454468"/>
                    <a:pt x="1504950" y="1454468"/>
                  </a:cubicBezTo>
                  <a:cubicBezTo>
                    <a:pt x="1499235" y="1454468"/>
                    <a:pt x="1492568" y="1455420"/>
                    <a:pt x="1486852" y="1455420"/>
                  </a:cubicBezTo>
                  <a:cubicBezTo>
                    <a:pt x="1486852" y="1454468"/>
                    <a:pt x="1486852" y="1454468"/>
                    <a:pt x="1486852" y="1453515"/>
                  </a:cubicBezTo>
                  <a:lnTo>
                    <a:pt x="1486852" y="993457"/>
                  </a:lnTo>
                  <a:lnTo>
                    <a:pt x="1683068" y="993457"/>
                  </a:lnTo>
                  <a:lnTo>
                    <a:pt x="1753552" y="993457"/>
                  </a:lnTo>
                  <a:lnTo>
                    <a:pt x="1548765" y="1458278"/>
                  </a:lnTo>
                  <a:close/>
                  <a:moveTo>
                    <a:pt x="1504950" y="1549718"/>
                  </a:moveTo>
                  <a:cubicBezTo>
                    <a:pt x="1621155" y="1549718"/>
                    <a:pt x="1716405" y="1644968"/>
                    <a:pt x="1716405" y="1761173"/>
                  </a:cubicBezTo>
                  <a:cubicBezTo>
                    <a:pt x="1716405" y="1877378"/>
                    <a:pt x="1621155" y="1972628"/>
                    <a:pt x="1504950" y="1972628"/>
                  </a:cubicBezTo>
                  <a:cubicBezTo>
                    <a:pt x="1388745" y="1972628"/>
                    <a:pt x="1293495" y="1877378"/>
                    <a:pt x="1293495" y="1761173"/>
                  </a:cubicBezTo>
                  <a:cubicBezTo>
                    <a:pt x="1293495" y="1644968"/>
                    <a:pt x="1387793" y="1549718"/>
                    <a:pt x="1504950" y="1549718"/>
                  </a:cubicBezTo>
                  <a:close/>
                  <a:moveTo>
                    <a:pt x="624840" y="653415"/>
                  </a:moveTo>
                  <a:lnTo>
                    <a:pt x="1635443" y="653415"/>
                  </a:lnTo>
                  <a:lnTo>
                    <a:pt x="1635443" y="899160"/>
                  </a:lnTo>
                  <a:lnTo>
                    <a:pt x="624840" y="899160"/>
                  </a:lnTo>
                  <a:lnTo>
                    <a:pt x="624840" y="653415"/>
                  </a:lnTo>
                  <a:close/>
                  <a:moveTo>
                    <a:pt x="2119312" y="899160"/>
                  </a:moveTo>
                  <a:lnTo>
                    <a:pt x="2011680" y="899160"/>
                  </a:lnTo>
                  <a:lnTo>
                    <a:pt x="2011680" y="348615"/>
                  </a:lnTo>
                  <a:lnTo>
                    <a:pt x="2119312" y="348615"/>
                  </a:lnTo>
                  <a:lnTo>
                    <a:pt x="2119312" y="899160"/>
                  </a:lnTo>
                  <a:close/>
                  <a:moveTo>
                    <a:pt x="1953577" y="348615"/>
                  </a:moveTo>
                  <a:lnTo>
                    <a:pt x="1953577" y="898207"/>
                  </a:lnTo>
                  <a:lnTo>
                    <a:pt x="1828800" y="898207"/>
                  </a:lnTo>
                  <a:cubicBezTo>
                    <a:pt x="1828800" y="898207"/>
                    <a:pt x="1827848" y="898207"/>
                    <a:pt x="1827848" y="898207"/>
                  </a:cubicBezTo>
                  <a:lnTo>
                    <a:pt x="1730693" y="898207"/>
                  </a:lnTo>
                  <a:lnTo>
                    <a:pt x="1730693" y="348615"/>
                  </a:lnTo>
                  <a:lnTo>
                    <a:pt x="1953577" y="348615"/>
                  </a:lnTo>
                  <a:close/>
                  <a:moveTo>
                    <a:pt x="624840" y="95250"/>
                  </a:moveTo>
                  <a:lnTo>
                    <a:pt x="1635443" y="95250"/>
                  </a:lnTo>
                  <a:lnTo>
                    <a:pt x="1635443" y="300990"/>
                  </a:lnTo>
                  <a:lnTo>
                    <a:pt x="1635443" y="596265"/>
                  </a:lnTo>
                  <a:lnTo>
                    <a:pt x="624840" y="596265"/>
                  </a:lnTo>
                  <a:lnTo>
                    <a:pt x="624840" y="300990"/>
                  </a:lnTo>
                  <a:lnTo>
                    <a:pt x="624840" y="95250"/>
                  </a:lnTo>
                  <a:close/>
                  <a:moveTo>
                    <a:pt x="529590" y="899160"/>
                  </a:moveTo>
                  <a:lnTo>
                    <a:pt x="260033" y="899160"/>
                  </a:lnTo>
                  <a:lnTo>
                    <a:pt x="260033" y="348615"/>
                  </a:lnTo>
                  <a:lnTo>
                    <a:pt x="529590" y="348615"/>
                  </a:lnTo>
                  <a:lnTo>
                    <a:pt x="529590" y="899160"/>
                  </a:lnTo>
                  <a:close/>
                  <a:moveTo>
                    <a:pt x="94297" y="348615"/>
                  </a:moveTo>
                  <a:lnTo>
                    <a:pt x="202883" y="348615"/>
                  </a:lnTo>
                  <a:lnTo>
                    <a:pt x="202883" y="898207"/>
                  </a:lnTo>
                  <a:lnTo>
                    <a:pt x="94297" y="898207"/>
                  </a:lnTo>
                  <a:lnTo>
                    <a:pt x="94297" y="348615"/>
                  </a:lnTo>
                  <a:close/>
                  <a:moveTo>
                    <a:pt x="577215" y="994410"/>
                  </a:moveTo>
                  <a:lnTo>
                    <a:pt x="1392555" y="994410"/>
                  </a:lnTo>
                  <a:lnTo>
                    <a:pt x="1392555" y="1419225"/>
                  </a:lnTo>
                  <a:lnTo>
                    <a:pt x="483870" y="1714500"/>
                  </a:lnTo>
                  <a:lnTo>
                    <a:pt x="483870" y="994410"/>
                  </a:lnTo>
                  <a:lnTo>
                    <a:pt x="577215" y="994410"/>
                  </a:lnTo>
                  <a:close/>
                  <a:moveTo>
                    <a:pt x="484822" y="2512695"/>
                  </a:moveTo>
                  <a:lnTo>
                    <a:pt x="482917" y="1850708"/>
                  </a:lnTo>
                  <a:lnTo>
                    <a:pt x="795338" y="1976438"/>
                  </a:lnTo>
                  <a:lnTo>
                    <a:pt x="786765" y="2185035"/>
                  </a:lnTo>
                  <a:cubicBezTo>
                    <a:pt x="785813" y="2205038"/>
                    <a:pt x="798195" y="2224088"/>
                    <a:pt x="816293" y="2230755"/>
                  </a:cubicBezTo>
                  <a:lnTo>
                    <a:pt x="866775" y="2250758"/>
                  </a:lnTo>
                  <a:lnTo>
                    <a:pt x="857250" y="2445068"/>
                  </a:lnTo>
                  <a:cubicBezTo>
                    <a:pt x="856297" y="2465070"/>
                    <a:pt x="868680" y="2484120"/>
                    <a:pt x="887730" y="2491740"/>
                  </a:cubicBezTo>
                  <a:lnTo>
                    <a:pt x="973455" y="2525078"/>
                  </a:lnTo>
                  <a:lnTo>
                    <a:pt x="889635" y="2733675"/>
                  </a:lnTo>
                  <a:lnTo>
                    <a:pt x="662940" y="2733675"/>
                  </a:lnTo>
                  <a:cubicBezTo>
                    <a:pt x="531495" y="2735580"/>
                    <a:pt x="484822" y="2620328"/>
                    <a:pt x="484822" y="2512695"/>
                  </a:cubicBezTo>
                  <a:close/>
                  <a:moveTo>
                    <a:pt x="1148715" y="2836545"/>
                  </a:moveTo>
                  <a:lnTo>
                    <a:pt x="979170" y="2765108"/>
                  </a:lnTo>
                  <a:lnTo>
                    <a:pt x="1062038" y="2561273"/>
                  </a:lnTo>
                  <a:lnTo>
                    <a:pt x="1233488" y="2628900"/>
                  </a:lnTo>
                  <a:lnTo>
                    <a:pt x="1148715" y="2836545"/>
                  </a:lnTo>
                  <a:close/>
                  <a:moveTo>
                    <a:pt x="1396365" y="2590800"/>
                  </a:moveTo>
                  <a:lnTo>
                    <a:pt x="1313498" y="2558415"/>
                  </a:lnTo>
                  <a:cubicBezTo>
                    <a:pt x="1313498" y="2558415"/>
                    <a:pt x="1313498" y="2558415"/>
                    <a:pt x="1313498" y="2558415"/>
                  </a:cubicBezTo>
                  <a:cubicBezTo>
                    <a:pt x="1313498" y="2558415"/>
                    <a:pt x="1313498" y="2558415"/>
                    <a:pt x="1313498" y="2558415"/>
                  </a:cubicBezTo>
                  <a:lnTo>
                    <a:pt x="1053465" y="2456498"/>
                  </a:lnTo>
                  <a:cubicBezTo>
                    <a:pt x="1053465" y="2456498"/>
                    <a:pt x="1053465" y="2456498"/>
                    <a:pt x="1053465" y="2456498"/>
                  </a:cubicBezTo>
                  <a:cubicBezTo>
                    <a:pt x="1053465" y="2456498"/>
                    <a:pt x="1053465" y="2456498"/>
                    <a:pt x="1053465" y="2456498"/>
                  </a:cubicBezTo>
                  <a:lnTo>
                    <a:pt x="954405" y="2417445"/>
                  </a:lnTo>
                  <a:lnTo>
                    <a:pt x="961072" y="2289810"/>
                  </a:lnTo>
                  <a:lnTo>
                    <a:pt x="1481137" y="2500313"/>
                  </a:lnTo>
                  <a:lnTo>
                    <a:pt x="1396365" y="2590800"/>
                  </a:lnTo>
                  <a:close/>
                  <a:moveTo>
                    <a:pt x="1624012" y="2455545"/>
                  </a:moveTo>
                  <a:lnTo>
                    <a:pt x="883920" y="2155508"/>
                  </a:lnTo>
                  <a:lnTo>
                    <a:pt x="889635" y="2014538"/>
                  </a:lnTo>
                  <a:lnTo>
                    <a:pt x="1713548" y="2346960"/>
                  </a:lnTo>
                  <a:lnTo>
                    <a:pt x="1624012" y="2455545"/>
                  </a:lnTo>
                  <a:close/>
                  <a:moveTo>
                    <a:pt x="1904048" y="2321243"/>
                  </a:moveTo>
                  <a:lnTo>
                    <a:pt x="574358" y="1784985"/>
                  </a:lnTo>
                  <a:lnTo>
                    <a:pt x="1277302" y="1556385"/>
                  </a:lnTo>
                  <a:cubicBezTo>
                    <a:pt x="1228725" y="1610678"/>
                    <a:pt x="1198245" y="1682115"/>
                    <a:pt x="1198245" y="1761173"/>
                  </a:cubicBezTo>
                  <a:cubicBezTo>
                    <a:pt x="1198245" y="1930718"/>
                    <a:pt x="1335405" y="2067878"/>
                    <a:pt x="1504950" y="2067878"/>
                  </a:cubicBezTo>
                  <a:cubicBezTo>
                    <a:pt x="1674495" y="2067878"/>
                    <a:pt x="1811655" y="1930718"/>
                    <a:pt x="1811655" y="1761173"/>
                  </a:cubicBezTo>
                  <a:cubicBezTo>
                    <a:pt x="1811655" y="1641158"/>
                    <a:pt x="1742123" y="1536383"/>
                    <a:pt x="1641158" y="1486853"/>
                  </a:cubicBezTo>
                  <a:lnTo>
                    <a:pt x="1768793" y="1197293"/>
                  </a:lnTo>
                  <a:lnTo>
                    <a:pt x="2274570" y="1400175"/>
                  </a:lnTo>
                  <a:lnTo>
                    <a:pt x="1904048" y="2321243"/>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Tree>
    <p:extLst>
      <p:ext uri="{BB962C8B-B14F-4D97-AF65-F5344CB8AC3E}">
        <p14:creationId xmlns:p14="http://schemas.microsoft.com/office/powerpoint/2010/main" val="923714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BD99-A8BA-AA85-F46A-37E747CE7652}"/>
              </a:ext>
            </a:extLst>
          </p:cNvPr>
          <p:cNvSpPr>
            <a:spLocks noGrp="1"/>
          </p:cNvSpPr>
          <p:nvPr>
            <p:ph type="title"/>
          </p:nvPr>
        </p:nvSpPr>
        <p:spPr>
          <a:xfrm>
            <a:off x="368490" y="365760"/>
            <a:ext cx="8407020" cy="730200"/>
          </a:xfrm>
        </p:spPr>
        <p:txBody>
          <a:bodyPr rtlCol="0"/>
          <a:lstStyle/>
          <a:p>
            <a:pPr rtl="0"/>
            <a:r>
              <a:rPr lang="ja-JP" altLang="en-US" sz="2600" dirty="0">
                <a:ea typeface="Meiryo" panose="020B0604030504040204" pitchFamily="34" charset="-128"/>
              </a:rPr>
              <a:t>サイバーセキュリティの</a:t>
            </a:r>
            <a:br>
              <a:rPr lang="ja-JP" altLang="en-US" sz="2600" dirty="0">
                <a:ea typeface="Meiryo" panose="020B0604030504040204" pitchFamily="34" charset="-128"/>
              </a:rPr>
            </a:br>
            <a:r>
              <a:rPr lang="ja-JP" altLang="en-US" sz="2600" dirty="0">
                <a:ea typeface="Meiryo" panose="020B0604030504040204" pitchFamily="34" charset="-128"/>
              </a:rPr>
              <a:t>エンジニアリング分野への統合</a:t>
            </a:r>
          </a:p>
        </p:txBody>
      </p:sp>
      <p:graphicFrame>
        <p:nvGraphicFramePr>
          <p:cNvPr id="4" name="Table 3">
            <a:extLst>
              <a:ext uri="{FF2B5EF4-FFF2-40B4-BE49-F238E27FC236}">
                <a16:creationId xmlns:a16="http://schemas.microsoft.com/office/drawing/2014/main" id="{8FEEC222-1A1E-AE31-A983-32B9C2467C90}"/>
              </a:ext>
            </a:extLst>
          </p:cNvPr>
          <p:cNvGraphicFramePr>
            <a:graphicFrameLocks noGrp="1"/>
          </p:cNvGraphicFramePr>
          <p:nvPr>
            <p:extLst>
              <p:ext uri="{D42A27DB-BD31-4B8C-83A1-F6EECF244321}">
                <p14:modId xmlns:p14="http://schemas.microsoft.com/office/powerpoint/2010/main" val="492232775"/>
              </p:ext>
            </p:extLst>
          </p:nvPr>
        </p:nvGraphicFramePr>
        <p:xfrm>
          <a:off x="369508" y="1329070"/>
          <a:ext cx="8406192" cy="3448671"/>
        </p:xfrm>
        <a:graphic>
          <a:graphicData uri="http://schemas.openxmlformats.org/drawingml/2006/table">
            <a:tbl>
              <a:tblPr firstRow="1" bandRow="1">
                <a:tableStyleId>{5C22544A-7EE6-4342-B048-85BDC9FD1C3A}</a:tableStyleId>
              </a:tblPr>
              <a:tblGrid>
                <a:gridCol w="3535742">
                  <a:extLst>
                    <a:ext uri="{9D8B030D-6E8A-4147-A177-3AD203B41FA5}">
                      <a16:colId xmlns:a16="http://schemas.microsoft.com/office/drawing/2014/main" val="3859706765"/>
                    </a:ext>
                  </a:extLst>
                </a:gridCol>
                <a:gridCol w="4870450">
                  <a:extLst>
                    <a:ext uri="{9D8B030D-6E8A-4147-A177-3AD203B41FA5}">
                      <a16:colId xmlns:a16="http://schemas.microsoft.com/office/drawing/2014/main" val="2944533760"/>
                    </a:ext>
                  </a:extLst>
                </a:gridCol>
              </a:tblGrid>
              <a:tr h="467175">
                <a:tc>
                  <a:txBody>
                    <a:bodyPr/>
                    <a:lstStyle/>
                    <a:p>
                      <a:pPr rtl="0"/>
                      <a:r>
                        <a:rPr lang="ja-JP" altLang="en-US" sz="1400" noProof="0" dirty="0">
                          <a:ea typeface="Meiryo" panose="020B0604030504040204" pitchFamily="34" charset="-128"/>
                        </a:rPr>
                        <a:t>方法</a:t>
                      </a:r>
                    </a:p>
                  </a:txBody>
                  <a:tcPr marL="27432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l" rtl="0"/>
                      <a:r>
                        <a:rPr lang="ja-JP" altLang="en-US" sz="1400" noProof="0" dirty="0">
                          <a:ea typeface="Meiryo" panose="020B0604030504040204" pitchFamily="34" charset="-128"/>
                        </a:rPr>
                        <a:t>定義</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243538811"/>
                  </a:ext>
                </a:extLst>
              </a:tr>
              <a:tr h="745374">
                <a:tc>
                  <a:txBody>
                    <a:bodyPr/>
                    <a:lstStyle/>
                    <a:p>
                      <a:pPr rtl="0"/>
                      <a:r>
                        <a:rPr lang="ja-JP" altLang="en-US" sz="1200" b="1" noProof="0" dirty="0">
                          <a:ea typeface="Meiryo" panose="020B0604030504040204" pitchFamily="34" charset="-128"/>
                        </a:rPr>
                        <a:t>脅威モデリング</a:t>
                      </a:r>
                    </a:p>
                  </a:txBody>
                  <a:tcPr marL="822960" anchor="ctr">
                    <a:lnL w="12700" cmpd="sng">
                      <a:noFill/>
                    </a:lnL>
                    <a:lnR w="12700" cmpd="sng">
                      <a:noFill/>
                    </a:lnR>
                    <a:lnT w="381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ja-JP" altLang="en-US" sz="1100" noProof="0" dirty="0">
                          <a:solidFill>
                            <a:schemeClr val="tx1"/>
                          </a:solidFill>
                          <a:ea typeface="Meiryo" panose="020B0604030504040204" pitchFamily="34" charset="-128"/>
                        </a:rPr>
                        <a:t>システムに対する潜在的な脅威を特定し、評価します。</a:t>
                      </a:r>
                      <a:br>
                        <a:rPr lang="en-US" altLang="ja-JP" sz="1100" noProof="0" dirty="0">
                          <a:solidFill>
                            <a:schemeClr val="tx1"/>
                          </a:solidFill>
                          <a:ea typeface="Meiryo" panose="020B0604030504040204" pitchFamily="34" charset="-128"/>
                        </a:rPr>
                      </a:br>
                      <a:r>
                        <a:rPr lang="ja-JP" altLang="en-US" sz="1100" noProof="0" dirty="0">
                          <a:solidFill>
                            <a:schemeClr val="tx1"/>
                          </a:solidFill>
                          <a:ea typeface="Meiryo" panose="020B0604030504040204" pitchFamily="34" charset="-128"/>
                        </a:rPr>
                        <a:t>その後、情報を使用してセキュリティ コントロールを実装します。</a:t>
                      </a:r>
                    </a:p>
                  </a:txBody>
                  <a:tcPr anchor="ctr">
                    <a:lnL w="12700" cmpd="sng">
                      <a:noFill/>
                    </a:lnL>
                    <a:lnR w="12700" cmpd="sng">
                      <a:noFill/>
                    </a:lnR>
                    <a:lnT w="38100" cmpd="sng">
                      <a:noFill/>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354483"/>
                  </a:ext>
                </a:extLst>
              </a:tr>
              <a:tr h="7453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b="1" i="0" u="none" strike="noStrike" kern="1200" cap="none" spc="0" normalizeH="0" noProof="0" dirty="0">
                          <a:ln>
                            <a:noFill/>
                          </a:ln>
                          <a:solidFill>
                            <a:srgbClr val="000000"/>
                          </a:solidFill>
                          <a:effectLst/>
                          <a:uLnTx/>
                          <a:uFillTx/>
                          <a:latin typeface="+mn-lt"/>
                          <a:ea typeface="Meiryo" panose="020B0604030504040204" pitchFamily="34" charset="-128"/>
                          <a:cs typeface="+mn-cs"/>
                        </a:rPr>
                        <a:t>脆弱性の評価および修復</a:t>
                      </a:r>
                    </a:p>
                  </a:txBody>
                  <a:tcPr marL="822960" anchor="ctr">
                    <a:lnL w="12700" cmpd="sng">
                      <a:noFill/>
                    </a:lnL>
                    <a:lnR w="12700" cmpd="sng">
                      <a:noFill/>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ja-JP" altLang="en-US" sz="1100" noProof="0" dirty="0">
                          <a:solidFill>
                            <a:schemeClr val="tx1"/>
                          </a:solidFill>
                          <a:ea typeface="Meiryo" panose="020B0604030504040204" pitchFamily="34" charset="-128"/>
                        </a:rPr>
                        <a:t>システムの脆弱性を特定し、評価するプロセス。修復は、脆弱性を修正</a:t>
                      </a:r>
                      <a:br>
                        <a:rPr lang="en-US" altLang="ja-JP" sz="1100" noProof="0" dirty="0">
                          <a:solidFill>
                            <a:schemeClr val="tx1"/>
                          </a:solidFill>
                          <a:ea typeface="Meiryo" panose="020B0604030504040204" pitchFamily="34" charset="-128"/>
                        </a:rPr>
                      </a:br>
                      <a:r>
                        <a:rPr lang="ja-JP" altLang="en-US" sz="1100" noProof="0" dirty="0">
                          <a:solidFill>
                            <a:schemeClr val="tx1"/>
                          </a:solidFill>
                          <a:ea typeface="Meiryo" panose="020B0604030504040204" pitchFamily="34" charset="-128"/>
                        </a:rPr>
                        <a:t>するためのソリューションです。継続的なプロセスであり、</a:t>
                      </a:r>
                      <a:br>
                        <a:rPr lang="en-US" altLang="ja-JP" sz="1100" noProof="0" dirty="0">
                          <a:solidFill>
                            <a:schemeClr val="tx1"/>
                          </a:solidFill>
                          <a:ea typeface="Meiryo" panose="020B0604030504040204" pitchFamily="34" charset="-128"/>
                        </a:rPr>
                      </a:br>
                      <a:r>
                        <a:rPr lang="ja-JP" altLang="en-US" sz="1100" noProof="0" dirty="0">
                          <a:solidFill>
                            <a:schemeClr val="tx1"/>
                          </a:solidFill>
                          <a:ea typeface="Meiryo" panose="020B0604030504040204" pitchFamily="34" charset="-128"/>
                        </a:rPr>
                        <a:t>常に実行する必要があります。</a:t>
                      </a:r>
                    </a:p>
                  </a:txBody>
                  <a:tcPr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26988342"/>
                  </a:ext>
                </a:extLst>
              </a:tr>
              <a:tr h="7453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b="1" i="0" u="none" strike="noStrike" kern="1200" cap="none" spc="0" normalizeH="0" noProof="0" dirty="0">
                          <a:ln>
                            <a:noFill/>
                          </a:ln>
                          <a:solidFill>
                            <a:srgbClr val="000000"/>
                          </a:solidFill>
                          <a:effectLst/>
                          <a:uLnTx/>
                          <a:uFillTx/>
                          <a:latin typeface="+mn-lt"/>
                          <a:ea typeface="Meiryo" panose="020B0604030504040204" pitchFamily="34" charset="-128"/>
                          <a:cs typeface="+mn-cs"/>
                        </a:rPr>
                        <a:t>セキュリティ テスト</a:t>
                      </a:r>
                    </a:p>
                  </a:txBody>
                  <a:tcPr marL="822960"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ja-JP" altLang="en-US" sz="1100" noProof="0" dirty="0">
                          <a:solidFill>
                            <a:schemeClr val="tx1"/>
                          </a:solidFill>
                          <a:ea typeface="Meiryo" panose="020B0604030504040204" pitchFamily="34" charset="-128"/>
                        </a:rPr>
                        <a:t>セキュリティ システムを評価します。手動または自動ツールを使用して</a:t>
                      </a:r>
                      <a:br>
                        <a:rPr lang="en-US" altLang="ja-JP" sz="1100" noProof="0" dirty="0">
                          <a:solidFill>
                            <a:schemeClr val="tx1"/>
                          </a:solidFill>
                          <a:ea typeface="Meiryo" panose="020B0604030504040204" pitchFamily="34" charset="-128"/>
                        </a:rPr>
                      </a:br>
                      <a:r>
                        <a:rPr lang="ja-JP" altLang="en-US" sz="1100" noProof="0" dirty="0">
                          <a:solidFill>
                            <a:schemeClr val="tx1"/>
                          </a:solidFill>
                          <a:ea typeface="Meiryo" panose="020B0604030504040204" pitchFamily="34" charset="-128"/>
                        </a:rPr>
                        <a:t>実行できます。</a:t>
                      </a:r>
                    </a:p>
                  </a:txBody>
                  <a:tcPr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8256857"/>
                  </a:ext>
                </a:extLst>
              </a:tr>
              <a:tr h="74537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b="1" i="0" u="none" strike="noStrike" kern="1200" cap="none" spc="0" normalizeH="0" noProof="0" dirty="0">
                          <a:ln>
                            <a:noFill/>
                          </a:ln>
                          <a:solidFill>
                            <a:srgbClr val="000000"/>
                          </a:solidFill>
                          <a:effectLst/>
                          <a:uLnTx/>
                          <a:uFillTx/>
                          <a:latin typeface="+mn-lt"/>
                          <a:ea typeface="Meiryo" panose="020B0604030504040204" pitchFamily="34" charset="-128"/>
                          <a:cs typeface="+mn-cs"/>
                        </a:rPr>
                        <a:t>セキュリティの認識とトレーニング</a:t>
                      </a:r>
                    </a:p>
                  </a:txBody>
                  <a:tcPr marL="822960" anchor="ctr">
                    <a:lnL w="12700" cmpd="sng">
                      <a:noFill/>
                    </a:lnL>
                    <a:lnR w="12700" cmpd="sng">
                      <a:noFill/>
                    </a:lnR>
                    <a:lnT w="9525" cap="flat" cmpd="sng" algn="ctr">
                      <a:solidFill>
                        <a:schemeClr val="bg1">
                          <a:lumMod val="8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a:r>
                        <a:rPr lang="ja-JP" altLang="en-US" sz="1100" noProof="0" dirty="0">
                          <a:solidFill>
                            <a:schemeClr val="tx1"/>
                          </a:solidFill>
                          <a:ea typeface="Meiryo" panose="020B0604030504040204" pitchFamily="34" charset="-128"/>
                        </a:rPr>
                        <a:t>エンジニアは、最新のセキュリティの脅威と、作業内容やシステムを</a:t>
                      </a:r>
                      <a:br>
                        <a:rPr lang="en-US" altLang="ja-JP" sz="1100" noProof="0" dirty="0">
                          <a:solidFill>
                            <a:schemeClr val="tx1"/>
                          </a:solidFill>
                          <a:ea typeface="Meiryo" panose="020B0604030504040204" pitchFamily="34" charset="-128"/>
                        </a:rPr>
                      </a:br>
                      <a:r>
                        <a:rPr lang="ja-JP" altLang="en-US" sz="1100" noProof="0" dirty="0">
                          <a:solidFill>
                            <a:schemeClr val="tx1"/>
                          </a:solidFill>
                          <a:ea typeface="Meiryo" panose="020B0604030504040204" pitchFamily="34" charset="-128"/>
                        </a:rPr>
                        <a:t>保護する方法を知る必要があります。</a:t>
                      </a:r>
                    </a:p>
                  </a:txBody>
                  <a:tcPr anchor="ctr">
                    <a:lnL w="12700" cmpd="sng">
                      <a:noFill/>
                    </a:lnL>
                    <a:lnR w="12700" cmpd="sng">
                      <a:noFill/>
                    </a:lnR>
                    <a:lnT w="9525" cap="flat" cmpd="sng" algn="ctr">
                      <a:solidFill>
                        <a:schemeClr val="bg1">
                          <a:lumMod val="8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2253341"/>
                  </a:ext>
                </a:extLst>
              </a:tr>
            </a:tbl>
          </a:graphicData>
        </a:graphic>
      </p:graphicFrame>
      <p:grpSp>
        <p:nvGrpSpPr>
          <p:cNvPr id="11" name="Graphic 80">
            <a:extLst>
              <a:ext uri="{FF2B5EF4-FFF2-40B4-BE49-F238E27FC236}">
                <a16:creationId xmlns:a16="http://schemas.microsoft.com/office/drawing/2014/main" id="{4B908CB0-FB62-F567-1779-C2F19AB77DDA}"/>
              </a:ext>
            </a:extLst>
          </p:cNvPr>
          <p:cNvGrpSpPr>
            <a:grpSpLocks noChangeAspect="1"/>
          </p:cNvGrpSpPr>
          <p:nvPr/>
        </p:nvGrpSpPr>
        <p:grpSpPr>
          <a:xfrm>
            <a:off x="634515" y="4262208"/>
            <a:ext cx="438881" cy="274320"/>
            <a:chOff x="2450665" y="1247775"/>
            <a:chExt cx="4242512" cy="2647950"/>
          </a:xfrm>
          <a:solidFill>
            <a:schemeClr val="tx1"/>
          </a:solidFill>
        </p:grpSpPr>
        <p:sp>
          <p:nvSpPr>
            <p:cNvPr id="12" name="Freeform 82">
              <a:extLst>
                <a:ext uri="{FF2B5EF4-FFF2-40B4-BE49-F238E27FC236}">
                  <a16:creationId xmlns:a16="http://schemas.microsoft.com/office/drawing/2014/main" id="{FD80C9B1-56C4-E7AB-8E3A-C26FE215DA99}"/>
                </a:ext>
              </a:extLst>
            </p:cNvPr>
            <p:cNvSpPr/>
            <p:nvPr/>
          </p:nvSpPr>
          <p:spPr>
            <a:xfrm>
              <a:off x="3121342" y="1459229"/>
              <a:ext cx="2900362" cy="2000250"/>
            </a:xfrm>
            <a:custGeom>
              <a:avLst/>
              <a:gdLst>
                <a:gd name="connsiteX0" fmla="*/ 2862263 w 2900362"/>
                <a:gd name="connsiteY0" fmla="*/ 0 h 2000250"/>
                <a:gd name="connsiteX1" fmla="*/ 38100 w 2900362"/>
                <a:gd name="connsiteY1" fmla="*/ 0 h 2000250"/>
                <a:gd name="connsiteX2" fmla="*/ 0 w 2900362"/>
                <a:gd name="connsiteY2" fmla="*/ 38100 h 2000250"/>
                <a:gd name="connsiteX3" fmla="*/ 0 w 2900362"/>
                <a:gd name="connsiteY3" fmla="*/ 1962150 h 2000250"/>
                <a:gd name="connsiteX4" fmla="*/ 38100 w 2900362"/>
                <a:gd name="connsiteY4" fmla="*/ 2000250 h 2000250"/>
                <a:gd name="connsiteX5" fmla="*/ 2862263 w 2900362"/>
                <a:gd name="connsiteY5" fmla="*/ 2000250 h 2000250"/>
                <a:gd name="connsiteX6" fmla="*/ 2900363 w 2900362"/>
                <a:gd name="connsiteY6" fmla="*/ 1962150 h 2000250"/>
                <a:gd name="connsiteX7" fmla="*/ 2900363 w 2900362"/>
                <a:gd name="connsiteY7" fmla="*/ 38100 h 2000250"/>
                <a:gd name="connsiteX8" fmla="*/ 2862263 w 2900362"/>
                <a:gd name="connsiteY8" fmla="*/ 0 h 2000250"/>
                <a:gd name="connsiteX9" fmla="*/ 2824163 w 2900362"/>
                <a:gd name="connsiteY9" fmla="*/ 1924050 h 2000250"/>
                <a:gd name="connsiteX10" fmla="*/ 76200 w 2900362"/>
                <a:gd name="connsiteY10" fmla="*/ 1924050 h 2000250"/>
                <a:gd name="connsiteX11" fmla="*/ 76200 w 2900362"/>
                <a:gd name="connsiteY11" fmla="*/ 76200 h 2000250"/>
                <a:gd name="connsiteX12" fmla="*/ 2824163 w 2900362"/>
                <a:gd name="connsiteY12" fmla="*/ 76200 h 2000250"/>
                <a:gd name="connsiteX13" fmla="*/ 2824163 w 2900362"/>
                <a:gd name="connsiteY13" fmla="*/ 192405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362" h="2000250">
                  <a:moveTo>
                    <a:pt x="2862263" y="0"/>
                  </a:moveTo>
                  <a:lnTo>
                    <a:pt x="38100" y="0"/>
                  </a:lnTo>
                  <a:cubicBezTo>
                    <a:pt x="17145" y="0"/>
                    <a:pt x="0" y="17145"/>
                    <a:pt x="0" y="38100"/>
                  </a:cubicBezTo>
                  <a:lnTo>
                    <a:pt x="0" y="1962150"/>
                  </a:lnTo>
                  <a:cubicBezTo>
                    <a:pt x="0" y="1983105"/>
                    <a:pt x="17145" y="2000250"/>
                    <a:pt x="38100" y="2000250"/>
                  </a:cubicBezTo>
                  <a:lnTo>
                    <a:pt x="2862263" y="2000250"/>
                  </a:lnTo>
                  <a:cubicBezTo>
                    <a:pt x="2883218" y="2000250"/>
                    <a:pt x="2900363" y="1983105"/>
                    <a:pt x="2900363" y="1962150"/>
                  </a:cubicBezTo>
                  <a:lnTo>
                    <a:pt x="2900363" y="38100"/>
                  </a:lnTo>
                  <a:cubicBezTo>
                    <a:pt x="2900363" y="16193"/>
                    <a:pt x="2883218" y="0"/>
                    <a:pt x="2862263" y="0"/>
                  </a:cubicBezTo>
                  <a:close/>
                  <a:moveTo>
                    <a:pt x="2824163" y="1924050"/>
                  </a:moveTo>
                  <a:lnTo>
                    <a:pt x="76200" y="1924050"/>
                  </a:lnTo>
                  <a:lnTo>
                    <a:pt x="76200" y="76200"/>
                  </a:lnTo>
                  <a:lnTo>
                    <a:pt x="2824163" y="76200"/>
                  </a:lnTo>
                  <a:lnTo>
                    <a:pt x="2824163" y="1924050"/>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3" name="Freeform 83">
              <a:extLst>
                <a:ext uri="{FF2B5EF4-FFF2-40B4-BE49-F238E27FC236}">
                  <a16:creationId xmlns:a16="http://schemas.microsoft.com/office/drawing/2014/main" id="{F336B202-985F-960E-197B-37CE25F93A57}"/>
                </a:ext>
              </a:extLst>
            </p:cNvPr>
            <p:cNvSpPr/>
            <p:nvPr/>
          </p:nvSpPr>
          <p:spPr>
            <a:xfrm>
              <a:off x="2450665" y="1247775"/>
              <a:ext cx="4242512" cy="2647950"/>
            </a:xfrm>
            <a:custGeom>
              <a:avLst/>
              <a:gdLst>
                <a:gd name="connsiteX0" fmla="*/ 4236837 w 4242512"/>
                <a:gd name="connsiteY0" fmla="*/ 2426018 h 2647950"/>
                <a:gd name="connsiteX1" fmla="*/ 4118727 w 4242512"/>
                <a:gd name="connsiteY1" fmla="*/ 2338388 h 2647950"/>
                <a:gd name="connsiteX2" fmla="*/ 3795830 w 4242512"/>
                <a:gd name="connsiteY2" fmla="*/ 2338388 h 2647950"/>
                <a:gd name="connsiteX3" fmla="*/ 3795830 w 4242512"/>
                <a:gd name="connsiteY3" fmla="*/ 200025 h 2647950"/>
                <a:gd name="connsiteX4" fmla="*/ 3595805 w 4242512"/>
                <a:gd name="connsiteY4" fmla="*/ 0 h 2647950"/>
                <a:gd name="connsiteX5" fmla="*/ 646865 w 4242512"/>
                <a:gd name="connsiteY5" fmla="*/ 0 h 2647950"/>
                <a:gd name="connsiteX6" fmla="*/ 446840 w 4242512"/>
                <a:gd name="connsiteY6" fmla="*/ 200025 h 2647950"/>
                <a:gd name="connsiteX7" fmla="*/ 446840 w 4242512"/>
                <a:gd name="connsiteY7" fmla="*/ 2338388 h 2647950"/>
                <a:gd name="connsiteX8" fmla="*/ 123942 w 4242512"/>
                <a:gd name="connsiteY8" fmla="*/ 2338388 h 2647950"/>
                <a:gd name="connsiteX9" fmla="*/ 7737 w 4242512"/>
                <a:gd name="connsiteY9" fmla="*/ 2419350 h 2647950"/>
                <a:gd name="connsiteX10" fmla="*/ 43932 w 4242512"/>
                <a:gd name="connsiteY10" fmla="*/ 2556510 h 2647950"/>
                <a:gd name="connsiteX11" fmla="*/ 50600 w 4242512"/>
                <a:gd name="connsiteY11" fmla="*/ 2561273 h 2647950"/>
                <a:gd name="connsiteX12" fmla="*/ 182997 w 4242512"/>
                <a:gd name="connsiteY12" fmla="*/ 2641283 h 2647950"/>
                <a:gd name="connsiteX13" fmla="*/ 207762 w 4242512"/>
                <a:gd name="connsiteY13" fmla="*/ 2647950 h 2647950"/>
                <a:gd name="connsiteX14" fmla="*/ 4021572 w 4242512"/>
                <a:gd name="connsiteY14" fmla="*/ 2647950 h 2647950"/>
                <a:gd name="connsiteX15" fmla="*/ 4043480 w 4242512"/>
                <a:gd name="connsiteY15" fmla="*/ 2642235 h 2647950"/>
                <a:gd name="connsiteX16" fmla="*/ 4183497 w 4242512"/>
                <a:gd name="connsiteY16" fmla="*/ 2567940 h 2647950"/>
                <a:gd name="connsiteX17" fmla="*/ 4187307 w 4242512"/>
                <a:gd name="connsiteY17" fmla="*/ 2565083 h 2647950"/>
                <a:gd name="connsiteX18" fmla="*/ 4236837 w 4242512"/>
                <a:gd name="connsiteY18" fmla="*/ 2426018 h 2647950"/>
                <a:gd name="connsiteX19" fmla="*/ 542090 w 4242512"/>
                <a:gd name="connsiteY19" fmla="*/ 200025 h 2647950"/>
                <a:gd name="connsiteX20" fmla="*/ 646865 w 4242512"/>
                <a:gd name="connsiteY20" fmla="*/ 95250 h 2647950"/>
                <a:gd name="connsiteX21" fmla="*/ 3595805 w 4242512"/>
                <a:gd name="connsiteY21" fmla="*/ 95250 h 2647950"/>
                <a:gd name="connsiteX22" fmla="*/ 3700580 w 4242512"/>
                <a:gd name="connsiteY22" fmla="*/ 200025 h 2647950"/>
                <a:gd name="connsiteX23" fmla="*/ 3700580 w 4242512"/>
                <a:gd name="connsiteY23" fmla="*/ 2338388 h 2647950"/>
                <a:gd name="connsiteX24" fmla="*/ 542090 w 4242512"/>
                <a:gd name="connsiteY24" fmla="*/ 2338388 h 2647950"/>
                <a:gd name="connsiteX25" fmla="*/ 542090 w 4242512"/>
                <a:gd name="connsiteY25" fmla="*/ 200025 h 2647950"/>
                <a:gd name="connsiteX26" fmla="*/ 4135872 w 4242512"/>
                <a:gd name="connsiteY26" fmla="*/ 2485073 h 2647950"/>
                <a:gd name="connsiteX27" fmla="*/ 4009190 w 4242512"/>
                <a:gd name="connsiteY27" fmla="*/ 2552700 h 2647950"/>
                <a:gd name="connsiteX28" fmla="*/ 220145 w 4242512"/>
                <a:gd name="connsiteY28" fmla="*/ 2552700 h 2647950"/>
                <a:gd name="connsiteX29" fmla="*/ 102987 w 4242512"/>
                <a:gd name="connsiteY29" fmla="*/ 2482215 h 2647950"/>
                <a:gd name="connsiteX30" fmla="*/ 97272 w 4242512"/>
                <a:gd name="connsiteY30" fmla="*/ 2452688 h 2647950"/>
                <a:gd name="connsiteX31" fmla="*/ 123942 w 4242512"/>
                <a:gd name="connsiteY31" fmla="*/ 2433638 h 2647950"/>
                <a:gd name="connsiteX32" fmla="*/ 4118727 w 4242512"/>
                <a:gd name="connsiteY32" fmla="*/ 2433638 h 2647950"/>
                <a:gd name="connsiteX33" fmla="*/ 4146350 w 4242512"/>
                <a:gd name="connsiteY33" fmla="*/ 2453640 h 2647950"/>
                <a:gd name="connsiteX34" fmla="*/ 4135872 w 4242512"/>
                <a:gd name="connsiteY34" fmla="*/ 248507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242512" h="2647950">
                  <a:moveTo>
                    <a:pt x="4236837" y="2426018"/>
                  </a:moveTo>
                  <a:cubicBezTo>
                    <a:pt x="4220645" y="2372678"/>
                    <a:pt x="4173972" y="2338388"/>
                    <a:pt x="4118727" y="2338388"/>
                  </a:cubicBezTo>
                  <a:lnTo>
                    <a:pt x="3795830" y="2338388"/>
                  </a:lnTo>
                  <a:lnTo>
                    <a:pt x="3795830" y="200025"/>
                  </a:lnTo>
                  <a:cubicBezTo>
                    <a:pt x="3795830" y="89535"/>
                    <a:pt x="3706295" y="0"/>
                    <a:pt x="3595805" y="0"/>
                  </a:cubicBezTo>
                  <a:lnTo>
                    <a:pt x="646865" y="0"/>
                  </a:lnTo>
                  <a:cubicBezTo>
                    <a:pt x="536375" y="0"/>
                    <a:pt x="446840" y="89535"/>
                    <a:pt x="446840" y="200025"/>
                  </a:cubicBezTo>
                  <a:lnTo>
                    <a:pt x="446840" y="2338388"/>
                  </a:lnTo>
                  <a:lnTo>
                    <a:pt x="123942" y="2338388"/>
                  </a:lnTo>
                  <a:cubicBezTo>
                    <a:pt x="71555" y="2338388"/>
                    <a:pt x="25835" y="2369820"/>
                    <a:pt x="7737" y="2419350"/>
                  </a:cubicBezTo>
                  <a:cubicBezTo>
                    <a:pt x="-10360" y="2468880"/>
                    <a:pt x="3927" y="2522220"/>
                    <a:pt x="43932" y="2556510"/>
                  </a:cubicBezTo>
                  <a:cubicBezTo>
                    <a:pt x="45837" y="2558415"/>
                    <a:pt x="47742" y="2559368"/>
                    <a:pt x="50600" y="2561273"/>
                  </a:cubicBezTo>
                  <a:lnTo>
                    <a:pt x="182997" y="2641283"/>
                  </a:lnTo>
                  <a:cubicBezTo>
                    <a:pt x="190617" y="2646045"/>
                    <a:pt x="199190" y="2647950"/>
                    <a:pt x="207762" y="2647950"/>
                  </a:cubicBezTo>
                  <a:lnTo>
                    <a:pt x="4021572" y="2647950"/>
                  </a:lnTo>
                  <a:cubicBezTo>
                    <a:pt x="4029192" y="2647950"/>
                    <a:pt x="4036812" y="2646045"/>
                    <a:pt x="4043480" y="2642235"/>
                  </a:cubicBezTo>
                  <a:lnTo>
                    <a:pt x="4183497" y="2567940"/>
                  </a:lnTo>
                  <a:cubicBezTo>
                    <a:pt x="4184450" y="2566988"/>
                    <a:pt x="4186355" y="2566035"/>
                    <a:pt x="4187307" y="2565083"/>
                  </a:cubicBezTo>
                  <a:cubicBezTo>
                    <a:pt x="4233980" y="2534603"/>
                    <a:pt x="4253030" y="2479358"/>
                    <a:pt x="4236837" y="2426018"/>
                  </a:cubicBezTo>
                  <a:close/>
                  <a:moveTo>
                    <a:pt x="542090" y="200025"/>
                  </a:moveTo>
                  <a:cubicBezTo>
                    <a:pt x="542090" y="141923"/>
                    <a:pt x="588762" y="95250"/>
                    <a:pt x="646865" y="95250"/>
                  </a:cubicBezTo>
                  <a:lnTo>
                    <a:pt x="3595805" y="95250"/>
                  </a:lnTo>
                  <a:cubicBezTo>
                    <a:pt x="3653907" y="95250"/>
                    <a:pt x="3700580" y="141923"/>
                    <a:pt x="3700580" y="200025"/>
                  </a:cubicBezTo>
                  <a:lnTo>
                    <a:pt x="3700580" y="2338388"/>
                  </a:lnTo>
                  <a:lnTo>
                    <a:pt x="542090" y="2338388"/>
                  </a:lnTo>
                  <a:lnTo>
                    <a:pt x="542090" y="200025"/>
                  </a:lnTo>
                  <a:close/>
                  <a:moveTo>
                    <a:pt x="4135872" y="2485073"/>
                  </a:moveTo>
                  <a:lnTo>
                    <a:pt x="4009190" y="2552700"/>
                  </a:lnTo>
                  <a:lnTo>
                    <a:pt x="220145" y="2552700"/>
                  </a:lnTo>
                  <a:lnTo>
                    <a:pt x="102987" y="2482215"/>
                  </a:lnTo>
                  <a:cubicBezTo>
                    <a:pt x="91557" y="2470785"/>
                    <a:pt x="95367" y="2458403"/>
                    <a:pt x="97272" y="2452688"/>
                  </a:cubicBezTo>
                  <a:cubicBezTo>
                    <a:pt x="99177" y="2446973"/>
                    <a:pt x="105845" y="2433638"/>
                    <a:pt x="123942" y="2433638"/>
                  </a:cubicBezTo>
                  <a:lnTo>
                    <a:pt x="4118727" y="2433638"/>
                  </a:lnTo>
                  <a:cubicBezTo>
                    <a:pt x="4137777" y="2433638"/>
                    <a:pt x="4144445" y="2447925"/>
                    <a:pt x="4146350" y="2453640"/>
                  </a:cubicBezTo>
                  <a:cubicBezTo>
                    <a:pt x="4147302" y="2459355"/>
                    <a:pt x="4150160" y="2474595"/>
                    <a:pt x="4135872" y="2485073"/>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4" name="Freeform 84">
              <a:extLst>
                <a:ext uri="{FF2B5EF4-FFF2-40B4-BE49-F238E27FC236}">
                  <a16:creationId xmlns:a16="http://schemas.microsoft.com/office/drawing/2014/main" id="{202EECEF-9E2E-786C-58A2-22C44E56CCD6}"/>
                </a:ext>
              </a:extLst>
            </p:cNvPr>
            <p:cNvSpPr/>
            <p:nvPr/>
          </p:nvSpPr>
          <p:spPr>
            <a:xfrm>
              <a:off x="3424237" y="2106929"/>
              <a:ext cx="2294572" cy="704850"/>
            </a:xfrm>
            <a:custGeom>
              <a:avLst/>
              <a:gdLst>
                <a:gd name="connsiteX0" fmla="*/ 945833 w 2294572"/>
                <a:gd name="connsiteY0" fmla="*/ 704850 h 704850"/>
                <a:gd name="connsiteX1" fmla="*/ 1147763 w 2294572"/>
                <a:gd name="connsiteY1" fmla="*/ 337185 h 704850"/>
                <a:gd name="connsiteX2" fmla="*/ 1349693 w 2294572"/>
                <a:gd name="connsiteY2" fmla="*/ 704850 h 704850"/>
                <a:gd name="connsiteX3" fmla="*/ 2107883 w 2294572"/>
                <a:gd name="connsiteY3" fmla="*/ 514350 h 704850"/>
                <a:gd name="connsiteX4" fmla="*/ 2294573 w 2294572"/>
                <a:gd name="connsiteY4" fmla="*/ 0 h 704850"/>
                <a:gd name="connsiteX5" fmla="*/ 0 w 2294572"/>
                <a:gd name="connsiteY5" fmla="*/ 0 h 704850"/>
                <a:gd name="connsiteX6" fmla="*/ 186690 w 2294572"/>
                <a:gd name="connsiteY6" fmla="*/ 514350 h 704850"/>
                <a:gd name="connsiteX7" fmla="*/ 945833 w 2294572"/>
                <a:gd name="connsiteY7" fmla="*/ 704850 h 704850"/>
                <a:gd name="connsiteX8" fmla="*/ 1914525 w 2294572"/>
                <a:gd name="connsiteY8" fmla="*/ 154305 h 704850"/>
                <a:gd name="connsiteX9" fmla="*/ 1903095 w 2294572"/>
                <a:gd name="connsiteY9" fmla="*/ 343853 h 704850"/>
                <a:gd name="connsiteX10" fmla="*/ 1571625 w 2294572"/>
                <a:gd name="connsiteY10" fmla="*/ 457200 h 704850"/>
                <a:gd name="connsiteX11" fmla="*/ 1445895 w 2294572"/>
                <a:gd name="connsiteY11" fmla="*/ 315278 h 704850"/>
                <a:gd name="connsiteX12" fmla="*/ 1914525 w 2294572"/>
                <a:gd name="connsiteY12" fmla="*/ 154305 h 704850"/>
                <a:gd name="connsiteX13" fmla="*/ 381000 w 2294572"/>
                <a:gd name="connsiteY13" fmla="*/ 154305 h 704850"/>
                <a:gd name="connsiteX14" fmla="*/ 849630 w 2294572"/>
                <a:gd name="connsiteY14" fmla="*/ 315278 h 704850"/>
                <a:gd name="connsiteX15" fmla="*/ 723900 w 2294572"/>
                <a:gd name="connsiteY15" fmla="*/ 457200 h 704850"/>
                <a:gd name="connsiteX16" fmla="*/ 392430 w 2294572"/>
                <a:gd name="connsiteY16" fmla="*/ 343853 h 704850"/>
                <a:gd name="connsiteX17" fmla="*/ 381000 w 2294572"/>
                <a:gd name="connsiteY17" fmla="*/ 154305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4572" h="704850">
                  <a:moveTo>
                    <a:pt x="945833" y="704850"/>
                  </a:moveTo>
                  <a:lnTo>
                    <a:pt x="1147763" y="337185"/>
                  </a:lnTo>
                  <a:lnTo>
                    <a:pt x="1349693" y="704850"/>
                  </a:lnTo>
                  <a:cubicBezTo>
                    <a:pt x="1349693" y="704850"/>
                    <a:pt x="1945005" y="666750"/>
                    <a:pt x="2107883" y="514350"/>
                  </a:cubicBezTo>
                  <a:cubicBezTo>
                    <a:pt x="2270760" y="361950"/>
                    <a:pt x="2294573" y="0"/>
                    <a:pt x="2294573" y="0"/>
                  </a:cubicBezTo>
                  <a:lnTo>
                    <a:pt x="0" y="0"/>
                  </a:lnTo>
                  <a:cubicBezTo>
                    <a:pt x="0" y="0"/>
                    <a:pt x="24765" y="361950"/>
                    <a:pt x="186690" y="514350"/>
                  </a:cubicBezTo>
                  <a:cubicBezTo>
                    <a:pt x="350520" y="666750"/>
                    <a:pt x="945833" y="704850"/>
                    <a:pt x="945833" y="704850"/>
                  </a:cubicBezTo>
                  <a:close/>
                  <a:moveTo>
                    <a:pt x="1914525" y="154305"/>
                  </a:moveTo>
                  <a:cubicBezTo>
                    <a:pt x="1935480" y="214313"/>
                    <a:pt x="1932623" y="281940"/>
                    <a:pt x="1903095" y="343853"/>
                  </a:cubicBezTo>
                  <a:cubicBezTo>
                    <a:pt x="1843088" y="466725"/>
                    <a:pt x="1694498" y="517208"/>
                    <a:pt x="1571625" y="457200"/>
                  </a:cubicBezTo>
                  <a:cubicBezTo>
                    <a:pt x="1509713" y="426720"/>
                    <a:pt x="1466850" y="375285"/>
                    <a:pt x="1445895" y="315278"/>
                  </a:cubicBezTo>
                  <a:lnTo>
                    <a:pt x="1914525" y="154305"/>
                  </a:lnTo>
                  <a:close/>
                  <a:moveTo>
                    <a:pt x="381000" y="154305"/>
                  </a:moveTo>
                  <a:lnTo>
                    <a:pt x="849630" y="315278"/>
                  </a:lnTo>
                  <a:cubicBezTo>
                    <a:pt x="828675" y="375285"/>
                    <a:pt x="785813" y="427673"/>
                    <a:pt x="723900" y="457200"/>
                  </a:cubicBezTo>
                  <a:cubicBezTo>
                    <a:pt x="601028" y="517208"/>
                    <a:pt x="452438" y="466725"/>
                    <a:pt x="392430" y="343853"/>
                  </a:cubicBezTo>
                  <a:cubicBezTo>
                    <a:pt x="361950" y="282892"/>
                    <a:pt x="360045" y="214313"/>
                    <a:pt x="381000" y="15430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15" name="Graphic 12">
            <a:extLst>
              <a:ext uri="{FF2B5EF4-FFF2-40B4-BE49-F238E27FC236}">
                <a16:creationId xmlns:a16="http://schemas.microsoft.com/office/drawing/2014/main" id="{8C4B628D-B9C0-4A79-0762-76CF416E7766}"/>
              </a:ext>
            </a:extLst>
          </p:cNvPr>
          <p:cNvGrpSpPr>
            <a:grpSpLocks noChangeAspect="1"/>
          </p:cNvGrpSpPr>
          <p:nvPr/>
        </p:nvGrpSpPr>
        <p:grpSpPr>
          <a:xfrm>
            <a:off x="688659" y="2749971"/>
            <a:ext cx="374082" cy="274320"/>
            <a:chOff x="2694622" y="1195387"/>
            <a:chExt cx="3753805" cy="2752725"/>
          </a:xfrm>
          <a:solidFill>
            <a:schemeClr val="tx1"/>
          </a:solidFill>
        </p:grpSpPr>
        <p:sp>
          <p:nvSpPr>
            <p:cNvPr id="16" name="Freeform 14">
              <a:extLst>
                <a:ext uri="{FF2B5EF4-FFF2-40B4-BE49-F238E27FC236}">
                  <a16:creationId xmlns:a16="http://schemas.microsoft.com/office/drawing/2014/main" id="{F1119736-EE02-9EBD-2313-C5E14B995810}"/>
                </a:ext>
              </a:extLst>
            </p:cNvPr>
            <p:cNvSpPr/>
            <p:nvPr/>
          </p:nvSpPr>
          <p:spPr>
            <a:xfrm>
              <a:off x="3129914"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3813" y="104775"/>
                    <a:pt x="52388" y="1047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7" name="Freeform 15">
              <a:extLst>
                <a:ext uri="{FF2B5EF4-FFF2-40B4-BE49-F238E27FC236}">
                  <a16:creationId xmlns:a16="http://schemas.microsoft.com/office/drawing/2014/main" id="{02BB98C1-C846-1BFB-07DD-8AD203137BB3}"/>
                </a:ext>
              </a:extLst>
            </p:cNvPr>
            <p:cNvSpPr/>
            <p:nvPr/>
          </p:nvSpPr>
          <p:spPr>
            <a:xfrm>
              <a:off x="3129914"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8" name="Freeform 16">
              <a:extLst>
                <a:ext uri="{FF2B5EF4-FFF2-40B4-BE49-F238E27FC236}">
                  <a16:creationId xmlns:a16="http://schemas.microsoft.com/office/drawing/2014/main" id="{1A105637-9133-0354-B9DD-28C176DC43C8}"/>
                </a:ext>
              </a:extLst>
            </p:cNvPr>
            <p:cNvSpPr/>
            <p:nvPr/>
          </p:nvSpPr>
          <p:spPr>
            <a:xfrm>
              <a:off x="3129914"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9" name="Freeform 17">
              <a:extLst>
                <a:ext uri="{FF2B5EF4-FFF2-40B4-BE49-F238E27FC236}">
                  <a16:creationId xmlns:a16="http://schemas.microsoft.com/office/drawing/2014/main" id="{E24F3858-2752-B530-F867-3E2DB67E368C}"/>
                </a:ext>
              </a:extLst>
            </p:cNvPr>
            <p:cNvSpPr/>
            <p:nvPr/>
          </p:nvSpPr>
          <p:spPr>
            <a:xfrm>
              <a:off x="5034632" y="2590410"/>
              <a:ext cx="1113254" cy="729051"/>
            </a:xfrm>
            <a:custGeom>
              <a:avLst/>
              <a:gdLst>
                <a:gd name="connsiteX0" fmla="*/ 1102325 w 1113254"/>
                <a:gd name="connsiteY0" fmla="*/ 23249 h 729051"/>
                <a:gd name="connsiteX1" fmla="*/ 1022315 w 1113254"/>
                <a:gd name="connsiteY1" fmla="*/ 10867 h 729051"/>
                <a:gd name="connsiteX2" fmla="*/ 241265 w 1113254"/>
                <a:gd name="connsiteY2" fmla="*/ 587129 h 729051"/>
                <a:gd name="connsiteX3" fmla="*/ 106962 w 1113254"/>
                <a:gd name="connsiteY3" fmla="*/ 351862 h 729051"/>
                <a:gd name="connsiteX4" fmla="*/ 28858 w 1113254"/>
                <a:gd name="connsiteY4" fmla="*/ 330907 h 729051"/>
                <a:gd name="connsiteX5" fmla="*/ 7902 w 1113254"/>
                <a:gd name="connsiteY5" fmla="*/ 409012 h 729051"/>
                <a:gd name="connsiteX6" fmla="*/ 174590 w 1113254"/>
                <a:gd name="connsiteY6" fmla="*/ 700477 h 729051"/>
                <a:gd name="connsiteX7" fmla="*/ 212690 w 1113254"/>
                <a:gd name="connsiteY7" fmla="*/ 728099 h 729051"/>
                <a:gd name="connsiteX8" fmla="*/ 224120 w 1113254"/>
                <a:gd name="connsiteY8" fmla="*/ 729052 h 729051"/>
                <a:gd name="connsiteX9" fmla="*/ 258410 w 1113254"/>
                <a:gd name="connsiteY9" fmla="*/ 717621 h 729051"/>
                <a:gd name="connsiteX10" fmla="*/ 1090895 w 1113254"/>
                <a:gd name="connsiteY10" fmla="*/ 103259 h 729051"/>
                <a:gd name="connsiteX11" fmla="*/ 1102325 w 1113254"/>
                <a:gd name="connsiteY11" fmla="*/ 23249 h 72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254" h="729051">
                  <a:moveTo>
                    <a:pt x="1102325" y="23249"/>
                  </a:moveTo>
                  <a:cubicBezTo>
                    <a:pt x="1083275" y="-2468"/>
                    <a:pt x="1048033" y="-7231"/>
                    <a:pt x="1022315" y="10867"/>
                  </a:cubicBezTo>
                  <a:lnTo>
                    <a:pt x="241265" y="587129"/>
                  </a:lnTo>
                  <a:lnTo>
                    <a:pt x="106962" y="351862"/>
                  </a:lnTo>
                  <a:cubicBezTo>
                    <a:pt x="91723" y="324239"/>
                    <a:pt x="56480" y="314714"/>
                    <a:pt x="28858" y="330907"/>
                  </a:cubicBezTo>
                  <a:cubicBezTo>
                    <a:pt x="1235" y="346146"/>
                    <a:pt x="-8290" y="381389"/>
                    <a:pt x="7902" y="409012"/>
                  </a:cubicBezTo>
                  <a:lnTo>
                    <a:pt x="174590" y="700477"/>
                  </a:lnTo>
                  <a:cubicBezTo>
                    <a:pt x="182210" y="714764"/>
                    <a:pt x="196498" y="724289"/>
                    <a:pt x="212690" y="728099"/>
                  </a:cubicBezTo>
                  <a:cubicBezTo>
                    <a:pt x="216500" y="729052"/>
                    <a:pt x="220310" y="729052"/>
                    <a:pt x="224120" y="729052"/>
                  </a:cubicBezTo>
                  <a:cubicBezTo>
                    <a:pt x="236502" y="729052"/>
                    <a:pt x="247933" y="725242"/>
                    <a:pt x="258410" y="717621"/>
                  </a:cubicBezTo>
                  <a:lnTo>
                    <a:pt x="1090895" y="103259"/>
                  </a:lnTo>
                  <a:cubicBezTo>
                    <a:pt x="1115660" y="85162"/>
                    <a:pt x="1120423" y="48967"/>
                    <a:pt x="1102325" y="23249"/>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20" name="Freeform 18">
              <a:extLst>
                <a:ext uri="{FF2B5EF4-FFF2-40B4-BE49-F238E27FC236}">
                  <a16:creationId xmlns:a16="http://schemas.microsoft.com/office/drawing/2014/main" id="{11E0C462-BAE7-1A13-BCD3-A2567F7426A2}"/>
                </a:ext>
              </a:extLst>
            </p:cNvPr>
            <p:cNvSpPr/>
            <p:nvPr/>
          </p:nvSpPr>
          <p:spPr>
            <a:xfrm>
              <a:off x="2694622" y="1195387"/>
              <a:ext cx="3753805" cy="2752725"/>
            </a:xfrm>
            <a:custGeom>
              <a:avLst/>
              <a:gdLst>
                <a:gd name="connsiteX0" fmla="*/ 3270885 w 3753805"/>
                <a:gd name="connsiteY0" fmla="*/ 967740 h 2752725"/>
                <a:gd name="connsiteX1" fmla="*/ 3270885 w 3753805"/>
                <a:gd name="connsiteY1" fmla="*/ 204788 h 2752725"/>
                <a:gd name="connsiteX2" fmla="*/ 3066097 w 3753805"/>
                <a:gd name="connsiteY2" fmla="*/ 0 h 2752725"/>
                <a:gd name="connsiteX3" fmla="*/ 204788 w 3753805"/>
                <a:gd name="connsiteY3" fmla="*/ 0 h 2752725"/>
                <a:gd name="connsiteX4" fmla="*/ 0 w 3753805"/>
                <a:gd name="connsiteY4" fmla="*/ 204788 h 2752725"/>
                <a:gd name="connsiteX5" fmla="*/ 0 w 3753805"/>
                <a:gd name="connsiteY5" fmla="*/ 2177415 h 2752725"/>
                <a:gd name="connsiteX6" fmla="*/ 204788 w 3753805"/>
                <a:gd name="connsiteY6" fmla="*/ 2382203 h 2752725"/>
                <a:gd name="connsiteX7" fmla="*/ 1200150 w 3753805"/>
                <a:gd name="connsiteY7" fmla="*/ 2382203 h 2752725"/>
                <a:gd name="connsiteX8" fmla="*/ 875348 w 3753805"/>
                <a:gd name="connsiteY8" fmla="*/ 2650808 h 2752725"/>
                <a:gd name="connsiteX9" fmla="*/ 858203 w 3753805"/>
                <a:gd name="connsiteY9" fmla="*/ 2714625 h 2752725"/>
                <a:gd name="connsiteX10" fmla="*/ 911543 w 3753805"/>
                <a:gd name="connsiteY10" fmla="*/ 2752725 h 2752725"/>
                <a:gd name="connsiteX11" fmla="*/ 2358390 w 3753805"/>
                <a:gd name="connsiteY11" fmla="*/ 2752725 h 2752725"/>
                <a:gd name="connsiteX12" fmla="*/ 2411730 w 3753805"/>
                <a:gd name="connsiteY12" fmla="*/ 2714625 h 2752725"/>
                <a:gd name="connsiteX13" fmla="*/ 2394585 w 3753805"/>
                <a:gd name="connsiteY13" fmla="*/ 2650808 h 2752725"/>
                <a:gd name="connsiteX14" fmla="*/ 2069783 w 3753805"/>
                <a:gd name="connsiteY14" fmla="*/ 2382203 h 2752725"/>
                <a:gd name="connsiteX15" fmla="*/ 2349818 w 3753805"/>
                <a:gd name="connsiteY15" fmla="*/ 2382203 h 2752725"/>
                <a:gd name="connsiteX16" fmla="*/ 2902268 w 3753805"/>
                <a:gd name="connsiteY16" fmla="*/ 2586990 h 2752725"/>
                <a:gd name="connsiteX17" fmla="*/ 3753803 w 3753805"/>
                <a:gd name="connsiteY17" fmla="*/ 1735455 h 2752725"/>
                <a:gd name="connsiteX18" fmla="*/ 3270885 w 3753805"/>
                <a:gd name="connsiteY18" fmla="*/ 967740 h 2752725"/>
                <a:gd name="connsiteX19" fmla="*/ 114300 w 3753805"/>
                <a:gd name="connsiteY19" fmla="*/ 2177415 h 2752725"/>
                <a:gd name="connsiteX20" fmla="*/ 114300 w 3753805"/>
                <a:gd name="connsiteY20" fmla="*/ 204788 h 2752725"/>
                <a:gd name="connsiteX21" fmla="*/ 204788 w 3753805"/>
                <a:gd name="connsiteY21" fmla="*/ 114300 h 2752725"/>
                <a:gd name="connsiteX22" fmla="*/ 3066097 w 3753805"/>
                <a:gd name="connsiteY22" fmla="*/ 114300 h 2752725"/>
                <a:gd name="connsiteX23" fmla="*/ 3156585 w 3753805"/>
                <a:gd name="connsiteY23" fmla="*/ 204788 h 2752725"/>
                <a:gd name="connsiteX24" fmla="*/ 3156585 w 3753805"/>
                <a:gd name="connsiteY24" fmla="*/ 922972 h 2752725"/>
                <a:gd name="connsiteX25" fmla="*/ 3052763 w 3753805"/>
                <a:gd name="connsiteY25" fmla="*/ 898208 h 2752725"/>
                <a:gd name="connsiteX26" fmla="*/ 3052763 w 3753805"/>
                <a:gd name="connsiteY26" fmla="*/ 252413 h 2752725"/>
                <a:gd name="connsiteX27" fmla="*/ 3005138 w 3753805"/>
                <a:gd name="connsiteY27" fmla="*/ 204788 h 2752725"/>
                <a:gd name="connsiteX28" fmla="*/ 264795 w 3753805"/>
                <a:gd name="connsiteY28" fmla="*/ 204788 h 2752725"/>
                <a:gd name="connsiteX29" fmla="*/ 217170 w 3753805"/>
                <a:gd name="connsiteY29" fmla="*/ 252413 h 2752725"/>
                <a:gd name="connsiteX30" fmla="*/ 217170 w 3753805"/>
                <a:gd name="connsiteY30" fmla="*/ 2119313 h 2752725"/>
                <a:gd name="connsiteX31" fmla="*/ 264795 w 3753805"/>
                <a:gd name="connsiteY31" fmla="*/ 2166938 h 2752725"/>
                <a:gd name="connsiteX32" fmla="*/ 2169795 w 3753805"/>
                <a:gd name="connsiteY32" fmla="*/ 2166938 h 2752725"/>
                <a:gd name="connsiteX33" fmla="*/ 2240280 w 3753805"/>
                <a:gd name="connsiteY33" fmla="*/ 2268855 h 2752725"/>
                <a:gd name="connsiteX34" fmla="*/ 204788 w 3753805"/>
                <a:gd name="connsiteY34" fmla="*/ 2268855 h 2752725"/>
                <a:gd name="connsiteX35" fmla="*/ 114300 w 3753805"/>
                <a:gd name="connsiteY35" fmla="*/ 2177415 h 2752725"/>
                <a:gd name="connsiteX36" fmla="*/ 2957513 w 3753805"/>
                <a:gd name="connsiteY36" fmla="*/ 885825 h 2752725"/>
                <a:gd name="connsiteX37" fmla="*/ 2903220 w 3753805"/>
                <a:gd name="connsiteY37" fmla="*/ 883920 h 2752725"/>
                <a:gd name="connsiteX38" fmla="*/ 2051685 w 3753805"/>
                <a:gd name="connsiteY38" fmla="*/ 1735455 h 2752725"/>
                <a:gd name="connsiteX39" fmla="*/ 2121218 w 3753805"/>
                <a:gd name="connsiteY39" fmla="*/ 2071688 h 2752725"/>
                <a:gd name="connsiteX40" fmla="*/ 312420 w 3753805"/>
                <a:gd name="connsiteY40" fmla="*/ 2071688 h 2752725"/>
                <a:gd name="connsiteX41" fmla="*/ 312420 w 3753805"/>
                <a:gd name="connsiteY41" fmla="*/ 300038 h 2752725"/>
                <a:gd name="connsiteX42" fmla="*/ 2957513 w 3753805"/>
                <a:gd name="connsiteY42" fmla="*/ 300038 h 2752725"/>
                <a:gd name="connsiteX43" fmla="*/ 2957513 w 3753805"/>
                <a:gd name="connsiteY43" fmla="*/ 885825 h 2752725"/>
                <a:gd name="connsiteX44" fmla="*/ 2200275 w 3753805"/>
                <a:gd name="connsiteY44" fmla="*/ 2638425 h 2752725"/>
                <a:gd name="connsiteX45" fmla="*/ 1070610 w 3753805"/>
                <a:gd name="connsiteY45" fmla="*/ 2638425 h 2752725"/>
                <a:gd name="connsiteX46" fmla="*/ 1379220 w 3753805"/>
                <a:gd name="connsiteY46" fmla="*/ 2383155 h 2752725"/>
                <a:gd name="connsiteX47" fmla="*/ 1892618 w 3753805"/>
                <a:gd name="connsiteY47" fmla="*/ 2383155 h 2752725"/>
                <a:gd name="connsiteX48" fmla="*/ 2200275 w 3753805"/>
                <a:gd name="connsiteY48" fmla="*/ 2638425 h 2752725"/>
                <a:gd name="connsiteX49" fmla="*/ 2903220 w 3753805"/>
                <a:gd name="connsiteY49" fmla="*/ 2472690 h 2752725"/>
                <a:gd name="connsiteX50" fmla="*/ 2165985 w 3753805"/>
                <a:gd name="connsiteY50" fmla="*/ 1735455 h 2752725"/>
                <a:gd name="connsiteX51" fmla="*/ 2903220 w 3753805"/>
                <a:gd name="connsiteY51" fmla="*/ 998220 h 2752725"/>
                <a:gd name="connsiteX52" fmla="*/ 3640455 w 3753805"/>
                <a:gd name="connsiteY52" fmla="*/ 1735455 h 2752725"/>
                <a:gd name="connsiteX53" fmla="*/ 2903220 w 3753805"/>
                <a:gd name="connsiteY53" fmla="*/ 2472690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53805" h="2752725">
                  <a:moveTo>
                    <a:pt x="3270885" y="967740"/>
                  </a:moveTo>
                  <a:lnTo>
                    <a:pt x="3270885" y="204788"/>
                  </a:lnTo>
                  <a:cubicBezTo>
                    <a:pt x="3270885" y="91440"/>
                    <a:pt x="3178493" y="0"/>
                    <a:pt x="3066097" y="0"/>
                  </a:cubicBezTo>
                  <a:lnTo>
                    <a:pt x="204788" y="0"/>
                  </a:lnTo>
                  <a:cubicBezTo>
                    <a:pt x="91440" y="0"/>
                    <a:pt x="0" y="92392"/>
                    <a:pt x="0" y="204788"/>
                  </a:cubicBezTo>
                  <a:lnTo>
                    <a:pt x="0" y="2177415"/>
                  </a:lnTo>
                  <a:cubicBezTo>
                    <a:pt x="0" y="2290763"/>
                    <a:pt x="92392"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49818" y="2382203"/>
                  </a:lnTo>
                  <a:cubicBezTo>
                    <a:pt x="2498408" y="2509838"/>
                    <a:pt x="2691765" y="2586990"/>
                    <a:pt x="2902268" y="2586990"/>
                  </a:cubicBezTo>
                  <a:cubicBezTo>
                    <a:pt x="3371850" y="2586990"/>
                    <a:pt x="3753803" y="2205038"/>
                    <a:pt x="3753803" y="1735455"/>
                  </a:cubicBezTo>
                  <a:cubicBezTo>
                    <a:pt x="3754755" y="1397318"/>
                    <a:pt x="3557588" y="1104900"/>
                    <a:pt x="3270885" y="967740"/>
                  </a:cubicBezTo>
                  <a:close/>
                  <a:moveTo>
                    <a:pt x="114300" y="2177415"/>
                  </a:moveTo>
                  <a:lnTo>
                    <a:pt x="114300" y="204788"/>
                  </a:lnTo>
                  <a:cubicBezTo>
                    <a:pt x="114300" y="154305"/>
                    <a:pt x="155258" y="114300"/>
                    <a:pt x="204788" y="114300"/>
                  </a:cubicBezTo>
                  <a:lnTo>
                    <a:pt x="3066097" y="114300"/>
                  </a:lnTo>
                  <a:cubicBezTo>
                    <a:pt x="3116580" y="114300"/>
                    <a:pt x="3156585" y="155258"/>
                    <a:pt x="3156585" y="204788"/>
                  </a:cubicBezTo>
                  <a:lnTo>
                    <a:pt x="3156585" y="922972"/>
                  </a:lnTo>
                  <a:cubicBezTo>
                    <a:pt x="3123247" y="912495"/>
                    <a:pt x="3088005" y="903922"/>
                    <a:pt x="3052763" y="89820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69795" y="2166938"/>
                  </a:lnTo>
                  <a:cubicBezTo>
                    <a:pt x="2190750" y="2202180"/>
                    <a:pt x="2214563" y="2236470"/>
                    <a:pt x="2240280" y="2268855"/>
                  </a:cubicBezTo>
                  <a:lnTo>
                    <a:pt x="204788" y="2268855"/>
                  </a:lnTo>
                  <a:cubicBezTo>
                    <a:pt x="154305" y="2268855"/>
                    <a:pt x="114300" y="2227898"/>
                    <a:pt x="114300" y="2177415"/>
                  </a:cubicBezTo>
                  <a:close/>
                  <a:moveTo>
                    <a:pt x="2957513" y="885825"/>
                  </a:moveTo>
                  <a:cubicBezTo>
                    <a:pt x="2939415" y="884872"/>
                    <a:pt x="2921318" y="883920"/>
                    <a:pt x="2903220" y="883920"/>
                  </a:cubicBezTo>
                  <a:cubicBezTo>
                    <a:pt x="2433638" y="883920"/>
                    <a:pt x="2051685" y="1265873"/>
                    <a:pt x="2051685" y="1735455"/>
                  </a:cubicBezTo>
                  <a:cubicBezTo>
                    <a:pt x="2051685" y="1854518"/>
                    <a:pt x="2076450" y="1968818"/>
                    <a:pt x="2121218" y="2071688"/>
                  </a:cubicBezTo>
                  <a:lnTo>
                    <a:pt x="312420" y="2071688"/>
                  </a:lnTo>
                  <a:lnTo>
                    <a:pt x="312420" y="300038"/>
                  </a:lnTo>
                  <a:lnTo>
                    <a:pt x="2957513" y="300038"/>
                  </a:lnTo>
                  <a:lnTo>
                    <a:pt x="2957513" y="885825"/>
                  </a:lnTo>
                  <a:close/>
                  <a:moveTo>
                    <a:pt x="2200275" y="2638425"/>
                  </a:moveTo>
                  <a:lnTo>
                    <a:pt x="1070610" y="2638425"/>
                  </a:lnTo>
                  <a:lnTo>
                    <a:pt x="1379220" y="2383155"/>
                  </a:lnTo>
                  <a:lnTo>
                    <a:pt x="1892618" y="2383155"/>
                  </a:lnTo>
                  <a:lnTo>
                    <a:pt x="2200275" y="2638425"/>
                  </a:lnTo>
                  <a:close/>
                  <a:moveTo>
                    <a:pt x="2903220" y="2472690"/>
                  </a:moveTo>
                  <a:cubicBezTo>
                    <a:pt x="2496503" y="2472690"/>
                    <a:pt x="2165985" y="2142173"/>
                    <a:pt x="2165985" y="1735455"/>
                  </a:cubicBezTo>
                  <a:cubicBezTo>
                    <a:pt x="2165985" y="1328738"/>
                    <a:pt x="2496503" y="998220"/>
                    <a:pt x="2903220" y="998220"/>
                  </a:cubicBezTo>
                  <a:cubicBezTo>
                    <a:pt x="3309938" y="998220"/>
                    <a:pt x="3640455" y="1328738"/>
                    <a:pt x="3640455" y="1735455"/>
                  </a:cubicBezTo>
                  <a:cubicBezTo>
                    <a:pt x="3640455" y="2142173"/>
                    <a:pt x="3309938" y="2472690"/>
                    <a:pt x="2903220" y="247269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21" name="Graphic 168">
            <a:extLst>
              <a:ext uri="{FF2B5EF4-FFF2-40B4-BE49-F238E27FC236}">
                <a16:creationId xmlns:a16="http://schemas.microsoft.com/office/drawing/2014/main" id="{FD332A18-BAF5-64F2-0CB8-A94FF7E15EB7}"/>
              </a:ext>
            </a:extLst>
          </p:cNvPr>
          <p:cNvGrpSpPr>
            <a:grpSpLocks noChangeAspect="1"/>
          </p:cNvGrpSpPr>
          <p:nvPr/>
        </p:nvGrpSpPr>
        <p:grpSpPr>
          <a:xfrm>
            <a:off x="706990" y="3513329"/>
            <a:ext cx="293932" cy="274320"/>
            <a:chOff x="2866072" y="980122"/>
            <a:chExt cx="3411856" cy="3184207"/>
          </a:xfrm>
          <a:solidFill>
            <a:schemeClr val="tx1"/>
          </a:solidFill>
        </p:grpSpPr>
        <p:sp>
          <p:nvSpPr>
            <p:cNvPr id="22" name="Freeform 170">
              <a:extLst>
                <a:ext uri="{FF2B5EF4-FFF2-40B4-BE49-F238E27FC236}">
                  <a16:creationId xmlns:a16="http://schemas.microsoft.com/office/drawing/2014/main" id="{79031431-9567-F70A-364E-BD7C4EFB773D}"/>
                </a:ext>
              </a:extLst>
            </p:cNvPr>
            <p:cNvSpPr/>
            <p:nvPr/>
          </p:nvSpPr>
          <p:spPr>
            <a:xfrm>
              <a:off x="5431155" y="3073717"/>
              <a:ext cx="553402" cy="739139"/>
            </a:xfrm>
            <a:custGeom>
              <a:avLst/>
              <a:gdLst>
                <a:gd name="connsiteX0" fmla="*/ 509588 w 553402"/>
                <a:gd name="connsiteY0" fmla="*/ 295275 h 739139"/>
                <a:gd name="connsiteX1" fmla="*/ 413385 w 553402"/>
                <a:gd name="connsiteY1" fmla="*/ 295275 h 739139"/>
                <a:gd name="connsiteX2" fmla="*/ 413385 w 553402"/>
                <a:gd name="connsiteY2" fmla="*/ 137160 h 739139"/>
                <a:gd name="connsiteX3" fmla="*/ 276225 w 553402"/>
                <a:gd name="connsiteY3" fmla="*/ 0 h 739139"/>
                <a:gd name="connsiteX4" fmla="*/ 139065 w 553402"/>
                <a:gd name="connsiteY4" fmla="*/ 137160 h 739139"/>
                <a:gd name="connsiteX5" fmla="*/ 139065 w 553402"/>
                <a:gd name="connsiteY5" fmla="*/ 295275 h 739139"/>
                <a:gd name="connsiteX6" fmla="*/ 42863 w 553402"/>
                <a:gd name="connsiteY6" fmla="*/ 295275 h 739139"/>
                <a:gd name="connsiteX7" fmla="*/ 0 w 553402"/>
                <a:gd name="connsiteY7" fmla="*/ 338138 h 739139"/>
                <a:gd name="connsiteX8" fmla="*/ 0 w 553402"/>
                <a:gd name="connsiteY8" fmla="*/ 696277 h 739139"/>
                <a:gd name="connsiteX9" fmla="*/ 42863 w 553402"/>
                <a:gd name="connsiteY9" fmla="*/ 739140 h 739139"/>
                <a:gd name="connsiteX10" fmla="*/ 510540 w 553402"/>
                <a:gd name="connsiteY10" fmla="*/ 739140 h 739139"/>
                <a:gd name="connsiteX11" fmla="*/ 553402 w 553402"/>
                <a:gd name="connsiteY11" fmla="*/ 696277 h 739139"/>
                <a:gd name="connsiteX12" fmla="*/ 553402 w 553402"/>
                <a:gd name="connsiteY12" fmla="*/ 338138 h 739139"/>
                <a:gd name="connsiteX13" fmla="*/ 509588 w 553402"/>
                <a:gd name="connsiteY13" fmla="*/ 295275 h 739139"/>
                <a:gd name="connsiteX14" fmla="*/ 224790 w 553402"/>
                <a:gd name="connsiteY14" fmla="*/ 137160 h 739139"/>
                <a:gd name="connsiteX15" fmla="*/ 276225 w 553402"/>
                <a:gd name="connsiteY15" fmla="*/ 85725 h 739139"/>
                <a:gd name="connsiteX16" fmla="*/ 327660 w 553402"/>
                <a:gd name="connsiteY16" fmla="*/ 137160 h 739139"/>
                <a:gd name="connsiteX17" fmla="*/ 327660 w 553402"/>
                <a:gd name="connsiteY17" fmla="*/ 295275 h 739139"/>
                <a:gd name="connsiteX18" fmla="*/ 224790 w 553402"/>
                <a:gd name="connsiteY18" fmla="*/ 295275 h 739139"/>
                <a:gd name="connsiteX19" fmla="*/ 224790 w 553402"/>
                <a:gd name="connsiteY19" fmla="*/ 137160 h 739139"/>
                <a:gd name="connsiteX20" fmla="*/ 466725 w 553402"/>
                <a:gd name="connsiteY20" fmla="*/ 653415 h 739139"/>
                <a:gd name="connsiteX21" fmla="*/ 84772 w 553402"/>
                <a:gd name="connsiteY21" fmla="*/ 653415 h 739139"/>
                <a:gd name="connsiteX22" fmla="*/ 84772 w 553402"/>
                <a:gd name="connsiteY22" fmla="*/ 381000 h 739139"/>
                <a:gd name="connsiteX23" fmla="*/ 466725 w 553402"/>
                <a:gd name="connsiteY23" fmla="*/ 381000 h 739139"/>
                <a:gd name="connsiteX24" fmla="*/ 466725 w 553402"/>
                <a:gd name="connsiteY24" fmla="*/ 653415 h 73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3402" h="739139">
                  <a:moveTo>
                    <a:pt x="509588" y="295275"/>
                  </a:moveTo>
                  <a:lnTo>
                    <a:pt x="413385" y="295275"/>
                  </a:lnTo>
                  <a:lnTo>
                    <a:pt x="413385" y="137160"/>
                  </a:lnTo>
                  <a:cubicBezTo>
                    <a:pt x="413385" y="61913"/>
                    <a:pt x="351472" y="0"/>
                    <a:pt x="276225" y="0"/>
                  </a:cubicBezTo>
                  <a:cubicBezTo>
                    <a:pt x="200977" y="0"/>
                    <a:pt x="139065" y="61913"/>
                    <a:pt x="139065" y="137160"/>
                  </a:cubicBezTo>
                  <a:lnTo>
                    <a:pt x="139065" y="295275"/>
                  </a:lnTo>
                  <a:lnTo>
                    <a:pt x="42863" y="295275"/>
                  </a:lnTo>
                  <a:cubicBezTo>
                    <a:pt x="19050" y="295275"/>
                    <a:pt x="0" y="314325"/>
                    <a:pt x="0" y="338138"/>
                  </a:cubicBezTo>
                  <a:lnTo>
                    <a:pt x="0" y="696277"/>
                  </a:lnTo>
                  <a:cubicBezTo>
                    <a:pt x="0" y="720090"/>
                    <a:pt x="19050" y="739140"/>
                    <a:pt x="42863" y="739140"/>
                  </a:cubicBezTo>
                  <a:lnTo>
                    <a:pt x="510540" y="739140"/>
                  </a:lnTo>
                  <a:cubicBezTo>
                    <a:pt x="534352" y="739140"/>
                    <a:pt x="553402" y="720090"/>
                    <a:pt x="553402" y="696277"/>
                  </a:cubicBezTo>
                  <a:lnTo>
                    <a:pt x="553402" y="338138"/>
                  </a:lnTo>
                  <a:cubicBezTo>
                    <a:pt x="552450" y="314325"/>
                    <a:pt x="533400" y="295275"/>
                    <a:pt x="509588" y="295275"/>
                  </a:cubicBezTo>
                  <a:close/>
                  <a:moveTo>
                    <a:pt x="224790" y="137160"/>
                  </a:moveTo>
                  <a:cubicBezTo>
                    <a:pt x="224790" y="108585"/>
                    <a:pt x="247650" y="85725"/>
                    <a:pt x="276225" y="85725"/>
                  </a:cubicBezTo>
                  <a:cubicBezTo>
                    <a:pt x="304800" y="85725"/>
                    <a:pt x="327660" y="108585"/>
                    <a:pt x="327660" y="137160"/>
                  </a:cubicBezTo>
                  <a:lnTo>
                    <a:pt x="327660" y="295275"/>
                  </a:lnTo>
                  <a:lnTo>
                    <a:pt x="224790" y="295275"/>
                  </a:lnTo>
                  <a:lnTo>
                    <a:pt x="224790" y="137160"/>
                  </a:lnTo>
                  <a:close/>
                  <a:moveTo>
                    <a:pt x="466725" y="653415"/>
                  </a:moveTo>
                  <a:lnTo>
                    <a:pt x="84772" y="653415"/>
                  </a:lnTo>
                  <a:lnTo>
                    <a:pt x="84772" y="381000"/>
                  </a:lnTo>
                  <a:lnTo>
                    <a:pt x="466725" y="381000"/>
                  </a:lnTo>
                  <a:lnTo>
                    <a:pt x="466725" y="65341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23" name="Freeform 171">
              <a:extLst>
                <a:ext uri="{FF2B5EF4-FFF2-40B4-BE49-F238E27FC236}">
                  <a16:creationId xmlns:a16="http://schemas.microsoft.com/office/drawing/2014/main" id="{B6D8A3C1-9322-6589-9FF1-9D48B344BF20}"/>
                </a:ext>
              </a:extLst>
            </p:cNvPr>
            <p:cNvSpPr/>
            <p:nvPr/>
          </p:nvSpPr>
          <p:spPr>
            <a:xfrm>
              <a:off x="5665219" y="3517829"/>
              <a:ext cx="83368" cy="144533"/>
            </a:xfrm>
            <a:custGeom>
              <a:avLst/>
              <a:gdLst>
                <a:gd name="connsiteX0" fmla="*/ 57400 w 83368"/>
                <a:gd name="connsiteY0" fmla="*/ 78811 h 144533"/>
                <a:gd name="connsiteX1" fmla="*/ 81213 w 83368"/>
                <a:gd name="connsiteY1" fmla="*/ 32138 h 144533"/>
                <a:gd name="connsiteX2" fmla="*/ 49780 w 83368"/>
                <a:gd name="connsiteY2" fmla="*/ 706 h 144533"/>
                <a:gd name="connsiteX3" fmla="*/ 1203 w 83368"/>
                <a:gd name="connsiteY3" fmla="*/ 40711 h 144533"/>
                <a:gd name="connsiteX4" fmla="*/ 25015 w 83368"/>
                <a:gd name="connsiteY4" fmla="*/ 77858 h 144533"/>
                <a:gd name="connsiteX5" fmla="*/ 1203 w 83368"/>
                <a:gd name="connsiteY5" fmla="*/ 127388 h 144533"/>
                <a:gd name="connsiteX6" fmla="*/ 11680 w 83368"/>
                <a:gd name="connsiteY6" fmla="*/ 144533 h 144533"/>
                <a:gd name="connsiteX7" fmla="*/ 71688 w 83368"/>
                <a:gd name="connsiteY7" fmla="*/ 144533 h 144533"/>
                <a:gd name="connsiteX8" fmla="*/ 82165 w 83368"/>
                <a:gd name="connsiteY8" fmla="*/ 127388 h 144533"/>
                <a:gd name="connsiteX9" fmla="*/ 57400 w 83368"/>
                <a:gd name="connsiteY9" fmla="*/ 78811 h 14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68" h="144533">
                  <a:moveTo>
                    <a:pt x="57400" y="78811"/>
                  </a:moveTo>
                  <a:cubicBezTo>
                    <a:pt x="74545" y="72143"/>
                    <a:pt x="85975" y="53093"/>
                    <a:pt x="81213" y="32138"/>
                  </a:cubicBezTo>
                  <a:cubicBezTo>
                    <a:pt x="78355" y="16898"/>
                    <a:pt x="65020" y="3563"/>
                    <a:pt x="49780" y="706"/>
                  </a:cubicBezTo>
                  <a:cubicBezTo>
                    <a:pt x="24063" y="-4057"/>
                    <a:pt x="1203" y="15946"/>
                    <a:pt x="1203" y="40711"/>
                  </a:cubicBezTo>
                  <a:cubicBezTo>
                    <a:pt x="1203" y="56903"/>
                    <a:pt x="10728" y="71191"/>
                    <a:pt x="25015" y="77858"/>
                  </a:cubicBezTo>
                  <a:lnTo>
                    <a:pt x="1203" y="127388"/>
                  </a:lnTo>
                  <a:cubicBezTo>
                    <a:pt x="-2607" y="135008"/>
                    <a:pt x="3108" y="144533"/>
                    <a:pt x="11680" y="144533"/>
                  </a:cubicBezTo>
                  <a:lnTo>
                    <a:pt x="71688" y="144533"/>
                  </a:lnTo>
                  <a:cubicBezTo>
                    <a:pt x="80261" y="144533"/>
                    <a:pt x="85975" y="135008"/>
                    <a:pt x="82165" y="127388"/>
                  </a:cubicBezTo>
                  <a:lnTo>
                    <a:pt x="57400" y="78811"/>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24" name="Freeform 172">
              <a:extLst>
                <a:ext uri="{FF2B5EF4-FFF2-40B4-BE49-F238E27FC236}">
                  <a16:creationId xmlns:a16="http://schemas.microsoft.com/office/drawing/2014/main" id="{1B7B5766-459B-3CD2-8AF5-DEC094849CBC}"/>
                </a:ext>
              </a:extLst>
            </p:cNvPr>
            <p:cNvSpPr/>
            <p:nvPr/>
          </p:nvSpPr>
          <p:spPr>
            <a:xfrm>
              <a:off x="2866072" y="980122"/>
              <a:ext cx="3411856" cy="3184207"/>
            </a:xfrm>
            <a:custGeom>
              <a:avLst/>
              <a:gdLst>
                <a:gd name="connsiteX0" fmla="*/ 3411855 w 3411856"/>
                <a:gd name="connsiteY0" fmla="*/ 2585085 h 3184207"/>
                <a:gd name="connsiteX1" fmla="*/ 3411855 w 3411856"/>
                <a:gd name="connsiteY1" fmla="*/ 2067878 h 3184207"/>
                <a:gd name="connsiteX2" fmla="*/ 3397568 w 3411856"/>
                <a:gd name="connsiteY2" fmla="*/ 2033587 h 3184207"/>
                <a:gd name="connsiteX3" fmla="*/ 3363278 w 3411856"/>
                <a:gd name="connsiteY3" fmla="*/ 2020253 h 3184207"/>
                <a:gd name="connsiteX4" fmla="*/ 2874645 w 3411856"/>
                <a:gd name="connsiteY4" fmla="*/ 1798320 h 3184207"/>
                <a:gd name="connsiteX5" fmla="*/ 2809875 w 3411856"/>
                <a:gd name="connsiteY5" fmla="*/ 1798320 h 3184207"/>
                <a:gd name="connsiteX6" fmla="*/ 2691765 w 3411856"/>
                <a:gd name="connsiteY6" fmla="*/ 1891665 h 3184207"/>
                <a:gd name="connsiteX7" fmla="*/ 2691765 w 3411856"/>
                <a:gd name="connsiteY7" fmla="*/ 694373 h 3184207"/>
                <a:gd name="connsiteX8" fmla="*/ 2674620 w 3411856"/>
                <a:gd name="connsiteY8" fmla="*/ 656273 h 3184207"/>
                <a:gd name="connsiteX9" fmla="*/ 1986915 w 3411856"/>
                <a:gd name="connsiteY9" fmla="*/ 21907 h 3184207"/>
                <a:gd name="connsiteX10" fmla="*/ 1945005 w 3411856"/>
                <a:gd name="connsiteY10" fmla="*/ 0 h 3184207"/>
                <a:gd name="connsiteX11" fmla="*/ 1944053 w 3411856"/>
                <a:gd name="connsiteY11" fmla="*/ 0 h 3184207"/>
                <a:gd name="connsiteX12" fmla="*/ 1943100 w 3411856"/>
                <a:gd name="connsiteY12" fmla="*/ 0 h 3184207"/>
                <a:gd name="connsiteX13" fmla="*/ 52388 w 3411856"/>
                <a:gd name="connsiteY13" fmla="*/ 0 h 3184207"/>
                <a:gd name="connsiteX14" fmla="*/ 0 w 3411856"/>
                <a:gd name="connsiteY14" fmla="*/ 52388 h 3184207"/>
                <a:gd name="connsiteX15" fmla="*/ 0 w 3411856"/>
                <a:gd name="connsiteY15" fmla="*/ 2696528 h 3184207"/>
                <a:gd name="connsiteX16" fmla="*/ 52388 w 3411856"/>
                <a:gd name="connsiteY16" fmla="*/ 2748915 h 3184207"/>
                <a:gd name="connsiteX17" fmla="*/ 2310765 w 3411856"/>
                <a:gd name="connsiteY17" fmla="*/ 2748915 h 3184207"/>
                <a:gd name="connsiteX18" fmla="*/ 2341245 w 3411856"/>
                <a:gd name="connsiteY18" fmla="*/ 2809875 h 3184207"/>
                <a:gd name="connsiteX19" fmla="*/ 2823210 w 3411856"/>
                <a:gd name="connsiteY19" fmla="*/ 3180397 h 3184207"/>
                <a:gd name="connsiteX20" fmla="*/ 2841308 w 3411856"/>
                <a:gd name="connsiteY20" fmla="*/ 3184208 h 3184207"/>
                <a:gd name="connsiteX21" fmla="*/ 2859405 w 3411856"/>
                <a:gd name="connsiteY21" fmla="*/ 3180397 h 3184207"/>
                <a:gd name="connsiteX22" fmla="*/ 3411855 w 3411856"/>
                <a:gd name="connsiteY22" fmla="*/ 2585085 h 3184207"/>
                <a:gd name="connsiteX23" fmla="*/ 1996440 w 3411856"/>
                <a:gd name="connsiteY23" fmla="*/ 173355 h 3184207"/>
                <a:gd name="connsiteX24" fmla="*/ 2508885 w 3411856"/>
                <a:gd name="connsiteY24" fmla="*/ 646748 h 3184207"/>
                <a:gd name="connsiteX25" fmla="*/ 1996440 w 3411856"/>
                <a:gd name="connsiteY25" fmla="*/ 646748 h 3184207"/>
                <a:gd name="connsiteX26" fmla="*/ 1996440 w 3411856"/>
                <a:gd name="connsiteY26" fmla="*/ 173355 h 3184207"/>
                <a:gd name="connsiteX27" fmla="*/ 2320290 w 3411856"/>
                <a:gd name="connsiteY27" fmla="*/ 2020253 h 3184207"/>
                <a:gd name="connsiteX28" fmla="*/ 2286000 w 3411856"/>
                <a:gd name="connsiteY28" fmla="*/ 2033587 h 3184207"/>
                <a:gd name="connsiteX29" fmla="*/ 2271713 w 3411856"/>
                <a:gd name="connsiteY29" fmla="*/ 2067878 h 3184207"/>
                <a:gd name="connsiteX30" fmla="*/ 2271713 w 3411856"/>
                <a:gd name="connsiteY30" fmla="*/ 2582228 h 3184207"/>
                <a:gd name="connsiteX31" fmla="*/ 2277428 w 3411856"/>
                <a:gd name="connsiteY31" fmla="*/ 2644140 h 3184207"/>
                <a:gd name="connsiteX32" fmla="*/ 104775 w 3411856"/>
                <a:gd name="connsiteY32" fmla="*/ 2644140 h 3184207"/>
                <a:gd name="connsiteX33" fmla="*/ 104775 w 3411856"/>
                <a:gd name="connsiteY33" fmla="*/ 104775 h 3184207"/>
                <a:gd name="connsiteX34" fmla="*/ 1891665 w 3411856"/>
                <a:gd name="connsiteY34" fmla="*/ 104775 h 3184207"/>
                <a:gd name="connsiteX35" fmla="*/ 1891665 w 3411856"/>
                <a:gd name="connsiteY35" fmla="*/ 699135 h 3184207"/>
                <a:gd name="connsiteX36" fmla="*/ 1944053 w 3411856"/>
                <a:gd name="connsiteY36" fmla="*/ 751523 h 3184207"/>
                <a:gd name="connsiteX37" fmla="*/ 2586038 w 3411856"/>
                <a:gd name="connsiteY37" fmla="*/ 751523 h 3184207"/>
                <a:gd name="connsiteX38" fmla="*/ 2586038 w 3411856"/>
                <a:gd name="connsiteY38" fmla="*/ 1953578 h 3184207"/>
                <a:gd name="connsiteX39" fmla="*/ 2320290 w 3411856"/>
                <a:gd name="connsiteY39" fmla="*/ 2020253 h 3184207"/>
                <a:gd name="connsiteX40" fmla="*/ 2841308 w 3411856"/>
                <a:gd name="connsiteY40" fmla="*/ 3084195 h 3184207"/>
                <a:gd name="connsiteX41" fmla="*/ 2366010 w 3411856"/>
                <a:gd name="connsiteY41" fmla="*/ 2584133 h 3184207"/>
                <a:gd name="connsiteX42" fmla="*/ 2366010 w 3411856"/>
                <a:gd name="connsiteY42" fmla="*/ 2114550 h 3184207"/>
                <a:gd name="connsiteX43" fmla="*/ 2841308 w 3411856"/>
                <a:gd name="connsiteY43" fmla="*/ 1896428 h 3184207"/>
                <a:gd name="connsiteX44" fmla="*/ 3316605 w 3411856"/>
                <a:gd name="connsiteY44" fmla="*/ 2114550 h 3184207"/>
                <a:gd name="connsiteX45" fmla="*/ 3316605 w 3411856"/>
                <a:gd name="connsiteY45" fmla="*/ 2586990 h 3184207"/>
                <a:gd name="connsiteX46" fmla="*/ 2841308 w 3411856"/>
                <a:gd name="connsiteY46" fmla="*/ 3084195 h 318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11856" h="3184207">
                  <a:moveTo>
                    <a:pt x="3411855" y="2585085"/>
                  </a:moveTo>
                  <a:lnTo>
                    <a:pt x="3411855" y="2067878"/>
                  </a:lnTo>
                  <a:cubicBezTo>
                    <a:pt x="3411855" y="2055495"/>
                    <a:pt x="3407093" y="2043112"/>
                    <a:pt x="3397568" y="2033587"/>
                  </a:cubicBezTo>
                  <a:cubicBezTo>
                    <a:pt x="3388043" y="2024062"/>
                    <a:pt x="3376613" y="2019300"/>
                    <a:pt x="3363278" y="2020253"/>
                  </a:cubicBezTo>
                  <a:cubicBezTo>
                    <a:pt x="3138488" y="2025968"/>
                    <a:pt x="2931795" y="1851660"/>
                    <a:pt x="2874645" y="1798320"/>
                  </a:cubicBezTo>
                  <a:cubicBezTo>
                    <a:pt x="2856547" y="1781175"/>
                    <a:pt x="2827972" y="1781175"/>
                    <a:pt x="2809875" y="1798320"/>
                  </a:cubicBezTo>
                  <a:cubicBezTo>
                    <a:pt x="2788920" y="1818322"/>
                    <a:pt x="2747010" y="1854518"/>
                    <a:pt x="2691765" y="1891665"/>
                  </a:cubicBezTo>
                  <a:lnTo>
                    <a:pt x="2691765" y="694373"/>
                  </a:lnTo>
                  <a:cubicBezTo>
                    <a:pt x="2691765" y="680085"/>
                    <a:pt x="2686050" y="665798"/>
                    <a:pt x="2674620" y="656273"/>
                  </a:cubicBezTo>
                  <a:lnTo>
                    <a:pt x="1986915" y="21907"/>
                  </a:lnTo>
                  <a:cubicBezTo>
                    <a:pt x="1977390" y="8573"/>
                    <a:pt x="1962150" y="0"/>
                    <a:pt x="1945005" y="0"/>
                  </a:cubicBezTo>
                  <a:cubicBezTo>
                    <a:pt x="1945005" y="0"/>
                    <a:pt x="1944053" y="0"/>
                    <a:pt x="1944053" y="0"/>
                  </a:cubicBezTo>
                  <a:cubicBezTo>
                    <a:pt x="1944053" y="0"/>
                    <a:pt x="1944053" y="0"/>
                    <a:pt x="1943100" y="0"/>
                  </a:cubicBezTo>
                  <a:lnTo>
                    <a:pt x="52388" y="0"/>
                  </a:lnTo>
                  <a:cubicBezTo>
                    <a:pt x="23813" y="0"/>
                    <a:pt x="0" y="23813"/>
                    <a:pt x="0" y="52388"/>
                  </a:cubicBezTo>
                  <a:lnTo>
                    <a:pt x="0" y="2696528"/>
                  </a:lnTo>
                  <a:cubicBezTo>
                    <a:pt x="0" y="2725103"/>
                    <a:pt x="23813" y="2748915"/>
                    <a:pt x="52388" y="2748915"/>
                  </a:cubicBezTo>
                  <a:lnTo>
                    <a:pt x="2310765" y="2748915"/>
                  </a:lnTo>
                  <a:cubicBezTo>
                    <a:pt x="2319338" y="2767965"/>
                    <a:pt x="2328863" y="2787968"/>
                    <a:pt x="2341245" y="2809875"/>
                  </a:cubicBezTo>
                  <a:cubicBezTo>
                    <a:pt x="2431733" y="2962275"/>
                    <a:pt x="2593658" y="3087053"/>
                    <a:pt x="2823210" y="3180397"/>
                  </a:cubicBezTo>
                  <a:cubicBezTo>
                    <a:pt x="2828925" y="3182303"/>
                    <a:pt x="2834640" y="3184208"/>
                    <a:pt x="2841308" y="3184208"/>
                  </a:cubicBezTo>
                  <a:cubicBezTo>
                    <a:pt x="2847975" y="3184208"/>
                    <a:pt x="2853690" y="3183255"/>
                    <a:pt x="2859405" y="3180397"/>
                  </a:cubicBezTo>
                  <a:cubicBezTo>
                    <a:pt x="3416618" y="2952750"/>
                    <a:pt x="3411855" y="2598420"/>
                    <a:pt x="3411855" y="2585085"/>
                  </a:cubicBezTo>
                  <a:close/>
                  <a:moveTo>
                    <a:pt x="1996440" y="173355"/>
                  </a:moveTo>
                  <a:lnTo>
                    <a:pt x="2508885" y="646748"/>
                  </a:lnTo>
                  <a:lnTo>
                    <a:pt x="1996440" y="646748"/>
                  </a:lnTo>
                  <a:lnTo>
                    <a:pt x="1996440" y="173355"/>
                  </a:lnTo>
                  <a:close/>
                  <a:moveTo>
                    <a:pt x="2320290" y="2020253"/>
                  </a:moveTo>
                  <a:cubicBezTo>
                    <a:pt x="2307908" y="2019300"/>
                    <a:pt x="2294572" y="2025015"/>
                    <a:pt x="2286000" y="2033587"/>
                  </a:cubicBezTo>
                  <a:cubicBezTo>
                    <a:pt x="2276475" y="2042160"/>
                    <a:pt x="2271713" y="2054543"/>
                    <a:pt x="2271713" y="2067878"/>
                  </a:cubicBezTo>
                  <a:lnTo>
                    <a:pt x="2271713" y="2582228"/>
                  </a:lnTo>
                  <a:cubicBezTo>
                    <a:pt x="2271713" y="2589847"/>
                    <a:pt x="2271713" y="2611755"/>
                    <a:pt x="2277428" y="2644140"/>
                  </a:cubicBezTo>
                  <a:lnTo>
                    <a:pt x="104775" y="2644140"/>
                  </a:lnTo>
                  <a:lnTo>
                    <a:pt x="104775" y="104775"/>
                  </a:lnTo>
                  <a:lnTo>
                    <a:pt x="1891665" y="104775"/>
                  </a:lnTo>
                  <a:lnTo>
                    <a:pt x="1891665" y="699135"/>
                  </a:lnTo>
                  <a:cubicBezTo>
                    <a:pt x="1891665" y="727710"/>
                    <a:pt x="1915478" y="751523"/>
                    <a:pt x="1944053" y="751523"/>
                  </a:cubicBezTo>
                  <a:lnTo>
                    <a:pt x="2586038" y="751523"/>
                  </a:lnTo>
                  <a:lnTo>
                    <a:pt x="2586038" y="1953578"/>
                  </a:lnTo>
                  <a:cubicBezTo>
                    <a:pt x="2507933" y="1992630"/>
                    <a:pt x="2415540" y="2022158"/>
                    <a:pt x="2320290" y="2020253"/>
                  </a:cubicBezTo>
                  <a:close/>
                  <a:moveTo>
                    <a:pt x="2841308" y="3084195"/>
                  </a:moveTo>
                  <a:cubicBezTo>
                    <a:pt x="2363153" y="2883218"/>
                    <a:pt x="2366010" y="2597468"/>
                    <a:pt x="2366010" y="2584133"/>
                  </a:cubicBezTo>
                  <a:lnTo>
                    <a:pt x="2366010" y="2114550"/>
                  </a:lnTo>
                  <a:cubicBezTo>
                    <a:pt x="2571750" y="2101215"/>
                    <a:pt x="2748915" y="1975485"/>
                    <a:pt x="2841308" y="1896428"/>
                  </a:cubicBezTo>
                  <a:cubicBezTo>
                    <a:pt x="2932747" y="1975485"/>
                    <a:pt x="3109913" y="2101215"/>
                    <a:pt x="3316605" y="2114550"/>
                  </a:cubicBezTo>
                  <a:lnTo>
                    <a:pt x="3316605" y="2586990"/>
                  </a:lnTo>
                  <a:cubicBezTo>
                    <a:pt x="3316605" y="2598420"/>
                    <a:pt x="3319463" y="2882265"/>
                    <a:pt x="2841308" y="308419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25" name="Freeform 173">
              <a:extLst>
                <a:ext uri="{FF2B5EF4-FFF2-40B4-BE49-F238E27FC236}">
                  <a16:creationId xmlns:a16="http://schemas.microsoft.com/office/drawing/2014/main" id="{7122AF22-698D-BAD8-873A-D5B7CF979336}"/>
                </a:ext>
              </a:extLst>
            </p:cNvPr>
            <p:cNvSpPr/>
            <p:nvPr/>
          </p:nvSpPr>
          <p:spPr>
            <a:xfrm>
              <a:off x="3856672" y="2025967"/>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26" name="Freeform 174">
              <a:extLst>
                <a:ext uri="{FF2B5EF4-FFF2-40B4-BE49-F238E27FC236}">
                  <a16:creationId xmlns:a16="http://schemas.microsoft.com/office/drawing/2014/main" id="{D5ECA3E5-B7B5-A104-6531-421FA54842F0}"/>
                </a:ext>
              </a:extLst>
            </p:cNvPr>
            <p:cNvSpPr/>
            <p:nvPr/>
          </p:nvSpPr>
          <p:spPr>
            <a:xfrm>
              <a:off x="3856672" y="2421254"/>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27" name="Freeform 175">
              <a:extLst>
                <a:ext uri="{FF2B5EF4-FFF2-40B4-BE49-F238E27FC236}">
                  <a16:creationId xmlns:a16="http://schemas.microsoft.com/office/drawing/2014/main" id="{DDB13D66-CD20-353A-DA5A-73881A6F9E1B}"/>
                </a:ext>
              </a:extLst>
            </p:cNvPr>
            <p:cNvSpPr/>
            <p:nvPr/>
          </p:nvSpPr>
          <p:spPr>
            <a:xfrm>
              <a:off x="3856672" y="2817494"/>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28" name="Freeform 176">
              <a:extLst>
                <a:ext uri="{FF2B5EF4-FFF2-40B4-BE49-F238E27FC236}">
                  <a16:creationId xmlns:a16="http://schemas.microsoft.com/office/drawing/2014/main" id="{B5473919-61E3-161A-6FD1-624E9959A62F}"/>
                </a:ext>
              </a:extLst>
            </p:cNvPr>
            <p:cNvSpPr/>
            <p:nvPr/>
          </p:nvSpPr>
          <p:spPr>
            <a:xfrm>
              <a:off x="3152949" y="2648155"/>
              <a:ext cx="541869" cy="366506"/>
            </a:xfrm>
            <a:custGeom>
              <a:avLst/>
              <a:gdLst>
                <a:gd name="connsiteX0" fmla="*/ 474171 w 541869"/>
                <a:gd name="connsiteY0" fmla="*/ 8367 h 366506"/>
                <a:gd name="connsiteX1" fmla="*/ 132223 w 541869"/>
                <a:gd name="connsiteY1" fmla="*/ 260779 h 366506"/>
                <a:gd name="connsiteX2" fmla="*/ 79836 w 541869"/>
                <a:gd name="connsiteY2" fmla="*/ 169339 h 366506"/>
                <a:gd name="connsiteX3" fmla="*/ 21733 w 541869"/>
                <a:gd name="connsiteY3" fmla="*/ 153147 h 366506"/>
                <a:gd name="connsiteX4" fmla="*/ 5541 w 541869"/>
                <a:gd name="connsiteY4" fmla="*/ 211250 h 366506"/>
                <a:gd name="connsiteX5" fmla="*/ 81741 w 541869"/>
                <a:gd name="connsiteY5" fmla="*/ 344600 h 366506"/>
                <a:gd name="connsiteX6" fmla="*/ 110316 w 541869"/>
                <a:gd name="connsiteY6" fmla="*/ 365554 h 366506"/>
                <a:gd name="connsiteX7" fmla="*/ 118888 w 541869"/>
                <a:gd name="connsiteY7" fmla="*/ 366507 h 366506"/>
                <a:gd name="connsiteX8" fmla="*/ 144606 w 541869"/>
                <a:gd name="connsiteY8" fmla="*/ 357934 h 366506"/>
                <a:gd name="connsiteX9" fmla="*/ 524653 w 541869"/>
                <a:gd name="connsiteY9" fmla="*/ 76947 h 366506"/>
                <a:gd name="connsiteX10" fmla="*/ 533226 w 541869"/>
                <a:gd name="connsiteY10" fmla="*/ 16939 h 366506"/>
                <a:gd name="connsiteX11" fmla="*/ 474171 w 541869"/>
                <a:gd name="connsiteY11" fmla="*/ 8367 h 36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869" h="366506">
                  <a:moveTo>
                    <a:pt x="474171" y="8367"/>
                  </a:moveTo>
                  <a:lnTo>
                    <a:pt x="132223" y="260779"/>
                  </a:lnTo>
                  <a:lnTo>
                    <a:pt x="79836" y="169339"/>
                  </a:lnTo>
                  <a:cubicBezTo>
                    <a:pt x="68406" y="148384"/>
                    <a:pt x="41736" y="141717"/>
                    <a:pt x="21733" y="153147"/>
                  </a:cubicBezTo>
                  <a:cubicBezTo>
                    <a:pt x="778" y="164577"/>
                    <a:pt x="-5889" y="191247"/>
                    <a:pt x="5541" y="211250"/>
                  </a:cubicBezTo>
                  <a:lnTo>
                    <a:pt x="81741" y="344600"/>
                  </a:lnTo>
                  <a:cubicBezTo>
                    <a:pt x="87456" y="355077"/>
                    <a:pt x="97933" y="362697"/>
                    <a:pt x="110316" y="365554"/>
                  </a:cubicBezTo>
                  <a:cubicBezTo>
                    <a:pt x="113173" y="366507"/>
                    <a:pt x="116031" y="366507"/>
                    <a:pt x="118888" y="366507"/>
                  </a:cubicBezTo>
                  <a:cubicBezTo>
                    <a:pt x="128413" y="366507"/>
                    <a:pt x="136986" y="363650"/>
                    <a:pt x="144606" y="357934"/>
                  </a:cubicBezTo>
                  <a:lnTo>
                    <a:pt x="524653" y="76947"/>
                  </a:lnTo>
                  <a:cubicBezTo>
                    <a:pt x="543703" y="62659"/>
                    <a:pt x="547513" y="35989"/>
                    <a:pt x="533226" y="16939"/>
                  </a:cubicBezTo>
                  <a:cubicBezTo>
                    <a:pt x="519891" y="-1158"/>
                    <a:pt x="493221" y="-5921"/>
                    <a:pt x="474171" y="8367"/>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29" name="Freeform 177">
              <a:extLst>
                <a:ext uri="{FF2B5EF4-FFF2-40B4-BE49-F238E27FC236}">
                  <a16:creationId xmlns:a16="http://schemas.microsoft.com/office/drawing/2014/main" id="{6417643D-878D-1104-871D-87480DCAC2A0}"/>
                </a:ext>
              </a:extLst>
            </p:cNvPr>
            <p:cNvSpPr/>
            <p:nvPr/>
          </p:nvSpPr>
          <p:spPr>
            <a:xfrm>
              <a:off x="3152949" y="2246875"/>
              <a:ext cx="542072" cy="366784"/>
            </a:xfrm>
            <a:custGeom>
              <a:avLst/>
              <a:gdLst>
                <a:gd name="connsiteX0" fmla="*/ 474171 w 542072"/>
                <a:gd name="connsiteY0" fmla="*/ 8644 h 366784"/>
                <a:gd name="connsiteX1" fmla="*/ 132223 w 542072"/>
                <a:gd name="connsiteY1" fmla="*/ 261057 h 366784"/>
                <a:gd name="connsiteX2" fmla="*/ 79836 w 542072"/>
                <a:gd name="connsiteY2" fmla="*/ 169617 h 366784"/>
                <a:gd name="connsiteX3" fmla="*/ 21733 w 542072"/>
                <a:gd name="connsiteY3" fmla="*/ 153424 h 366784"/>
                <a:gd name="connsiteX4" fmla="*/ 5541 w 542072"/>
                <a:gd name="connsiteY4" fmla="*/ 211527 h 366784"/>
                <a:gd name="connsiteX5" fmla="*/ 81741 w 542072"/>
                <a:gd name="connsiteY5" fmla="*/ 344877 h 366784"/>
                <a:gd name="connsiteX6" fmla="*/ 110316 w 542072"/>
                <a:gd name="connsiteY6" fmla="*/ 365832 h 366784"/>
                <a:gd name="connsiteX7" fmla="*/ 118888 w 542072"/>
                <a:gd name="connsiteY7" fmla="*/ 366784 h 366784"/>
                <a:gd name="connsiteX8" fmla="*/ 144606 w 542072"/>
                <a:gd name="connsiteY8" fmla="*/ 358212 h 366784"/>
                <a:gd name="connsiteX9" fmla="*/ 524653 w 542072"/>
                <a:gd name="connsiteY9" fmla="*/ 77224 h 366784"/>
                <a:gd name="connsiteX10" fmla="*/ 534178 w 542072"/>
                <a:gd name="connsiteY10" fmla="*/ 17217 h 366784"/>
                <a:gd name="connsiteX11" fmla="*/ 474171 w 542072"/>
                <a:gd name="connsiteY11" fmla="*/ 8644 h 3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072" h="366784">
                  <a:moveTo>
                    <a:pt x="474171" y="8644"/>
                  </a:moveTo>
                  <a:lnTo>
                    <a:pt x="132223" y="261057"/>
                  </a:lnTo>
                  <a:lnTo>
                    <a:pt x="79836" y="169617"/>
                  </a:lnTo>
                  <a:cubicBezTo>
                    <a:pt x="68406" y="148662"/>
                    <a:pt x="41736" y="141994"/>
                    <a:pt x="21733" y="153424"/>
                  </a:cubicBezTo>
                  <a:cubicBezTo>
                    <a:pt x="778" y="164854"/>
                    <a:pt x="-5889" y="191524"/>
                    <a:pt x="5541" y="211527"/>
                  </a:cubicBezTo>
                  <a:lnTo>
                    <a:pt x="81741" y="344877"/>
                  </a:lnTo>
                  <a:cubicBezTo>
                    <a:pt x="87456" y="355354"/>
                    <a:pt x="97933" y="362974"/>
                    <a:pt x="110316" y="365832"/>
                  </a:cubicBezTo>
                  <a:cubicBezTo>
                    <a:pt x="113173" y="366784"/>
                    <a:pt x="116031" y="366784"/>
                    <a:pt x="118888" y="366784"/>
                  </a:cubicBezTo>
                  <a:cubicBezTo>
                    <a:pt x="128413" y="366784"/>
                    <a:pt x="136986" y="363927"/>
                    <a:pt x="144606" y="358212"/>
                  </a:cubicBezTo>
                  <a:lnTo>
                    <a:pt x="524653" y="77224"/>
                  </a:lnTo>
                  <a:cubicBezTo>
                    <a:pt x="543703" y="62937"/>
                    <a:pt x="547513" y="36267"/>
                    <a:pt x="534178" y="17217"/>
                  </a:cubicBezTo>
                  <a:cubicBezTo>
                    <a:pt x="519891" y="-1833"/>
                    <a:pt x="493221" y="-5643"/>
                    <a:pt x="474171" y="8644"/>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0" name="Freeform 178">
              <a:extLst>
                <a:ext uri="{FF2B5EF4-FFF2-40B4-BE49-F238E27FC236}">
                  <a16:creationId xmlns:a16="http://schemas.microsoft.com/office/drawing/2014/main" id="{0068DA38-4537-DFFE-F1D9-B79D498D2428}"/>
                </a:ext>
              </a:extLst>
            </p:cNvPr>
            <p:cNvSpPr/>
            <p:nvPr/>
          </p:nvSpPr>
          <p:spPr>
            <a:xfrm>
              <a:off x="3152949" y="1844717"/>
              <a:ext cx="542072" cy="366987"/>
            </a:xfrm>
            <a:custGeom>
              <a:avLst/>
              <a:gdLst>
                <a:gd name="connsiteX0" fmla="*/ 81741 w 542072"/>
                <a:gd name="connsiteY0" fmla="*/ 345080 h 366987"/>
                <a:gd name="connsiteX1" fmla="*/ 110316 w 542072"/>
                <a:gd name="connsiteY1" fmla="*/ 366035 h 366987"/>
                <a:gd name="connsiteX2" fmla="*/ 118888 w 542072"/>
                <a:gd name="connsiteY2" fmla="*/ 366987 h 366987"/>
                <a:gd name="connsiteX3" fmla="*/ 144606 w 542072"/>
                <a:gd name="connsiteY3" fmla="*/ 358415 h 366987"/>
                <a:gd name="connsiteX4" fmla="*/ 524653 w 542072"/>
                <a:gd name="connsiteY4" fmla="*/ 77427 h 366987"/>
                <a:gd name="connsiteX5" fmla="*/ 534178 w 542072"/>
                <a:gd name="connsiteY5" fmla="*/ 17420 h 366987"/>
                <a:gd name="connsiteX6" fmla="*/ 474171 w 542072"/>
                <a:gd name="connsiteY6" fmla="*/ 7895 h 366987"/>
                <a:gd name="connsiteX7" fmla="*/ 132223 w 542072"/>
                <a:gd name="connsiteY7" fmla="*/ 260307 h 366987"/>
                <a:gd name="connsiteX8" fmla="*/ 79836 w 542072"/>
                <a:gd name="connsiteY8" fmla="*/ 168867 h 366987"/>
                <a:gd name="connsiteX9" fmla="*/ 21733 w 542072"/>
                <a:gd name="connsiteY9" fmla="*/ 152675 h 366987"/>
                <a:gd name="connsiteX10" fmla="*/ 5541 w 542072"/>
                <a:gd name="connsiteY10" fmla="*/ 210777 h 366987"/>
                <a:gd name="connsiteX11" fmla="*/ 81741 w 542072"/>
                <a:gd name="connsiteY11" fmla="*/ 345080 h 36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072" h="366987">
                  <a:moveTo>
                    <a:pt x="81741" y="345080"/>
                  </a:moveTo>
                  <a:cubicBezTo>
                    <a:pt x="87456" y="355557"/>
                    <a:pt x="97933" y="363177"/>
                    <a:pt x="110316" y="366035"/>
                  </a:cubicBezTo>
                  <a:cubicBezTo>
                    <a:pt x="113173" y="366987"/>
                    <a:pt x="116031" y="366987"/>
                    <a:pt x="118888" y="366987"/>
                  </a:cubicBezTo>
                  <a:cubicBezTo>
                    <a:pt x="128413" y="366987"/>
                    <a:pt x="136986" y="364130"/>
                    <a:pt x="144606" y="358415"/>
                  </a:cubicBezTo>
                  <a:lnTo>
                    <a:pt x="524653" y="77427"/>
                  </a:lnTo>
                  <a:cubicBezTo>
                    <a:pt x="543703" y="63140"/>
                    <a:pt x="547513" y="36470"/>
                    <a:pt x="534178" y="17420"/>
                  </a:cubicBezTo>
                  <a:cubicBezTo>
                    <a:pt x="519891" y="-1630"/>
                    <a:pt x="493221" y="-5440"/>
                    <a:pt x="474171" y="7895"/>
                  </a:cubicBezTo>
                  <a:lnTo>
                    <a:pt x="132223" y="260307"/>
                  </a:lnTo>
                  <a:lnTo>
                    <a:pt x="79836" y="168867"/>
                  </a:lnTo>
                  <a:cubicBezTo>
                    <a:pt x="68406" y="147912"/>
                    <a:pt x="41736" y="141245"/>
                    <a:pt x="21733" y="152675"/>
                  </a:cubicBezTo>
                  <a:cubicBezTo>
                    <a:pt x="778" y="164105"/>
                    <a:pt x="-5889" y="190775"/>
                    <a:pt x="5541" y="210777"/>
                  </a:cubicBezTo>
                  <a:lnTo>
                    <a:pt x="81741" y="345080"/>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35" name="Graphic 104">
            <a:extLst>
              <a:ext uri="{FF2B5EF4-FFF2-40B4-BE49-F238E27FC236}">
                <a16:creationId xmlns:a16="http://schemas.microsoft.com/office/drawing/2014/main" id="{47396165-8F7F-AB20-A04B-A816CD3450C5}"/>
              </a:ext>
            </a:extLst>
          </p:cNvPr>
          <p:cNvGrpSpPr>
            <a:grpSpLocks noChangeAspect="1"/>
          </p:cNvGrpSpPr>
          <p:nvPr/>
        </p:nvGrpSpPr>
        <p:grpSpPr>
          <a:xfrm>
            <a:off x="733085" y="2003738"/>
            <a:ext cx="285230" cy="274320"/>
            <a:chOff x="3288029" y="1337310"/>
            <a:chExt cx="2567070" cy="2468880"/>
          </a:xfrm>
          <a:solidFill>
            <a:schemeClr val="tx1"/>
          </a:solidFill>
        </p:grpSpPr>
        <p:sp>
          <p:nvSpPr>
            <p:cNvPr id="36" name="Freeform 106">
              <a:extLst>
                <a:ext uri="{FF2B5EF4-FFF2-40B4-BE49-F238E27FC236}">
                  <a16:creationId xmlns:a16="http://schemas.microsoft.com/office/drawing/2014/main" id="{BAE0A902-1E5D-0E7F-2B76-E1E76A3C9C40}"/>
                </a:ext>
              </a:extLst>
            </p:cNvPr>
            <p:cNvSpPr/>
            <p:nvPr/>
          </p:nvSpPr>
          <p:spPr>
            <a:xfrm>
              <a:off x="3288029" y="1337310"/>
              <a:ext cx="2567070" cy="2468880"/>
            </a:xfrm>
            <a:custGeom>
              <a:avLst/>
              <a:gdLst>
                <a:gd name="connsiteX0" fmla="*/ 2566988 w 2567070"/>
                <a:gd name="connsiteY0" fmla="*/ 1417320 h 2468880"/>
                <a:gd name="connsiteX1" fmla="*/ 2566988 w 2567070"/>
                <a:gd name="connsiteY1" fmla="*/ 479107 h 2468880"/>
                <a:gd name="connsiteX2" fmla="*/ 2550795 w 2567070"/>
                <a:gd name="connsiteY2" fmla="*/ 441960 h 2468880"/>
                <a:gd name="connsiteX3" fmla="*/ 2512695 w 2567070"/>
                <a:gd name="connsiteY3" fmla="*/ 426720 h 2468880"/>
                <a:gd name="connsiteX4" fmla="*/ 1602105 w 2567070"/>
                <a:gd name="connsiteY4" fmla="*/ 14288 h 2468880"/>
                <a:gd name="connsiteX5" fmla="*/ 1530668 w 2567070"/>
                <a:gd name="connsiteY5" fmla="*/ 14288 h 2468880"/>
                <a:gd name="connsiteX6" fmla="*/ 620078 w 2567070"/>
                <a:gd name="connsiteY6" fmla="*/ 426720 h 2468880"/>
                <a:gd name="connsiteX7" fmla="*/ 581978 w 2567070"/>
                <a:gd name="connsiteY7" fmla="*/ 441960 h 2468880"/>
                <a:gd name="connsiteX8" fmla="*/ 565785 w 2567070"/>
                <a:gd name="connsiteY8" fmla="*/ 479107 h 2468880"/>
                <a:gd name="connsiteX9" fmla="*/ 565785 w 2567070"/>
                <a:gd name="connsiteY9" fmla="*/ 1082040 h 2468880"/>
                <a:gd name="connsiteX10" fmla="*/ 564833 w 2567070"/>
                <a:gd name="connsiteY10" fmla="*/ 1082040 h 2468880"/>
                <a:gd name="connsiteX11" fmla="*/ 0 w 2567070"/>
                <a:gd name="connsiteY11" fmla="*/ 1312545 h 2468880"/>
                <a:gd name="connsiteX12" fmla="*/ 0 w 2567070"/>
                <a:gd name="connsiteY12" fmla="*/ 2196465 h 2468880"/>
                <a:gd name="connsiteX13" fmla="*/ 565785 w 2567070"/>
                <a:gd name="connsiteY13" fmla="*/ 2426970 h 2468880"/>
                <a:gd name="connsiteX14" fmla="*/ 565785 w 2567070"/>
                <a:gd name="connsiteY14" fmla="*/ 2426970 h 2468880"/>
                <a:gd name="connsiteX15" fmla="*/ 568643 w 2567070"/>
                <a:gd name="connsiteY15" fmla="*/ 2426970 h 2468880"/>
                <a:gd name="connsiteX16" fmla="*/ 1122998 w 2567070"/>
                <a:gd name="connsiteY16" fmla="*/ 2244090 h 2468880"/>
                <a:gd name="connsiteX17" fmla="*/ 1546860 w 2567070"/>
                <a:gd name="connsiteY17" fmla="*/ 2465070 h 2468880"/>
                <a:gd name="connsiteX18" fmla="*/ 1566863 w 2567070"/>
                <a:gd name="connsiteY18" fmla="*/ 2468880 h 2468880"/>
                <a:gd name="connsiteX19" fmla="*/ 1586865 w 2567070"/>
                <a:gd name="connsiteY19" fmla="*/ 2465070 h 2468880"/>
                <a:gd name="connsiteX20" fmla="*/ 2566988 w 2567070"/>
                <a:gd name="connsiteY20" fmla="*/ 1417320 h 2468880"/>
                <a:gd name="connsiteX21" fmla="*/ 563880 w 2567070"/>
                <a:gd name="connsiteY21" fmla="*/ 1176337 h 2468880"/>
                <a:gd name="connsiteX22" fmla="*/ 567690 w 2567070"/>
                <a:gd name="connsiteY22" fmla="*/ 1176337 h 2468880"/>
                <a:gd name="connsiteX23" fmla="*/ 1038225 w 2567070"/>
                <a:gd name="connsiteY23" fmla="*/ 1311593 h 2468880"/>
                <a:gd name="connsiteX24" fmla="*/ 570548 w 2567070"/>
                <a:gd name="connsiteY24" fmla="*/ 1446847 h 2468880"/>
                <a:gd name="connsiteX25" fmla="*/ 567690 w 2567070"/>
                <a:gd name="connsiteY25" fmla="*/ 1446847 h 2468880"/>
                <a:gd name="connsiteX26" fmla="*/ 565785 w 2567070"/>
                <a:gd name="connsiteY26" fmla="*/ 1446847 h 2468880"/>
                <a:gd name="connsiteX27" fmla="*/ 95250 w 2567070"/>
                <a:gd name="connsiteY27" fmla="*/ 1311593 h 2468880"/>
                <a:gd name="connsiteX28" fmla="*/ 563880 w 2567070"/>
                <a:gd name="connsiteY28" fmla="*/ 1176337 h 2468880"/>
                <a:gd name="connsiteX29" fmla="*/ 1039178 w 2567070"/>
                <a:gd name="connsiteY29" fmla="*/ 1599247 h 2468880"/>
                <a:gd name="connsiteX30" fmla="*/ 567690 w 2567070"/>
                <a:gd name="connsiteY30" fmla="*/ 1734503 h 2468880"/>
                <a:gd name="connsiteX31" fmla="*/ 566738 w 2567070"/>
                <a:gd name="connsiteY31" fmla="*/ 1734503 h 2468880"/>
                <a:gd name="connsiteX32" fmla="*/ 96203 w 2567070"/>
                <a:gd name="connsiteY32" fmla="*/ 1599247 h 2468880"/>
                <a:gd name="connsiteX33" fmla="*/ 96203 w 2567070"/>
                <a:gd name="connsiteY33" fmla="*/ 1443990 h 2468880"/>
                <a:gd name="connsiteX34" fmla="*/ 567690 w 2567070"/>
                <a:gd name="connsiteY34" fmla="*/ 1543050 h 2468880"/>
                <a:gd name="connsiteX35" fmla="*/ 568643 w 2567070"/>
                <a:gd name="connsiteY35" fmla="*/ 1543050 h 2468880"/>
                <a:gd name="connsiteX36" fmla="*/ 570548 w 2567070"/>
                <a:gd name="connsiteY36" fmla="*/ 1543050 h 2468880"/>
                <a:gd name="connsiteX37" fmla="*/ 1040130 w 2567070"/>
                <a:gd name="connsiteY37" fmla="*/ 1443990 h 2468880"/>
                <a:gd name="connsiteX38" fmla="*/ 1040130 w 2567070"/>
                <a:gd name="connsiteY38" fmla="*/ 1599247 h 2468880"/>
                <a:gd name="connsiteX39" fmla="*/ 96203 w 2567070"/>
                <a:gd name="connsiteY39" fmla="*/ 1730693 h 2468880"/>
                <a:gd name="connsiteX40" fmla="*/ 567690 w 2567070"/>
                <a:gd name="connsiteY40" fmla="*/ 1829753 h 2468880"/>
                <a:gd name="connsiteX41" fmla="*/ 568643 w 2567070"/>
                <a:gd name="connsiteY41" fmla="*/ 1829753 h 2468880"/>
                <a:gd name="connsiteX42" fmla="*/ 570548 w 2567070"/>
                <a:gd name="connsiteY42" fmla="*/ 1829753 h 2468880"/>
                <a:gd name="connsiteX43" fmla="*/ 1040130 w 2567070"/>
                <a:gd name="connsiteY43" fmla="*/ 1730693 h 2468880"/>
                <a:gd name="connsiteX44" fmla="*/ 1040130 w 2567070"/>
                <a:gd name="connsiteY44" fmla="*/ 1906905 h 2468880"/>
                <a:gd name="connsiteX45" fmla="*/ 569595 w 2567070"/>
                <a:gd name="connsiteY45" fmla="*/ 2042160 h 2468880"/>
                <a:gd name="connsiteX46" fmla="*/ 568643 w 2567070"/>
                <a:gd name="connsiteY46" fmla="*/ 2042160 h 2468880"/>
                <a:gd name="connsiteX47" fmla="*/ 98108 w 2567070"/>
                <a:gd name="connsiteY47" fmla="*/ 1906905 h 2468880"/>
                <a:gd name="connsiteX48" fmla="*/ 98108 w 2567070"/>
                <a:gd name="connsiteY48" fmla="*/ 1730693 h 2468880"/>
                <a:gd name="connsiteX49" fmla="*/ 569595 w 2567070"/>
                <a:gd name="connsiteY49" fmla="*/ 2331720 h 2468880"/>
                <a:gd name="connsiteX50" fmla="*/ 566738 w 2567070"/>
                <a:gd name="connsiteY50" fmla="*/ 2331720 h 2468880"/>
                <a:gd name="connsiteX51" fmla="*/ 96203 w 2567070"/>
                <a:gd name="connsiteY51" fmla="*/ 2196465 h 2468880"/>
                <a:gd name="connsiteX52" fmla="*/ 96203 w 2567070"/>
                <a:gd name="connsiteY52" fmla="*/ 2039303 h 2468880"/>
                <a:gd name="connsiteX53" fmla="*/ 567690 w 2567070"/>
                <a:gd name="connsiteY53" fmla="*/ 2138363 h 2468880"/>
                <a:gd name="connsiteX54" fmla="*/ 567690 w 2567070"/>
                <a:gd name="connsiteY54" fmla="*/ 2138363 h 2468880"/>
                <a:gd name="connsiteX55" fmla="*/ 569595 w 2567070"/>
                <a:gd name="connsiteY55" fmla="*/ 2138363 h 2468880"/>
                <a:gd name="connsiteX56" fmla="*/ 1039178 w 2567070"/>
                <a:gd name="connsiteY56" fmla="*/ 2039303 h 2468880"/>
                <a:gd name="connsiteX57" fmla="*/ 1039178 w 2567070"/>
                <a:gd name="connsiteY57" fmla="*/ 2196465 h 2468880"/>
                <a:gd name="connsiteX58" fmla="*/ 569595 w 2567070"/>
                <a:gd name="connsiteY58" fmla="*/ 2331720 h 2468880"/>
                <a:gd name="connsiteX59" fmla="*/ 1566863 w 2567070"/>
                <a:gd name="connsiteY59" fmla="*/ 2359343 h 2468880"/>
                <a:gd name="connsiteX60" fmla="*/ 1134428 w 2567070"/>
                <a:gd name="connsiteY60" fmla="*/ 2124075 h 2468880"/>
                <a:gd name="connsiteX61" fmla="*/ 1134428 w 2567070"/>
                <a:gd name="connsiteY61" fmla="*/ 1311593 h 2468880"/>
                <a:gd name="connsiteX62" fmla="*/ 671513 w 2567070"/>
                <a:gd name="connsiteY62" fmla="*/ 1084898 h 2468880"/>
                <a:gd name="connsiteX63" fmla="*/ 671513 w 2567070"/>
                <a:gd name="connsiteY63" fmla="*/ 530543 h 2468880"/>
                <a:gd name="connsiteX64" fmla="*/ 1566863 w 2567070"/>
                <a:gd name="connsiteY64" fmla="*/ 121920 h 2468880"/>
                <a:gd name="connsiteX65" fmla="*/ 2462213 w 2567070"/>
                <a:gd name="connsiteY65" fmla="*/ 529590 h 2468880"/>
                <a:gd name="connsiteX66" fmla="*/ 2462213 w 2567070"/>
                <a:gd name="connsiteY66" fmla="*/ 1417320 h 2468880"/>
                <a:gd name="connsiteX67" fmla="*/ 1566863 w 2567070"/>
                <a:gd name="connsiteY67" fmla="*/ 235934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67070" h="2468880">
                  <a:moveTo>
                    <a:pt x="2566988" y="1417320"/>
                  </a:moveTo>
                  <a:lnTo>
                    <a:pt x="2566988" y="479107"/>
                  </a:lnTo>
                  <a:cubicBezTo>
                    <a:pt x="2566988" y="464820"/>
                    <a:pt x="2561273" y="451485"/>
                    <a:pt x="2550795" y="441960"/>
                  </a:cubicBezTo>
                  <a:cubicBezTo>
                    <a:pt x="2540318" y="432435"/>
                    <a:pt x="2526983" y="426720"/>
                    <a:pt x="2512695" y="426720"/>
                  </a:cubicBezTo>
                  <a:cubicBezTo>
                    <a:pt x="2089785" y="436245"/>
                    <a:pt x="1708785" y="113348"/>
                    <a:pt x="1602105" y="14288"/>
                  </a:cubicBezTo>
                  <a:cubicBezTo>
                    <a:pt x="1582102" y="-4763"/>
                    <a:pt x="1550670" y="-4763"/>
                    <a:pt x="1530668" y="14288"/>
                  </a:cubicBezTo>
                  <a:cubicBezTo>
                    <a:pt x="1423988" y="114300"/>
                    <a:pt x="1042035" y="438150"/>
                    <a:pt x="620078" y="426720"/>
                  </a:cubicBezTo>
                  <a:cubicBezTo>
                    <a:pt x="605790" y="425768"/>
                    <a:pt x="592455" y="431482"/>
                    <a:pt x="581978" y="441960"/>
                  </a:cubicBezTo>
                  <a:cubicBezTo>
                    <a:pt x="571500" y="451485"/>
                    <a:pt x="565785" y="465773"/>
                    <a:pt x="565785" y="479107"/>
                  </a:cubicBezTo>
                  <a:lnTo>
                    <a:pt x="565785" y="1082040"/>
                  </a:lnTo>
                  <a:cubicBezTo>
                    <a:pt x="565785" y="1082040"/>
                    <a:pt x="565785" y="1082040"/>
                    <a:pt x="564833" y="1082040"/>
                  </a:cubicBezTo>
                  <a:cubicBezTo>
                    <a:pt x="283845" y="1083945"/>
                    <a:pt x="0" y="1163955"/>
                    <a:pt x="0" y="1312545"/>
                  </a:cubicBezTo>
                  <a:lnTo>
                    <a:pt x="0" y="2196465"/>
                  </a:lnTo>
                  <a:cubicBezTo>
                    <a:pt x="0" y="2345055"/>
                    <a:pt x="284798" y="2425065"/>
                    <a:pt x="565785" y="2426970"/>
                  </a:cubicBezTo>
                  <a:cubicBezTo>
                    <a:pt x="565785" y="2426970"/>
                    <a:pt x="565785" y="2426970"/>
                    <a:pt x="565785" y="2426970"/>
                  </a:cubicBezTo>
                  <a:cubicBezTo>
                    <a:pt x="566738" y="2426970"/>
                    <a:pt x="567690" y="2426970"/>
                    <a:pt x="568643" y="2426970"/>
                  </a:cubicBezTo>
                  <a:cubicBezTo>
                    <a:pt x="817245" y="2425065"/>
                    <a:pt x="1068705" y="2362200"/>
                    <a:pt x="1122998" y="2244090"/>
                  </a:cubicBezTo>
                  <a:cubicBezTo>
                    <a:pt x="1223010" y="2309813"/>
                    <a:pt x="1363980" y="2390775"/>
                    <a:pt x="1546860" y="2465070"/>
                  </a:cubicBezTo>
                  <a:cubicBezTo>
                    <a:pt x="1553527" y="2467928"/>
                    <a:pt x="1560195" y="2468880"/>
                    <a:pt x="1566863" y="2468880"/>
                  </a:cubicBezTo>
                  <a:cubicBezTo>
                    <a:pt x="1573530" y="2468880"/>
                    <a:pt x="1580198" y="2467928"/>
                    <a:pt x="1586865" y="2465070"/>
                  </a:cubicBezTo>
                  <a:cubicBezTo>
                    <a:pt x="2575560" y="2063115"/>
                    <a:pt x="2567940" y="1442085"/>
                    <a:pt x="2566988" y="1417320"/>
                  </a:cubicBezTo>
                  <a:close/>
                  <a:moveTo>
                    <a:pt x="563880" y="1176337"/>
                  </a:moveTo>
                  <a:cubicBezTo>
                    <a:pt x="564833" y="1176337"/>
                    <a:pt x="566738" y="1176337"/>
                    <a:pt x="567690" y="1176337"/>
                  </a:cubicBezTo>
                  <a:cubicBezTo>
                    <a:pt x="872490" y="1178243"/>
                    <a:pt x="1038225" y="1266825"/>
                    <a:pt x="1038225" y="1311593"/>
                  </a:cubicBezTo>
                  <a:cubicBezTo>
                    <a:pt x="1038225" y="1356360"/>
                    <a:pt x="872490" y="1444943"/>
                    <a:pt x="570548" y="1446847"/>
                  </a:cubicBezTo>
                  <a:cubicBezTo>
                    <a:pt x="569595" y="1446847"/>
                    <a:pt x="568643" y="1446847"/>
                    <a:pt x="567690" y="1446847"/>
                  </a:cubicBezTo>
                  <a:cubicBezTo>
                    <a:pt x="566738" y="1446847"/>
                    <a:pt x="566738" y="1446847"/>
                    <a:pt x="565785" y="1446847"/>
                  </a:cubicBezTo>
                  <a:cubicBezTo>
                    <a:pt x="260985" y="1444943"/>
                    <a:pt x="95250" y="1356360"/>
                    <a:pt x="95250" y="1311593"/>
                  </a:cubicBezTo>
                  <a:cubicBezTo>
                    <a:pt x="95250" y="1266825"/>
                    <a:pt x="261938" y="1179195"/>
                    <a:pt x="563880" y="1176337"/>
                  </a:cubicBezTo>
                  <a:close/>
                  <a:moveTo>
                    <a:pt x="1039178" y="1599247"/>
                  </a:moveTo>
                  <a:cubicBezTo>
                    <a:pt x="1039178" y="1644015"/>
                    <a:pt x="873443" y="1731645"/>
                    <a:pt x="567690" y="1734503"/>
                  </a:cubicBezTo>
                  <a:cubicBezTo>
                    <a:pt x="567690" y="1734503"/>
                    <a:pt x="566738" y="1734503"/>
                    <a:pt x="566738" y="1734503"/>
                  </a:cubicBezTo>
                  <a:cubicBezTo>
                    <a:pt x="261938" y="1732597"/>
                    <a:pt x="96203" y="1644015"/>
                    <a:pt x="96203" y="1599247"/>
                  </a:cubicBezTo>
                  <a:lnTo>
                    <a:pt x="96203" y="1443990"/>
                  </a:lnTo>
                  <a:cubicBezTo>
                    <a:pt x="202883" y="1507808"/>
                    <a:pt x="385763" y="1541145"/>
                    <a:pt x="567690" y="1543050"/>
                  </a:cubicBezTo>
                  <a:cubicBezTo>
                    <a:pt x="567690" y="1543050"/>
                    <a:pt x="567690" y="1543050"/>
                    <a:pt x="568643" y="1543050"/>
                  </a:cubicBezTo>
                  <a:cubicBezTo>
                    <a:pt x="569595" y="1543050"/>
                    <a:pt x="569595" y="1543050"/>
                    <a:pt x="570548" y="1543050"/>
                  </a:cubicBezTo>
                  <a:cubicBezTo>
                    <a:pt x="751523" y="1542097"/>
                    <a:pt x="933450" y="1507808"/>
                    <a:pt x="1040130" y="1443990"/>
                  </a:cubicBezTo>
                  <a:lnTo>
                    <a:pt x="1040130" y="1599247"/>
                  </a:lnTo>
                  <a:close/>
                  <a:moveTo>
                    <a:pt x="96203" y="1730693"/>
                  </a:moveTo>
                  <a:cubicBezTo>
                    <a:pt x="202883" y="1794510"/>
                    <a:pt x="385763" y="1827847"/>
                    <a:pt x="567690" y="1829753"/>
                  </a:cubicBezTo>
                  <a:cubicBezTo>
                    <a:pt x="567690" y="1829753"/>
                    <a:pt x="567690" y="1829753"/>
                    <a:pt x="568643" y="1829753"/>
                  </a:cubicBezTo>
                  <a:cubicBezTo>
                    <a:pt x="569595" y="1829753"/>
                    <a:pt x="569595" y="1829753"/>
                    <a:pt x="570548" y="1829753"/>
                  </a:cubicBezTo>
                  <a:cubicBezTo>
                    <a:pt x="751523" y="1827847"/>
                    <a:pt x="933450" y="1794510"/>
                    <a:pt x="1040130" y="1730693"/>
                  </a:cubicBezTo>
                  <a:lnTo>
                    <a:pt x="1040130" y="1906905"/>
                  </a:lnTo>
                  <a:cubicBezTo>
                    <a:pt x="1040130" y="1951672"/>
                    <a:pt x="874395" y="2039303"/>
                    <a:pt x="569595" y="2042160"/>
                  </a:cubicBezTo>
                  <a:cubicBezTo>
                    <a:pt x="569595" y="2042160"/>
                    <a:pt x="568643" y="2042160"/>
                    <a:pt x="568643" y="2042160"/>
                  </a:cubicBezTo>
                  <a:cubicBezTo>
                    <a:pt x="263842" y="2040255"/>
                    <a:pt x="98108" y="1951672"/>
                    <a:pt x="98108" y="1906905"/>
                  </a:cubicBezTo>
                  <a:lnTo>
                    <a:pt x="98108" y="1730693"/>
                  </a:lnTo>
                  <a:close/>
                  <a:moveTo>
                    <a:pt x="569595" y="2331720"/>
                  </a:moveTo>
                  <a:cubicBezTo>
                    <a:pt x="568643" y="2331720"/>
                    <a:pt x="567690" y="2331720"/>
                    <a:pt x="566738" y="2331720"/>
                  </a:cubicBezTo>
                  <a:cubicBezTo>
                    <a:pt x="261938" y="2329815"/>
                    <a:pt x="96203" y="2241233"/>
                    <a:pt x="96203" y="2196465"/>
                  </a:cubicBezTo>
                  <a:lnTo>
                    <a:pt x="96203" y="2039303"/>
                  </a:lnTo>
                  <a:cubicBezTo>
                    <a:pt x="202883" y="2103120"/>
                    <a:pt x="385763" y="2136458"/>
                    <a:pt x="567690" y="2138363"/>
                  </a:cubicBezTo>
                  <a:cubicBezTo>
                    <a:pt x="567690" y="2138363"/>
                    <a:pt x="567690" y="2138363"/>
                    <a:pt x="567690" y="2138363"/>
                  </a:cubicBezTo>
                  <a:cubicBezTo>
                    <a:pt x="568643" y="2138363"/>
                    <a:pt x="568643" y="2138363"/>
                    <a:pt x="569595" y="2138363"/>
                  </a:cubicBezTo>
                  <a:cubicBezTo>
                    <a:pt x="750570" y="2136458"/>
                    <a:pt x="932498" y="2103120"/>
                    <a:pt x="1039178" y="2039303"/>
                  </a:cubicBezTo>
                  <a:lnTo>
                    <a:pt x="1039178" y="2196465"/>
                  </a:lnTo>
                  <a:cubicBezTo>
                    <a:pt x="1039178" y="2241233"/>
                    <a:pt x="872490" y="2328863"/>
                    <a:pt x="569595" y="2331720"/>
                  </a:cubicBezTo>
                  <a:close/>
                  <a:moveTo>
                    <a:pt x="1566863" y="2359343"/>
                  </a:moveTo>
                  <a:cubicBezTo>
                    <a:pt x="1370648" y="2277428"/>
                    <a:pt x="1225868" y="2188845"/>
                    <a:pt x="1134428" y="2124075"/>
                  </a:cubicBezTo>
                  <a:lnTo>
                    <a:pt x="1134428" y="1311593"/>
                  </a:lnTo>
                  <a:cubicBezTo>
                    <a:pt x="1134428" y="1181100"/>
                    <a:pt x="915353" y="1103948"/>
                    <a:pt x="671513" y="1084898"/>
                  </a:cubicBezTo>
                  <a:lnTo>
                    <a:pt x="671513" y="530543"/>
                  </a:lnTo>
                  <a:cubicBezTo>
                    <a:pt x="1065848" y="519112"/>
                    <a:pt x="1406843" y="264795"/>
                    <a:pt x="1566863" y="121920"/>
                  </a:cubicBezTo>
                  <a:cubicBezTo>
                    <a:pt x="1726883" y="263843"/>
                    <a:pt x="2067877" y="517207"/>
                    <a:pt x="2462213" y="529590"/>
                  </a:cubicBezTo>
                  <a:lnTo>
                    <a:pt x="2462213" y="1417320"/>
                  </a:lnTo>
                  <a:cubicBezTo>
                    <a:pt x="2463165" y="1442085"/>
                    <a:pt x="2468880" y="1985010"/>
                    <a:pt x="1566863" y="2359343"/>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7" name="Freeform 107">
              <a:extLst>
                <a:ext uri="{FF2B5EF4-FFF2-40B4-BE49-F238E27FC236}">
                  <a16:creationId xmlns:a16="http://schemas.microsoft.com/office/drawing/2014/main" id="{9374FBB3-3BEE-1A73-49D8-9C5CD3849B53}"/>
                </a:ext>
              </a:extLst>
            </p:cNvPr>
            <p:cNvSpPr/>
            <p:nvPr/>
          </p:nvSpPr>
          <p:spPr>
            <a:xfrm>
              <a:off x="4193857" y="288131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8" name="Freeform 108">
              <a:extLst>
                <a:ext uri="{FF2B5EF4-FFF2-40B4-BE49-F238E27FC236}">
                  <a16:creationId xmlns:a16="http://schemas.microsoft.com/office/drawing/2014/main" id="{0511CD92-C38A-E5A6-BC0E-F45DAF580809}"/>
                </a:ext>
              </a:extLst>
            </p:cNvPr>
            <p:cNvSpPr/>
            <p:nvPr/>
          </p:nvSpPr>
          <p:spPr>
            <a:xfrm>
              <a:off x="4193857" y="317277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9" name="Freeform 109">
              <a:extLst>
                <a:ext uri="{FF2B5EF4-FFF2-40B4-BE49-F238E27FC236}">
                  <a16:creationId xmlns:a16="http://schemas.microsoft.com/office/drawing/2014/main" id="{EDCB9268-F9DD-B252-BD75-30B2CC6967AE}"/>
                </a:ext>
              </a:extLst>
            </p:cNvPr>
            <p:cNvSpPr/>
            <p:nvPr/>
          </p:nvSpPr>
          <p:spPr>
            <a:xfrm>
              <a:off x="4193857" y="3473767"/>
              <a:ext cx="72389" cy="72389"/>
            </a:xfrm>
            <a:custGeom>
              <a:avLst/>
              <a:gdLst>
                <a:gd name="connsiteX0" fmla="*/ 36195 w 72389"/>
                <a:gd name="connsiteY0" fmla="*/ 0 h 72389"/>
                <a:gd name="connsiteX1" fmla="*/ 0 w 72389"/>
                <a:gd name="connsiteY1" fmla="*/ 36195 h 72389"/>
                <a:gd name="connsiteX2" fmla="*/ 36195 w 72389"/>
                <a:gd name="connsiteY2" fmla="*/ 72390 h 72389"/>
                <a:gd name="connsiteX3" fmla="*/ 72390 w 72389"/>
                <a:gd name="connsiteY3" fmla="*/ 36195 h 72389"/>
                <a:gd name="connsiteX4" fmla="*/ 36195 w 72389"/>
                <a:gd name="connsiteY4" fmla="*/ 0 h 7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9" h="72389">
                  <a:moveTo>
                    <a:pt x="36195" y="0"/>
                  </a:moveTo>
                  <a:cubicBezTo>
                    <a:pt x="16192" y="0"/>
                    <a:pt x="0" y="16192"/>
                    <a:pt x="0" y="36195"/>
                  </a:cubicBezTo>
                  <a:cubicBezTo>
                    <a:pt x="0" y="56197"/>
                    <a:pt x="16192" y="72390"/>
                    <a:pt x="36195" y="72390"/>
                  </a:cubicBezTo>
                  <a:cubicBezTo>
                    <a:pt x="56197" y="72390"/>
                    <a:pt x="72390" y="56197"/>
                    <a:pt x="72390" y="36195"/>
                  </a:cubicBezTo>
                  <a:cubicBezTo>
                    <a:pt x="72390" y="16192"/>
                    <a:pt x="56197" y="0"/>
                    <a:pt x="36195"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Tree>
    <p:extLst>
      <p:ext uri="{BB962C8B-B14F-4D97-AF65-F5344CB8AC3E}">
        <p14:creationId xmlns:p14="http://schemas.microsoft.com/office/powerpoint/2010/main" val="1572005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4E11932E-DF9B-2BB7-4299-8993F44E1DA7}"/>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40372" b="40372"/>
          <a:stretch/>
        </p:blipFill>
        <p:spPr>
          <a:xfrm>
            <a:off x="0" y="0"/>
            <a:ext cx="9144000" cy="1760752"/>
          </a:xfrm>
          <a:prstGeom prst="rect">
            <a:avLst/>
          </a:prstGeom>
        </p:spPr>
      </p:pic>
      <p:sp>
        <p:nvSpPr>
          <p:cNvPr id="2" name="Title 1">
            <a:extLst>
              <a:ext uri="{FF2B5EF4-FFF2-40B4-BE49-F238E27FC236}">
                <a16:creationId xmlns:a16="http://schemas.microsoft.com/office/drawing/2014/main" id="{562772F0-0464-788C-9580-89182598CB63}"/>
              </a:ext>
            </a:extLst>
          </p:cNvPr>
          <p:cNvSpPr>
            <a:spLocks noGrp="1"/>
          </p:cNvSpPr>
          <p:nvPr>
            <p:ph type="title"/>
          </p:nvPr>
        </p:nvSpPr>
        <p:spPr>
          <a:xfrm>
            <a:off x="368490" y="365760"/>
            <a:ext cx="8407020" cy="398571"/>
          </a:xfrm>
        </p:spPr>
        <p:txBody>
          <a:bodyPr rtlCol="0"/>
          <a:lstStyle/>
          <a:p>
            <a:pPr rtl="0"/>
            <a:r>
              <a:rPr lang="ja-JP" altLang="en-US" dirty="0">
                <a:solidFill>
                  <a:schemeClr val="bg1"/>
                </a:solidFill>
                <a:ea typeface="Meiryo" panose="020B0604030504040204" pitchFamily="34" charset="-128"/>
              </a:rPr>
              <a:t>産業革命の歴史</a:t>
            </a:r>
          </a:p>
        </p:txBody>
      </p:sp>
      <p:sp>
        <p:nvSpPr>
          <p:cNvPr id="7" name="Arrow: Chevron 6">
            <a:extLst>
              <a:ext uri="{FF2B5EF4-FFF2-40B4-BE49-F238E27FC236}">
                <a16:creationId xmlns:a16="http://schemas.microsoft.com/office/drawing/2014/main" id="{49BF57E1-271A-0BE7-D108-98E8D845CEE1}"/>
              </a:ext>
            </a:extLst>
          </p:cNvPr>
          <p:cNvSpPr>
            <a:spLocks/>
          </p:cNvSpPr>
          <p:nvPr/>
        </p:nvSpPr>
        <p:spPr>
          <a:xfrm>
            <a:off x="365761" y="2479167"/>
            <a:ext cx="2222595" cy="542925"/>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600" b="1" dirty="0">
                <a:solidFill>
                  <a:schemeClr val="bg1"/>
                </a:solidFill>
                <a:ea typeface="Meiryo" panose="020B0604030504040204" pitchFamily="34" charset="-128"/>
              </a:rPr>
              <a:t>1784</a:t>
            </a:r>
          </a:p>
        </p:txBody>
      </p:sp>
      <p:sp>
        <p:nvSpPr>
          <p:cNvPr id="8" name="Arrow: Chevron 7">
            <a:extLst>
              <a:ext uri="{FF2B5EF4-FFF2-40B4-BE49-F238E27FC236}">
                <a16:creationId xmlns:a16="http://schemas.microsoft.com/office/drawing/2014/main" id="{E09F359E-A1E5-0157-B766-5F4C428A1455}"/>
              </a:ext>
            </a:extLst>
          </p:cNvPr>
          <p:cNvSpPr>
            <a:spLocks/>
          </p:cNvSpPr>
          <p:nvPr/>
        </p:nvSpPr>
        <p:spPr>
          <a:xfrm>
            <a:off x="2428265" y="2479167"/>
            <a:ext cx="2222595" cy="542925"/>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600" b="1" dirty="0">
                <a:solidFill>
                  <a:schemeClr val="bg1"/>
                </a:solidFill>
                <a:ea typeface="Meiryo" panose="020B0604030504040204" pitchFamily="34" charset="-128"/>
              </a:rPr>
              <a:t>1870</a:t>
            </a:r>
          </a:p>
        </p:txBody>
      </p:sp>
      <p:sp>
        <p:nvSpPr>
          <p:cNvPr id="9" name="Arrow: Chevron 8">
            <a:extLst>
              <a:ext uri="{FF2B5EF4-FFF2-40B4-BE49-F238E27FC236}">
                <a16:creationId xmlns:a16="http://schemas.microsoft.com/office/drawing/2014/main" id="{D0F7CF0C-1BFA-FB02-DBCE-A4536AF514E0}"/>
              </a:ext>
            </a:extLst>
          </p:cNvPr>
          <p:cNvSpPr>
            <a:spLocks/>
          </p:cNvSpPr>
          <p:nvPr/>
        </p:nvSpPr>
        <p:spPr>
          <a:xfrm>
            <a:off x="4490769" y="2479167"/>
            <a:ext cx="2222595" cy="542925"/>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600" b="1" dirty="0">
                <a:solidFill>
                  <a:schemeClr val="bg1"/>
                </a:solidFill>
                <a:ea typeface="Meiryo" panose="020B0604030504040204" pitchFamily="34" charset="-128"/>
              </a:rPr>
              <a:t>1969</a:t>
            </a:r>
          </a:p>
        </p:txBody>
      </p:sp>
      <p:sp>
        <p:nvSpPr>
          <p:cNvPr id="10" name="Arrow: Chevron 9">
            <a:extLst>
              <a:ext uri="{FF2B5EF4-FFF2-40B4-BE49-F238E27FC236}">
                <a16:creationId xmlns:a16="http://schemas.microsoft.com/office/drawing/2014/main" id="{963740FF-AC12-7073-048A-D013C1100A2B}"/>
              </a:ext>
            </a:extLst>
          </p:cNvPr>
          <p:cNvSpPr>
            <a:spLocks/>
          </p:cNvSpPr>
          <p:nvPr/>
        </p:nvSpPr>
        <p:spPr>
          <a:xfrm>
            <a:off x="6553274" y="2479167"/>
            <a:ext cx="2222595" cy="542925"/>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600" b="1" dirty="0">
                <a:solidFill>
                  <a:schemeClr val="tx1"/>
                </a:solidFill>
                <a:ea typeface="Meiryo" panose="020B0604030504040204" pitchFamily="34" charset="-128"/>
              </a:rPr>
              <a:t>現在</a:t>
            </a:r>
          </a:p>
        </p:txBody>
      </p:sp>
      <p:sp>
        <p:nvSpPr>
          <p:cNvPr id="16" name="Title 5">
            <a:extLst>
              <a:ext uri="{FF2B5EF4-FFF2-40B4-BE49-F238E27FC236}">
                <a16:creationId xmlns:a16="http://schemas.microsoft.com/office/drawing/2014/main" id="{B12E23A7-2078-C9C7-D775-00E0DB30D2D8}"/>
              </a:ext>
            </a:extLst>
          </p:cNvPr>
          <p:cNvSpPr txBox="1">
            <a:spLocks/>
          </p:cNvSpPr>
          <p:nvPr/>
        </p:nvSpPr>
        <p:spPr>
          <a:xfrm>
            <a:off x="583074" y="3332802"/>
            <a:ext cx="1787970" cy="62324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400" b="1" dirty="0">
                <a:ea typeface="Meiryo" panose="020B0604030504040204" pitchFamily="34" charset="-128"/>
                <a:cs typeface="+mj-cs"/>
              </a:rPr>
              <a:t>インダストリー </a:t>
            </a:r>
            <a:r>
              <a:rPr lang="en-US" altLang="ja-JP" sz="1400" b="1" dirty="0">
                <a:ea typeface="Meiryo" panose="020B0604030504040204" pitchFamily="34" charset="-128"/>
                <a:cs typeface="+mj-cs"/>
              </a:rPr>
              <a:t>1.0</a:t>
            </a:r>
          </a:p>
          <a:p>
            <a:pPr marL="0" lvl="1" algn="ctr" defTabSz="685800" rtl="0">
              <a:spcBef>
                <a:spcPct val="0"/>
              </a:spcBef>
              <a:spcAft>
                <a:spcPts val="300"/>
              </a:spcAft>
            </a:pPr>
            <a:r>
              <a:rPr lang="ja-JP" altLang="en-US" sz="1200" dirty="0">
                <a:ea typeface="Meiryo" panose="020B0604030504040204" pitchFamily="34" charset="-128"/>
                <a:cs typeface="+mj-cs"/>
              </a:rPr>
              <a:t>蒸気と水力、</a:t>
            </a:r>
            <a:br>
              <a:rPr lang="ja-JP" altLang="en-US" sz="1200" dirty="0">
                <a:ea typeface="Meiryo" panose="020B0604030504040204" pitchFamily="34" charset="-128"/>
                <a:cs typeface="+mj-cs"/>
              </a:rPr>
            </a:br>
            <a:r>
              <a:rPr lang="ja-JP" altLang="en-US" sz="1200" dirty="0">
                <a:ea typeface="Meiryo" panose="020B0604030504040204" pitchFamily="34" charset="-128"/>
                <a:cs typeface="+mj-cs"/>
              </a:rPr>
              <a:t>機械化</a:t>
            </a:r>
            <a:endParaRPr lang="ja-JP" altLang="en-US" dirty="0">
              <a:ea typeface="Meiryo" panose="020B0604030504040204" pitchFamily="34" charset="-128"/>
              <a:cs typeface="+mj-cs"/>
            </a:endParaRPr>
          </a:p>
        </p:txBody>
      </p:sp>
      <p:sp>
        <p:nvSpPr>
          <p:cNvPr id="17" name="Title 5">
            <a:extLst>
              <a:ext uri="{FF2B5EF4-FFF2-40B4-BE49-F238E27FC236}">
                <a16:creationId xmlns:a16="http://schemas.microsoft.com/office/drawing/2014/main" id="{59C5DB17-74E2-E8F7-EE81-5EC8DDBEA01A}"/>
              </a:ext>
            </a:extLst>
          </p:cNvPr>
          <p:cNvSpPr txBox="1">
            <a:spLocks/>
          </p:cNvSpPr>
          <p:nvPr/>
        </p:nvSpPr>
        <p:spPr>
          <a:xfrm>
            <a:off x="2645578" y="3332802"/>
            <a:ext cx="1787970" cy="62324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400" b="1" dirty="0">
                <a:ea typeface="Meiryo" panose="020B0604030504040204" pitchFamily="34" charset="-128"/>
                <a:cs typeface="+mj-cs"/>
              </a:rPr>
              <a:t>インダストリー </a:t>
            </a:r>
            <a:r>
              <a:rPr lang="en-US" altLang="ja-JP" sz="1400" b="1" dirty="0">
                <a:ea typeface="Meiryo" panose="020B0604030504040204" pitchFamily="34" charset="-128"/>
                <a:cs typeface="+mj-cs"/>
              </a:rPr>
              <a:t>2.0</a:t>
            </a:r>
          </a:p>
          <a:p>
            <a:pPr marL="0" lvl="1" algn="ctr" defTabSz="685800" rtl="0">
              <a:spcBef>
                <a:spcPct val="0"/>
              </a:spcBef>
              <a:spcAft>
                <a:spcPts val="300"/>
              </a:spcAft>
            </a:pPr>
            <a:r>
              <a:rPr lang="ja-JP" altLang="en-US" sz="1200" dirty="0">
                <a:ea typeface="Meiryo" panose="020B0604030504040204" pitchFamily="34" charset="-128"/>
                <a:cs typeface="+mj-cs"/>
              </a:rPr>
              <a:t>電力と</a:t>
            </a:r>
            <a:br>
              <a:rPr lang="ja-JP" altLang="en-US" sz="1200" dirty="0">
                <a:ea typeface="Meiryo" panose="020B0604030504040204" pitchFamily="34" charset="-128"/>
                <a:cs typeface="+mj-cs"/>
              </a:rPr>
            </a:br>
            <a:r>
              <a:rPr lang="ja-JP" altLang="en-US" sz="1200" dirty="0">
                <a:ea typeface="Meiryo" panose="020B0604030504040204" pitchFamily="34" charset="-128"/>
                <a:cs typeface="+mj-cs"/>
              </a:rPr>
              <a:t>大量生産</a:t>
            </a:r>
          </a:p>
        </p:txBody>
      </p:sp>
      <p:sp>
        <p:nvSpPr>
          <p:cNvPr id="18" name="Title 5">
            <a:extLst>
              <a:ext uri="{FF2B5EF4-FFF2-40B4-BE49-F238E27FC236}">
                <a16:creationId xmlns:a16="http://schemas.microsoft.com/office/drawing/2014/main" id="{DC73B4A1-FFD7-A776-E9E2-4B3A28E72A9D}"/>
              </a:ext>
            </a:extLst>
          </p:cNvPr>
          <p:cNvSpPr txBox="1">
            <a:spLocks/>
          </p:cNvSpPr>
          <p:nvPr/>
        </p:nvSpPr>
        <p:spPr>
          <a:xfrm>
            <a:off x="4708082" y="3332802"/>
            <a:ext cx="1787970" cy="62324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400" b="1" dirty="0">
                <a:ea typeface="Meiryo" panose="020B0604030504040204" pitchFamily="34" charset="-128"/>
                <a:cs typeface="+mj-cs"/>
              </a:rPr>
              <a:t>インダストリー </a:t>
            </a:r>
            <a:r>
              <a:rPr lang="en-US" altLang="ja-JP" sz="1400" b="1" dirty="0">
                <a:ea typeface="Meiryo" panose="020B0604030504040204" pitchFamily="34" charset="-128"/>
                <a:cs typeface="+mj-cs"/>
              </a:rPr>
              <a:t>3.0</a:t>
            </a:r>
          </a:p>
          <a:p>
            <a:pPr marL="0" lvl="1" algn="ctr" defTabSz="685800" rtl="0">
              <a:spcBef>
                <a:spcPct val="0"/>
              </a:spcBef>
              <a:spcAft>
                <a:spcPts val="300"/>
              </a:spcAft>
            </a:pPr>
            <a:r>
              <a:rPr lang="ja-JP" altLang="en-US" sz="1200" dirty="0">
                <a:ea typeface="Meiryo" panose="020B0604030504040204" pitchFamily="34" charset="-128"/>
                <a:cs typeface="+mj-cs"/>
              </a:rPr>
              <a:t>自動化、ロボット工学、</a:t>
            </a:r>
            <a:br>
              <a:rPr lang="ja-JP" altLang="en-US" sz="1200" dirty="0">
                <a:ea typeface="Meiryo" panose="020B0604030504040204" pitchFamily="34" charset="-128"/>
                <a:cs typeface="+mj-cs"/>
              </a:rPr>
            </a:br>
            <a:r>
              <a:rPr lang="en-US" altLang="ja-JP" sz="1200" dirty="0">
                <a:ea typeface="Meiryo" panose="020B0604030504040204" pitchFamily="34" charset="-128"/>
                <a:cs typeface="+mj-cs"/>
              </a:rPr>
              <a:t>IT </a:t>
            </a:r>
            <a:r>
              <a:rPr lang="ja-JP" altLang="en-US" sz="1200" dirty="0">
                <a:ea typeface="Meiryo" panose="020B0604030504040204" pitchFamily="34" charset="-128"/>
                <a:cs typeface="+mj-cs"/>
              </a:rPr>
              <a:t>システム</a:t>
            </a:r>
          </a:p>
        </p:txBody>
      </p:sp>
      <p:sp>
        <p:nvSpPr>
          <p:cNvPr id="19" name="Title 5">
            <a:extLst>
              <a:ext uri="{FF2B5EF4-FFF2-40B4-BE49-F238E27FC236}">
                <a16:creationId xmlns:a16="http://schemas.microsoft.com/office/drawing/2014/main" id="{7D8BEF22-8B8F-CA3B-06B0-2E59A6B4675E}"/>
              </a:ext>
            </a:extLst>
          </p:cNvPr>
          <p:cNvSpPr txBox="1">
            <a:spLocks/>
          </p:cNvSpPr>
          <p:nvPr/>
        </p:nvSpPr>
        <p:spPr>
          <a:xfrm>
            <a:off x="6770586" y="3332802"/>
            <a:ext cx="1787970" cy="62324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400" b="1" dirty="0">
                <a:ea typeface="Meiryo" panose="020B0604030504040204" pitchFamily="34" charset="-128"/>
                <a:cs typeface="+mj-cs"/>
              </a:rPr>
              <a:t>インダストリー </a:t>
            </a:r>
            <a:r>
              <a:rPr lang="en-US" altLang="ja-JP" sz="1400" b="1" dirty="0">
                <a:ea typeface="Meiryo" panose="020B0604030504040204" pitchFamily="34" charset="-128"/>
                <a:cs typeface="+mj-cs"/>
              </a:rPr>
              <a:t>4.0</a:t>
            </a:r>
          </a:p>
          <a:p>
            <a:pPr marL="0" lvl="1" algn="ctr" defTabSz="685800" rtl="0">
              <a:spcBef>
                <a:spcPct val="0"/>
              </a:spcBef>
              <a:spcAft>
                <a:spcPts val="300"/>
              </a:spcAft>
            </a:pPr>
            <a:r>
              <a:rPr lang="ja-JP" altLang="en-US" sz="1200" dirty="0">
                <a:ea typeface="Meiryo" panose="020B0604030504040204" pitchFamily="34" charset="-128"/>
                <a:cs typeface="+mj-cs"/>
              </a:rPr>
              <a:t>スマート工場、</a:t>
            </a:r>
            <a:r>
              <a:rPr lang="en-US" altLang="ja-JP" sz="1200" dirty="0">
                <a:ea typeface="Meiryo" panose="020B0604030504040204" pitchFamily="34" charset="-128"/>
                <a:cs typeface="+mj-cs"/>
              </a:rPr>
              <a:t>IoT</a:t>
            </a:r>
            <a:r>
              <a:rPr lang="ja-JP" altLang="en-US" sz="1200" dirty="0">
                <a:ea typeface="Meiryo" panose="020B0604030504040204" pitchFamily="34" charset="-128"/>
                <a:cs typeface="+mj-cs"/>
              </a:rPr>
              <a:t>、</a:t>
            </a:r>
            <a:r>
              <a:rPr lang="en-US" altLang="ja-JP" sz="1200" dirty="0">
                <a:ea typeface="Meiryo" panose="020B0604030504040204" pitchFamily="34" charset="-128"/>
                <a:cs typeface="+mj-cs"/>
              </a:rPr>
              <a:t>AI</a:t>
            </a:r>
            <a:r>
              <a:rPr lang="ja-JP" altLang="en-US" sz="1200" dirty="0">
                <a:ea typeface="Meiryo" panose="020B0604030504040204" pitchFamily="34" charset="-128"/>
                <a:cs typeface="+mj-cs"/>
              </a:rPr>
              <a:t>、</a:t>
            </a:r>
            <a:br>
              <a:rPr lang="ja-JP" altLang="en-US" sz="1200" dirty="0">
                <a:ea typeface="Meiryo" panose="020B0604030504040204" pitchFamily="34" charset="-128"/>
                <a:cs typeface="+mj-cs"/>
              </a:rPr>
            </a:br>
            <a:r>
              <a:rPr lang="ja-JP" altLang="en-US" sz="1200" dirty="0">
                <a:ea typeface="Meiryo" panose="020B0604030504040204" pitchFamily="34" charset="-128"/>
                <a:cs typeface="+mj-cs"/>
              </a:rPr>
              <a:t>ビッグデータ</a:t>
            </a:r>
          </a:p>
        </p:txBody>
      </p:sp>
      <p:cxnSp>
        <p:nvCxnSpPr>
          <p:cNvPr id="22" name="Straight Connector 21">
            <a:extLst>
              <a:ext uri="{FF2B5EF4-FFF2-40B4-BE49-F238E27FC236}">
                <a16:creationId xmlns:a16="http://schemas.microsoft.com/office/drawing/2014/main" id="{D282749D-5672-1ED3-7C82-B730B4B2394A}"/>
              </a:ext>
            </a:extLst>
          </p:cNvPr>
          <p:cNvCxnSpPr>
            <a:cxnSpLocks/>
          </p:cNvCxnSpPr>
          <p:nvPr/>
        </p:nvCxnSpPr>
        <p:spPr>
          <a:xfrm>
            <a:off x="2508311" y="3332802"/>
            <a:ext cx="0" cy="62324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EC4DC6D-5CE9-9739-166B-C249892FF801}"/>
              </a:ext>
            </a:extLst>
          </p:cNvPr>
          <p:cNvCxnSpPr>
            <a:cxnSpLocks/>
          </p:cNvCxnSpPr>
          <p:nvPr/>
        </p:nvCxnSpPr>
        <p:spPr>
          <a:xfrm>
            <a:off x="4570815" y="3332802"/>
            <a:ext cx="0" cy="62324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D683BE-4AC2-FC6C-5311-F013396BFECF}"/>
              </a:ext>
            </a:extLst>
          </p:cNvPr>
          <p:cNvCxnSpPr>
            <a:cxnSpLocks/>
          </p:cNvCxnSpPr>
          <p:nvPr/>
        </p:nvCxnSpPr>
        <p:spPr>
          <a:xfrm>
            <a:off x="6633319" y="3332802"/>
            <a:ext cx="0" cy="62324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189EE37-B6DD-42EC-538E-4B02B3EEA4FD}"/>
              </a:ext>
            </a:extLst>
          </p:cNvPr>
          <p:cNvSpPr/>
          <p:nvPr/>
        </p:nvSpPr>
        <p:spPr>
          <a:xfrm>
            <a:off x="946315" y="118745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grpSp>
        <p:nvGrpSpPr>
          <p:cNvPr id="28" name="Group 27">
            <a:extLst>
              <a:ext uri="{FF2B5EF4-FFF2-40B4-BE49-F238E27FC236}">
                <a16:creationId xmlns:a16="http://schemas.microsoft.com/office/drawing/2014/main" id="{17A03258-C776-C68A-3228-02DD3A110AD5}"/>
              </a:ext>
            </a:extLst>
          </p:cNvPr>
          <p:cNvGrpSpPr>
            <a:grpSpLocks noChangeAspect="1"/>
          </p:cNvGrpSpPr>
          <p:nvPr/>
        </p:nvGrpSpPr>
        <p:grpSpPr>
          <a:xfrm>
            <a:off x="1309813" y="1479349"/>
            <a:ext cx="334490" cy="477688"/>
            <a:chOff x="12439650" y="3287713"/>
            <a:chExt cx="19011900" cy="27151012"/>
          </a:xfrm>
          <a:solidFill>
            <a:schemeClr val="tx1"/>
          </a:solidFill>
        </p:grpSpPr>
        <p:sp>
          <p:nvSpPr>
            <p:cNvPr id="29" name="Freeform 161">
              <a:extLst>
                <a:ext uri="{FF2B5EF4-FFF2-40B4-BE49-F238E27FC236}">
                  <a16:creationId xmlns:a16="http://schemas.microsoft.com/office/drawing/2014/main" id="{1D3B5606-FED3-659D-E303-9D3D59BB08EE}"/>
                </a:ext>
              </a:extLst>
            </p:cNvPr>
            <p:cNvSpPr>
              <a:spLocks noEditPoints="1"/>
            </p:cNvSpPr>
            <p:nvPr/>
          </p:nvSpPr>
          <p:spPr bwMode="auto">
            <a:xfrm>
              <a:off x="12439650" y="3287713"/>
              <a:ext cx="19011900" cy="27151012"/>
            </a:xfrm>
            <a:custGeom>
              <a:avLst/>
              <a:gdLst>
                <a:gd name="T0" fmla="*/ 1938 w 2096"/>
                <a:gd name="T1" fmla="*/ 1311 h 3000"/>
                <a:gd name="T2" fmla="*/ 1599 w 2096"/>
                <a:gd name="T3" fmla="*/ 690 h 3000"/>
                <a:gd name="T4" fmla="*/ 1108 w 2096"/>
                <a:gd name="T5" fmla="*/ 27 h 3000"/>
                <a:gd name="T6" fmla="*/ 1048 w 2096"/>
                <a:gd name="T7" fmla="*/ 0 h 3000"/>
                <a:gd name="T8" fmla="*/ 988 w 2096"/>
                <a:gd name="T9" fmla="*/ 27 h 3000"/>
                <a:gd name="T10" fmla="*/ 497 w 2096"/>
                <a:gd name="T11" fmla="*/ 690 h 3000"/>
                <a:gd name="T12" fmla="*/ 158 w 2096"/>
                <a:gd name="T13" fmla="*/ 1311 h 3000"/>
                <a:gd name="T14" fmla="*/ 0 w 2096"/>
                <a:gd name="T15" fmla="*/ 1952 h 3000"/>
                <a:gd name="T16" fmla="*/ 83 w 2096"/>
                <a:gd name="T17" fmla="*/ 2360 h 3000"/>
                <a:gd name="T18" fmla="*/ 307 w 2096"/>
                <a:gd name="T19" fmla="*/ 2693 h 3000"/>
                <a:gd name="T20" fmla="*/ 640 w 2096"/>
                <a:gd name="T21" fmla="*/ 2918 h 3000"/>
                <a:gd name="T22" fmla="*/ 1048 w 2096"/>
                <a:gd name="T23" fmla="*/ 3000 h 3000"/>
                <a:gd name="T24" fmla="*/ 1456 w 2096"/>
                <a:gd name="T25" fmla="*/ 2918 h 3000"/>
                <a:gd name="T26" fmla="*/ 1789 w 2096"/>
                <a:gd name="T27" fmla="*/ 2693 h 3000"/>
                <a:gd name="T28" fmla="*/ 2013 w 2096"/>
                <a:gd name="T29" fmla="*/ 2360 h 3000"/>
                <a:gd name="T30" fmla="*/ 2096 w 2096"/>
                <a:gd name="T31" fmla="*/ 1952 h 3000"/>
                <a:gd name="T32" fmla="*/ 1938 w 2096"/>
                <a:gd name="T33" fmla="*/ 1311 h 3000"/>
                <a:gd name="T34" fmla="*/ 1868 w 2096"/>
                <a:gd name="T35" fmla="*/ 2299 h 3000"/>
                <a:gd name="T36" fmla="*/ 1677 w 2096"/>
                <a:gd name="T37" fmla="*/ 2582 h 3000"/>
                <a:gd name="T38" fmla="*/ 1394 w 2096"/>
                <a:gd name="T39" fmla="*/ 2773 h 3000"/>
                <a:gd name="T40" fmla="*/ 1048 w 2096"/>
                <a:gd name="T41" fmla="*/ 2842 h 3000"/>
                <a:gd name="T42" fmla="*/ 702 w 2096"/>
                <a:gd name="T43" fmla="*/ 2773 h 3000"/>
                <a:gd name="T44" fmla="*/ 419 w 2096"/>
                <a:gd name="T45" fmla="*/ 2582 h 3000"/>
                <a:gd name="T46" fmla="*/ 228 w 2096"/>
                <a:gd name="T47" fmla="*/ 2299 h 3000"/>
                <a:gd name="T48" fmla="*/ 158 w 2096"/>
                <a:gd name="T49" fmla="*/ 1952 h 3000"/>
                <a:gd name="T50" fmla="*/ 302 w 2096"/>
                <a:gd name="T51" fmla="*/ 1374 h 3000"/>
                <a:gd name="T52" fmla="*/ 629 w 2096"/>
                <a:gd name="T53" fmla="*/ 778 h 3000"/>
                <a:gd name="T54" fmla="*/ 1048 w 2096"/>
                <a:gd name="T55" fmla="*/ 202 h 3000"/>
                <a:gd name="T56" fmla="*/ 1467 w 2096"/>
                <a:gd name="T57" fmla="*/ 778 h 3000"/>
                <a:gd name="T58" fmla="*/ 1794 w 2096"/>
                <a:gd name="T59" fmla="*/ 1374 h 3000"/>
                <a:gd name="T60" fmla="*/ 1938 w 2096"/>
                <a:gd name="T61" fmla="*/ 1952 h 3000"/>
                <a:gd name="T62" fmla="*/ 1868 w 2096"/>
                <a:gd name="T63" fmla="*/ 2299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96" h="3000">
                  <a:moveTo>
                    <a:pt x="1938" y="1311"/>
                  </a:moveTo>
                  <a:cubicBezTo>
                    <a:pt x="1856" y="1120"/>
                    <a:pt x="1742" y="911"/>
                    <a:pt x="1599" y="690"/>
                  </a:cubicBezTo>
                  <a:cubicBezTo>
                    <a:pt x="1356" y="316"/>
                    <a:pt x="1118" y="39"/>
                    <a:pt x="1108" y="27"/>
                  </a:cubicBezTo>
                  <a:cubicBezTo>
                    <a:pt x="1093" y="10"/>
                    <a:pt x="1071" y="0"/>
                    <a:pt x="1048" y="0"/>
                  </a:cubicBezTo>
                  <a:cubicBezTo>
                    <a:pt x="1025" y="0"/>
                    <a:pt x="1003" y="10"/>
                    <a:pt x="988" y="27"/>
                  </a:cubicBezTo>
                  <a:cubicBezTo>
                    <a:pt x="978" y="39"/>
                    <a:pt x="740" y="316"/>
                    <a:pt x="497" y="690"/>
                  </a:cubicBezTo>
                  <a:cubicBezTo>
                    <a:pt x="354" y="911"/>
                    <a:pt x="240" y="1120"/>
                    <a:pt x="158" y="1311"/>
                  </a:cubicBezTo>
                  <a:cubicBezTo>
                    <a:pt x="53" y="1554"/>
                    <a:pt x="0" y="1770"/>
                    <a:pt x="0" y="1952"/>
                  </a:cubicBezTo>
                  <a:cubicBezTo>
                    <a:pt x="0" y="2094"/>
                    <a:pt x="28" y="2231"/>
                    <a:pt x="83" y="2360"/>
                  </a:cubicBezTo>
                  <a:cubicBezTo>
                    <a:pt x="135" y="2485"/>
                    <a:pt x="211" y="2597"/>
                    <a:pt x="307" y="2693"/>
                  </a:cubicBezTo>
                  <a:cubicBezTo>
                    <a:pt x="403" y="2789"/>
                    <a:pt x="515" y="2865"/>
                    <a:pt x="640" y="2918"/>
                  </a:cubicBezTo>
                  <a:cubicBezTo>
                    <a:pt x="769" y="2972"/>
                    <a:pt x="907" y="3000"/>
                    <a:pt x="1048" y="3000"/>
                  </a:cubicBezTo>
                  <a:cubicBezTo>
                    <a:pt x="1189" y="3000"/>
                    <a:pt x="1327" y="2972"/>
                    <a:pt x="1456" y="2918"/>
                  </a:cubicBezTo>
                  <a:cubicBezTo>
                    <a:pt x="1581" y="2865"/>
                    <a:pt x="1693" y="2789"/>
                    <a:pt x="1789" y="2693"/>
                  </a:cubicBezTo>
                  <a:cubicBezTo>
                    <a:pt x="1885" y="2597"/>
                    <a:pt x="1961" y="2485"/>
                    <a:pt x="2013" y="2360"/>
                  </a:cubicBezTo>
                  <a:cubicBezTo>
                    <a:pt x="2068" y="2231"/>
                    <a:pt x="2096" y="2094"/>
                    <a:pt x="2096" y="1952"/>
                  </a:cubicBezTo>
                  <a:cubicBezTo>
                    <a:pt x="2096" y="1770"/>
                    <a:pt x="2043" y="1554"/>
                    <a:pt x="1938" y="1311"/>
                  </a:cubicBezTo>
                  <a:close/>
                  <a:moveTo>
                    <a:pt x="1868" y="2299"/>
                  </a:moveTo>
                  <a:cubicBezTo>
                    <a:pt x="1823" y="2405"/>
                    <a:pt x="1759" y="2500"/>
                    <a:pt x="1677" y="2582"/>
                  </a:cubicBezTo>
                  <a:cubicBezTo>
                    <a:pt x="1596" y="2663"/>
                    <a:pt x="1500" y="2728"/>
                    <a:pt x="1394" y="2773"/>
                  </a:cubicBezTo>
                  <a:cubicBezTo>
                    <a:pt x="1285" y="2819"/>
                    <a:pt x="1168" y="2842"/>
                    <a:pt x="1048" y="2842"/>
                  </a:cubicBezTo>
                  <a:cubicBezTo>
                    <a:pt x="928" y="2842"/>
                    <a:pt x="811" y="2819"/>
                    <a:pt x="702" y="2773"/>
                  </a:cubicBezTo>
                  <a:cubicBezTo>
                    <a:pt x="596" y="2728"/>
                    <a:pt x="500" y="2663"/>
                    <a:pt x="419" y="2582"/>
                  </a:cubicBezTo>
                  <a:cubicBezTo>
                    <a:pt x="337" y="2500"/>
                    <a:pt x="273" y="2405"/>
                    <a:pt x="228" y="2299"/>
                  </a:cubicBezTo>
                  <a:cubicBezTo>
                    <a:pt x="181" y="2189"/>
                    <a:pt x="158" y="2073"/>
                    <a:pt x="158" y="1952"/>
                  </a:cubicBezTo>
                  <a:cubicBezTo>
                    <a:pt x="158" y="1792"/>
                    <a:pt x="207" y="1597"/>
                    <a:pt x="302" y="1374"/>
                  </a:cubicBezTo>
                  <a:cubicBezTo>
                    <a:pt x="381" y="1192"/>
                    <a:pt x="491" y="991"/>
                    <a:pt x="629" y="778"/>
                  </a:cubicBezTo>
                  <a:cubicBezTo>
                    <a:pt x="794" y="521"/>
                    <a:pt x="962" y="308"/>
                    <a:pt x="1048" y="202"/>
                  </a:cubicBezTo>
                  <a:cubicBezTo>
                    <a:pt x="1134" y="308"/>
                    <a:pt x="1302" y="521"/>
                    <a:pt x="1467" y="778"/>
                  </a:cubicBezTo>
                  <a:cubicBezTo>
                    <a:pt x="1605" y="991"/>
                    <a:pt x="1715" y="1192"/>
                    <a:pt x="1794" y="1374"/>
                  </a:cubicBezTo>
                  <a:cubicBezTo>
                    <a:pt x="1889" y="1597"/>
                    <a:pt x="1938" y="1792"/>
                    <a:pt x="1938" y="1952"/>
                  </a:cubicBezTo>
                  <a:cubicBezTo>
                    <a:pt x="1938" y="2073"/>
                    <a:pt x="1915" y="2189"/>
                    <a:pt x="1868" y="22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0" name="Freeform 162">
              <a:extLst>
                <a:ext uri="{FF2B5EF4-FFF2-40B4-BE49-F238E27FC236}">
                  <a16:creationId xmlns:a16="http://schemas.microsoft.com/office/drawing/2014/main" id="{F8D4E930-530A-D918-E496-7D20A24CA576}"/>
                </a:ext>
              </a:extLst>
            </p:cNvPr>
            <p:cNvSpPr>
              <a:spLocks/>
            </p:cNvSpPr>
            <p:nvPr/>
          </p:nvSpPr>
          <p:spPr bwMode="auto">
            <a:xfrm>
              <a:off x="21836063" y="17008475"/>
              <a:ext cx="6704013" cy="10344150"/>
            </a:xfrm>
            <a:custGeom>
              <a:avLst/>
              <a:gdLst>
                <a:gd name="T0" fmla="*/ 563 w 739"/>
                <a:gd name="T1" fmla="*/ 16 h 1143"/>
                <a:gd name="T2" fmla="*/ 519 w 739"/>
                <a:gd name="T3" fmla="*/ 118 h 1143"/>
                <a:gd name="T4" fmla="*/ 501 w 739"/>
                <a:gd name="T5" fmla="*/ 707 h 1143"/>
                <a:gd name="T6" fmla="*/ 333 w 739"/>
                <a:gd name="T7" fmla="*/ 888 h 1143"/>
                <a:gd name="T8" fmla="*/ 72 w 739"/>
                <a:gd name="T9" fmla="*/ 986 h 1143"/>
                <a:gd name="T10" fmla="*/ 6 w 739"/>
                <a:gd name="T11" fmla="*/ 1076 h 1143"/>
                <a:gd name="T12" fmla="*/ 84 w 739"/>
                <a:gd name="T13" fmla="*/ 1143 h 1143"/>
                <a:gd name="T14" fmla="*/ 96 w 739"/>
                <a:gd name="T15" fmla="*/ 1142 h 1143"/>
                <a:gd name="T16" fmla="*/ 638 w 739"/>
                <a:gd name="T17" fmla="*/ 785 h 1143"/>
                <a:gd name="T18" fmla="*/ 706 w 739"/>
                <a:gd name="T19" fmla="*/ 621 h 1143"/>
                <a:gd name="T20" fmla="*/ 734 w 739"/>
                <a:gd name="T21" fmla="*/ 441 h 1143"/>
                <a:gd name="T22" fmla="*/ 665 w 739"/>
                <a:gd name="T23" fmla="*/ 60 h 1143"/>
                <a:gd name="T24" fmla="*/ 563 w 739"/>
                <a:gd name="T25" fmla="*/ 16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9" h="1143">
                  <a:moveTo>
                    <a:pt x="563" y="16"/>
                  </a:moveTo>
                  <a:cubicBezTo>
                    <a:pt x="522" y="32"/>
                    <a:pt x="503" y="78"/>
                    <a:pt x="519" y="118"/>
                  </a:cubicBezTo>
                  <a:cubicBezTo>
                    <a:pt x="602" y="327"/>
                    <a:pt x="595" y="542"/>
                    <a:pt x="501" y="707"/>
                  </a:cubicBezTo>
                  <a:cubicBezTo>
                    <a:pt x="460" y="780"/>
                    <a:pt x="403" y="841"/>
                    <a:pt x="333" y="888"/>
                  </a:cubicBezTo>
                  <a:cubicBezTo>
                    <a:pt x="259" y="937"/>
                    <a:pt x="171" y="971"/>
                    <a:pt x="72" y="986"/>
                  </a:cubicBezTo>
                  <a:cubicBezTo>
                    <a:pt x="29" y="993"/>
                    <a:pt x="0" y="1033"/>
                    <a:pt x="6" y="1076"/>
                  </a:cubicBezTo>
                  <a:cubicBezTo>
                    <a:pt x="13" y="1115"/>
                    <a:pt x="46" y="1143"/>
                    <a:pt x="84" y="1143"/>
                  </a:cubicBezTo>
                  <a:cubicBezTo>
                    <a:pt x="88" y="1143"/>
                    <a:pt x="92" y="1143"/>
                    <a:pt x="96" y="1142"/>
                  </a:cubicBezTo>
                  <a:cubicBezTo>
                    <a:pt x="336" y="1104"/>
                    <a:pt x="528" y="978"/>
                    <a:pt x="638" y="785"/>
                  </a:cubicBezTo>
                  <a:cubicBezTo>
                    <a:pt x="667" y="734"/>
                    <a:pt x="690" y="679"/>
                    <a:pt x="706" y="621"/>
                  </a:cubicBezTo>
                  <a:cubicBezTo>
                    <a:pt x="722" y="563"/>
                    <a:pt x="732" y="503"/>
                    <a:pt x="734" y="441"/>
                  </a:cubicBezTo>
                  <a:cubicBezTo>
                    <a:pt x="739" y="315"/>
                    <a:pt x="716" y="187"/>
                    <a:pt x="665" y="60"/>
                  </a:cubicBezTo>
                  <a:cubicBezTo>
                    <a:pt x="649" y="20"/>
                    <a:pt x="603" y="0"/>
                    <a:pt x="563" y="1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sp>
        <p:nvSpPr>
          <p:cNvPr id="13" name="Oval 12">
            <a:extLst>
              <a:ext uri="{FF2B5EF4-FFF2-40B4-BE49-F238E27FC236}">
                <a16:creationId xmlns:a16="http://schemas.microsoft.com/office/drawing/2014/main" id="{7C667870-8794-AD4F-57DC-C0C97DFA3610}"/>
              </a:ext>
            </a:extLst>
          </p:cNvPr>
          <p:cNvSpPr/>
          <p:nvPr/>
        </p:nvSpPr>
        <p:spPr>
          <a:xfrm>
            <a:off x="5071323" y="1187450"/>
            <a:ext cx="1061487" cy="1061487"/>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grpSp>
        <p:nvGrpSpPr>
          <p:cNvPr id="35" name="Graphic 1231">
            <a:extLst>
              <a:ext uri="{FF2B5EF4-FFF2-40B4-BE49-F238E27FC236}">
                <a16:creationId xmlns:a16="http://schemas.microsoft.com/office/drawing/2014/main" id="{F8A1ADA7-30CA-CEE2-654A-51F504D663F5}"/>
              </a:ext>
            </a:extLst>
          </p:cNvPr>
          <p:cNvGrpSpPr>
            <a:grpSpLocks noChangeAspect="1"/>
          </p:cNvGrpSpPr>
          <p:nvPr/>
        </p:nvGrpSpPr>
        <p:grpSpPr>
          <a:xfrm>
            <a:off x="5253522" y="1480449"/>
            <a:ext cx="697089" cy="475488"/>
            <a:chOff x="2748914" y="1329689"/>
            <a:chExt cx="3619500" cy="2468879"/>
          </a:xfrm>
          <a:solidFill>
            <a:schemeClr val="tx1"/>
          </a:solidFill>
        </p:grpSpPr>
        <p:sp>
          <p:nvSpPr>
            <p:cNvPr id="36" name="Freeform 1531">
              <a:extLst>
                <a:ext uri="{FF2B5EF4-FFF2-40B4-BE49-F238E27FC236}">
                  <a16:creationId xmlns:a16="http://schemas.microsoft.com/office/drawing/2014/main" id="{413A9AC2-DBA0-CBE9-A026-E9F17A0B6A31}"/>
                </a:ext>
              </a:extLst>
            </p:cNvPr>
            <p:cNvSpPr/>
            <p:nvPr/>
          </p:nvSpPr>
          <p:spPr>
            <a:xfrm>
              <a:off x="3645217" y="2978467"/>
              <a:ext cx="60960" cy="60959"/>
            </a:xfrm>
            <a:custGeom>
              <a:avLst/>
              <a:gdLst>
                <a:gd name="connsiteX0" fmla="*/ 30480 w 60960"/>
                <a:gd name="connsiteY0" fmla="*/ 60960 h 60959"/>
                <a:gd name="connsiteX1" fmla="*/ 60960 w 60960"/>
                <a:gd name="connsiteY1" fmla="*/ 30480 h 60959"/>
                <a:gd name="connsiteX2" fmla="*/ 30480 w 60960"/>
                <a:gd name="connsiteY2" fmla="*/ 0 h 60959"/>
                <a:gd name="connsiteX3" fmla="*/ 0 w 60960"/>
                <a:gd name="connsiteY3" fmla="*/ 30480 h 60959"/>
                <a:gd name="connsiteX4" fmla="*/ 30480 w 60960"/>
                <a:gd name="connsiteY4" fmla="*/ 60960 h 6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59">
                  <a:moveTo>
                    <a:pt x="30480" y="60960"/>
                  </a:moveTo>
                  <a:cubicBezTo>
                    <a:pt x="47625" y="60960"/>
                    <a:pt x="60960" y="47625"/>
                    <a:pt x="60960" y="30480"/>
                  </a:cubicBezTo>
                  <a:cubicBezTo>
                    <a:pt x="60960" y="13335"/>
                    <a:pt x="47625" y="0"/>
                    <a:pt x="30480" y="0"/>
                  </a:cubicBezTo>
                  <a:cubicBezTo>
                    <a:pt x="13335" y="0"/>
                    <a:pt x="0" y="13335"/>
                    <a:pt x="0" y="30480"/>
                  </a:cubicBezTo>
                  <a:cubicBezTo>
                    <a:pt x="0" y="47625"/>
                    <a:pt x="13335" y="60960"/>
                    <a:pt x="30480" y="6096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7" name="Freeform 1532">
              <a:extLst>
                <a:ext uri="{FF2B5EF4-FFF2-40B4-BE49-F238E27FC236}">
                  <a16:creationId xmlns:a16="http://schemas.microsoft.com/office/drawing/2014/main" id="{0731A1FE-FB18-D7A0-FE8B-8D2A8F9C50A0}"/>
                </a:ext>
              </a:extLst>
            </p:cNvPr>
            <p:cNvSpPr/>
            <p:nvPr/>
          </p:nvSpPr>
          <p:spPr>
            <a:xfrm>
              <a:off x="2987039" y="3433762"/>
              <a:ext cx="232410" cy="232409"/>
            </a:xfrm>
            <a:custGeom>
              <a:avLst/>
              <a:gdLst>
                <a:gd name="connsiteX0" fmla="*/ 116205 w 232410"/>
                <a:gd name="connsiteY0" fmla="*/ 232410 h 232409"/>
                <a:gd name="connsiteX1" fmla="*/ 232410 w 232410"/>
                <a:gd name="connsiteY1" fmla="*/ 116205 h 232409"/>
                <a:gd name="connsiteX2" fmla="*/ 116205 w 232410"/>
                <a:gd name="connsiteY2" fmla="*/ 0 h 232409"/>
                <a:gd name="connsiteX3" fmla="*/ 0 w 232410"/>
                <a:gd name="connsiteY3" fmla="*/ 116205 h 232409"/>
                <a:gd name="connsiteX4" fmla="*/ 116205 w 232410"/>
                <a:gd name="connsiteY4" fmla="*/ 232410 h 232409"/>
                <a:gd name="connsiteX5" fmla="*/ 116205 w 232410"/>
                <a:gd name="connsiteY5" fmla="*/ 46672 h 232409"/>
                <a:gd name="connsiteX6" fmla="*/ 184785 w 232410"/>
                <a:gd name="connsiteY6" fmla="*/ 115253 h 232409"/>
                <a:gd name="connsiteX7" fmla="*/ 116205 w 232410"/>
                <a:gd name="connsiteY7" fmla="*/ 183832 h 232409"/>
                <a:gd name="connsiteX8" fmla="*/ 47625 w 232410"/>
                <a:gd name="connsiteY8" fmla="*/ 115253 h 232409"/>
                <a:gd name="connsiteX9" fmla="*/ 116205 w 232410"/>
                <a:gd name="connsiteY9" fmla="*/ 46672 h 2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410" h="232409">
                  <a:moveTo>
                    <a:pt x="116205" y="232410"/>
                  </a:moveTo>
                  <a:cubicBezTo>
                    <a:pt x="180023" y="232410"/>
                    <a:pt x="232410" y="180022"/>
                    <a:pt x="232410" y="116205"/>
                  </a:cubicBezTo>
                  <a:cubicBezTo>
                    <a:pt x="232410" y="52388"/>
                    <a:pt x="180023" y="0"/>
                    <a:pt x="116205" y="0"/>
                  </a:cubicBezTo>
                  <a:cubicBezTo>
                    <a:pt x="52388" y="0"/>
                    <a:pt x="0" y="52388"/>
                    <a:pt x="0" y="116205"/>
                  </a:cubicBezTo>
                  <a:cubicBezTo>
                    <a:pt x="0" y="180022"/>
                    <a:pt x="51435" y="232410"/>
                    <a:pt x="116205" y="232410"/>
                  </a:cubicBezTo>
                  <a:close/>
                  <a:moveTo>
                    <a:pt x="116205" y="46672"/>
                  </a:moveTo>
                  <a:cubicBezTo>
                    <a:pt x="154305" y="46672"/>
                    <a:pt x="184785" y="77153"/>
                    <a:pt x="184785" y="115253"/>
                  </a:cubicBezTo>
                  <a:cubicBezTo>
                    <a:pt x="184785" y="153353"/>
                    <a:pt x="154305" y="183832"/>
                    <a:pt x="116205" y="183832"/>
                  </a:cubicBezTo>
                  <a:cubicBezTo>
                    <a:pt x="78105" y="183832"/>
                    <a:pt x="47625" y="153353"/>
                    <a:pt x="47625" y="115253"/>
                  </a:cubicBezTo>
                  <a:cubicBezTo>
                    <a:pt x="47625" y="77153"/>
                    <a:pt x="78105" y="46672"/>
                    <a:pt x="116205" y="46672"/>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8" name="Freeform 1533">
              <a:extLst>
                <a:ext uri="{FF2B5EF4-FFF2-40B4-BE49-F238E27FC236}">
                  <a16:creationId xmlns:a16="http://schemas.microsoft.com/office/drawing/2014/main" id="{1889EE76-DF0B-3BFC-07D4-51CCB1975F08}"/>
                </a:ext>
              </a:extLst>
            </p:cNvPr>
            <p:cNvSpPr/>
            <p:nvPr/>
          </p:nvSpPr>
          <p:spPr>
            <a:xfrm>
              <a:off x="5737859" y="1722120"/>
              <a:ext cx="184784" cy="184784"/>
            </a:xfrm>
            <a:custGeom>
              <a:avLst/>
              <a:gdLst>
                <a:gd name="connsiteX0" fmla="*/ 92393 w 184784"/>
                <a:gd name="connsiteY0" fmla="*/ 184785 h 184784"/>
                <a:gd name="connsiteX1" fmla="*/ 184785 w 184784"/>
                <a:gd name="connsiteY1" fmla="*/ 92392 h 184784"/>
                <a:gd name="connsiteX2" fmla="*/ 92393 w 184784"/>
                <a:gd name="connsiteY2" fmla="*/ 0 h 184784"/>
                <a:gd name="connsiteX3" fmla="*/ 0 w 184784"/>
                <a:gd name="connsiteY3" fmla="*/ 92392 h 184784"/>
                <a:gd name="connsiteX4" fmla="*/ 92393 w 184784"/>
                <a:gd name="connsiteY4" fmla="*/ 184785 h 184784"/>
                <a:gd name="connsiteX5" fmla="*/ 92393 w 184784"/>
                <a:gd name="connsiteY5" fmla="*/ 45720 h 184784"/>
                <a:gd name="connsiteX6" fmla="*/ 139065 w 184784"/>
                <a:gd name="connsiteY6" fmla="*/ 92392 h 184784"/>
                <a:gd name="connsiteX7" fmla="*/ 92393 w 184784"/>
                <a:gd name="connsiteY7" fmla="*/ 139065 h 184784"/>
                <a:gd name="connsiteX8" fmla="*/ 45720 w 184784"/>
                <a:gd name="connsiteY8" fmla="*/ 92392 h 184784"/>
                <a:gd name="connsiteX9" fmla="*/ 92393 w 184784"/>
                <a:gd name="connsiteY9" fmla="*/ 45720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784" h="184784">
                  <a:moveTo>
                    <a:pt x="92393" y="184785"/>
                  </a:moveTo>
                  <a:cubicBezTo>
                    <a:pt x="143828" y="184785"/>
                    <a:pt x="184785" y="142875"/>
                    <a:pt x="184785" y="92392"/>
                  </a:cubicBezTo>
                  <a:cubicBezTo>
                    <a:pt x="184785" y="41910"/>
                    <a:pt x="142875" y="0"/>
                    <a:pt x="92393" y="0"/>
                  </a:cubicBezTo>
                  <a:cubicBezTo>
                    <a:pt x="41910" y="0"/>
                    <a:pt x="0" y="41910"/>
                    <a:pt x="0" y="92392"/>
                  </a:cubicBezTo>
                  <a:cubicBezTo>
                    <a:pt x="0" y="142875"/>
                    <a:pt x="40958" y="184785"/>
                    <a:pt x="92393" y="184785"/>
                  </a:cubicBezTo>
                  <a:close/>
                  <a:moveTo>
                    <a:pt x="92393" y="45720"/>
                  </a:moveTo>
                  <a:cubicBezTo>
                    <a:pt x="118110" y="45720"/>
                    <a:pt x="139065" y="66675"/>
                    <a:pt x="139065" y="92392"/>
                  </a:cubicBezTo>
                  <a:cubicBezTo>
                    <a:pt x="139065" y="118110"/>
                    <a:pt x="118110" y="139065"/>
                    <a:pt x="92393" y="139065"/>
                  </a:cubicBezTo>
                  <a:cubicBezTo>
                    <a:pt x="66675" y="139065"/>
                    <a:pt x="45720" y="118110"/>
                    <a:pt x="45720" y="92392"/>
                  </a:cubicBezTo>
                  <a:cubicBezTo>
                    <a:pt x="45720" y="66675"/>
                    <a:pt x="66675" y="45720"/>
                    <a:pt x="92393" y="4572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39" name="Freeform 1534">
              <a:extLst>
                <a:ext uri="{FF2B5EF4-FFF2-40B4-BE49-F238E27FC236}">
                  <a16:creationId xmlns:a16="http://schemas.microsoft.com/office/drawing/2014/main" id="{0C355806-C2EE-D7EC-76A8-18908A829E1B}"/>
                </a:ext>
              </a:extLst>
            </p:cNvPr>
            <p:cNvSpPr/>
            <p:nvPr/>
          </p:nvSpPr>
          <p:spPr>
            <a:xfrm>
              <a:off x="2748914" y="1329689"/>
              <a:ext cx="3619500" cy="2468879"/>
            </a:xfrm>
            <a:custGeom>
              <a:avLst/>
              <a:gdLst>
                <a:gd name="connsiteX0" fmla="*/ 3575685 w 3619500"/>
                <a:gd name="connsiteY0" fmla="*/ 2383155 h 2468879"/>
                <a:gd name="connsiteX1" fmla="*/ 3503295 w 3619500"/>
                <a:gd name="connsiteY1" fmla="*/ 2383155 h 2468879"/>
                <a:gd name="connsiteX2" fmla="*/ 3351848 w 3619500"/>
                <a:gd name="connsiteY2" fmla="*/ 695325 h 2468879"/>
                <a:gd name="connsiteX3" fmla="*/ 3518535 w 3619500"/>
                <a:gd name="connsiteY3" fmla="*/ 541973 h 2468879"/>
                <a:gd name="connsiteX4" fmla="*/ 3532823 w 3619500"/>
                <a:gd name="connsiteY4" fmla="*/ 512445 h 2468879"/>
                <a:gd name="connsiteX5" fmla="*/ 3521393 w 3619500"/>
                <a:gd name="connsiteY5" fmla="*/ 481965 h 2468879"/>
                <a:gd name="connsiteX6" fmla="*/ 3473768 w 3619500"/>
                <a:gd name="connsiteY6" fmla="*/ 430530 h 2468879"/>
                <a:gd name="connsiteX7" fmla="*/ 3564255 w 3619500"/>
                <a:gd name="connsiteY7" fmla="*/ 346710 h 2468879"/>
                <a:gd name="connsiteX8" fmla="*/ 3577590 w 3619500"/>
                <a:gd name="connsiteY8" fmla="*/ 317182 h 2468879"/>
                <a:gd name="connsiteX9" fmla="*/ 3566160 w 3619500"/>
                <a:gd name="connsiteY9" fmla="*/ 286703 h 2468879"/>
                <a:gd name="connsiteX10" fmla="*/ 3316605 w 3619500"/>
                <a:gd name="connsiteY10" fmla="*/ 13335 h 2468879"/>
                <a:gd name="connsiteX11" fmla="*/ 3287078 w 3619500"/>
                <a:gd name="connsiteY11" fmla="*/ 0 h 2468879"/>
                <a:gd name="connsiteX12" fmla="*/ 3256598 w 3619500"/>
                <a:gd name="connsiteY12" fmla="*/ 11430 h 2468879"/>
                <a:gd name="connsiteX13" fmla="*/ 3166110 w 3619500"/>
                <a:gd name="connsiteY13" fmla="*/ 95250 h 2468879"/>
                <a:gd name="connsiteX14" fmla="*/ 3118485 w 3619500"/>
                <a:gd name="connsiteY14" fmla="*/ 43815 h 2468879"/>
                <a:gd name="connsiteX15" fmla="*/ 3088958 w 3619500"/>
                <a:gd name="connsiteY15" fmla="*/ 30480 h 2468879"/>
                <a:gd name="connsiteX16" fmla="*/ 3058478 w 3619500"/>
                <a:gd name="connsiteY16" fmla="*/ 41910 h 2468879"/>
                <a:gd name="connsiteX17" fmla="*/ 2608898 w 3619500"/>
                <a:gd name="connsiteY17" fmla="*/ 456248 h 2468879"/>
                <a:gd name="connsiteX18" fmla="*/ 2606040 w 3619500"/>
                <a:gd name="connsiteY18" fmla="*/ 517207 h 2468879"/>
                <a:gd name="connsiteX19" fmla="*/ 2653665 w 3619500"/>
                <a:gd name="connsiteY19" fmla="*/ 568643 h 2468879"/>
                <a:gd name="connsiteX20" fmla="*/ 2297430 w 3619500"/>
                <a:gd name="connsiteY20" fmla="*/ 895350 h 2468879"/>
                <a:gd name="connsiteX21" fmla="*/ 2283143 w 3619500"/>
                <a:gd name="connsiteY21" fmla="*/ 924878 h 2468879"/>
                <a:gd name="connsiteX22" fmla="*/ 2294573 w 3619500"/>
                <a:gd name="connsiteY22" fmla="*/ 955357 h 2468879"/>
                <a:gd name="connsiteX23" fmla="*/ 2357438 w 3619500"/>
                <a:gd name="connsiteY23" fmla="*/ 1023938 h 2468879"/>
                <a:gd name="connsiteX24" fmla="*/ 2259330 w 3619500"/>
                <a:gd name="connsiteY24" fmla="*/ 1122045 h 2468879"/>
                <a:gd name="connsiteX25" fmla="*/ 2219325 w 3619500"/>
                <a:gd name="connsiteY25" fmla="*/ 1079183 h 2468879"/>
                <a:gd name="connsiteX26" fmla="*/ 2186940 w 3619500"/>
                <a:gd name="connsiteY26" fmla="*/ 1065848 h 2468879"/>
                <a:gd name="connsiteX27" fmla="*/ 2155508 w 3619500"/>
                <a:gd name="connsiteY27" fmla="*/ 1081088 h 2468879"/>
                <a:gd name="connsiteX28" fmla="*/ 2021205 w 3619500"/>
                <a:gd name="connsiteY28" fmla="*/ 1244918 h 2468879"/>
                <a:gd name="connsiteX29" fmla="*/ 1918335 w 3619500"/>
                <a:gd name="connsiteY29" fmla="*/ 1078230 h 2468879"/>
                <a:gd name="connsiteX30" fmla="*/ 1894523 w 3619500"/>
                <a:gd name="connsiteY30" fmla="*/ 1042035 h 2468879"/>
                <a:gd name="connsiteX31" fmla="*/ 1857375 w 3619500"/>
                <a:gd name="connsiteY31" fmla="*/ 1007745 h 2468879"/>
                <a:gd name="connsiteX32" fmla="*/ 1743075 w 3619500"/>
                <a:gd name="connsiteY32" fmla="*/ 974407 h 2468879"/>
                <a:gd name="connsiteX33" fmla="*/ 1765935 w 3619500"/>
                <a:gd name="connsiteY33" fmla="*/ 820103 h 2468879"/>
                <a:gd name="connsiteX34" fmla="*/ 1765935 w 3619500"/>
                <a:gd name="connsiteY34" fmla="*/ 640080 h 2468879"/>
                <a:gd name="connsiteX35" fmla="*/ 1765935 w 3619500"/>
                <a:gd name="connsiteY35" fmla="*/ 638175 h 2468879"/>
                <a:gd name="connsiteX36" fmla="*/ 1385888 w 3619500"/>
                <a:gd name="connsiteY36" fmla="*/ 291465 h 2468879"/>
                <a:gd name="connsiteX37" fmla="*/ 1005840 w 3619500"/>
                <a:gd name="connsiteY37" fmla="*/ 641032 h 2468879"/>
                <a:gd name="connsiteX38" fmla="*/ 1005840 w 3619500"/>
                <a:gd name="connsiteY38" fmla="*/ 822960 h 2468879"/>
                <a:gd name="connsiteX39" fmla="*/ 1027748 w 3619500"/>
                <a:gd name="connsiteY39" fmla="*/ 972503 h 2468879"/>
                <a:gd name="connsiteX40" fmla="*/ 854393 w 3619500"/>
                <a:gd name="connsiteY40" fmla="*/ 1076325 h 2468879"/>
                <a:gd name="connsiteX41" fmla="*/ 420053 w 3619500"/>
                <a:gd name="connsiteY41" fmla="*/ 1764030 h 2468879"/>
                <a:gd name="connsiteX42" fmla="*/ 418148 w 3619500"/>
                <a:gd name="connsiteY42" fmla="*/ 1769745 h 2468879"/>
                <a:gd name="connsiteX43" fmla="*/ 119063 w 3619500"/>
                <a:gd name="connsiteY43" fmla="*/ 2207895 h 2468879"/>
                <a:gd name="connsiteX44" fmla="*/ 118110 w 3619500"/>
                <a:gd name="connsiteY44" fmla="*/ 2220278 h 2468879"/>
                <a:gd name="connsiteX45" fmla="*/ 188595 w 3619500"/>
                <a:gd name="connsiteY45" fmla="*/ 2383155 h 2468879"/>
                <a:gd name="connsiteX46" fmla="*/ 42863 w 3619500"/>
                <a:gd name="connsiteY46" fmla="*/ 2383155 h 2468879"/>
                <a:gd name="connsiteX47" fmla="*/ 0 w 3619500"/>
                <a:gd name="connsiteY47" fmla="*/ 2426018 h 2468879"/>
                <a:gd name="connsiteX48" fmla="*/ 42863 w 3619500"/>
                <a:gd name="connsiteY48" fmla="*/ 2468880 h 2468879"/>
                <a:gd name="connsiteX49" fmla="*/ 3576638 w 3619500"/>
                <a:gd name="connsiteY49" fmla="*/ 2468880 h 2468879"/>
                <a:gd name="connsiteX50" fmla="*/ 3619500 w 3619500"/>
                <a:gd name="connsiteY50" fmla="*/ 2426018 h 2468879"/>
                <a:gd name="connsiteX51" fmla="*/ 3575685 w 3619500"/>
                <a:gd name="connsiteY51" fmla="*/ 2383155 h 2468879"/>
                <a:gd name="connsiteX52" fmla="*/ 195263 w 3619500"/>
                <a:gd name="connsiteY52" fmla="*/ 2222183 h 2468879"/>
                <a:gd name="connsiteX53" fmla="*/ 195263 w 3619500"/>
                <a:gd name="connsiteY53" fmla="*/ 2216468 h 2468879"/>
                <a:gd name="connsiteX54" fmla="*/ 354330 w 3619500"/>
                <a:gd name="connsiteY54" fmla="*/ 2067878 h 2468879"/>
                <a:gd name="connsiteX55" fmla="*/ 513398 w 3619500"/>
                <a:gd name="connsiteY55" fmla="*/ 2220278 h 2468879"/>
                <a:gd name="connsiteX56" fmla="*/ 354330 w 3619500"/>
                <a:gd name="connsiteY56" fmla="*/ 2372678 h 2468879"/>
                <a:gd name="connsiteX57" fmla="*/ 195263 w 3619500"/>
                <a:gd name="connsiteY57" fmla="*/ 2222183 h 2468879"/>
                <a:gd name="connsiteX58" fmla="*/ 195263 w 3619500"/>
                <a:gd name="connsiteY58" fmla="*/ 2222183 h 2468879"/>
                <a:gd name="connsiteX59" fmla="*/ 964882 w 3619500"/>
                <a:gd name="connsiteY59" fmla="*/ 2205990 h 2468879"/>
                <a:gd name="connsiteX60" fmla="*/ 1123950 w 3619500"/>
                <a:gd name="connsiteY60" fmla="*/ 2185988 h 2468879"/>
                <a:gd name="connsiteX61" fmla="*/ 1342073 w 3619500"/>
                <a:gd name="connsiteY61" fmla="*/ 2239328 h 2468879"/>
                <a:gd name="connsiteX62" fmla="*/ 1423035 w 3619500"/>
                <a:gd name="connsiteY62" fmla="*/ 2278380 h 2468879"/>
                <a:gd name="connsiteX63" fmla="*/ 1575435 w 3619500"/>
                <a:gd name="connsiteY63" fmla="*/ 2383155 h 2468879"/>
                <a:gd name="connsiteX64" fmla="*/ 962025 w 3619500"/>
                <a:gd name="connsiteY64" fmla="*/ 2383155 h 2468879"/>
                <a:gd name="connsiteX65" fmla="*/ 964882 w 3619500"/>
                <a:gd name="connsiteY65" fmla="*/ 2205990 h 2468879"/>
                <a:gd name="connsiteX66" fmla="*/ 964882 w 3619500"/>
                <a:gd name="connsiteY66" fmla="*/ 2205990 h 2468879"/>
                <a:gd name="connsiteX67" fmla="*/ 884873 w 3619500"/>
                <a:gd name="connsiteY67" fmla="*/ 2383155 h 2468879"/>
                <a:gd name="connsiteX68" fmla="*/ 620078 w 3619500"/>
                <a:gd name="connsiteY68" fmla="*/ 2383155 h 2468879"/>
                <a:gd name="connsiteX69" fmla="*/ 743903 w 3619500"/>
                <a:gd name="connsiteY69" fmla="*/ 2306003 h 2468879"/>
                <a:gd name="connsiteX70" fmla="*/ 824865 w 3619500"/>
                <a:gd name="connsiteY70" fmla="*/ 2256473 h 2468879"/>
                <a:gd name="connsiteX71" fmla="*/ 886778 w 3619500"/>
                <a:gd name="connsiteY71" fmla="*/ 2229803 h 2468879"/>
                <a:gd name="connsiteX72" fmla="*/ 884873 w 3619500"/>
                <a:gd name="connsiteY72" fmla="*/ 2383155 h 2468879"/>
                <a:gd name="connsiteX73" fmla="*/ 1991678 w 3619500"/>
                <a:gd name="connsiteY73" fmla="*/ 2125028 h 2468879"/>
                <a:gd name="connsiteX74" fmla="*/ 1852613 w 3619500"/>
                <a:gd name="connsiteY74" fmla="*/ 2045017 h 2468879"/>
                <a:gd name="connsiteX75" fmla="*/ 1835468 w 3619500"/>
                <a:gd name="connsiteY75" fmla="*/ 2038350 h 2468879"/>
                <a:gd name="connsiteX76" fmla="*/ 1804035 w 3619500"/>
                <a:gd name="connsiteY76" fmla="*/ 1965008 h 2468879"/>
                <a:gd name="connsiteX77" fmla="*/ 1965960 w 3619500"/>
                <a:gd name="connsiteY77" fmla="*/ 2033588 h 2468879"/>
                <a:gd name="connsiteX78" fmla="*/ 1992630 w 3619500"/>
                <a:gd name="connsiteY78" fmla="*/ 2025967 h 2468879"/>
                <a:gd name="connsiteX79" fmla="*/ 1989773 w 3619500"/>
                <a:gd name="connsiteY79" fmla="*/ 1998345 h 2468879"/>
                <a:gd name="connsiteX80" fmla="*/ 1864995 w 3619500"/>
                <a:gd name="connsiteY80" fmla="*/ 1875473 h 2468879"/>
                <a:gd name="connsiteX81" fmla="*/ 2029778 w 3619500"/>
                <a:gd name="connsiteY81" fmla="*/ 1876425 h 2468879"/>
                <a:gd name="connsiteX82" fmla="*/ 2133600 w 3619500"/>
                <a:gd name="connsiteY82" fmla="*/ 2047875 h 2468879"/>
                <a:gd name="connsiteX83" fmla="*/ 2255520 w 3619500"/>
                <a:gd name="connsiteY83" fmla="*/ 2246948 h 2468879"/>
                <a:gd name="connsiteX84" fmla="*/ 2357438 w 3619500"/>
                <a:gd name="connsiteY84" fmla="*/ 2318385 h 2468879"/>
                <a:gd name="connsiteX85" fmla="*/ 2392680 w 3619500"/>
                <a:gd name="connsiteY85" fmla="*/ 2322195 h 2468879"/>
                <a:gd name="connsiteX86" fmla="*/ 2479358 w 3619500"/>
                <a:gd name="connsiteY86" fmla="*/ 2296478 h 2468879"/>
                <a:gd name="connsiteX87" fmla="*/ 2550795 w 3619500"/>
                <a:gd name="connsiteY87" fmla="*/ 2194560 h 2468879"/>
                <a:gd name="connsiteX88" fmla="*/ 2529840 w 3619500"/>
                <a:gd name="connsiteY88" fmla="*/ 2072640 h 2468879"/>
                <a:gd name="connsiteX89" fmla="*/ 2290763 w 3619500"/>
                <a:gd name="connsiteY89" fmla="*/ 1685925 h 2468879"/>
                <a:gd name="connsiteX90" fmla="*/ 2191703 w 3619500"/>
                <a:gd name="connsiteY90" fmla="*/ 1521142 h 2468879"/>
                <a:gd name="connsiteX91" fmla="*/ 2420303 w 3619500"/>
                <a:gd name="connsiteY91" fmla="*/ 1374458 h 2468879"/>
                <a:gd name="connsiteX92" fmla="*/ 2439353 w 3619500"/>
                <a:gd name="connsiteY92" fmla="*/ 1343978 h 2468879"/>
                <a:gd name="connsiteX93" fmla="*/ 2427923 w 3619500"/>
                <a:gd name="connsiteY93" fmla="*/ 1309688 h 2468879"/>
                <a:gd name="connsiteX94" fmla="*/ 2383155 w 3619500"/>
                <a:gd name="connsiteY94" fmla="*/ 1261110 h 2468879"/>
                <a:gd name="connsiteX95" fmla="*/ 2484120 w 3619500"/>
                <a:gd name="connsiteY95" fmla="*/ 1165860 h 2468879"/>
                <a:gd name="connsiteX96" fmla="*/ 2543175 w 3619500"/>
                <a:gd name="connsiteY96" fmla="*/ 1229678 h 2468879"/>
                <a:gd name="connsiteX97" fmla="*/ 2574608 w 3619500"/>
                <a:gd name="connsiteY97" fmla="*/ 1243965 h 2468879"/>
                <a:gd name="connsiteX98" fmla="*/ 2603183 w 3619500"/>
                <a:gd name="connsiteY98" fmla="*/ 1232535 h 2468879"/>
                <a:gd name="connsiteX99" fmla="*/ 2775585 w 3619500"/>
                <a:gd name="connsiteY99" fmla="*/ 1074420 h 2468879"/>
                <a:gd name="connsiteX100" fmla="*/ 2661285 w 3619500"/>
                <a:gd name="connsiteY100" fmla="*/ 2383155 h 2468879"/>
                <a:gd name="connsiteX101" fmla="*/ 2020253 w 3619500"/>
                <a:gd name="connsiteY101" fmla="*/ 2383155 h 2468879"/>
                <a:gd name="connsiteX102" fmla="*/ 2020253 w 3619500"/>
                <a:gd name="connsiteY102" fmla="*/ 2162175 h 2468879"/>
                <a:gd name="connsiteX103" fmla="*/ 1991678 w 3619500"/>
                <a:gd name="connsiteY103" fmla="*/ 2125028 h 2468879"/>
                <a:gd name="connsiteX104" fmla="*/ 1744028 w 3619500"/>
                <a:gd name="connsiteY104" fmla="*/ 1930717 h 2468879"/>
                <a:gd name="connsiteX105" fmla="*/ 1788795 w 3619500"/>
                <a:gd name="connsiteY105" fmla="*/ 2036445 h 2468879"/>
                <a:gd name="connsiteX106" fmla="*/ 1707833 w 3619500"/>
                <a:gd name="connsiteY106" fmla="*/ 1954530 h 2468879"/>
                <a:gd name="connsiteX107" fmla="*/ 1684020 w 3619500"/>
                <a:gd name="connsiteY107" fmla="*/ 1949767 h 2468879"/>
                <a:gd name="connsiteX108" fmla="*/ 1670685 w 3619500"/>
                <a:gd name="connsiteY108" fmla="*/ 1969770 h 2468879"/>
                <a:gd name="connsiteX109" fmla="*/ 1671638 w 3619500"/>
                <a:gd name="connsiteY109" fmla="*/ 2085023 h 2468879"/>
                <a:gd name="connsiteX110" fmla="*/ 1628775 w 3619500"/>
                <a:gd name="connsiteY110" fmla="*/ 1978342 h 2468879"/>
                <a:gd name="connsiteX111" fmla="*/ 1608773 w 3619500"/>
                <a:gd name="connsiteY111" fmla="*/ 1965008 h 2468879"/>
                <a:gd name="connsiteX112" fmla="*/ 1588770 w 3619500"/>
                <a:gd name="connsiteY112" fmla="*/ 1978342 h 2468879"/>
                <a:gd name="connsiteX113" fmla="*/ 1545908 w 3619500"/>
                <a:gd name="connsiteY113" fmla="*/ 2085023 h 2468879"/>
                <a:gd name="connsiteX114" fmla="*/ 1546860 w 3619500"/>
                <a:gd name="connsiteY114" fmla="*/ 1969770 h 2468879"/>
                <a:gd name="connsiteX115" fmla="*/ 1533525 w 3619500"/>
                <a:gd name="connsiteY115" fmla="*/ 1949767 h 2468879"/>
                <a:gd name="connsiteX116" fmla="*/ 1509713 w 3619500"/>
                <a:gd name="connsiteY116" fmla="*/ 1954530 h 2468879"/>
                <a:gd name="connsiteX117" fmla="*/ 1428750 w 3619500"/>
                <a:gd name="connsiteY117" fmla="*/ 2036445 h 2468879"/>
                <a:gd name="connsiteX118" fmla="*/ 1473518 w 3619500"/>
                <a:gd name="connsiteY118" fmla="*/ 1930717 h 2468879"/>
                <a:gd name="connsiteX119" fmla="*/ 1468755 w 3619500"/>
                <a:gd name="connsiteY119" fmla="*/ 1906905 h 2468879"/>
                <a:gd name="connsiteX120" fmla="*/ 1444943 w 3619500"/>
                <a:gd name="connsiteY120" fmla="*/ 1902142 h 2468879"/>
                <a:gd name="connsiteX121" fmla="*/ 1339215 w 3619500"/>
                <a:gd name="connsiteY121" fmla="*/ 1946910 h 2468879"/>
                <a:gd name="connsiteX122" fmla="*/ 1421130 w 3619500"/>
                <a:gd name="connsiteY122" fmla="*/ 1865948 h 2468879"/>
                <a:gd name="connsiteX123" fmla="*/ 1425893 w 3619500"/>
                <a:gd name="connsiteY123" fmla="*/ 1842135 h 2468879"/>
                <a:gd name="connsiteX124" fmla="*/ 1405890 w 3619500"/>
                <a:gd name="connsiteY124" fmla="*/ 1828800 h 2468879"/>
                <a:gd name="connsiteX125" fmla="*/ 1405890 w 3619500"/>
                <a:gd name="connsiteY125" fmla="*/ 1828800 h 2468879"/>
                <a:gd name="connsiteX126" fmla="*/ 1298258 w 3619500"/>
                <a:gd name="connsiteY126" fmla="*/ 1829753 h 2468879"/>
                <a:gd name="connsiteX127" fmla="*/ 1298258 w 3619500"/>
                <a:gd name="connsiteY127" fmla="*/ 1826895 h 2468879"/>
                <a:gd name="connsiteX128" fmla="*/ 1397318 w 3619500"/>
                <a:gd name="connsiteY128" fmla="*/ 1786890 h 2468879"/>
                <a:gd name="connsiteX129" fmla="*/ 1410653 w 3619500"/>
                <a:gd name="connsiteY129" fmla="*/ 1766888 h 2468879"/>
                <a:gd name="connsiteX130" fmla="*/ 1397318 w 3619500"/>
                <a:gd name="connsiteY130" fmla="*/ 1746885 h 2468879"/>
                <a:gd name="connsiteX131" fmla="*/ 1290638 w 3619500"/>
                <a:gd name="connsiteY131" fmla="*/ 1704023 h 2468879"/>
                <a:gd name="connsiteX132" fmla="*/ 1405890 w 3619500"/>
                <a:gd name="connsiteY132" fmla="*/ 1704975 h 2468879"/>
                <a:gd name="connsiteX133" fmla="*/ 1425893 w 3619500"/>
                <a:gd name="connsiteY133" fmla="*/ 1691640 h 2468879"/>
                <a:gd name="connsiteX134" fmla="*/ 1421130 w 3619500"/>
                <a:gd name="connsiteY134" fmla="*/ 1667828 h 2468879"/>
                <a:gd name="connsiteX135" fmla="*/ 1339215 w 3619500"/>
                <a:gd name="connsiteY135" fmla="*/ 1586865 h 2468879"/>
                <a:gd name="connsiteX136" fmla="*/ 1444943 w 3619500"/>
                <a:gd name="connsiteY136" fmla="*/ 1631633 h 2468879"/>
                <a:gd name="connsiteX137" fmla="*/ 1468755 w 3619500"/>
                <a:gd name="connsiteY137" fmla="*/ 1626870 h 2468879"/>
                <a:gd name="connsiteX138" fmla="*/ 1473518 w 3619500"/>
                <a:gd name="connsiteY138" fmla="*/ 1603058 h 2468879"/>
                <a:gd name="connsiteX139" fmla="*/ 1428750 w 3619500"/>
                <a:gd name="connsiteY139" fmla="*/ 1497330 h 2468879"/>
                <a:gd name="connsiteX140" fmla="*/ 1509713 w 3619500"/>
                <a:gd name="connsiteY140" fmla="*/ 1579245 h 2468879"/>
                <a:gd name="connsiteX141" fmla="*/ 1533525 w 3619500"/>
                <a:gd name="connsiteY141" fmla="*/ 1584008 h 2468879"/>
                <a:gd name="connsiteX142" fmla="*/ 1546860 w 3619500"/>
                <a:gd name="connsiteY142" fmla="*/ 1564005 h 2468879"/>
                <a:gd name="connsiteX143" fmla="*/ 1545908 w 3619500"/>
                <a:gd name="connsiteY143" fmla="*/ 1448753 h 2468879"/>
                <a:gd name="connsiteX144" fmla="*/ 1588770 w 3619500"/>
                <a:gd name="connsiteY144" fmla="*/ 1555433 h 2468879"/>
                <a:gd name="connsiteX145" fmla="*/ 1629728 w 3619500"/>
                <a:gd name="connsiteY145" fmla="*/ 1555433 h 2468879"/>
                <a:gd name="connsiteX146" fmla="*/ 1672590 w 3619500"/>
                <a:gd name="connsiteY146" fmla="*/ 1448753 h 2468879"/>
                <a:gd name="connsiteX147" fmla="*/ 1671638 w 3619500"/>
                <a:gd name="connsiteY147" fmla="*/ 1564005 h 2468879"/>
                <a:gd name="connsiteX148" fmla="*/ 1684973 w 3619500"/>
                <a:gd name="connsiteY148" fmla="*/ 1584008 h 2468879"/>
                <a:gd name="connsiteX149" fmla="*/ 1708785 w 3619500"/>
                <a:gd name="connsiteY149" fmla="*/ 1579245 h 2468879"/>
                <a:gd name="connsiteX150" fmla="*/ 1789748 w 3619500"/>
                <a:gd name="connsiteY150" fmla="*/ 1497330 h 2468879"/>
                <a:gd name="connsiteX151" fmla="*/ 1744980 w 3619500"/>
                <a:gd name="connsiteY151" fmla="*/ 1603058 h 2468879"/>
                <a:gd name="connsiteX152" fmla="*/ 1749743 w 3619500"/>
                <a:gd name="connsiteY152" fmla="*/ 1626870 h 2468879"/>
                <a:gd name="connsiteX153" fmla="*/ 1773555 w 3619500"/>
                <a:gd name="connsiteY153" fmla="*/ 1631633 h 2468879"/>
                <a:gd name="connsiteX154" fmla="*/ 1827848 w 3619500"/>
                <a:gd name="connsiteY154" fmla="*/ 1608773 h 2468879"/>
                <a:gd name="connsiteX155" fmla="*/ 1827848 w 3619500"/>
                <a:gd name="connsiteY155" fmla="*/ 1608773 h 2468879"/>
                <a:gd name="connsiteX156" fmla="*/ 1879283 w 3619500"/>
                <a:gd name="connsiteY156" fmla="*/ 1586865 h 2468879"/>
                <a:gd name="connsiteX157" fmla="*/ 1797368 w 3619500"/>
                <a:gd name="connsiteY157" fmla="*/ 1667828 h 2468879"/>
                <a:gd name="connsiteX158" fmla="*/ 1792605 w 3619500"/>
                <a:gd name="connsiteY158" fmla="*/ 1691640 h 2468879"/>
                <a:gd name="connsiteX159" fmla="*/ 1812608 w 3619500"/>
                <a:gd name="connsiteY159" fmla="*/ 1704975 h 2468879"/>
                <a:gd name="connsiteX160" fmla="*/ 1812608 w 3619500"/>
                <a:gd name="connsiteY160" fmla="*/ 1704975 h 2468879"/>
                <a:gd name="connsiteX161" fmla="*/ 1927860 w 3619500"/>
                <a:gd name="connsiteY161" fmla="*/ 1704023 h 2468879"/>
                <a:gd name="connsiteX162" fmla="*/ 1927860 w 3619500"/>
                <a:gd name="connsiteY162" fmla="*/ 1704023 h 2468879"/>
                <a:gd name="connsiteX163" fmla="*/ 1821180 w 3619500"/>
                <a:gd name="connsiteY163" fmla="*/ 1746885 h 2468879"/>
                <a:gd name="connsiteX164" fmla="*/ 1807845 w 3619500"/>
                <a:gd name="connsiteY164" fmla="*/ 1766888 h 2468879"/>
                <a:gd name="connsiteX165" fmla="*/ 1821180 w 3619500"/>
                <a:gd name="connsiteY165" fmla="*/ 1786890 h 2468879"/>
                <a:gd name="connsiteX166" fmla="*/ 1927860 w 3619500"/>
                <a:gd name="connsiteY166" fmla="*/ 1829753 h 2468879"/>
                <a:gd name="connsiteX167" fmla="*/ 1812608 w 3619500"/>
                <a:gd name="connsiteY167" fmla="*/ 1828800 h 2468879"/>
                <a:gd name="connsiteX168" fmla="*/ 1812608 w 3619500"/>
                <a:gd name="connsiteY168" fmla="*/ 1828800 h 2468879"/>
                <a:gd name="connsiteX169" fmla="*/ 1792605 w 3619500"/>
                <a:gd name="connsiteY169" fmla="*/ 1842135 h 2468879"/>
                <a:gd name="connsiteX170" fmla="*/ 1797368 w 3619500"/>
                <a:gd name="connsiteY170" fmla="*/ 1865948 h 2468879"/>
                <a:gd name="connsiteX171" fmla="*/ 1879283 w 3619500"/>
                <a:gd name="connsiteY171" fmla="*/ 1946910 h 2468879"/>
                <a:gd name="connsiteX172" fmla="*/ 1773555 w 3619500"/>
                <a:gd name="connsiteY172" fmla="*/ 1902142 h 2468879"/>
                <a:gd name="connsiteX173" fmla="*/ 1749743 w 3619500"/>
                <a:gd name="connsiteY173" fmla="*/ 1906905 h 2468879"/>
                <a:gd name="connsiteX174" fmla="*/ 1744028 w 3619500"/>
                <a:gd name="connsiteY174" fmla="*/ 1930717 h 2468879"/>
                <a:gd name="connsiteX175" fmla="*/ 1152525 w 3619500"/>
                <a:gd name="connsiteY175" fmla="*/ 1856423 h 2468879"/>
                <a:gd name="connsiteX176" fmla="*/ 1174433 w 3619500"/>
                <a:gd name="connsiteY176" fmla="*/ 1874520 h 2468879"/>
                <a:gd name="connsiteX177" fmla="*/ 1174433 w 3619500"/>
                <a:gd name="connsiteY177" fmla="*/ 1874520 h 2468879"/>
                <a:gd name="connsiteX178" fmla="*/ 1349693 w 3619500"/>
                <a:gd name="connsiteY178" fmla="*/ 1873567 h 2468879"/>
                <a:gd name="connsiteX179" fmla="*/ 1234440 w 3619500"/>
                <a:gd name="connsiteY179" fmla="*/ 1986915 h 2468879"/>
                <a:gd name="connsiteX180" fmla="*/ 816293 w 3619500"/>
                <a:gd name="connsiteY180" fmla="*/ 2017395 h 2468879"/>
                <a:gd name="connsiteX181" fmla="*/ 651510 w 3619500"/>
                <a:gd name="connsiteY181" fmla="*/ 1983105 h 2468879"/>
                <a:gd name="connsiteX182" fmla="*/ 744855 w 3619500"/>
                <a:gd name="connsiteY182" fmla="*/ 1851660 h 2468879"/>
                <a:gd name="connsiteX183" fmla="*/ 1170623 w 3619500"/>
                <a:gd name="connsiteY183" fmla="*/ 1830705 h 2468879"/>
                <a:gd name="connsiteX184" fmla="*/ 1165860 w 3619500"/>
                <a:gd name="connsiteY184" fmla="*/ 1832610 h 2468879"/>
                <a:gd name="connsiteX185" fmla="*/ 1152525 w 3619500"/>
                <a:gd name="connsiteY185" fmla="*/ 1856423 h 2468879"/>
                <a:gd name="connsiteX186" fmla="*/ 1383030 w 3619500"/>
                <a:gd name="connsiteY186" fmla="*/ 2027873 h 2468879"/>
                <a:gd name="connsiteX187" fmla="*/ 1312545 w 3619500"/>
                <a:gd name="connsiteY187" fmla="*/ 2005013 h 2468879"/>
                <a:gd name="connsiteX188" fmla="*/ 1409700 w 3619500"/>
                <a:gd name="connsiteY188" fmla="*/ 1964055 h 2468879"/>
                <a:gd name="connsiteX189" fmla="*/ 1383030 w 3619500"/>
                <a:gd name="connsiteY189" fmla="*/ 2027873 h 2468879"/>
                <a:gd name="connsiteX190" fmla="*/ 1500188 w 3619500"/>
                <a:gd name="connsiteY190" fmla="*/ 2083117 h 2468879"/>
                <a:gd name="connsiteX191" fmla="*/ 1463993 w 3619500"/>
                <a:gd name="connsiteY191" fmla="*/ 2065973 h 2468879"/>
                <a:gd name="connsiteX192" fmla="*/ 1462088 w 3619500"/>
                <a:gd name="connsiteY192" fmla="*/ 2065020 h 2468879"/>
                <a:gd name="connsiteX193" fmla="*/ 1501140 w 3619500"/>
                <a:gd name="connsiteY193" fmla="*/ 2025015 h 2468879"/>
                <a:gd name="connsiteX194" fmla="*/ 1500188 w 3619500"/>
                <a:gd name="connsiteY194" fmla="*/ 2083117 h 2468879"/>
                <a:gd name="connsiteX195" fmla="*/ 2121218 w 3619500"/>
                <a:gd name="connsiteY195" fmla="*/ 1565910 h 2468879"/>
                <a:gd name="connsiteX196" fmla="*/ 2218373 w 3619500"/>
                <a:gd name="connsiteY196" fmla="*/ 1728788 h 2468879"/>
                <a:gd name="connsiteX197" fmla="*/ 2457450 w 3619500"/>
                <a:gd name="connsiteY197" fmla="*/ 2116455 h 2468879"/>
                <a:gd name="connsiteX198" fmla="*/ 2467928 w 3619500"/>
                <a:gd name="connsiteY198" fmla="*/ 2173605 h 2468879"/>
                <a:gd name="connsiteX199" fmla="*/ 2434590 w 3619500"/>
                <a:gd name="connsiteY199" fmla="*/ 2221230 h 2468879"/>
                <a:gd name="connsiteX200" fmla="*/ 2329815 w 3619500"/>
                <a:gd name="connsiteY200" fmla="*/ 2198370 h 2468879"/>
                <a:gd name="connsiteX201" fmla="*/ 2030730 w 3619500"/>
                <a:gd name="connsiteY201" fmla="*/ 1707833 h 2468879"/>
                <a:gd name="connsiteX202" fmla="*/ 2049780 w 3619500"/>
                <a:gd name="connsiteY202" fmla="*/ 1700213 h 2468879"/>
                <a:gd name="connsiteX203" fmla="*/ 2063115 w 3619500"/>
                <a:gd name="connsiteY203" fmla="*/ 1675448 h 2468879"/>
                <a:gd name="connsiteX204" fmla="*/ 2041208 w 3619500"/>
                <a:gd name="connsiteY204" fmla="*/ 1657350 h 2468879"/>
                <a:gd name="connsiteX205" fmla="*/ 2000250 w 3619500"/>
                <a:gd name="connsiteY205" fmla="*/ 1657350 h 2468879"/>
                <a:gd name="connsiteX206" fmla="*/ 1993583 w 3619500"/>
                <a:gd name="connsiteY206" fmla="*/ 1646873 h 2468879"/>
                <a:gd name="connsiteX207" fmla="*/ 2121218 w 3619500"/>
                <a:gd name="connsiteY207" fmla="*/ 1565910 h 2468879"/>
                <a:gd name="connsiteX208" fmla="*/ 1990725 w 3619500"/>
                <a:gd name="connsiteY208" fmla="*/ 1808798 h 2468879"/>
                <a:gd name="connsiteX209" fmla="*/ 1886903 w 3619500"/>
                <a:gd name="connsiteY209" fmla="*/ 1766888 h 2468879"/>
                <a:gd name="connsiteX210" fmla="*/ 1949768 w 3619500"/>
                <a:gd name="connsiteY210" fmla="*/ 1741170 h 2468879"/>
                <a:gd name="connsiteX211" fmla="*/ 1990725 w 3619500"/>
                <a:gd name="connsiteY211" fmla="*/ 1808798 h 2468879"/>
                <a:gd name="connsiteX212" fmla="*/ 1865948 w 3619500"/>
                <a:gd name="connsiteY212" fmla="*/ 1659255 h 2468879"/>
                <a:gd name="connsiteX213" fmla="*/ 1865948 w 3619500"/>
                <a:gd name="connsiteY213" fmla="*/ 1659255 h 2468879"/>
                <a:gd name="connsiteX214" fmla="*/ 1865948 w 3619500"/>
                <a:gd name="connsiteY214" fmla="*/ 1659255 h 2468879"/>
                <a:gd name="connsiteX215" fmla="*/ 1865948 w 3619500"/>
                <a:gd name="connsiteY215" fmla="*/ 1659255 h 2468879"/>
                <a:gd name="connsiteX216" fmla="*/ 2899410 w 3619500"/>
                <a:gd name="connsiteY216" fmla="*/ 658178 h 2468879"/>
                <a:gd name="connsiteX217" fmla="*/ 3081338 w 3619500"/>
                <a:gd name="connsiteY217" fmla="*/ 736282 h 2468879"/>
                <a:gd name="connsiteX218" fmla="*/ 3263265 w 3619500"/>
                <a:gd name="connsiteY218" fmla="*/ 657225 h 2468879"/>
                <a:gd name="connsiteX219" fmla="*/ 3417570 w 3619500"/>
                <a:gd name="connsiteY219" fmla="*/ 2382203 h 2468879"/>
                <a:gd name="connsiteX220" fmla="*/ 2747963 w 3619500"/>
                <a:gd name="connsiteY220" fmla="*/ 2382203 h 2468879"/>
                <a:gd name="connsiteX221" fmla="*/ 2899410 w 3619500"/>
                <a:gd name="connsiteY221" fmla="*/ 658178 h 2468879"/>
                <a:gd name="connsiteX222" fmla="*/ 2914650 w 3619500"/>
                <a:gd name="connsiteY222" fmla="*/ 484823 h 2468879"/>
                <a:gd name="connsiteX223" fmla="*/ 3081338 w 3619500"/>
                <a:gd name="connsiteY223" fmla="*/ 318135 h 2468879"/>
                <a:gd name="connsiteX224" fmla="*/ 3248025 w 3619500"/>
                <a:gd name="connsiteY224" fmla="*/ 484823 h 2468879"/>
                <a:gd name="connsiteX225" fmla="*/ 3244215 w 3619500"/>
                <a:gd name="connsiteY225" fmla="*/ 520065 h 2468879"/>
                <a:gd name="connsiteX226" fmla="*/ 3081338 w 3619500"/>
                <a:gd name="connsiteY226" fmla="*/ 651510 h 2468879"/>
                <a:gd name="connsiteX227" fmla="*/ 2915603 w 3619500"/>
                <a:gd name="connsiteY227" fmla="*/ 498157 h 2468879"/>
                <a:gd name="connsiteX228" fmla="*/ 2914650 w 3619500"/>
                <a:gd name="connsiteY228" fmla="*/ 484823 h 2468879"/>
                <a:gd name="connsiteX229" fmla="*/ 3342323 w 3619500"/>
                <a:gd name="connsiteY229" fmla="*/ 587693 h 2468879"/>
                <a:gd name="connsiteX230" fmla="*/ 3332798 w 3619500"/>
                <a:gd name="connsiteY230" fmla="*/ 481013 h 2468879"/>
                <a:gd name="connsiteX231" fmla="*/ 3332798 w 3619500"/>
                <a:gd name="connsiteY231" fmla="*/ 481013 h 2468879"/>
                <a:gd name="connsiteX232" fmla="*/ 3308033 w 3619500"/>
                <a:gd name="connsiteY232" fmla="*/ 377190 h 2468879"/>
                <a:gd name="connsiteX233" fmla="*/ 3381375 w 3619500"/>
                <a:gd name="connsiteY233" fmla="*/ 457200 h 2468879"/>
                <a:gd name="connsiteX234" fmla="*/ 3381375 w 3619500"/>
                <a:gd name="connsiteY234" fmla="*/ 457200 h 2468879"/>
                <a:gd name="connsiteX235" fmla="*/ 3381375 w 3619500"/>
                <a:gd name="connsiteY235" fmla="*/ 457200 h 2468879"/>
                <a:gd name="connsiteX236" fmla="*/ 3429000 w 3619500"/>
                <a:gd name="connsiteY236" fmla="*/ 508635 h 2468879"/>
                <a:gd name="connsiteX237" fmla="*/ 3342323 w 3619500"/>
                <a:gd name="connsiteY237" fmla="*/ 587693 h 2468879"/>
                <a:gd name="connsiteX238" fmla="*/ 3282315 w 3619500"/>
                <a:gd name="connsiteY238" fmla="*/ 102870 h 2468879"/>
                <a:gd name="connsiteX239" fmla="*/ 3474720 w 3619500"/>
                <a:gd name="connsiteY239" fmla="*/ 312420 h 2468879"/>
                <a:gd name="connsiteX240" fmla="*/ 3415665 w 3619500"/>
                <a:gd name="connsiteY240" fmla="*/ 366713 h 2468879"/>
                <a:gd name="connsiteX241" fmla="*/ 3223260 w 3619500"/>
                <a:gd name="connsiteY241" fmla="*/ 157163 h 2468879"/>
                <a:gd name="connsiteX242" fmla="*/ 3282315 w 3619500"/>
                <a:gd name="connsiteY242" fmla="*/ 102870 h 2468879"/>
                <a:gd name="connsiteX243" fmla="*/ 3084195 w 3619500"/>
                <a:gd name="connsiteY243" fmla="*/ 132398 h 2468879"/>
                <a:gd name="connsiteX244" fmla="*/ 3131820 w 3619500"/>
                <a:gd name="connsiteY244" fmla="*/ 183832 h 2468879"/>
                <a:gd name="connsiteX245" fmla="*/ 3131820 w 3619500"/>
                <a:gd name="connsiteY245" fmla="*/ 183832 h 2468879"/>
                <a:gd name="connsiteX246" fmla="*/ 3131820 w 3619500"/>
                <a:gd name="connsiteY246" fmla="*/ 183832 h 2468879"/>
                <a:gd name="connsiteX247" fmla="*/ 3208020 w 3619500"/>
                <a:gd name="connsiteY247" fmla="*/ 266700 h 2468879"/>
                <a:gd name="connsiteX248" fmla="*/ 3081338 w 3619500"/>
                <a:gd name="connsiteY248" fmla="*/ 232410 h 2468879"/>
                <a:gd name="connsiteX249" fmla="*/ 2828925 w 3619500"/>
                <a:gd name="connsiteY249" fmla="*/ 481013 h 2468879"/>
                <a:gd name="connsiteX250" fmla="*/ 2828925 w 3619500"/>
                <a:gd name="connsiteY250" fmla="*/ 481013 h 2468879"/>
                <a:gd name="connsiteX251" fmla="*/ 2816543 w 3619500"/>
                <a:gd name="connsiteY251" fmla="*/ 619125 h 2468879"/>
                <a:gd name="connsiteX252" fmla="*/ 2696528 w 3619500"/>
                <a:gd name="connsiteY252" fmla="*/ 488632 h 2468879"/>
                <a:gd name="connsiteX253" fmla="*/ 3084195 w 3619500"/>
                <a:gd name="connsiteY253" fmla="*/ 132398 h 2468879"/>
                <a:gd name="connsiteX254" fmla="*/ 2709863 w 3619500"/>
                <a:gd name="connsiteY254" fmla="*/ 629603 h 2468879"/>
                <a:gd name="connsiteX255" fmla="*/ 2806065 w 3619500"/>
                <a:gd name="connsiteY255" fmla="*/ 734378 h 2468879"/>
                <a:gd name="connsiteX256" fmla="*/ 2787968 w 3619500"/>
                <a:gd name="connsiteY256" fmla="*/ 944880 h 2468879"/>
                <a:gd name="connsiteX257" fmla="*/ 2578418 w 3619500"/>
                <a:gd name="connsiteY257" fmla="*/ 1137285 h 2468879"/>
                <a:gd name="connsiteX258" fmla="*/ 2386013 w 3619500"/>
                <a:gd name="connsiteY258" fmla="*/ 927735 h 2468879"/>
                <a:gd name="connsiteX259" fmla="*/ 2709863 w 3619500"/>
                <a:gd name="connsiteY259" fmla="*/ 629603 h 2468879"/>
                <a:gd name="connsiteX260" fmla="*/ 2414588 w 3619500"/>
                <a:gd name="connsiteY260" fmla="*/ 1085850 h 2468879"/>
                <a:gd name="connsiteX261" fmla="*/ 2440305 w 3619500"/>
                <a:gd name="connsiteY261" fmla="*/ 1113473 h 2468879"/>
                <a:gd name="connsiteX262" fmla="*/ 2339340 w 3619500"/>
                <a:gd name="connsiteY262" fmla="*/ 1208723 h 2468879"/>
                <a:gd name="connsiteX263" fmla="*/ 2316480 w 3619500"/>
                <a:gd name="connsiteY263" fmla="*/ 1183958 h 2468879"/>
                <a:gd name="connsiteX264" fmla="*/ 2414588 w 3619500"/>
                <a:gd name="connsiteY264" fmla="*/ 1085850 h 2468879"/>
                <a:gd name="connsiteX265" fmla="*/ 2188845 w 3619500"/>
                <a:gd name="connsiteY265" fmla="*/ 1172528 h 2468879"/>
                <a:gd name="connsiteX266" fmla="*/ 2332673 w 3619500"/>
                <a:gd name="connsiteY266" fmla="*/ 1327785 h 2468879"/>
                <a:gd name="connsiteX267" fmla="*/ 1958340 w 3619500"/>
                <a:gd name="connsiteY267" fmla="*/ 1568767 h 2468879"/>
                <a:gd name="connsiteX268" fmla="*/ 1991678 w 3619500"/>
                <a:gd name="connsiteY268" fmla="*/ 1536383 h 2468879"/>
                <a:gd name="connsiteX269" fmla="*/ 1994535 w 3619500"/>
                <a:gd name="connsiteY269" fmla="*/ 1508760 h 2468879"/>
                <a:gd name="connsiteX270" fmla="*/ 1967865 w 3619500"/>
                <a:gd name="connsiteY270" fmla="*/ 1501140 h 2468879"/>
                <a:gd name="connsiteX271" fmla="*/ 1894523 w 3619500"/>
                <a:gd name="connsiteY271" fmla="*/ 1532573 h 2468879"/>
                <a:gd name="connsiteX272" fmla="*/ 2188845 w 3619500"/>
                <a:gd name="connsiteY272" fmla="*/ 1172528 h 2468879"/>
                <a:gd name="connsiteX273" fmla="*/ 1386840 w 3619500"/>
                <a:gd name="connsiteY273" fmla="*/ 377190 h 2468879"/>
                <a:gd name="connsiteX274" fmla="*/ 1681163 w 3619500"/>
                <a:gd name="connsiteY274" fmla="*/ 641985 h 2468879"/>
                <a:gd name="connsiteX275" fmla="*/ 1681163 w 3619500"/>
                <a:gd name="connsiteY275" fmla="*/ 818198 h 2468879"/>
                <a:gd name="connsiteX276" fmla="*/ 1386840 w 3619500"/>
                <a:gd name="connsiteY276" fmla="*/ 1184910 h 2468879"/>
                <a:gd name="connsiteX277" fmla="*/ 1092518 w 3619500"/>
                <a:gd name="connsiteY277" fmla="*/ 821055 h 2468879"/>
                <a:gd name="connsiteX278" fmla="*/ 1092518 w 3619500"/>
                <a:gd name="connsiteY278" fmla="*/ 643890 h 2468879"/>
                <a:gd name="connsiteX279" fmla="*/ 1386840 w 3619500"/>
                <a:gd name="connsiteY279" fmla="*/ 377190 h 2468879"/>
                <a:gd name="connsiteX280" fmla="*/ 929640 w 3619500"/>
                <a:gd name="connsiteY280" fmla="*/ 1119188 h 2468879"/>
                <a:gd name="connsiteX281" fmla="*/ 932498 w 3619500"/>
                <a:gd name="connsiteY281" fmla="*/ 1114425 h 2468879"/>
                <a:gd name="connsiteX282" fmla="*/ 1058228 w 3619500"/>
                <a:gd name="connsiteY282" fmla="*/ 1055370 h 2468879"/>
                <a:gd name="connsiteX283" fmla="*/ 1387793 w 3619500"/>
                <a:gd name="connsiteY283" fmla="*/ 1269683 h 2468879"/>
                <a:gd name="connsiteX284" fmla="*/ 1715453 w 3619500"/>
                <a:gd name="connsiteY284" fmla="*/ 1058228 h 2468879"/>
                <a:gd name="connsiteX285" fmla="*/ 1810703 w 3619500"/>
                <a:gd name="connsiteY285" fmla="*/ 1077278 h 2468879"/>
                <a:gd name="connsiteX286" fmla="*/ 1829753 w 3619500"/>
                <a:gd name="connsiteY286" fmla="*/ 1094423 h 2468879"/>
                <a:gd name="connsiteX287" fmla="*/ 1844040 w 3619500"/>
                <a:gd name="connsiteY287" fmla="*/ 1116330 h 2468879"/>
                <a:gd name="connsiteX288" fmla="*/ 1845945 w 3619500"/>
                <a:gd name="connsiteY288" fmla="*/ 1120140 h 2468879"/>
                <a:gd name="connsiteX289" fmla="*/ 1963103 w 3619500"/>
                <a:gd name="connsiteY289" fmla="*/ 1312545 h 2468879"/>
                <a:gd name="connsiteX290" fmla="*/ 1863090 w 3619500"/>
                <a:gd name="connsiteY290" fmla="*/ 1434465 h 2468879"/>
                <a:gd name="connsiteX291" fmla="*/ 1875473 w 3619500"/>
                <a:gd name="connsiteY291" fmla="*/ 1405890 h 2468879"/>
                <a:gd name="connsiteX292" fmla="*/ 1867853 w 3619500"/>
                <a:gd name="connsiteY292" fmla="*/ 1379220 h 2468879"/>
                <a:gd name="connsiteX293" fmla="*/ 1840230 w 3619500"/>
                <a:gd name="connsiteY293" fmla="*/ 1382078 h 2468879"/>
                <a:gd name="connsiteX294" fmla="*/ 1717358 w 3619500"/>
                <a:gd name="connsiteY294" fmla="*/ 1506855 h 2468879"/>
                <a:gd name="connsiteX295" fmla="*/ 1718310 w 3619500"/>
                <a:gd name="connsiteY295" fmla="*/ 1331595 h 2468879"/>
                <a:gd name="connsiteX296" fmla="*/ 1700213 w 3619500"/>
                <a:gd name="connsiteY296" fmla="*/ 1309688 h 2468879"/>
                <a:gd name="connsiteX297" fmla="*/ 1675448 w 3619500"/>
                <a:gd name="connsiteY297" fmla="*/ 1323023 h 2468879"/>
                <a:gd name="connsiteX298" fmla="*/ 1609725 w 3619500"/>
                <a:gd name="connsiteY298" fmla="*/ 1485900 h 2468879"/>
                <a:gd name="connsiteX299" fmla="*/ 1544003 w 3619500"/>
                <a:gd name="connsiteY299" fmla="*/ 1323023 h 2468879"/>
                <a:gd name="connsiteX300" fmla="*/ 1519238 w 3619500"/>
                <a:gd name="connsiteY300" fmla="*/ 1309688 h 2468879"/>
                <a:gd name="connsiteX301" fmla="*/ 1501140 w 3619500"/>
                <a:gd name="connsiteY301" fmla="*/ 1331595 h 2468879"/>
                <a:gd name="connsiteX302" fmla="*/ 1502093 w 3619500"/>
                <a:gd name="connsiteY302" fmla="*/ 1506855 h 2468879"/>
                <a:gd name="connsiteX303" fmla="*/ 1379220 w 3619500"/>
                <a:gd name="connsiteY303" fmla="*/ 1382078 h 2468879"/>
                <a:gd name="connsiteX304" fmla="*/ 1351598 w 3619500"/>
                <a:gd name="connsiteY304" fmla="*/ 1379220 h 2468879"/>
                <a:gd name="connsiteX305" fmla="*/ 1343978 w 3619500"/>
                <a:gd name="connsiteY305" fmla="*/ 1405890 h 2468879"/>
                <a:gd name="connsiteX306" fmla="*/ 1412558 w 3619500"/>
                <a:gd name="connsiteY306" fmla="*/ 1567815 h 2468879"/>
                <a:gd name="connsiteX307" fmla="*/ 1250633 w 3619500"/>
                <a:gd name="connsiteY307" fmla="*/ 1499235 h 2468879"/>
                <a:gd name="connsiteX308" fmla="*/ 1223963 w 3619500"/>
                <a:gd name="connsiteY308" fmla="*/ 1506855 h 2468879"/>
                <a:gd name="connsiteX309" fmla="*/ 1226820 w 3619500"/>
                <a:gd name="connsiteY309" fmla="*/ 1534478 h 2468879"/>
                <a:gd name="connsiteX310" fmla="*/ 1351598 w 3619500"/>
                <a:gd name="connsiteY310" fmla="*/ 1657350 h 2468879"/>
                <a:gd name="connsiteX311" fmla="*/ 1245870 w 3619500"/>
                <a:gd name="connsiteY311" fmla="*/ 1656398 h 2468879"/>
                <a:gd name="connsiteX312" fmla="*/ 1183958 w 3619500"/>
                <a:gd name="connsiteY312" fmla="*/ 1647825 h 2468879"/>
                <a:gd name="connsiteX313" fmla="*/ 1157288 w 3619500"/>
                <a:gd name="connsiteY313" fmla="*/ 1644967 h 2468879"/>
                <a:gd name="connsiteX314" fmla="*/ 1048703 w 3619500"/>
                <a:gd name="connsiteY314" fmla="*/ 1614488 h 2468879"/>
                <a:gd name="connsiteX315" fmla="*/ 962978 w 3619500"/>
                <a:gd name="connsiteY315" fmla="*/ 1527810 h 2468879"/>
                <a:gd name="connsiteX316" fmla="*/ 965835 w 3619500"/>
                <a:gd name="connsiteY316" fmla="*/ 1347788 h 2468879"/>
                <a:gd name="connsiteX317" fmla="*/ 928688 w 3619500"/>
                <a:gd name="connsiteY317" fmla="*/ 1308735 h 2468879"/>
                <a:gd name="connsiteX318" fmla="*/ 889635 w 3619500"/>
                <a:gd name="connsiteY318" fmla="*/ 1345883 h 2468879"/>
                <a:gd name="connsiteX319" fmla="*/ 886778 w 3619500"/>
                <a:gd name="connsiteY319" fmla="*/ 1528763 h 2468879"/>
                <a:gd name="connsiteX320" fmla="*/ 803910 w 3619500"/>
                <a:gd name="connsiteY320" fmla="*/ 1618298 h 2468879"/>
                <a:gd name="connsiteX321" fmla="*/ 729615 w 3619500"/>
                <a:gd name="connsiteY321" fmla="*/ 1655445 h 2468879"/>
                <a:gd name="connsiteX322" fmla="*/ 678180 w 3619500"/>
                <a:gd name="connsiteY322" fmla="*/ 1665923 h 2468879"/>
                <a:gd name="connsiteX323" fmla="*/ 668655 w 3619500"/>
                <a:gd name="connsiteY323" fmla="*/ 1667828 h 2468879"/>
                <a:gd name="connsiteX324" fmla="*/ 561023 w 3619500"/>
                <a:gd name="connsiteY324" fmla="*/ 1701165 h 2468879"/>
                <a:gd name="connsiteX325" fmla="*/ 929640 w 3619500"/>
                <a:gd name="connsiteY325" fmla="*/ 1119188 h 2468879"/>
                <a:gd name="connsiteX326" fmla="*/ 688658 w 3619500"/>
                <a:gd name="connsiteY326" fmla="*/ 1744980 h 2468879"/>
                <a:gd name="connsiteX327" fmla="*/ 694373 w 3619500"/>
                <a:gd name="connsiteY327" fmla="*/ 1743075 h 2468879"/>
                <a:gd name="connsiteX328" fmla="*/ 744855 w 3619500"/>
                <a:gd name="connsiteY328" fmla="*/ 1732598 h 2468879"/>
                <a:gd name="connsiteX329" fmla="*/ 750570 w 3619500"/>
                <a:gd name="connsiteY329" fmla="*/ 1730692 h 2468879"/>
                <a:gd name="connsiteX330" fmla="*/ 874395 w 3619500"/>
                <a:gd name="connsiteY330" fmla="*/ 1643063 h 2468879"/>
                <a:gd name="connsiteX331" fmla="*/ 923925 w 3619500"/>
                <a:gd name="connsiteY331" fmla="*/ 1600200 h 2468879"/>
                <a:gd name="connsiteX332" fmla="*/ 975360 w 3619500"/>
                <a:gd name="connsiteY332" fmla="*/ 1644015 h 2468879"/>
                <a:gd name="connsiteX333" fmla="*/ 1143953 w 3619500"/>
                <a:gd name="connsiteY333" fmla="*/ 1721167 h 2468879"/>
                <a:gd name="connsiteX334" fmla="*/ 1172528 w 3619500"/>
                <a:gd name="connsiteY334" fmla="*/ 1724978 h 2468879"/>
                <a:gd name="connsiteX335" fmla="*/ 1228725 w 3619500"/>
                <a:gd name="connsiteY335" fmla="*/ 1732598 h 2468879"/>
                <a:gd name="connsiteX336" fmla="*/ 1244918 w 3619500"/>
                <a:gd name="connsiteY336" fmla="*/ 1732598 h 2468879"/>
                <a:gd name="connsiteX337" fmla="*/ 1326833 w 3619500"/>
                <a:gd name="connsiteY337" fmla="*/ 1765935 h 2468879"/>
                <a:gd name="connsiteX338" fmla="*/ 1270635 w 3619500"/>
                <a:gd name="connsiteY338" fmla="*/ 1788795 h 2468879"/>
                <a:gd name="connsiteX339" fmla="*/ 1200150 w 3619500"/>
                <a:gd name="connsiteY339" fmla="*/ 1767840 h 2468879"/>
                <a:gd name="connsiteX340" fmla="*/ 719138 w 3619500"/>
                <a:gd name="connsiteY340" fmla="*/ 1788795 h 2468879"/>
                <a:gd name="connsiteX341" fmla="*/ 588645 w 3619500"/>
                <a:gd name="connsiteY341" fmla="*/ 2005965 h 2468879"/>
                <a:gd name="connsiteX342" fmla="*/ 839153 w 3619500"/>
                <a:gd name="connsiteY342" fmla="*/ 2078355 h 2468879"/>
                <a:gd name="connsiteX343" fmla="*/ 1356360 w 3619500"/>
                <a:gd name="connsiteY343" fmla="*/ 2088833 h 2468879"/>
                <a:gd name="connsiteX344" fmla="*/ 1341120 w 3619500"/>
                <a:gd name="connsiteY344" fmla="*/ 2125028 h 2468879"/>
                <a:gd name="connsiteX345" fmla="*/ 1348740 w 3619500"/>
                <a:gd name="connsiteY345" fmla="*/ 2151698 h 2468879"/>
                <a:gd name="connsiteX346" fmla="*/ 1376363 w 3619500"/>
                <a:gd name="connsiteY346" fmla="*/ 2148840 h 2468879"/>
                <a:gd name="connsiteX347" fmla="*/ 1411605 w 3619500"/>
                <a:gd name="connsiteY347" fmla="*/ 2113598 h 2468879"/>
                <a:gd name="connsiteX348" fmla="*/ 1430655 w 3619500"/>
                <a:gd name="connsiteY348" fmla="*/ 2123123 h 2468879"/>
                <a:gd name="connsiteX349" fmla="*/ 1499235 w 3619500"/>
                <a:gd name="connsiteY349" fmla="*/ 2152650 h 2468879"/>
                <a:gd name="connsiteX350" fmla="*/ 1499235 w 3619500"/>
                <a:gd name="connsiteY350" fmla="*/ 2199323 h 2468879"/>
                <a:gd name="connsiteX351" fmla="*/ 1517333 w 3619500"/>
                <a:gd name="connsiteY351" fmla="*/ 2221230 h 2468879"/>
                <a:gd name="connsiteX352" fmla="*/ 1522095 w 3619500"/>
                <a:gd name="connsiteY352" fmla="*/ 2221230 h 2468879"/>
                <a:gd name="connsiteX353" fmla="*/ 1542098 w 3619500"/>
                <a:gd name="connsiteY353" fmla="*/ 2207895 h 2468879"/>
                <a:gd name="connsiteX354" fmla="*/ 1607820 w 3619500"/>
                <a:gd name="connsiteY354" fmla="*/ 2045017 h 2468879"/>
                <a:gd name="connsiteX355" fmla="*/ 1673543 w 3619500"/>
                <a:gd name="connsiteY355" fmla="*/ 2207895 h 2468879"/>
                <a:gd name="connsiteX356" fmla="*/ 1698308 w 3619500"/>
                <a:gd name="connsiteY356" fmla="*/ 2221230 h 2468879"/>
                <a:gd name="connsiteX357" fmla="*/ 1704023 w 3619500"/>
                <a:gd name="connsiteY357" fmla="*/ 2219325 h 2468879"/>
                <a:gd name="connsiteX358" fmla="*/ 1704023 w 3619500"/>
                <a:gd name="connsiteY358" fmla="*/ 2316480 h 2468879"/>
                <a:gd name="connsiteX359" fmla="*/ 1727835 w 3619500"/>
                <a:gd name="connsiteY359" fmla="*/ 2340293 h 2468879"/>
                <a:gd name="connsiteX360" fmla="*/ 1862138 w 3619500"/>
                <a:gd name="connsiteY360" fmla="*/ 2340293 h 2468879"/>
                <a:gd name="connsiteX361" fmla="*/ 1885950 w 3619500"/>
                <a:gd name="connsiteY361" fmla="*/ 2316480 h 2468879"/>
                <a:gd name="connsiteX362" fmla="*/ 1885950 w 3619500"/>
                <a:gd name="connsiteY362" fmla="*/ 2199323 h 2468879"/>
                <a:gd name="connsiteX363" fmla="*/ 1862138 w 3619500"/>
                <a:gd name="connsiteY363" fmla="*/ 2175510 h 2468879"/>
                <a:gd name="connsiteX364" fmla="*/ 1727835 w 3619500"/>
                <a:gd name="connsiteY364" fmla="*/ 2175510 h 2468879"/>
                <a:gd name="connsiteX365" fmla="*/ 1715453 w 3619500"/>
                <a:gd name="connsiteY365" fmla="*/ 2179320 h 2468879"/>
                <a:gd name="connsiteX366" fmla="*/ 1714500 w 3619500"/>
                <a:gd name="connsiteY366" fmla="*/ 2024063 h 2468879"/>
                <a:gd name="connsiteX367" fmla="*/ 1837373 w 3619500"/>
                <a:gd name="connsiteY367" fmla="*/ 2148840 h 2468879"/>
                <a:gd name="connsiteX368" fmla="*/ 1864995 w 3619500"/>
                <a:gd name="connsiteY368" fmla="*/ 2151698 h 2468879"/>
                <a:gd name="connsiteX369" fmla="*/ 1867853 w 3619500"/>
                <a:gd name="connsiteY369" fmla="*/ 2148840 h 2468879"/>
                <a:gd name="connsiteX370" fmla="*/ 1943100 w 3619500"/>
                <a:gd name="connsiteY370" fmla="*/ 2188845 h 2468879"/>
                <a:gd name="connsiteX371" fmla="*/ 1943100 w 3619500"/>
                <a:gd name="connsiteY371" fmla="*/ 2356485 h 2468879"/>
                <a:gd name="connsiteX372" fmla="*/ 1666875 w 3619500"/>
                <a:gd name="connsiteY372" fmla="*/ 2357438 h 2468879"/>
                <a:gd name="connsiteX373" fmla="*/ 1624965 w 3619500"/>
                <a:gd name="connsiteY373" fmla="*/ 2325053 h 2468879"/>
                <a:gd name="connsiteX374" fmla="*/ 1455420 w 3619500"/>
                <a:gd name="connsiteY374" fmla="*/ 2208848 h 2468879"/>
                <a:gd name="connsiteX375" fmla="*/ 1371600 w 3619500"/>
                <a:gd name="connsiteY375" fmla="*/ 2168843 h 2468879"/>
                <a:gd name="connsiteX376" fmla="*/ 1122045 w 3619500"/>
                <a:gd name="connsiteY376" fmla="*/ 2108835 h 2468879"/>
                <a:gd name="connsiteX377" fmla="*/ 790575 w 3619500"/>
                <a:gd name="connsiteY377" fmla="*/ 2187893 h 2468879"/>
                <a:gd name="connsiteX378" fmla="*/ 696278 w 3619500"/>
                <a:gd name="connsiteY378" fmla="*/ 2245043 h 2468879"/>
                <a:gd name="connsiteX379" fmla="*/ 561023 w 3619500"/>
                <a:gd name="connsiteY379" fmla="*/ 2325053 h 2468879"/>
                <a:gd name="connsiteX380" fmla="*/ 587693 w 3619500"/>
                <a:gd name="connsiteY380" fmla="*/ 2219325 h 2468879"/>
                <a:gd name="connsiteX381" fmla="*/ 352425 w 3619500"/>
                <a:gd name="connsiteY381" fmla="*/ 1990725 h 2468879"/>
                <a:gd name="connsiteX382" fmla="*/ 260985 w 3619500"/>
                <a:gd name="connsiteY382" fmla="*/ 2008823 h 2468879"/>
                <a:gd name="connsiteX383" fmla="*/ 688658 w 3619500"/>
                <a:gd name="connsiteY383" fmla="*/ 1744980 h 2468879"/>
                <a:gd name="connsiteX384" fmla="*/ 1751648 w 3619500"/>
                <a:gd name="connsiteY384" fmla="*/ 2292668 h 2468879"/>
                <a:gd name="connsiteX385" fmla="*/ 1751648 w 3619500"/>
                <a:gd name="connsiteY385" fmla="*/ 2223135 h 2468879"/>
                <a:gd name="connsiteX386" fmla="*/ 1838325 w 3619500"/>
                <a:gd name="connsiteY386" fmla="*/ 2223135 h 2468879"/>
                <a:gd name="connsiteX387" fmla="*/ 1838325 w 3619500"/>
                <a:gd name="connsiteY387" fmla="*/ 2292668 h 2468879"/>
                <a:gd name="connsiteX388" fmla="*/ 1751648 w 3619500"/>
                <a:gd name="connsiteY388" fmla="*/ 2292668 h 246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3619500" h="2468879">
                  <a:moveTo>
                    <a:pt x="3575685" y="2383155"/>
                  </a:moveTo>
                  <a:lnTo>
                    <a:pt x="3503295" y="2383155"/>
                  </a:lnTo>
                  <a:lnTo>
                    <a:pt x="3351848" y="695325"/>
                  </a:lnTo>
                  <a:lnTo>
                    <a:pt x="3518535" y="541973"/>
                  </a:lnTo>
                  <a:cubicBezTo>
                    <a:pt x="3527108" y="534353"/>
                    <a:pt x="3531870" y="523875"/>
                    <a:pt x="3532823" y="512445"/>
                  </a:cubicBezTo>
                  <a:cubicBezTo>
                    <a:pt x="3533775" y="501015"/>
                    <a:pt x="3529013" y="489585"/>
                    <a:pt x="3521393" y="481965"/>
                  </a:cubicBezTo>
                  <a:lnTo>
                    <a:pt x="3473768" y="430530"/>
                  </a:lnTo>
                  <a:lnTo>
                    <a:pt x="3564255" y="346710"/>
                  </a:lnTo>
                  <a:cubicBezTo>
                    <a:pt x="3572828" y="339090"/>
                    <a:pt x="3577590" y="328613"/>
                    <a:pt x="3577590" y="317182"/>
                  </a:cubicBezTo>
                  <a:cubicBezTo>
                    <a:pt x="3577590" y="305753"/>
                    <a:pt x="3573780" y="294323"/>
                    <a:pt x="3566160" y="286703"/>
                  </a:cubicBezTo>
                  <a:lnTo>
                    <a:pt x="3316605" y="13335"/>
                  </a:lnTo>
                  <a:cubicBezTo>
                    <a:pt x="3308985" y="4763"/>
                    <a:pt x="3298508" y="0"/>
                    <a:pt x="3287078" y="0"/>
                  </a:cubicBezTo>
                  <a:cubicBezTo>
                    <a:pt x="3275648" y="0"/>
                    <a:pt x="3264218" y="3810"/>
                    <a:pt x="3256598" y="11430"/>
                  </a:cubicBezTo>
                  <a:lnTo>
                    <a:pt x="3166110" y="95250"/>
                  </a:lnTo>
                  <a:lnTo>
                    <a:pt x="3118485" y="43815"/>
                  </a:lnTo>
                  <a:cubicBezTo>
                    <a:pt x="3110865" y="35243"/>
                    <a:pt x="3100388" y="30480"/>
                    <a:pt x="3088958" y="30480"/>
                  </a:cubicBezTo>
                  <a:cubicBezTo>
                    <a:pt x="3077528" y="30480"/>
                    <a:pt x="3066098" y="34290"/>
                    <a:pt x="3058478" y="41910"/>
                  </a:cubicBezTo>
                  <a:lnTo>
                    <a:pt x="2608898" y="456248"/>
                  </a:lnTo>
                  <a:cubicBezTo>
                    <a:pt x="2591753" y="472440"/>
                    <a:pt x="2590800" y="499110"/>
                    <a:pt x="2606040" y="517207"/>
                  </a:cubicBezTo>
                  <a:lnTo>
                    <a:pt x="2653665" y="568643"/>
                  </a:lnTo>
                  <a:lnTo>
                    <a:pt x="2297430" y="895350"/>
                  </a:lnTo>
                  <a:cubicBezTo>
                    <a:pt x="2288858" y="902970"/>
                    <a:pt x="2284095" y="913448"/>
                    <a:pt x="2283143" y="924878"/>
                  </a:cubicBezTo>
                  <a:cubicBezTo>
                    <a:pt x="2282190" y="936307"/>
                    <a:pt x="2286953" y="947738"/>
                    <a:pt x="2294573" y="955357"/>
                  </a:cubicBezTo>
                  <a:lnTo>
                    <a:pt x="2357438" y="1023938"/>
                  </a:lnTo>
                  <a:lnTo>
                    <a:pt x="2259330" y="1122045"/>
                  </a:lnTo>
                  <a:lnTo>
                    <a:pt x="2219325" y="1079183"/>
                  </a:lnTo>
                  <a:cubicBezTo>
                    <a:pt x="2210753" y="1069658"/>
                    <a:pt x="2199323" y="1064895"/>
                    <a:pt x="2186940" y="1065848"/>
                  </a:cubicBezTo>
                  <a:cubicBezTo>
                    <a:pt x="2174558" y="1065848"/>
                    <a:pt x="2163128" y="1071563"/>
                    <a:pt x="2155508" y="1081088"/>
                  </a:cubicBezTo>
                  <a:lnTo>
                    <a:pt x="2021205" y="1244918"/>
                  </a:lnTo>
                  <a:lnTo>
                    <a:pt x="1918335" y="1078230"/>
                  </a:lnTo>
                  <a:cubicBezTo>
                    <a:pt x="1911668" y="1064895"/>
                    <a:pt x="1903095" y="1052513"/>
                    <a:pt x="1894523" y="1042035"/>
                  </a:cubicBezTo>
                  <a:cubicBezTo>
                    <a:pt x="1884045" y="1028700"/>
                    <a:pt x="1870710" y="1016318"/>
                    <a:pt x="1857375" y="1007745"/>
                  </a:cubicBezTo>
                  <a:cubicBezTo>
                    <a:pt x="1830705" y="988695"/>
                    <a:pt x="1806893" y="978218"/>
                    <a:pt x="1743075" y="974407"/>
                  </a:cubicBezTo>
                  <a:cubicBezTo>
                    <a:pt x="1755458" y="927735"/>
                    <a:pt x="1763078" y="876300"/>
                    <a:pt x="1765935" y="820103"/>
                  </a:cubicBezTo>
                  <a:lnTo>
                    <a:pt x="1765935" y="640080"/>
                  </a:lnTo>
                  <a:cubicBezTo>
                    <a:pt x="1765935" y="639128"/>
                    <a:pt x="1765935" y="638175"/>
                    <a:pt x="1765935" y="638175"/>
                  </a:cubicBezTo>
                  <a:cubicBezTo>
                    <a:pt x="1752600" y="391478"/>
                    <a:pt x="1643063" y="291465"/>
                    <a:pt x="1385888" y="291465"/>
                  </a:cubicBezTo>
                  <a:cubicBezTo>
                    <a:pt x="1128713" y="291465"/>
                    <a:pt x="1019175" y="392430"/>
                    <a:pt x="1005840" y="641032"/>
                  </a:cubicBezTo>
                  <a:lnTo>
                    <a:pt x="1005840" y="822960"/>
                  </a:lnTo>
                  <a:cubicBezTo>
                    <a:pt x="1008698" y="877253"/>
                    <a:pt x="1016318" y="926782"/>
                    <a:pt x="1027748" y="972503"/>
                  </a:cubicBezTo>
                  <a:cubicBezTo>
                    <a:pt x="941070" y="982028"/>
                    <a:pt x="883920" y="1016318"/>
                    <a:pt x="854393" y="1076325"/>
                  </a:cubicBezTo>
                  <a:lnTo>
                    <a:pt x="420053" y="1764030"/>
                  </a:lnTo>
                  <a:cubicBezTo>
                    <a:pt x="419100" y="1765935"/>
                    <a:pt x="419100" y="1767840"/>
                    <a:pt x="418148" y="1769745"/>
                  </a:cubicBezTo>
                  <a:cubicBezTo>
                    <a:pt x="232410" y="1875473"/>
                    <a:pt x="120015" y="2034540"/>
                    <a:pt x="119063" y="2207895"/>
                  </a:cubicBezTo>
                  <a:cubicBezTo>
                    <a:pt x="119063" y="2211705"/>
                    <a:pt x="118110" y="2215515"/>
                    <a:pt x="118110" y="2220278"/>
                  </a:cubicBezTo>
                  <a:cubicBezTo>
                    <a:pt x="118110" y="2284095"/>
                    <a:pt x="144780" y="2341245"/>
                    <a:pt x="188595" y="2383155"/>
                  </a:cubicBezTo>
                  <a:lnTo>
                    <a:pt x="42863" y="2383155"/>
                  </a:lnTo>
                  <a:cubicBezTo>
                    <a:pt x="19050" y="2383155"/>
                    <a:pt x="0" y="2402205"/>
                    <a:pt x="0" y="2426018"/>
                  </a:cubicBezTo>
                  <a:cubicBezTo>
                    <a:pt x="0" y="2449830"/>
                    <a:pt x="19050" y="2468880"/>
                    <a:pt x="42863" y="2468880"/>
                  </a:cubicBezTo>
                  <a:lnTo>
                    <a:pt x="3576638" y="2468880"/>
                  </a:lnTo>
                  <a:cubicBezTo>
                    <a:pt x="3600450" y="2468880"/>
                    <a:pt x="3619500" y="2449830"/>
                    <a:pt x="3619500" y="2426018"/>
                  </a:cubicBezTo>
                  <a:cubicBezTo>
                    <a:pt x="3619500" y="2402205"/>
                    <a:pt x="3599498" y="2383155"/>
                    <a:pt x="3575685" y="2383155"/>
                  </a:cubicBezTo>
                  <a:close/>
                  <a:moveTo>
                    <a:pt x="195263" y="2222183"/>
                  </a:moveTo>
                  <a:cubicBezTo>
                    <a:pt x="195263" y="2220278"/>
                    <a:pt x="195263" y="2218373"/>
                    <a:pt x="195263" y="2216468"/>
                  </a:cubicBezTo>
                  <a:cubicBezTo>
                    <a:pt x="197168" y="2133600"/>
                    <a:pt x="267653" y="2067878"/>
                    <a:pt x="354330" y="2067878"/>
                  </a:cubicBezTo>
                  <a:cubicBezTo>
                    <a:pt x="441960" y="2067878"/>
                    <a:pt x="513398" y="2136458"/>
                    <a:pt x="513398" y="2220278"/>
                  </a:cubicBezTo>
                  <a:cubicBezTo>
                    <a:pt x="513398" y="2304098"/>
                    <a:pt x="441960" y="2372678"/>
                    <a:pt x="354330" y="2372678"/>
                  </a:cubicBezTo>
                  <a:cubicBezTo>
                    <a:pt x="266700" y="2372678"/>
                    <a:pt x="196215" y="2305050"/>
                    <a:pt x="195263" y="2222183"/>
                  </a:cubicBezTo>
                  <a:cubicBezTo>
                    <a:pt x="195263" y="2222183"/>
                    <a:pt x="195263" y="2222183"/>
                    <a:pt x="195263" y="2222183"/>
                  </a:cubicBezTo>
                  <a:close/>
                  <a:moveTo>
                    <a:pt x="964882" y="2205990"/>
                  </a:moveTo>
                  <a:cubicBezTo>
                    <a:pt x="1012507" y="2193608"/>
                    <a:pt x="1065848" y="2185988"/>
                    <a:pt x="1123950" y="2185988"/>
                  </a:cubicBezTo>
                  <a:cubicBezTo>
                    <a:pt x="1186815" y="2185988"/>
                    <a:pt x="1261110" y="2204085"/>
                    <a:pt x="1342073" y="2239328"/>
                  </a:cubicBezTo>
                  <a:lnTo>
                    <a:pt x="1423035" y="2278380"/>
                  </a:lnTo>
                  <a:cubicBezTo>
                    <a:pt x="1483043" y="2309813"/>
                    <a:pt x="1536383" y="2351723"/>
                    <a:pt x="1575435" y="2383155"/>
                  </a:cubicBezTo>
                  <a:lnTo>
                    <a:pt x="962025" y="2383155"/>
                  </a:lnTo>
                  <a:lnTo>
                    <a:pt x="964882" y="2205990"/>
                  </a:lnTo>
                  <a:cubicBezTo>
                    <a:pt x="964882" y="2205990"/>
                    <a:pt x="964882" y="2205990"/>
                    <a:pt x="964882" y="2205990"/>
                  </a:cubicBezTo>
                  <a:close/>
                  <a:moveTo>
                    <a:pt x="884873" y="2383155"/>
                  </a:moveTo>
                  <a:lnTo>
                    <a:pt x="620078" y="2383155"/>
                  </a:lnTo>
                  <a:cubicBezTo>
                    <a:pt x="662940" y="2362200"/>
                    <a:pt x="703898" y="2336483"/>
                    <a:pt x="743903" y="2306003"/>
                  </a:cubicBezTo>
                  <a:cubicBezTo>
                    <a:pt x="765810" y="2288858"/>
                    <a:pt x="793432" y="2272665"/>
                    <a:pt x="824865" y="2256473"/>
                  </a:cubicBezTo>
                  <a:cubicBezTo>
                    <a:pt x="842963" y="2247900"/>
                    <a:pt x="863918" y="2238375"/>
                    <a:pt x="886778" y="2229803"/>
                  </a:cubicBezTo>
                  <a:lnTo>
                    <a:pt x="884873" y="2383155"/>
                  </a:lnTo>
                  <a:close/>
                  <a:moveTo>
                    <a:pt x="1991678" y="2125028"/>
                  </a:moveTo>
                  <a:cubicBezTo>
                    <a:pt x="1955483" y="2115503"/>
                    <a:pt x="1912620" y="2090738"/>
                    <a:pt x="1852613" y="2045017"/>
                  </a:cubicBezTo>
                  <a:cubicBezTo>
                    <a:pt x="1847850" y="2041208"/>
                    <a:pt x="1841183" y="2039303"/>
                    <a:pt x="1835468" y="2038350"/>
                  </a:cubicBezTo>
                  <a:lnTo>
                    <a:pt x="1804035" y="1965008"/>
                  </a:lnTo>
                  <a:lnTo>
                    <a:pt x="1965960" y="2033588"/>
                  </a:lnTo>
                  <a:cubicBezTo>
                    <a:pt x="1975485" y="2037398"/>
                    <a:pt x="1986915" y="2034540"/>
                    <a:pt x="1992630" y="2025967"/>
                  </a:cubicBezTo>
                  <a:cubicBezTo>
                    <a:pt x="1998345" y="2017395"/>
                    <a:pt x="1997392" y="2005965"/>
                    <a:pt x="1989773" y="1998345"/>
                  </a:cubicBezTo>
                  <a:lnTo>
                    <a:pt x="1864995" y="1875473"/>
                  </a:lnTo>
                  <a:lnTo>
                    <a:pt x="2029778" y="1876425"/>
                  </a:lnTo>
                  <a:lnTo>
                    <a:pt x="2133600" y="2047875"/>
                  </a:lnTo>
                  <a:lnTo>
                    <a:pt x="2255520" y="2246948"/>
                  </a:lnTo>
                  <a:cubicBezTo>
                    <a:pt x="2278380" y="2283143"/>
                    <a:pt x="2314575" y="2308860"/>
                    <a:pt x="2357438" y="2318385"/>
                  </a:cubicBezTo>
                  <a:cubicBezTo>
                    <a:pt x="2368868" y="2321243"/>
                    <a:pt x="2381250" y="2322195"/>
                    <a:pt x="2392680" y="2322195"/>
                  </a:cubicBezTo>
                  <a:cubicBezTo>
                    <a:pt x="2423160" y="2322195"/>
                    <a:pt x="2452688" y="2313623"/>
                    <a:pt x="2479358" y="2296478"/>
                  </a:cubicBezTo>
                  <a:cubicBezTo>
                    <a:pt x="2515553" y="2273618"/>
                    <a:pt x="2541270" y="2237423"/>
                    <a:pt x="2550795" y="2194560"/>
                  </a:cubicBezTo>
                  <a:cubicBezTo>
                    <a:pt x="2560320" y="2152650"/>
                    <a:pt x="2552700" y="2108835"/>
                    <a:pt x="2529840" y="2072640"/>
                  </a:cubicBezTo>
                  <a:lnTo>
                    <a:pt x="2290763" y="1685925"/>
                  </a:lnTo>
                  <a:lnTo>
                    <a:pt x="2191703" y="1521142"/>
                  </a:lnTo>
                  <a:lnTo>
                    <a:pt x="2420303" y="1374458"/>
                  </a:lnTo>
                  <a:cubicBezTo>
                    <a:pt x="2430780" y="1367790"/>
                    <a:pt x="2438400" y="1356360"/>
                    <a:pt x="2439353" y="1343978"/>
                  </a:cubicBezTo>
                  <a:cubicBezTo>
                    <a:pt x="2441258" y="1331595"/>
                    <a:pt x="2436495" y="1319213"/>
                    <a:pt x="2427923" y="1309688"/>
                  </a:cubicBezTo>
                  <a:lnTo>
                    <a:pt x="2383155" y="1261110"/>
                  </a:lnTo>
                  <a:lnTo>
                    <a:pt x="2484120" y="1165860"/>
                  </a:lnTo>
                  <a:lnTo>
                    <a:pt x="2543175" y="1229678"/>
                  </a:lnTo>
                  <a:cubicBezTo>
                    <a:pt x="2551748" y="1239203"/>
                    <a:pt x="2563178" y="1243965"/>
                    <a:pt x="2574608" y="1243965"/>
                  </a:cubicBezTo>
                  <a:cubicBezTo>
                    <a:pt x="2585085" y="1243965"/>
                    <a:pt x="2595563" y="1240155"/>
                    <a:pt x="2603183" y="1232535"/>
                  </a:cubicBezTo>
                  <a:lnTo>
                    <a:pt x="2775585" y="1074420"/>
                  </a:lnTo>
                  <a:lnTo>
                    <a:pt x="2661285" y="2383155"/>
                  </a:lnTo>
                  <a:lnTo>
                    <a:pt x="2020253" y="2383155"/>
                  </a:lnTo>
                  <a:lnTo>
                    <a:pt x="2020253" y="2162175"/>
                  </a:lnTo>
                  <a:cubicBezTo>
                    <a:pt x="2021205" y="2144078"/>
                    <a:pt x="2008823" y="2128838"/>
                    <a:pt x="1991678" y="2125028"/>
                  </a:cubicBezTo>
                  <a:close/>
                  <a:moveTo>
                    <a:pt x="1744028" y="1930717"/>
                  </a:moveTo>
                  <a:lnTo>
                    <a:pt x="1788795" y="2036445"/>
                  </a:lnTo>
                  <a:lnTo>
                    <a:pt x="1707833" y="1954530"/>
                  </a:lnTo>
                  <a:cubicBezTo>
                    <a:pt x="1701165" y="1947863"/>
                    <a:pt x="1691640" y="1945958"/>
                    <a:pt x="1684020" y="1949767"/>
                  </a:cubicBezTo>
                  <a:cubicBezTo>
                    <a:pt x="1675448" y="1953578"/>
                    <a:pt x="1670685" y="1961198"/>
                    <a:pt x="1670685" y="1969770"/>
                  </a:cubicBezTo>
                  <a:lnTo>
                    <a:pt x="1671638" y="2085023"/>
                  </a:lnTo>
                  <a:lnTo>
                    <a:pt x="1628775" y="1978342"/>
                  </a:lnTo>
                  <a:cubicBezTo>
                    <a:pt x="1624965" y="1969770"/>
                    <a:pt x="1617345" y="1965008"/>
                    <a:pt x="1608773" y="1965008"/>
                  </a:cubicBezTo>
                  <a:cubicBezTo>
                    <a:pt x="1600200" y="1965008"/>
                    <a:pt x="1591628" y="1970723"/>
                    <a:pt x="1588770" y="1978342"/>
                  </a:cubicBezTo>
                  <a:lnTo>
                    <a:pt x="1545908" y="2085023"/>
                  </a:lnTo>
                  <a:lnTo>
                    <a:pt x="1546860" y="1969770"/>
                  </a:lnTo>
                  <a:cubicBezTo>
                    <a:pt x="1546860" y="1961198"/>
                    <a:pt x="1541145" y="1952625"/>
                    <a:pt x="1533525" y="1949767"/>
                  </a:cubicBezTo>
                  <a:cubicBezTo>
                    <a:pt x="1524953" y="1945958"/>
                    <a:pt x="1515428" y="1947863"/>
                    <a:pt x="1509713" y="1954530"/>
                  </a:cubicBezTo>
                  <a:lnTo>
                    <a:pt x="1428750" y="2036445"/>
                  </a:lnTo>
                  <a:lnTo>
                    <a:pt x="1473518" y="1930717"/>
                  </a:lnTo>
                  <a:cubicBezTo>
                    <a:pt x="1477328" y="1922145"/>
                    <a:pt x="1475423" y="1912620"/>
                    <a:pt x="1468755" y="1906905"/>
                  </a:cubicBezTo>
                  <a:cubicBezTo>
                    <a:pt x="1462088" y="1900238"/>
                    <a:pt x="1452563" y="1898333"/>
                    <a:pt x="1444943" y="1902142"/>
                  </a:cubicBezTo>
                  <a:lnTo>
                    <a:pt x="1339215" y="1946910"/>
                  </a:lnTo>
                  <a:lnTo>
                    <a:pt x="1421130" y="1865948"/>
                  </a:lnTo>
                  <a:cubicBezTo>
                    <a:pt x="1427798" y="1859280"/>
                    <a:pt x="1429703" y="1849755"/>
                    <a:pt x="1425893" y="1842135"/>
                  </a:cubicBezTo>
                  <a:cubicBezTo>
                    <a:pt x="1422083" y="1833563"/>
                    <a:pt x="1414463" y="1828800"/>
                    <a:pt x="1405890" y="1828800"/>
                  </a:cubicBezTo>
                  <a:cubicBezTo>
                    <a:pt x="1405890" y="1828800"/>
                    <a:pt x="1405890" y="1828800"/>
                    <a:pt x="1405890" y="1828800"/>
                  </a:cubicBezTo>
                  <a:lnTo>
                    <a:pt x="1298258" y="1829753"/>
                  </a:lnTo>
                  <a:cubicBezTo>
                    <a:pt x="1298258" y="1828800"/>
                    <a:pt x="1298258" y="1827848"/>
                    <a:pt x="1298258" y="1826895"/>
                  </a:cubicBezTo>
                  <a:lnTo>
                    <a:pt x="1397318" y="1786890"/>
                  </a:lnTo>
                  <a:cubicBezTo>
                    <a:pt x="1405890" y="1783080"/>
                    <a:pt x="1410653" y="1775460"/>
                    <a:pt x="1410653" y="1766888"/>
                  </a:cubicBezTo>
                  <a:cubicBezTo>
                    <a:pt x="1410653" y="1758315"/>
                    <a:pt x="1404938" y="1749742"/>
                    <a:pt x="1397318" y="1746885"/>
                  </a:cubicBezTo>
                  <a:lnTo>
                    <a:pt x="1290638" y="1704023"/>
                  </a:lnTo>
                  <a:lnTo>
                    <a:pt x="1405890" y="1704975"/>
                  </a:lnTo>
                  <a:cubicBezTo>
                    <a:pt x="1416368" y="1704975"/>
                    <a:pt x="1423035" y="1699260"/>
                    <a:pt x="1425893" y="1691640"/>
                  </a:cubicBezTo>
                  <a:cubicBezTo>
                    <a:pt x="1429703" y="1683067"/>
                    <a:pt x="1427798" y="1673542"/>
                    <a:pt x="1421130" y="1667828"/>
                  </a:cubicBezTo>
                  <a:lnTo>
                    <a:pt x="1339215" y="1586865"/>
                  </a:lnTo>
                  <a:lnTo>
                    <a:pt x="1444943" y="1631633"/>
                  </a:lnTo>
                  <a:cubicBezTo>
                    <a:pt x="1453515" y="1635442"/>
                    <a:pt x="1463040" y="1633538"/>
                    <a:pt x="1468755" y="1626870"/>
                  </a:cubicBezTo>
                  <a:cubicBezTo>
                    <a:pt x="1475423" y="1620203"/>
                    <a:pt x="1477328" y="1610678"/>
                    <a:pt x="1473518" y="1603058"/>
                  </a:cubicBezTo>
                  <a:lnTo>
                    <a:pt x="1428750" y="1497330"/>
                  </a:lnTo>
                  <a:lnTo>
                    <a:pt x="1509713" y="1579245"/>
                  </a:lnTo>
                  <a:cubicBezTo>
                    <a:pt x="1516380" y="1585913"/>
                    <a:pt x="1525905" y="1587817"/>
                    <a:pt x="1533525" y="1584008"/>
                  </a:cubicBezTo>
                  <a:cubicBezTo>
                    <a:pt x="1542098" y="1580198"/>
                    <a:pt x="1546860" y="1572578"/>
                    <a:pt x="1546860" y="1564005"/>
                  </a:cubicBezTo>
                  <a:lnTo>
                    <a:pt x="1545908" y="1448753"/>
                  </a:lnTo>
                  <a:lnTo>
                    <a:pt x="1588770" y="1555433"/>
                  </a:lnTo>
                  <a:cubicBezTo>
                    <a:pt x="1595438" y="1571625"/>
                    <a:pt x="1623060" y="1571625"/>
                    <a:pt x="1629728" y="1555433"/>
                  </a:cubicBezTo>
                  <a:lnTo>
                    <a:pt x="1672590" y="1448753"/>
                  </a:lnTo>
                  <a:lnTo>
                    <a:pt x="1671638" y="1564005"/>
                  </a:lnTo>
                  <a:cubicBezTo>
                    <a:pt x="1671638" y="1572578"/>
                    <a:pt x="1677353" y="1581150"/>
                    <a:pt x="1684973" y="1584008"/>
                  </a:cubicBezTo>
                  <a:cubicBezTo>
                    <a:pt x="1693545" y="1587817"/>
                    <a:pt x="1703070" y="1585913"/>
                    <a:pt x="1708785" y="1579245"/>
                  </a:cubicBezTo>
                  <a:lnTo>
                    <a:pt x="1789748" y="1497330"/>
                  </a:lnTo>
                  <a:lnTo>
                    <a:pt x="1744980" y="1603058"/>
                  </a:lnTo>
                  <a:cubicBezTo>
                    <a:pt x="1741170" y="1611630"/>
                    <a:pt x="1743075" y="1621155"/>
                    <a:pt x="1749743" y="1626870"/>
                  </a:cubicBezTo>
                  <a:cubicBezTo>
                    <a:pt x="1756410" y="1633538"/>
                    <a:pt x="1765935" y="1635442"/>
                    <a:pt x="1773555" y="1631633"/>
                  </a:cubicBezTo>
                  <a:lnTo>
                    <a:pt x="1827848" y="1608773"/>
                  </a:lnTo>
                  <a:cubicBezTo>
                    <a:pt x="1827848" y="1608773"/>
                    <a:pt x="1827848" y="1608773"/>
                    <a:pt x="1827848" y="1608773"/>
                  </a:cubicBezTo>
                  <a:lnTo>
                    <a:pt x="1879283" y="1586865"/>
                  </a:lnTo>
                  <a:lnTo>
                    <a:pt x="1797368" y="1667828"/>
                  </a:lnTo>
                  <a:cubicBezTo>
                    <a:pt x="1790700" y="1674495"/>
                    <a:pt x="1788795" y="1684020"/>
                    <a:pt x="1792605" y="1691640"/>
                  </a:cubicBezTo>
                  <a:cubicBezTo>
                    <a:pt x="1796415" y="1700213"/>
                    <a:pt x="1804035" y="1704975"/>
                    <a:pt x="1812608" y="1704975"/>
                  </a:cubicBezTo>
                  <a:cubicBezTo>
                    <a:pt x="1812608" y="1704975"/>
                    <a:pt x="1812608" y="1704975"/>
                    <a:pt x="1812608" y="1704975"/>
                  </a:cubicBezTo>
                  <a:lnTo>
                    <a:pt x="1927860" y="1704023"/>
                  </a:lnTo>
                  <a:lnTo>
                    <a:pt x="1927860" y="1704023"/>
                  </a:lnTo>
                  <a:lnTo>
                    <a:pt x="1821180" y="1746885"/>
                  </a:lnTo>
                  <a:cubicBezTo>
                    <a:pt x="1812608" y="1750695"/>
                    <a:pt x="1807845" y="1758315"/>
                    <a:pt x="1807845" y="1766888"/>
                  </a:cubicBezTo>
                  <a:cubicBezTo>
                    <a:pt x="1807845" y="1775460"/>
                    <a:pt x="1813560" y="1784033"/>
                    <a:pt x="1821180" y="1786890"/>
                  </a:cubicBezTo>
                  <a:lnTo>
                    <a:pt x="1927860" y="1829753"/>
                  </a:lnTo>
                  <a:lnTo>
                    <a:pt x="1812608" y="1828800"/>
                  </a:lnTo>
                  <a:cubicBezTo>
                    <a:pt x="1812608" y="1828800"/>
                    <a:pt x="1812608" y="1828800"/>
                    <a:pt x="1812608" y="1828800"/>
                  </a:cubicBezTo>
                  <a:cubicBezTo>
                    <a:pt x="1804035" y="1828800"/>
                    <a:pt x="1795463" y="1834515"/>
                    <a:pt x="1792605" y="1842135"/>
                  </a:cubicBezTo>
                  <a:cubicBezTo>
                    <a:pt x="1788795" y="1850708"/>
                    <a:pt x="1790700" y="1860233"/>
                    <a:pt x="1797368" y="1865948"/>
                  </a:cubicBezTo>
                  <a:lnTo>
                    <a:pt x="1879283" y="1946910"/>
                  </a:lnTo>
                  <a:lnTo>
                    <a:pt x="1773555" y="1902142"/>
                  </a:lnTo>
                  <a:cubicBezTo>
                    <a:pt x="1764983" y="1898333"/>
                    <a:pt x="1755458" y="1900238"/>
                    <a:pt x="1749743" y="1906905"/>
                  </a:cubicBezTo>
                  <a:cubicBezTo>
                    <a:pt x="1742123" y="1913573"/>
                    <a:pt x="1740218" y="1923098"/>
                    <a:pt x="1744028" y="1930717"/>
                  </a:cubicBezTo>
                  <a:close/>
                  <a:moveTo>
                    <a:pt x="1152525" y="1856423"/>
                  </a:moveTo>
                  <a:cubicBezTo>
                    <a:pt x="1154430" y="1866900"/>
                    <a:pt x="1163955" y="1874520"/>
                    <a:pt x="1174433" y="1874520"/>
                  </a:cubicBezTo>
                  <a:cubicBezTo>
                    <a:pt x="1174433" y="1874520"/>
                    <a:pt x="1174433" y="1874520"/>
                    <a:pt x="1174433" y="1874520"/>
                  </a:cubicBezTo>
                  <a:lnTo>
                    <a:pt x="1349693" y="1873567"/>
                  </a:lnTo>
                  <a:lnTo>
                    <a:pt x="1234440" y="1986915"/>
                  </a:lnTo>
                  <a:cubicBezTo>
                    <a:pt x="1099185" y="1962150"/>
                    <a:pt x="946785" y="1965960"/>
                    <a:pt x="816293" y="2017395"/>
                  </a:cubicBezTo>
                  <a:cubicBezTo>
                    <a:pt x="730568" y="2050733"/>
                    <a:pt x="668655" y="2025015"/>
                    <a:pt x="651510" y="1983105"/>
                  </a:cubicBezTo>
                  <a:cubicBezTo>
                    <a:pt x="636270" y="1944053"/>
                    <a:pt x="659130" y="1886903"/>
                    <a:pt x="744855" y="1851660"/>
                  </a:cubicBezTo>
                  <a:cubicBezTo>
                    <a:pt x="864870" y="1803083"/>
                    <a:pt x="1008698" y="1796415"/>
                    <a:pt x="1170623" y="1830705"/>
                  </a:cubicBezTo>
                  <a:lnTo>
                    <a:pt x="1165860" y="1832610"/>
                  </a:lnTo>
                  <a:cubicBezTo>
                    <a:pt x="1155383" y="1836420"/>
                    <a:pt x="1150620" y="1846898"/>
                    <a:pt x="1152525" y="1856423"/>
                  </a:cubicBezTo>
                  <a:close/>
                  <a:moveTo>
                    <a:pt x="1383030" y="2027873"/>
                  </a:moveTo>
                  <a:cubicBezTo>
                    <a:pt x="1361123" y="2019300"/>
                    <a:pt x="1337310" y="2011680"/>
                    <a:pt x="1312545" y="2005013"/>
                  </a:cubicBezTo>
                  <a:lnTo>
                    <a:pt x="1409700" y="1964055"/>
                  </a:lnTo>
                  <a:lnTo>
                    <a:pt x="1383030" y="2027873"/>
                  </a:lnTo>
                  <a:close/>
                  <a:moveTo>
                    <a:pt x="1500188" y="2083117"/>
                  </a:moveTo>
                  <a:cubicBezTo>
                    <a:pt x="1488758" y="2078355"/>
                    <a:pt x="1477328" y="2072640"/>
                    <a:pt x="1463993" y="2065973"/>
                  </a:cubicBezTo>
                  <a:cubicBezTo>
                    <a:pt x="1463040" y="2065973"/>
                    <a:pt x="1462088" y="2065020"/>
                    <a:pt x="1462088" y="2065020"/>
                  </a:cubicBezTo>
                  <a:lnTo>
                    <a:pt x="1501140" y="2025015"/>
                  </a:lnTo>
                  <a:lnTo>
                    <a:pt x="1500188" y="2083117"/>
                  </a:lnTo>
                  <a:close/>
                  <a:moveTo>
                    <a:pt x="2121218" y="1565910"/>
                  </a:moveTo>
                  <a:lnTo>
                    <a:pt x="2218373" y="1728788"/>
                  </a:lnTo>
                  <a:lnTo>
                    <a:pt x="2457450" y="2116455"/>
                  </a:lnTo>
                  <a:cubicBezTo>
                    <a:pt x="2467928" y="2133600"/>
                    <a:pt x="2471738" y="2153603"/>
                    <a:pt x="2467928" y="2173605"/>
                  </a:cubicBezTo>
                  <a:cubicBezTo>
                    <a:pt x="2463165" y="2193608"/>
                    <a:pt x="2451735" y="2210753"/>
                    <a:pt x="2434590" y="2221230"/>
                  </a:cubicBezTo>
                  <a:cubicBezTo>
                    <a:pt x="2399348" y="2244090"/>
                    <a:pt x="2351723" y="2233613"/>
                    <a:pt x="2329815" y="2198370"/>
                  </a:cubicBezTo>
                  <a:lnTo>
                    <a:pt x="2030730" y="1707833"/>
                  </a:lnTo>
                  <a:lnTo>
                    <a:pt x="2049780" y="1700213"/>
                  </a:lnTo>
                  <a:cubicBezTo>
                    <a:pt x="2059305" y="1696403"/>
                    <a:pt x="2065020" y="1685925"/>
                    <a:pt x="2063115" y="1675448"/>
                  </a:cubicBezTo>
                  <a:cubicBezTo>
                    <a:pt x="2061210" y="1664970"/>
                    <a:pt x="2050733" y="1659255"/>
                    <a:pt x="2041208" y="1657350"/>
                  </a:cubicBezTo>
                  <a:lnTo>
                    <a:pt x="2000250" y="1657350"/>
                  </a:lnTo>
                  <a:lnTo>
                    <a:pt x="1993583" y="1646873"/>
                  </a:lnTo>
                  <a:lnTo>
                    <a:pt x="2121218" y="1565910"/>
                  </a:lnTo>
                  <a:close/>
                  <a:moveTo>
                    <a:pt x="1990725" y="1808798"/>
                  </a:moveTo>
                  <a:lnTo>
                    <a:pt x="1886903" y="1766888"/>
                  </a:lnTo>
                  <a:lnTo>
                    <a:pt x="1949768" y="1741170"/>
                  </a:lnTo>
                  <a:lnTo>
                    <a:pt x="1990725" y="1808798"/>
                  </a:lnTo>
                  <a:close/>
                  <a:moveTo>
                    <a:pt x="1865948" y="1659255"/>
                  </a:moveTo>
                  <a:lnTo>
                    <a:pt x="1865948" y="1659255"/>
                  </a:lnTo>
                  <a:lnTo>
                    <a:pt x="1865948" y="1659255"/>
                  </a:lnTo>
                  <a:cubicBezTo>
                    <a:pt x="1865948" y="1659255"/>
                    <a:pt x="1865948" y="1659255"/>
                    <a:pt x="1865948" y="1659255"/>
                  </a:cubicBezTo>
                  <a:close/>
                  <a:moveTo>
                    <a:pt x="2899410" y="658178"/>
                  </a:moveTo>
                  <a:cubicBezTo>
                    <a:pt x="2945130" y="706755"/>
                    <a:pt x="3009900" y="736282"/>
                    <a:pt x="3081338" y="736282"/>
                  </a:cubicBezTo>
                  <a:cubicBezTo>
                    <a:pt x="3151823" y="736282"/>
                    <a:pt x="3216593" y="705803"/>
                    <a:pt x="3263265" y="657225"/>
                  </a:cubicBezTo>
                  <a:lnTo>
                    <a:pt x="3417570" y="2382203"/>
                  </a:lnTo>
                  <a:lnTo>
                    <a:pt x="2747963" y="2382203"/>
                  </a:lnTo>
                  <a:lnTo>
                    <a:pt x="2899410" y="658178"/>
                  </a:lnTo>
                  <a:close/>
                  <a:moveTo>
                    <a:pt x="2914650" y="484823"/>
                  </a:moveTo>
                  <a:cubicBezTo>
                    <a:pt x="2914650" y="393382"/>
                    <a:pt x="2988945" y="318135"/>
                    <a:pt x="3081338" y="318135"/>
                  </a:cubicBezTo>
                  <a:cubicBezTo>
                    <a:pt x="3172778" y="318135"/>
                    <a:pt x="3248025" y="392430"/>
                    <a:pt x="3248025" y="484823"/>
                  </a:cubicBezTo>
                  <a:cubicBezTo>
                    <a:pt x="3248025" y="496253"/>
                    <a:pt x="3247073" y="508635"/>
                    <a:pt x="3244215" y="520065"/>
                  </a:cubicBezTo>
                  <a:cubicBezTo>
                    <a:pt x="3228023" y="596265"/>
                    <a:pt x="3159443" y="651510"/>
                    <a:pt x="3081338" y="651510"/>
                  </a:cubicBezTo>
                  <a:cubicBezTo>
                    <a:pt x="2995613" y="651510"/>
                    <a:pt x="2922270" y="584835"/>
                    <a:pt x="2915603" y="498157"/>
                  </a:cubicBezTo>
                  <a:cubicBezTo>
                    <a:pt x="2915603" y="493395"/>
                    <a:pt x="2914650" y="489585"/>
                    <a:pt x="2914650" y="484823"/>
                  </a:cubicBezTo>
                  <a:close/>
                  <a:moveTo>
                    <a:pt x="3342323" y="587693"/>
                  </a:moveTo>
                  <a:lnTo>
                    <a:pt x="3332798" y="481013"/>
                  </a:lnTo>
                  <a:cubicBezTo>
                    <a:pt x="3332798" y="481013"/>
                    <a:pt x="3332798" y="481013"/>
                    <a:pt x="3332798" y="481013"/>
                  </a:cubicBezTo>
                  <a:cubicBezTo>
                    <a:pt x="3331845" y="443865"/>
                    <a:pt x="3323273" y="408623"/>
                    <a:pt x="3308033" y="377190"/>
                  </a:cubicBezTo>
                  <a:lnTo>
                    <a:pt x="3381375" y="457200"/>
                  </a:lnTo>
                  <a:cubicBezTo>
                    <a:pt x="3381375" y="457200"/>
                    <a:pt x="3381375" y="457200"/>
                    <a:pt x="3381375" y="457200"/>
                  </a:cubicBezTo>
                  <a:cubicBezTo>
                    <a:pt x="3381375" y="457200"/>
                    <a:pt x="3381375" y="457200"/>
                    <a:pt x="3381375" y="457200"/>
                  </a:cubicBezTo>
                  <a:lnTo>
                    <a:pt x="3429000" y="508635"/>
                  </a:lnTo>
                  <a:lnTo>
                    <a:pt x="3342323" y="587693"/>
                  </a:lnTo>
                  <a:close/>
                  <a:moveTo>
                    <a:pt x="3282315" y="102870"/>
                  </a:moveTo>
                  <a:lnTo>
                    <a:pt x="3474720" y="312420"/>
                  </a:lnTo>
                  <a:lnTo>
                    <a:pt x="3415665" y="366713"/>
                  </a:lnTo>
                  <a:lnTo>
                    <a:pt x="3223260" y="157163"/>
                  </a:lnTo>
                  <a:lnTo>
                    <a:pt x="3282315" y="102870"/>
                  </a:lnTo>
                  <a:close/>
                  <a:moveTo>
                    <a:pt x="3084195" y="132398"/>
                  </a:moveTo>
                  <a:lnTo>
                    <a:pt x="3131820" y="183832"/>
                  </a:lnTo>
                  <a:cubicBezTo>
                    <a:pt x="3131820" y="183832"/>
                    <a:pt x="3131820" y="183832"/>
                    <a:pt x="3131820" y="183832"/>
                  </a:cubicBezTo>
                  <a:cubicBezTo>
                    <a:pt x="3131820" y="183832"/>
                    <a:pt x="3131820" y="183832"/>
                    <a:pt x="3131820" y="183832"/>
                  </a:cubicBezTo>
                  <a:lnTo>
                    <a:pt x="3208020" y="266700"/>
                  </a:lnTo>
                  <a:cubicBezTo>
                    <a:pt x="3170873" y="244793"/>
                    <a:pt x="3128010" y="232410"/>
                    <a:pt x="3081338" y="232410"/>
                  </a:cubicBezTo>
                  <a:cubicBezTo>
                    <a:pt x="2943225" y="232410"/>
                    <a:pt x="2831783" y="343853"/>
                    <a:pt x="2828925" y="481013"/>
                  </a:cubicBezTo>
                  <a:cubicBezTo>
                    <a:pt x="2828925" y="481013"/>
                    <a:pt x="2828925" y="481013"/>
                    <a:pt x="2828925" y="481013"/>
                  </a:cubicBezTo>
                  <a:lnTo>
                    <a:pt x="2816543" y="619125"/>
                  </a:lnTo>
                  <a:lnTo>
                    <a:pt x="2696528" y="488632"/>
                  </a:lnTo>
                  <a:lnTo>
                    <a:pt x="3084195" y="132398"/>
                  </a:lnTo>
                  <a:close/>
                  <a:moveTo>
                    <a:pt x="2709863" y="629603"/>
                  </a:moveTo>
                  <a:lnTo>
                    <a:pt x="2806065" y="734378"/>
                  </a:lnTo>
                  <a:lnTo>
                    <a:pt x="2787968" y="944880"/>
                  </a:lnTo>
                  <a:lnTo>
                    <a:pt x="2578418" y="1137285"/>
                  </a:lnTo>
                  <a:lnTo>
                    <a:pt x="2386013" y="927735"/>
                  </a:lnTo>
                  <a:lnTo>
                    <a:pt x="2709863" y="629603"/>
                  </a:lnTo>
                  <a:close/>
                  <a:moveTo>
                    <a:pt x="2414588" y="1085850"/>
                  </a:moveTo>
                  <a:lnTo>
                    <a:pt x="2440305" y="1113473"/>
                  </a:lnTo>
                  <a:lnTo>
                    <a:pt x="2339340" y="1208723"/>
                  </a:lnTo>
                  <a:lnTo>
                    <a:pt x="2316480" y="1183958"/>
                  </a:lnTo>
                  <a:lnTo>
                    <a:pt x="2414588" y="1085850"/>
                  </a:lnTo>
                  <a:close/>
                  <a:moveTo>
                    <a:pt x="2188845" y="1172528"/>
                  </a:moveTo>
                  <a:lnTo>
                    <a:pt x="2332673" y="1327785"/>
                  </a:lnTo>
                  <a:lnTo>
                    <a:pt x="1958340" y="1568767"/>
                  </a:lnTo>
                  <a:lnTo>
                    <a:pt x="1991678" y="1536383"/>
                  </a:lnTo>
                  <a:cubicBezTo>
                    <a:pt x="1999298" y="1528763"/>
                    <a:pt x="2000250" y="1517333"/>
                    <a:pt x="1994535" y="1508760"/>
                  </a:cubicBezTo>
                  <a:cubicBezTo>
                    <a:pt x="1988820" y="1500188"/>
                    <a:pt x="1977390" y="1496378"/>
                    <a:pt x="1967865" y="1501140"/>
                  </a:cubicBezTo>
                  <a:lnTo>
                    <a:pt x="1894523" y="1532573"/>
                  </a:lnTo>
                  <a:lnTo>
                    <a:pt x="2188845" y="1172528"/>
                  </a:lnTo>
                  <a:close/>
                  <a:moveTo>
                    <a:pt x="1386840" y="377190"/>
                  </a:moveTo>
                  <a:cubicBezTo>
                    <a:pt x="1598295" y="377190"/>
                    <a:pt x="1670685" y="441960"/>
                    <a:pt x="1681163" y="641985"/>
                  </a:cubicBezTo>
                  <a:lnTo>
                    <a:pt x="1681163" y="818198"/>
                  </a:lnTo>
                  <a:cubicBezTo>
                    <a:pt x="1672590" y="984885"/>
                    <a:pt x="1614488" y="1184910"/>
                    <a:pt x="1386840" y="1184910"/>
                  </a:cubicBezTo>
                  <a:cubicBezTo>
                    <a:pt x="1159193" y="1184910"/>
                    <a:pt x="1101090" y="985838"/>
                    <a:pt x="1092518" y="821055"/>
                  </a:cubicBezTo>
                  <a:lnTo>
                    <a:pt x="1092518" y="643890"/>
                  </a:lnTo>
                  <a:cubicBezTo>
                    <a:pt x="1102995" y="441007"/>
                    <a:pt x="1174433" y="377190"/>
                    <a:pt x="1386840" y="377190"/>
                  </a:cubicBezTo>
                  <a:close/>
                  <a:moveTo>
                    <a:pt x="929640" y="1119188"/>
                  </a:moveTo>
                  <a:cubicBezTo>
                    <a:pt x="930593" y="1117283"/>
                    <a:pt x="931545" y="1116330"/>
                    <a:pt x="932498" y="1114425"/>
                  </a:cubicBezTo>
                  <a:cubicBezTo>
                    <a:pt x="944880" y="1088708"/>
                    <a:pt x="970598" y="1059180"/>
                    <a:pt x="1058228" y="1055370"/>
                  </a:cubicBezTo>
                  <a:cubicBezTo>
                    <a:pt x="1119188" y="1193483"/>
                    <a:pt x="1233488" y="1269683"/>
                    <a:pt x="1387793" y="1269683"/>
                  </a:cubicBezTo>
                  <a:cubicBezTo>
                    <a:pt x="1540193" y="1269683"/>
                    <a:pt x="1653540" y="1195388"/>
                    <a:pt x="1715453" y="1058228"/>
                  </a:cubicBezTo>
                  <a:cubicBezTo>
                    <a:pt x="1784985" y="1059180"/>
                    <a:pt x="1796415" y="1066800"/>
                    <a:pt x="1810703" y="1077278"/>
                  </a:cubicBezTo>
                  <a:cubicBezTo>
                    <a:pt x="1817370" y="1082040"/>
                    <a:pt x="1824038" y="1087755"/>
                    <a:pt x="1829753" y="1094423"/>
                  </a:cubicBezTo>
                  <a:cubicBezTo>
                    <a:pt x="1835468" y="1101090"/>
                    <a:pt x="1840230" y="1107758"/>
                    <a:pt x="1844040" y="1116330"/>
                  </a:cubicBezTo>
                  <a:cubicBezTo>
                    <a:pt x="1844993" y="1117283"/>
                    <a:pt x="1844993" y="1118235"/>
                    <a:pt x="1845945" y="1120140"/>
                  </a:cubicBezTo>
                  <a:lnTo>
                    <a:pt x="1963103" y="1312545"/>
                  </a:lnTo>
                  <a:lnTo>
                    <a:pt x="1863090" y="1434465"/>
                  </a:lnTo>
                  <a:lnTo>
                    <a:pt x="1875473" y="1405890"/>
                  </a:lnTo>
                  <a:cubicBezTo>
                    <a:pt x="1879283" y="1396365"/>
                    <a:pt x="1876425" y="1384935"/>
                    <a:pt x="1867853" y="1379220"/>
                  </a:cubicBezTo>
                  <a:cubicBezTo>
                    <a:pt x="1859280" y="1373505"/>
                    <a:pt x="1847850" y="1374458"/>
                    <a:pt x="1840230" y="1382078"/>
                  </a:cubicBezTo>
                  <a:lnTo>
                    <a:pt x="1717358" y="1506855"/>
                  </a:lnTo>
                  <a:lnTo>
                    <a:pt x="1718310" y="1331595"/>
                  </a:lnTo>
                  <a:cubicBezTo>
                    <a:pt x="1718310" y="1321118"/>
                    <a:pt x="1710690" y="1311593"/>
                    <a:pt x="1700213" y="1309688"/>
                  </a:cubicBezTo>
                  <a:cubicBezTo>
                    <a:pt x="1689735" y="1307783"/>
                    <a:pt x="1679258" y="1313498"/>
                    <a:pt x="1675448" y="1323023"/>
                  </a:cubicBezTo>
                  <a:lnTo>
                    <a:pt x="1609725" y="1485900"/>
                  </a:lnTo>
                  <a:lnTo>
                    <a:pt x="1544003" y="1323023"/>
                  </a:lnTo>
                  <a:cubicBezTo>
                    <a:pt x="1540193" y="1313498"/>
                    <a:pt x="1529715" y="1307783"/>
                    <a:pt x="1519238" y="1309688"/>
                  </a:cubicBezTo>
                  <a:cubicBezTo>
                    <a:pt x="1508760" y="1311593"/>
                    <a:pt x="1501140" y="1321118"/>
                    <a:pt x="1501140" y="1331595"/>
                  </a:cubicBezTo>
                  <a:lnTo>
                    <a:pt x="1502093" y="1506855"/>
                  </a:lnTo>
                  <a:lnTo>
                    <a:pt x="1379220" y="1382078"/>
                  </a:lnTo>
                  <a:cubicBezTo>
                    <a:pt x="1371600" y="1374458"/>
                    <a:pt x="1360170" y="1373505"/>
                    <a:pt x="1351598" y="1379220"/>
                  </a:cubicBezTo>
                  <a:cubicBezTo>
                    <a:pt x="1343025" y="1384935"/>
                    <a:pt x="1339215" y="1396365"/>
                    <a:pt x="1343978" y="1405890"/>
                  </a:cubicBezTo>
                  <a:lnTo>
                    <a:pt x="1412558" y="1567815"/>
                  </a:lnTo>
                  <a:lnTo>
                    <a:pt x="1250633" y="1499235"/>
                  </a:lnTo>
                  <a:cubicBezTo>
                    <a:pt x="1241108" y="1495425"/>
                    <a:pt x="1229678" y="1498283"/>
                    <a:pt x="1223963" y="1506855"/>
                  </a:cubicBezTo>
                  <a:cubicBezTo>
                    <a:pt x="1218248" y="1515428"/>
                    <a:pt x="1219200" y="1526858"/>
                    <a:pt x="1226820" y="1534478"/>
                  </a:cubicBezTo>
                  <a:lnTo>
                    <a:pt x="1351598" y="1657350"/>
                  </a:lnTo>
                  <a:lnTo>
                    <a:pt x="1245870" y="1656398"/>
                  </a:lnTo>
                  <a:cubicBezTo>
                    <a:pt x="1229678" y="1652588"/>
                    <a:pt x="1204913" y="1649730"/>
                    <a:pt x="1183958" y="1647825"/>
                  </a:cubicBezTo>
                  <a:cubicBezTo>
                    <a:pt x="1173480" y="1646873"/>
                    <a:pt x="1163955" y="1645920"/>
                    <a:pt x="1157288" y="1644967"/>
                  </a:cubicBezTo>
                  <a:cubicBezTo>
                    <a:pt x="1067753" y="1632585"/>
                    <a:pt x="1054418" y="1628775"/>
                    <a:pt x="1048703" y="1614488"/>
                  </a:cubicBezTo>
                  <a:cubicBezTo>
                    <a:pt x="1027748" y="1564958"/>
                    <a:pt x="1001078" y="1537335"/>
                    <a:pt x="962978" y="1527810"/>
                  </a:cubicBezTo>
                  <a:lnTo>
                    <a:pt x="965835" y="1347788"/>
                  </a:lnTo>
                  <a:cubicBezTo>
                    <a:pt x="965835" y="1326833"/>
                    <a:pt x="949643" y="1309688"/>
                    <a:pt x="928688" y="1308735"/>
                  </a:cubicBezTo>
                  <a:cubicBezTo>
                    <a:pt x="908685" y="1307783"/>
                    <a:pt x="890588" y="1324928"/>
                    <a:pt x="889635" y="1345883"/>
                  </a:cubicBezTo>
                  <a:lnTo>
                    <a:pt x="886778" y="1528763"/>
                  </a:lnTo>
                  <a:cubicBezTo>
                    <a:pt x="847725" y="1542098"/>
                    <a:pt x="817245" y="1573530"/>
                    <a:pt x="803910" y="1618298"/>
                  </a:cubicBezTo>
                  <a:cubicBezTo>
                    <a:pt x="801053" y="1623060"/>
                    <a:pt x="786765" y="1635442"/>
                    <a:pt x="729615" y="1655445"/>
                  </a:cubicBezTo>
                  <a:cubicBezTo>
                    <a:pt x="712470" y="1658303"/>
                    <a:pt x="695325" y="1662113"/>
                    <a:pt x="678180" y="1665923"/>
                  </a:cubicBezTo>
                  <a:lnTo>
                    <a:pt x="668655" y="1667828"/>
                  </a:lnTo>
                  <a:cubicBezTo>
                    <a:pt x="631508" y="1677353"/>
                    <a:pt x="595313" y="1688783"/>
                    <a:pt x="561023" y="1701165"/>
                  </a:cubicBezTo>
                  <a:lnTo>
                    <a:pt x="929640" y="1119188"/>
                  </a:lnTo>
                  <a:close/>
                  <a:moveTo>
                    <a:pt x="688658" y="1744980"/>
                  </a:moveTo>
                  <a:lnTo>
                    <a:pt x="694373" y="1743075"/>
                  </a:lnTo>
                  <a:cubicBezTo>
                    <a:pt x="710565" y="1739265"/>
                    <a:pt x="727710" y="1735455"/>
                    <a:pt x="744855" y="1732598"/>
                  </a:cubicBezTo>
                  <a:cubicBezTo>
                    <a:pt x="746760" y="1732598"/>
                    <a:pt x="748665" y="1731645"/>
                    <a:pt x="750570" y="1730692"/>
                  </a:cubicBezTo>
                  <a:cubicBezTo>
                    <a:pt x="803910" y="1711642"/>
                    <a:pt x="862013" y="1687830"/>
                    <a:pt x="874395" y="1643063"/>
                  </a:cubicBezTo>
                  <a:cubicBezTo>
                    <a:pt x="880110" y="1623060"/>
                    <a:pt x="893445" y="1600200"/>
                    <a:pt x="923925" y="1600200"/>
                  </a:cubicBezTo>
                  <a:cubicBezTo>
                    <a:pt x="944880" y="1600200"/>
                    <a:pt x="957263" y="1602105"/>
                    <a:pt x="975360" y="1644015"/>
                  </a:cubicBezTo>
                  <a:cubicBezTo>
                    <a:pt x="999173" y="1700213"/>
                    <a:pt x="1043940" y="1706880"/>
                    <a:pt x="1143953" y="1721167"/>
                  </a:cubicBezTo>
                  <a:cubicBezTo>
                    <a:pt x="1151573" y="1722120"/>
                    <a:pt x="1162050" y="1723073"/>
                    <a:pt x="1172528" y="1724978"/>
                  </a:cubicBezTo>
                  <a:cubicBezTo>
                    <a:pt x="1192530" y="1726883"/>
                    <a:pt x="1216343" y="1729740"/>
                    <a:pt x="1228725" y="1732598"/>
                  </a:cubicBezTo>
                  <a:cubicBezTo>
                    <a:pt x="1234440" y="1733550"/>
                    <a:pt x="1240155" y="1733550"/>
                    <a:pt x="1244918" y="1732598"/>
                  </a:cubicBezTo>
                  <a:lnTo>
                    <a:pt x="1326833" y="1765935"/>
                  </a:lnTo>
                  <a:lnTo>
                    <a:pt x="1270635" y="1788795"/>
                  </a:lnTo>
                  <a:cubicBezTo>
                    <a:pt x="1245870" y="1780223"/>
                    <a:pt x="1223010" y="1773555"/>
                    <a:pt x="1200150" y="1767840"/>
                  </a:cubicBezTo>
                  <a:cubicBezTo>
                    <a:pt x="1018223" y="1726883"/>
                    <a:pt x="856298" y="1733550"/>
                    <a:pt x="719138" y="1788795"/>
                  </a:cubicBezTo>
                  <a:cubicBezTo>
                    <a:pt x="590550" y="1840230"/>
                    <a:pt x="561023" y="1937385"/>
                    <a:pt x="588645" y="2005965"/>
                  </a:cubicBezTo>
                  <a:cubicBezTo>
                    <a:pt x="617220" y="2079308"/>
                    <a:pt x="713423" y="2127885"/>
                    <a:pt x="839153" y="2078355"/>
                  </a:cubicBezTo>
                  <a:cubicBezTo>
                    <a:pt x="1005840" y="2012633"/>
                    <a:pt x="1209675" y="2032635"/>
                    <a:pt x="1356360" y="2088833"/>
                  </a:cubicBezTo>
                  <a:lnTo>
                    <a:pt x="1341120" y="2125028"/>
                  </a:lnTo>
                  <a:cubicBezTo>
                    <a:pt x="1337310" y="2134553"/>
                    <a:pt x="1340168" y="2145983"/>
                    <a:pt x="1348740" y="2151698"/>
                  </a:cubicBezTo>
                  <a:cubicBezTo>
                    <a:pt x="1357313" y="2157413"/>
                    <a:pt x="1368743" y="2156460"/>
                    <a:pt x="1376363" y="2148840"/>
                  </a:cubicBezTo>
                  <a:lnTo>
                    <a:pt x="1411605" y="2113598"/>
                  </a:lnTo>
                  <a:cubicBezTo>
                    <a:pt x="1418273" y="2116455"/>
                    <a:pt x="1424940" y="2120265"/>
                    <a:pt x="1430655" y="2123123"/>
                  </a:cubicBezTo>
                  <a:cubicBezTo>
                    <a:pt x="1456373" y="2137410"/>
                    <a:pt x="1478280" y="2145983"/>
                    <a:pt x="1499235" y="2152650"/>
                  </a:cubicBezTo>
                  <a:lnTo>
                    <a:pt x="1499235" y="2199323"/>
                  </a:lnTo>
                  <a:cubicBezTo>
                    <a:pt x="1499235" y="2209800"/>
                    <a:pt x="1506855" y="2219325"/>
                    <a:pt x="1517333" y="2221230"/>
                  </a:cubicBezTo>
                  <a:cubicBezTo>
                    <a:pt x="1519238" y="2221230"/>
                    <a:pt x="1520190" y="2221230"/>
                    <a:pt x="1522095" y="2221230"/>
                  </a:cubicBezTo>
                  <a:cubicBezTo>
                    <a:pt x="1530668" y="2221230"/>
                    <a:pt x="1539240" y="2215515"/>
                    <a:pt x="1542098" y="2207895"/>
                  </a:cubicBezTo>
                  <a:lnTo>
                    <a:pt x="1607820" y="2045017"/>
                  </a:lnTo>
                  <a:lnTo>
                    <a:pt x="1673543" y="2207895"/>
                  </a:lnTo>
                  <a:cubicBezTo>
                    <a:pt x="1677353" y="2217420"/>
                    <a:pt x="1687830" y="2223135"/>
                    <a:pt x="1698308" y="2221230"/>
                  </a:cubicBezTo>
                  <a:cubicBezTo>
                    <a:pt x="1700213" y="2221230"/>
                    <a:pt x="1702118" y="2220278"/>
                    <a:pt x="1704023" y="2219325"/>
                  </a:cubicBezTo>
                  <a:lnTo>
                    <a:pt x="1704023" y="2316480"/>
                  </a:lnTo>
                  <a:cubicBezTo>
                    <a:pt x="1704023" y="2329815"/>
                    <a:pt x="1714500" y="2340293"/>
                    <a:pt x="1727835" y="2340293"/>
                  </a:cubicBezTo>
                  <a:lnTo>
                    <a:pt x="1862138" y="2340293"/>
                  </a:lnTo>
                  <a:cubicBezTo>
                    <a:pt x="1875473" y="2340293"/>
                    <a:pt x="1885950" y="2329815"/>
                    <a:pt x="1885950" y="2316480"/>
                  </a:cubicBezTo>
                  <a:lnTo>
                    <a:pt x="1885950" y="2199323"/>
                  </a:lnTo>
                  <a:cubicBezTo>
                    <a:pt x="1885950" y="2185988"/>
                    <a:pt x="1875473" y="2175510"/>
                    <a:pt x="1862138" y="2175510"/>
                  </a:cubicBezTo>
                  <a:lnTo>
                    <a:pt x="1727835" y="2175510"/>
                  </a:lnTo>
                  <a:cubicBezTo>
                    <a:pt x="1723073" y="2175510"/>
                    <a:pt x="1719263" y="2177415"/>
                    <a:pt x="1715453" y="2179320"/>
                  </a:cubicBezTo>
                  <a:lnTo>
                    <a:pt x="1714500" y="2024063"/>
                  </a:lnTo>
                  <a:lnTo>
                    <a:pt x="1837373" y="2148840"/>
                  </a:lnTo>
                  <a:cubicBezTo>
                    <a:pt x="1844993" y="2156460"/>
                    <a:pt x="1856423" y="2157413"/>
                    <a:pt x="1864995" y="2151698"/>
                  </a:cubicBezTo>
                  <a:cubicBezTo>
                    <a:pt x="1865948" y="2150745"/>
                    <a:pt x="1866900" y="2149793"/>
                    <a:pt x="1867853" y="2148840"/>
                  </a:cubicBezTo>
                  <a:cubicBezTo>
                    <a:pt x="1895475" y="2166938"/>
                    <a:pt x="1920240" y="2180273"/>
                    <a:pt x="1943100" y="2188845"/>
                  </a:cubicBezTo>
                  <a:lnTo>
                    <a:pt x="1943100" y="2356485"/>
                  </a:lnTo>
                  <a:cubicBezTo>
                    <a:pt x="1818323" y="2358390"/>
                    <a:pt x="1691640" y="2359343"/>
                    <a:pt x="1666875" y="2357438"/>
                  </a:cubicBezTo>
                  <a:cubicBezTo>
                    <a:pt x="1659255" y="2352675"/>
                    <a:pt x="1640205" y="2337435"/>
                    <a:pt x="1624965" y="2325053"/>
                  </a:cubicBezTo>
                  <a:cubicBezTo>
                    <a:pt x="1583055" y="2291715"/>
                    <a:pt x="1525905" y="2245995"/>
                    <a:pt x="1455420" y="2208848"/>
                  </a:cubicBezTo>
                  <a:lnTo>
                    <a:pt x="1371600" y="2168843"/>
                  </a:lnTo>
                  <a:cubicBezTo>
                    <a:pt x="1279208" y="2128838"/>
                    <a:pt x="1195388" y="2108835"/>
                    <a:pt x="1122045" y="2108835"/>
                  </a:cubicBezTo>
                  <a:cubicBezTo>
                    <a:pt x="980123" y="2108835"/>
                    <a:pt x="862965" y="2151698"/>
                    <a:pt x="790575" y="2187893"/>
                  </a:cubicBezTo>
                  <a:cubicBezTo>
                    <a:pt x="754380" y="2205990"/>
                    <a:pt x="721995" y="2225040"/>
                    <a:pt x="696278" y="2245043"/>
                  </a:cubicBezTo>
                  <a:cubicBezTo>
                    <a:pt x="653415" y="2278380"/>
                    <a:pt x="607695" y="2305050"/>
                    <a:pt x="561023" y="2325053"/>
                  </a:cubicBezTo>
                  <a:cubicBezTo>
                    <a:pt x="578168" y="2293620"/>
                    <a:pt x="587693" y="2257425"/>
                    <a:pt x="587693" y="2219325"/>
                  </a:cubicBezTo>
                  <a:cubicBezTo>
                    <a:pt x="587693" y="2093595"/>
                    <a:pt x="481965" y="1990725"/>
                    <a:pt x="352425" y="1990725"/>
                  </a:cubicBezTo>
                  <a:cubicBezTo>
                    <a:pt x="320040" y="1990725"/>
                    <a:pt x="288608" y="1997392"/>
                    <a:pt x="260985" y="2008823"/>
                  </a:cubicBezTo>
                  <a:cubicBezTo>
                    <a:pt x="344805" y="1890713"/>
                    <a:pt x="496253" y="1792605"/>
                    <a:pt x="688658" y="1744980"/>
                  </a:cubicBezTo>
                  <a:close/>
                  <a:moveTo>
                    <a:pt x="1751648" y="2292668"/>
                  </a:moveTo>
                  <a:lnTo>
                    <a:pt x="1751648" y="2223135"/>
                  </a:lnTo>
                  <a:lnTo>
                    <a:pt x="1838325" y="2223135"/>
                  </a:lnTo>
                  <a:lnTo>
                    <a:pt x="1838325" y="2292668"/>
                  </a:lnTo>
                  <a:lnTo>
                    <a:pt x="1751648" y="2292668"/>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0" name="Freeform 1535">
              <a:extLst>
                <a:ext uri="{FF2B5EF4-FFF2-40B4-BE49-F238E27FC236}">
                  <a16:creationId xmlns:a16="http://schemas.microsoft.com/office/drawing/2014/main" id="{A53C5B16-BE25-B59C-A7BB-935D7A069CFA}"/>
                </a:ext>
              </a:extLst>
            </p:cNvPr>
            <p:cNvSpPr/>
            <p:nvPr/>
          </p:nvSpPr>
          <p:spPr>
            <a:xfrm>
              <a:off x="3912870" y="1884997"/>
              <a:ext cx="438150" cy="376237"/>
            </a:xfrm>
            <a:custGeom>
              <a:avLst/>
              <a:gdLst>
                <a:gd name="connsiteX0" fmla="*/ 95250 w 438150"/>
                <a:gd name="connsiteY0" fmla="*/ 376238 h 376237"/>
                <a:gd name="connsiteX1" fmla="*/ 342900 w 438150"/>
                <a:gd name="connsiteY1" fmla="*/ 376238 h 376237"/>
                <a:gd name="connsiteX2" fmla="*/ 438150 w 438150"/>
                <a:gd name="connsiteY2" fmla="*/ 280988 h 376237"/>
                <a:gd name="connsiteX3" fmla="*/ 438150 w 438150"/>
                <a:gd name="connsiteY3" fmla="*/ 196215 h 376237"/>
                <a:gd name="connsiteX4" fmla="*/ 438150 w 438150"/>
                <a:gd name="connsiteY4" fmla="*/ 28575 h 376237"/>
                <a:gd name="connsiteX5" fmla="*/ 409575 w 438150"/>
                <a:gd name="connsiteY5" fmla="*/ 0 h 376237"/>
                <a:gd name="connsiteX6" fmla="*/ 381000 w 438150"/>
                <a:gd name="connsiteY6" fmla="*/ 28575 h 376237"/>
                <a:gd name="connsiteX7" fmla="*/ 381000 w 438150"/>
                <a:gd name="connsiteY7" fmla="*/ 108585 h 376237"/>
                <a:gd name="connsiteX8" fmla="*/ 342900 w 438150"/>
                <a:gd name="connsiteY8" fmla="*/ 100013 h 376237"/>
                <a:gd name="connsiteX9" fmla="*/ 95250 w 438150"/>
                <a:gd name="connsiteY9" fmla="*/ 100013 h 376237"/>
                <a:gd name="connsiteX10" fmla="*/ 57150 w 438150"/>
                <a:gd name="connsiteY10" fmla="*/ 108585 h 376237"/>
                <a:gd name="connsiteX11" fmla="*/ 57150 w 438150"/>
                <a:gd name="connsiteY11" fmla="*/ 28575 h 376237"/>
                <a:gd name="connsiteX12" fmla="*/ 28575 w 438150"/>
                <a:gd name="connsiteY12" fmla="*/ 0 h 376237"/>
                <a:gd name="connsiteX13" fmla="*/ 0 w 438150"/>
                <a:gd name="connsiteY13" fmla="*/ 28575 h 376237"/>
                <a:gd name="connsiteX14" fmla="*/ 0 w 438150"/>
                <a:gd name="connsiteY14" fmla="*/ 196215 h 376237"/>
                <a:gd name="connsiteX15" fmla="*/ 0 w 438150"/>
                <a:gd name="connsiteY15" fmla="*/ 280988 h 376237"/>
                <a:gd name="connsiteX16" fmla="*/ 95250 w 438150"/>
                <a:gd name="connsiteY16" fmla="*/ 376238 h 376237"/>
                <a:gd name="connsiteX17" fmla="*/ 95250 w 438150"/>
                <a:gd name="connsiteY17" fmla="*/ 158115 h 376237"/>
                <a:gd name="connsiteX18" fmla="*/ 342900 w 438150"/>
                <a:gd name="connsiteY18" fmla="*/ 158115 h 376237"/>
                <a:gd name="connsiteX19" fmla="*/ 381000 w 438150"/>
                <a:gd name="connsiteY19" fmla="*/ 196215 h 376237"/>
                <a:gd name="connsiteX20" fmla="*/ 381000 w 438150"/>
                <a:gd name="connsiteY20" fmla="*/ 280988 h 376237"/>
                <a:gd name="connsiteX21" fmla="*/ 342900 w 438150"/>
                <a:gd name="connsiteY21" fmla="*/ 319088 h 376237"/>
                <a:gd name="connsiteX22" fmla="*/ 95250 w 438150"/>
                <a:gd name="connsiteY22" fmla="*/ 319088 h 376237"/>
                <a:gd name="connsiteX23" fmla="*/ 57150 w 438150"/>
                <a:gd name="connsiteY23" fmla="*/ 280988 h 376237"/>
                <a:gd name="connsiteX24" fmla="*/ 57150 w 438150"/>
                <a:gd name="connsiteY24" fmla="*/ 196215 h 376237"/>
                <a:gd name="connsiteX25" fmla="*/ 95250 w 438150"/>
                <a:gd name="connsiteY25" fmla="*/ 158115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8150" h="376237">
                  <a:moveTo>
                    <a:pt x="95250" y="376238"/>
                  </a:moveTo>
                  <a:lnTo>
                    <a:pt x="342900" y="376238"/>
                  </a:lnTo>
                  <a:cubicBezTo>
                    <a:pt x="395288" y="376238"/>
                    <a:pt x="438150" y="333375"/>
                    <a:pt x="438150" y="280988"/>
                  </a:cubicBezTo>
                  <a:lnTo>
                    <a:pt x="438150" y="196215"/>
                  </a:lnTo>
                  <a:lnTo>
                    <a:pt x="438150" y="28575"/>
                  </a:lnTo>
                  <a:cubicBezTo>
                    <a:pt x="438150" y="12383"/>
                    <a:pt x="425767" y="0"/>
                    <a:pt x="409575" y="0"/>
                  </a:cubicBezTo>
                  <a:cubicBezTo>
                    <a:pt x="393383" y="0"/>
                    <a:pt x="381000" y="12383"/>
                    <a:pt x="381000" y="28575"/>
                  </a:cubicBezTo>
                  <a:lnTo>
                    <a:pt x="381000" y="108585"/>
                  </a:lnTo>
                  <a:cubicBezTo>
                    <a:pt x="369570" y="103823"/>
                    <a:pt x="356235" y="100013"/>
                    <a:pt x="342900" y="100013"/>
                  </a:cubicBezTo>
                  <a:lnTo>
                    <a:pt x="95250" y="100013"/>
                  </a:lnTo>
                  <a:cubicBezTo>
                    <a:pt x="81915" y="100013"/>
                    <a:pt x="68580" y="102870"/>
                    <a:pt x="57150" y="108585"/>
                  </a:cubicBezTo>
                  <a:lnTo>
                    <a:pt x="57150" y="28575"/>
                  </a:lnTo>
                  <a:cubicBezTo>
                    <a:pt x="57150" y="12383"/>
                    <a:pt x="44767" y="0"/>
                    <a:pt x="28575" y="0"/>
                  </a:cubicBezTo>
                  <a:cubicBezTo>
                    <a:pt x="12383" y="0"/>
                    <a:pt x="0" y="12383"/>
                    <a:pt x="0" y="28575"/>
                  </a:cubicBezTo>
                  <a:lnTo>
                    <a:pt x="0" y="196215"/>
                  </a:lnTo>
                  <a:lnTo>
                    <a:pt x="0" y="280988"/>
                  </a:lnTo>
                  <a:cubicBezTo>
                    <a:pt x="0" y="333375"/>
                    <a:pt x="42863" y="376238"/>
                    <a:pt x="95250" y="376238"/>
                  </a:cubicBezTo>
                  <a:close/>
                  <a:moveTo>
                    <a:pt x="95250" y="158115"/>
                  </a:moveTo>
                  <a:lnTo>
                    <a:pt x="342900" y="158115"/>
                  </a:lnTo>
                  <a:cubicBezTo>
                    <a:pt x="363855" y="158115"/>
                    <a:pt x="381000" y="175260"/>
                    <a:pt x="381000" y="196215"/>
                  </a:cubicBezTo>
                  <a:lnTo>
                    <a:pt x="381000" y="280988"/>
                  </a:lnTo>
                  <a:cubicBezTo>
                    <a:pt x="381000" y="301943"/>
                    <a:pt x="363855" y="319088"/>
                    <a:pt x="342900" y="319088"/>
                  </a:cubicBezTo>
                  <a:lnTo>
                    <a:pt x="95250" y="319088"/>
                  </a:lnTo>
                  <a:cubicBezTo>
                    <a:pt x="74295" y="319088"/>
                    <a:pt x="57150" y="301943"/>
                    <a:pt x="57150" y="280988"/>
                  </a:cubicBezTo>
                  <a:lnTo>
                    <a:pt x="57150" y="196215"/>
                  </a:lnTo>
                  <a:cubicBezTo>
                    <a:pt x="57150" y="175260"/>
                    <a:pt x="74295" y="158115"/>
                    <a:pt x="95250" y="15811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
        <p:nvSpPr>
          <p:cNvPr id="12" name="Oval 11">
            <a:extLst>
              <a:ext uri="{FF2B5EF4-FFF2-40B4-BE49-F238E27FC236}">
                <a16:creationId xmlns:a16="http://schemas.microsoft.com/office/drawing/2014/main" id="{96C2E50F-F806-2F67-BC56-68A15F432C59}"/>
              </a:ext>
            </a:extLst>
          </p:cNvPr>
          <p:cNvSpPr/>
          <p:nvPr/>
        </p:nvSpPr>
        <p:spPr>
          <a:xfrm>
            <a:off x="3008819" y="1187450"/>
            <a:ext cx="1061487" cy="1061487"/>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sp>
        <p:nvSpPr>
          <p:cNvPr id="41" name="Graphic 8">
            <a:extLst>
              <a:ext uri="{FF2B5EF4-FFF2-40B4-BE49-F238E27FC236}">
                <a16:creationId xmlns:a16="http://schemas.microsoft.com/office/drawing/2014/main" id="{47436ED7-6DF7-FFF4-E7E2-346554D4B6CD}"/>
              </a:ext>
            </a:extLst>
          </p:cNvPr>
          <p:cNvSpPr>
            <a:spLocks noChangeAspect="1"/>
          </p:cNvSpPr>
          <p:nvPr/>
        </p:nvSpPr>
        <p:spPr>
          <a:xfrm>
            <a:off x="3428343" y="1480449"/>
            <a:ext cx="222439" cy="475488"/>
          </a:xfrm>
          <a:custGeom>
            <a:avLst/>
            <a:gdLst>
              <a:gd name="connsiteX0" fmla="*/ 82272 w 295870"/>
              <a:gd name="connsiteY0" fmla="*/ 632460 h 632459"/>
              <a:gd name="connsiteX1" fmla="*/ 77510 w 295870"/>
              <a:gd name="connsiteY1" fmla="*/ 631508 h 632459"/>
              <a:gd name="connsiteX2" fmla="*/ 68937 w 295870"/>
              <a:gd name="connsiteY2" fmla="*/ 615315 h 632459"/>
              <a:gd name="connsiteX3" fmla="*/ 113705 w 295870"/>
              <a:gd name="connsiteY3" fmla="*/ 385763 h 632459"/>
              <a:gd name="connsiteX4" fmla="*/ 14645 w 295870"/>
              <a:gd name="connsiteY4" fmla="*/ 385763 h 632459"/>
              <a:gd name="connsiteX5" fmla="*/ 3215 w 295870"/>
              <a:gd name="connsiteY5" fmla="*/ 380047 h 632459"/>
              <a:gd name="connsiteX6" fmla="*/ 357 w 295870"/>
              <a:gd name="connsiteY6" fmla="*/ 367665 h 632459"/>
              <a:gd name="connsiteX7" fmla="*/ 87987 w 295870"/>
              <a:gd name="connsiteY7" fmla="*/ 10478 h 632459"/>
              <a:gd name="connsiteX8" fmla="*/ 102275 w 295870"/>
              <a:gd name="connsiteY8" fmla="*/ 0 h 632459"/>
              <a:gd name="connsiteX9" fmla="*/ 225147 w 295870"/>
              <a:gd name="connsiteY9" fmla="*/ 0 h 632459"/>
              <a:gd name="connsiteX10" fmla="*/ 236577 w 295870"/>
              <a:gd name="connsiteY10" fmla="*/ 5715 h 632459"/>
              <a:gd name="connsiteX11" fmla="*/ 239435 w 295870"/>
              <a:gd name="connsiteY11" fmla="*/ 18098 h 632459"/>
              <a:gd name="connsiteX12" fmla="*/ 188000 w 295870"/>
              <a:gd name="connsiteY12" fmla="*/ 259080 h 632459"/>
              <a:gd name="connsiteX13" fmla="*/ 281345 w 295870"/>
              <a:gd name="connsiteY13" fmla="*/ 259080 h 632459"/>
              <a:gd name="connsiteX14" fmla="*/ 293727 w 295870"/>
              <a:gd name="connsiteY14" fmla="*/ 265748 h 632459"/>
              <a:gd name="connsiteX15" fmla="*/ 293727 w 295870"/>
              <a:gd name="connsiteY15" fmla="*/ 280035 h 632459"/>
              <a:gd name="connsiteX16" fmla="*/ 94655 w 295870"/>
              <a:gd name="connsiteY16" fmla="*/ 624840 h 632459"/>
              <a:gd name="connsiteX17" fmla="*/ 82272 w 295870"/>
              <a:gd name="connsiteY17" fmla="*/ 632460 h 632459"/>
              <a:gd name="connsiteX18" fmla="*/ 32742 w 295870"/>
              <a:gd name="connsiteY18" fmla="*/ 357188 h 632459"/>
              <a:gd name="connsiteX19" fmla="*/ 129897 w 295870"/>
              <a:gd name="connsiteY19" fmla="*/ 357188 h 632459"/>
              <a:gd name="connsiteX20" fmla="*/ 141327 w 295870"/>
              <a:gd name="connsiteY20" fmla="*/ 361950 h 632459"/>
              <a:gd name="connsiteX21" fmla="*/ 144185 w 295870"/>
              <a:gd name="connsiteY21" fmla="*/ 373380 h 632459"/>
              <a:gd name="connsiteX22" fmla="*/ 112752 w 295870"/>
              <a:gd name="connsiteY22" fmla="*/ 535305 h 632459"/>
              <a:gd name="connsiteX23" fmla="*/ 256580 w 295870"/>
              <a:gd name="connsiteY23" fmla="*/ 285750 h 632459"/>
              <a:gd name="connsiteX24" fmla="*/ 169902 w 295870"/>
              <a:gd name="connsiteY24" fmla="*/ 285750 h 632459"/>
              <a:gd name="connsiteX25" fmla="*/ 158472 w 295870"/>
              <a:gd name="connsiteY25" fmla="*/ 280035 h 632459"/>
              <a:gd name="connsiteX26" fmla="*/ 155615 w 295870"/>
              <a:gd name="connsiteY26" fmla="*/ 267653 h 632459"/>
              <a:gd name="connsiteX27" fmla="*/ 207050 w 295870"/>
              <a:gd name="connsiteY27" fmla="*/ 26670 h 632459"/>
              <a:gd name="connsiteX28" fmla="*/ 112752 w 295870"/>
              <a:gd name="connsiteY28" fmla="*/ 26670 h 632459"/>
              <a:gd name="connsiteX29" fmla="*/ 32742 w 295870"/>
              <a:gd name="connsiteY29" fmla="*/ 357188 h 63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5870" h="632459">
                <a:moveTo>
                  <a:pt x="82272" y="632460"/>
                </a:moveTo>
                <a:cubicBezTo>
                  <a:pt x="80367" y="632460"/>
                  <a:pt x="78462" y="632460"/>
                  <a:pt x="77510" y="631508"/>
                </a:cubicBezTo>
                <a:cubicBezTo>
                  <a:pt x="70842" y="628650"/>
                  <a:pt x="67032" y="621983"/>
                  <a:pt x="68937" y="615315"/>
                </a:cubicBezTo>
                <a:lnTo>
                  <a:pt x="113705" y="385763"/>
                </a:lnTo>
                <a:lnTo>
                  <a:pt x="14645" y="385763"/>
                </a:lnTo>
                <a:cubicBezTo>
                  <a:pt x="9882" y="385763"/>
                  <a:pt x="6072" y="383858"/>
                  <a:pt x="3215" y="380047"/>
                </a:cubicBezTo>
                <a:cubicBezTo>
                  <a:pt x="357" y="376238"/>
                  <a:pt x="-595" y="372428"/>
                  <a:pt x="357" y="367665"/>
                </a:cubicBezTo>
                <a:lnTo>
                  <a:pt x="87987" y="10478"/>
                </a:lnTo>
                <a:cubicBezTo>
                  <a:pt x="89892" y="3810"/>
                  <a:pt x="95607" y="0"/>
                  <a:pt x="102275" y="0"/>
                </a:cubicBezTo>
                <a:lnTo>
                  <a:pt x="225147" y="0"/>
                </a:lnTo>
                <a:cubicBezTo>
                  <a:pt x="229910" y="0"/>
                  <a:pt x="233720" y="1905"/>
                  <a:pt x="236577" y="5715"/>
                </a:cubicBezTo>
                <a:cubicBezTo>
                  <a:pt x="239435" y="9525"/>
                  <a:pt x="240387" y="13335"/>
                  <a:pt x="239435" y="18098"/>
                </a:cubicBezTo>
                <a:lnTo>
                  <a:pt x="188000" y="259080"/>
                </a:lnTo>
                <a:lnTo>
                  <a:pt x="281345" y="259080"/>
                </a:lnTo>
                <a:cubicBezTo>
                  <a:pt x="286107" y="259080"/>
                  <a:pt x="290870" y="261938"/>
                  <a:pt x="293727" y="265748"/>
                </a:cubicBezTo>
                <a:cubicBezTo>
                  <a:pt x="296585" y="270510"/>
                  <a:pt x="296585" y="275273"/>
                  <a:pt x="293727" y="280035"/>
                </a:cubicBezTo>
                <a:lnTo>
                  <a:pt x="94655" y="624840"/>
                </a:lnTo>
                <a:cubicBezTo>
                  <a:pt x="91797" y="629603"/>
                  <a:pt x="87035" y="632460"/>
                  <a:pt x="82272" y="632460"/>
                </a:cubicBezTo>
                <a:close/>
                <a:moveTo>
                  <a:pt x="32742" y="357188"/>
                </a:moveTo>
                <a:lnTo>
                  <a:pt x="129897" y="357188"/>
                </a:lnTo>
                <a:cubicBezTo>
                  <a:pt x="133707" y="357188"/>
                  <a:pt x="138470" y="359093"/>
                  <a:pt x="141327" y="361950"/>
                </a:cubicBezTo>
                <a:cubicBezTo>
                  <a:pt x="144185" y="364808"/>
                  <a:pt x="145137" y="369570"/>
                  <a:pt x="144185" y="373380"/>
                </a:cubicBezTo>
                <a:lnTo>
                  <a:pt x="112752" y="535305"/>
                </a:lnTo>
                <a:lnTo>
                  <a:pt x="256580" y="285750"/>
                </a:lnTo>
                <a:lnTo>
                  <a:pt x="169902" y="285750"/>
                </a:lnTo>
                <a:cubicBezTo>
                  <a:pt x="165140" y="285750"/>
                  <a:pt x="161330" y="283845"/>
                  <a:pt x="158472" y="280035"/>
                </a:cubicBezTo>
                <a:cubicBezTo>
                  <a:pt x="155615" y="276225"/>
                  <a:pt x="154662" y="272415"/>
                  <a:pt x="155615" y="267653"/>
                </a:cubicBezTo>
                <a:lnTo>
                  <a:pt x="207050" y="26670"/>
                </a:lnTo>
                <a:lnTo>
                  <a:pt x="112752" y="26670"/>
                </a:lnTo>
                <a:lnTo>
                  <a:pt x="32742" y="357188"/>
                </a:lnTo>
                <a:close/>
              </a:path>
            </a:pathLst>
          </a:custGeom>
          <a:solidFill>
            <a:schemeClr val="tx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4" name="Oval 13">
            <a:extLst>
              <a:ext uri="{FF2B5EF4-FFF2-40B4-BE49-F238E27FC236}">
                <a16:creationId xmlns:a16="http://schemas.microsoft.com/office/drawing/2014/main" id="{0BD8BFF8-E222-1991-BF8A-0A42E76D8F63}"/>
              </a:ext>
            </a:extLst>
          </p:cNvPr>
          <p:cNvSpPr/>
          <p:nvPr/>
        </p:nvSpPr>
        <p:spPr>
          <a:xfrm>
            <a:off x="7133827" y="1187450"/>
            <a:ext cx="1061487" cy="1061487"/>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sp>
        <p:nvSpPr>
          <p:cNvPr id="43" name="Graphic 114">
            <a:extLst>
              <a:ext uri="{FF2B5EF4-FFF2-40B4-BE49-F238E27FC236}">
                <a16:creationId xmlns:a16="http://schemas.microsoft.com/office/drawing/2014/main" id="{6D8077A5-CF6D-0ADF-BFA8-7870FC083A71}"/>
              </a:ext>
            </a:extLst>
          </p:cNvPr>
          <p:cNvSpPr>
            <a:spLocks noChangeAspect="1"/>
          </p:cNvSpPr>
          <p:nvPr/>
        </p:nvSpPr>
        <p:spPr>
          <a:xfrm>
            <a:off x="7329202" y="1480449"/>
            <a:ext cx="670736" cy="475488"/>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ja-JP" altLang="en-US" dirty="0">
              <a:ea typeface="Meiryo" panose="020B0604030504040204" pitchFamily="34" charset="-128"/>
            </a:endParaRPr>
          </a:p>
        </p:txBody>
      </p:sp>
    </p:spTree>
    <p:extLst>
      <p:ext uri="{BB962C8B-B14F-4D97-AF65-F5344CB8AC3E}">
        <p14:creationId xmlns:p14="http://schemas.microsoft.com/office/powerpoint/2010/main" val="2114790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8B74-6A5A-A9D5-6F86-23F54147DBCD}"/>
              </a:ext>
            </a:extLst>
          </p:cNvPr>
          <p:cNvSpPr>
            <a:spLocks noGrp="1"/>
          </p:cNvSpPr>
          <p:nvPr>
            <p:ph type="title"/>
          </p:nvPr>
        </p:nvSpPr>
        <p:spPr>
          <a:xfrm>
            <a:off x="368300" y="365125"/>
            <a:ext cx="8407400" cy="674031"/>
          </a:xfrm>
        </p:spPr>
        <p:txBody>
          <a:bodyPr rtlCol="0"/>
          <a:lstStyle/>
          <a:p>
            <a:pPr rtl="0"/>
            <a:r>
              <a:rPr lang="ja-JP" altLang="en-US" sz="2400" dirty="0">
                <a:ea typeface="Meiryo" panose="020B0604030504040204" pitchFamily="34" charset="-128"/>
              </a:rPr>
              <a:t>サステナブルな慣行に基づくクラウドと</a:t>
            </a:r>
            <a:br>
              <a:rPr lang="en-US" altLang="ja-JP" sz="2400" dirty="0">
                <a:ea typeface="Meiryo" panose="020B0604030504040204" pitchFamily="34" charset="-128"/>
              </a:rPr>
            </a:br>
            <a:r>
              <a:rPr lang="ja-JP" altLang="en-US" sz="2400" dirty="0">
                <a:ea typeface="Meiryo" panose="020B0604030504040204" pitchFamily="34" charset="-128"/>
              </a:rPr>
              <a:t>ビジュアル コンピューティング </a:t>
            </a:r>
          </a:p>
        </p:txBody>
      </p:sp>
      <p:cxnSp>
        <p:nvCxnSpPr>
          <p:cNvPr id="55" name="Straight Connector 54">
            <a:extLst>
              <a:ext uri="{FF2B5EF4-FFF2-40B4-BE49-F238E27FC236}">
                <a16:creationId xmlns:a16="http://schemas.microsoft.com/office/drawing/2014/main" id="{95B2A892-7792-4884-8737-387B0E7FC726}"/>
              </a:ext>
            </a:extLst>
          </p:cNvPr>
          <p:cNvCxnSpPr>
            <a:cxnSpLocks/>
          </p:cNvCxnSpPr>
          <p:nvPr/>
        </p:nvCxnSpPr>
        <p:spPr>
          <a:xfrm flipH="1">
            <a:off x="366713" y="3516681"/>
            <a:ext cx="39776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D7CBA18-6F9A-531E-EE0A-C5923202F1CD}"/>
              </a:ext>
            </a:extLst>
          </p:cNvPr>
          <p:cNvCxnSpPr>
            <a:cxnSpLocks/>
          </p:cNvCxnSpPr>
          <p:nvPr/>
        </p:nvCxnSpPr>
        <p:spPr>
          <a:xfrm flipH="1">
            <a:off x="366713" y="2235098"/>
            <a:ext cx="39776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FE78F54-B116-5CD4-73A6-CF226E16FE86}"/>
              </a:ext>
            </a:extLst>
          </p:cNvPr>
          <p:cNvCxnSpPr>
            <a:cxnSpLocks/>
          </p:cNvCxnSpPr>
          <p:nvPr/>
        </p:nvCxnSpPr>
        <p:spPr>
          <a:xfrm flipH="1">
            <a:off x="4798060" y="2235098"/>
            <a:ext cx="39776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943C9BA-300E-4C64-F7C7-52024624FC5F}"/>
              </a:ext>
            </a:extLst>
          </p:cNvPr>
          <p:cNvCxnSpPr>
            <a:cxnSpLocks/>
          </p:cNvCxnSpPr>
          <p:nvPr/>
        </p:nvCxnSpPr>
        <p:spPr>
          <a:xfrm>
            <a:off x="4572000" y="1233511"/>
            <a:ext cx="0" cy="3546452"/>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itle 5">
            <a:extLst>
              <a:ext uri="{FF2B5EF4-FFF2-40B4-BE49-F238E27FC236}">
                <a16:creationId xmlns:a16="http://schemas.microsoft.com/office/drawing/2014/main" id="{19D361BD-1157-1F73-D9E2-097C33888CD7}"/>
              </a:ext>
            </a:extLst>
          </p:cNvPr>
          <p:cNvSpPr txBox="1">
            <a:spLocks/>
          </p:cNvSpPr>
          <p:nvPr/>
        </p:nvSpPr>
        <p:spPr>
          <a:xfrm>
            <a:off x="1315695" y="1213433"/>
            <a:ext cx="3022977" cy="76174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solidFill>
                  <a:schemeClr val="accent1"/>
                </a:solidFill>
                <a:ea typeface="Meiryo" panose="020B0604030504040204" pitchFamily="34" charset="-128"/>
                <a:cs typeface="+mj-cs"/>
              </a:rPr>
              <a:t>エネルギー消費量を削減</a:t>
            </a:r>
          </a:p>
          <a:p>
            <a:pPr marL="0" lvl="1" defTabSz="685800" rtl="0">
              <a:spcBef>
                <a:spcPct val="0"/>
              </a:spcBef>
              <a:spcAft>
                <a:spcPts val="300"/>
              </a:spcAft>
            </a:pPr>
            <a:r>
              <a:rPr lang="en-US" altLang="ja-JP" sz="1100" dirty="0">
                <a:ea typeface="Meiryo" panose="020B0604030504040204" pitchFamily="34" charset="-128"/>
                <a:cs typeface="+mj-cs"/>
              </a:rPr>
              <a:t>IT </a:t>
            </a:r>
            <a:r>
              <a:rPr lang="ja-JP" altLang="en-US" sz="1100" dirty="0">
                <a:ea typeface="Meiryo" panose="020B0604030504040204" pitchFamily="34" charset="-128"/>
                <a:cs typeface="+mj-cs"/>
              </a:rPr>
              <a:t>リソースを単一のデータ センターに統合することで、エネルギー使用量を削減します。 </a:t>
            </a:r>
            <a:br>
              <a:rPr lang="en-US" altLang="ja-JP" sz="1100" dirty="0">
                <a:ea typeface="Meiryo" panose="020B0604030504040204" pitchFamily="34" charset="-128"/>
                <a:cs typeface="+mj-cs"/>
              </a:rPr>
            </a:br>
            <a:r>
              <a:rPr lang="ja-JP" altLang="en-US" sz="1100" dirty="0">
                <a:ea typeface="Meiryo" panose="020B0604030504040204" pitchFamily="34" charset="-128"/>
                <a:cs typeface="+mj-cs"/>
              </a:rPr>
              <a:t>また、再生可能エネルギー ソースも利用します。</a:t>
            </a:r>
          </a:p>
        </p:txBody>
      </p:sp>
      <p:sp>
        <p:nvSpPr>
          <p:cNvPr id="17" name="Oval 16">
            <a:extLst>
              <a:ext uri="{FF2B5EF4-FFF2-40B4-BE49-F238E27FC236}">
                <a16:creationId xmlns:a16="http://schemas.microsoft.com/office/drawing/2014/main" id="{EA2E2C60-78CE-B13E-C554-1042464D21E9}"/>
              </a:ext>
            </a:extLst>
          </p:cNvPr>
          <p:cNvSpPr/>
          <p:nvPr/>
        </p:nvSpPr>
        <p:spPr>
          <a:xfrm>
            <a:off x="368300" y="1233511"/>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sp>
        <p:nvSpPr>
          <p:cNvPr id="75" name="Freeform 12">
            <a:extLst>
              <a:ext uri="{FF2B5EF4-FFF2-40B4-BE49-F238E27FC236}">
                <a16:creationId xmlns:a16="http://schemas.microsoft.com/office/drawing/2014/main" id="{F89B2232-2A3C-1230-1841-8E95618863B0}"/>
              </a:ext>
            </a:extLst>
          </p:cNvPr>
          <p:cNvSpPr>
            <a:spLocks noChangeAspect="1" noEditPoints="1"/>
          </p:cNvSpPr>
          <p:nvPr/>
        </p:nvSpPr>
        <p:spPr bwMode="auto">
          <a:xfrm>
            <a:off x="587875" y="1393490"/>
            <a:ext cx="282440" cy="401632"/>
          </a:xfrm>
          <a:custGeom>
            <a:avLst/>
            <a:gdLst>
              <a:gd name="T0" fmla="*/ 2250 w 2326"/>
              <a:gd name="T1" fmla="*/ 1367 h 3315"/>
              <a:gd name="T2" fmla="*/ 1804 w 2326"/>
              <a:gd name="T3" fmla="*/ 1480 h 3315"/>
              <a:gd name="T4" fmla="*/ 1546 w 2326"/>
              <a:gd name="T5" fmla="*/ 2062 h 3315"/>
              <a:gd name="T6" fmla="*/ 1238 w 2326"/>
              <a:gd name="T7" fmla="*/ 1378 h 3315"/>
              <a:gd name="T8" fmla="*/ 1598 w 2326"/>
              <a:gd name="T9" fmla="*/ 1326 h 3315"/>
              <a:gd name="T10" fmla="*/ 1837 w 2326"/>
              <a:gd name="T11" fmla="*/ 485 h 3315"/>
              <a:gd name="T12" fmla="*/ 1497 w 2326"/>
              <a:gd name="T13" fmla="*/ 454 h 3315"/>
              <a:gd name="T14" fmla="*/ 1422 w 2326"/>
              <a:gd name="T15" fmla="*/ 0 h 3315"/>
              <a:gd name="T16" fmla="*/ 1347 w 2326"/>
              <a:gd name="T17" fmla="*/ 454 h 3315"/>
              <a:gd name="T18" fmla="*/ 961 w 2326"/>
              <a:gd name="T19" fmla="*/ 75 h 3315"/>
              <a:gd name="T20" fmla="*/ 811 w 2326"/>
              <a:gd name="T21" fmla="*/ 75 h 3315"/>
              <a:gd name="T22" fmla="*/ 532 w 2326"/>
              <a:gd name="T23" fmla="*/ 454 h 3315"/>
              <a:gd name="T24" fmla="*/ 461 w 2326"/>
              <a:gd name="T25" fmla="*/ 552 h 3315"/>
              <a:gd name="T26" fmla="*/ 782 w 2326"/>
              <a:gd name="T27" fmla="*/ 1378 h 3315"/>
              <a:gd name="T28" fmla="*/ 1088 w 2326"/>
              <a:gd name="T29" fmla="*/ 2770 h 3315"/>
              <a:gd name="T30" fmla="*/ 819 w 2326"/>
              <a:gd name="T31" fmla="*/ 2164 h 3315"/>
              <a:gd name="T32" fmla="*/ 306 w 2326"/>
              <a:gd name="T33" fmla="*/ 1798 h 3315"/>
              <a:gd name="T34" fmla="*/ 0 w 2326"/>
              <a:gd name="T35" fmla="*/ 1842 h 3315"/>
              <a:gd name="T36" fmla="*/ 377 w 2326"/>
              <a:gd name="T37" fmla="*/ 2598 h 3315"/>
              <a:gd name="T38" fmla="*/ 562 w 2326"/>
              <a:gd name="T39" fmla="*/ 2613 h 3315"/>
              <a:gd name="T40" fmla="*/ 1082 w 2326"/>
              <a:gd name="T41" fmla="*/ 2940 h 3315"/>
              <a:gd name="T42" fmla="*/ 1088 w 2326"/>
              <a:gd name="T43" fmla="*/ 3178 h 3315"/>
              <a:gd name="T44" fmla="*/ 734 w 2326"/>
              <a:gd name="T45" fmla="*/ 3178 h 3315"/>
              <a:gd name="T46" fmla="*/ 734 w 2326"/>
              <a:gd name="T47" fmla="*/ 3315 h 3315"/>
              <a:gd name="T48" fmla="*/ 1661 w 2326"/>
              <a:gd name="T49" fmla="*/ 3247 h 3315"/>
              <a:gd name="T50" fmla="*/ 1238 w 2326"/>
              <a:gd name="T51" fmla="*/ 3178 h 3315"/>
              <a:gd name="T52" fmla="*/ 1238 w 2326"/>
              <a:gd name="T53" fmla="*/ 2546 h 3315"/>
              <a:gd name="T54" fmla="*/ 1635 w 2326"/>
              <a:gd name="T55" fmla="*/ 2150 h 3315"/>
              <a:gd name="T56" fmla="*/ 1833 w 2326"/>
              <a:gd name="T57" fmla="*/ 2222 h 3315"/>
              <a:gd name="T58" fmla="*/ 2224 w 2326"/>
              <a:gd name="T59" fmla="*/ 1899 h 3315"/>
              <a:gd name="T60" fmla="*/ 2251 w 2326"/>
              <a:gd name="T61" fmla="*/ 1367 h 3315"/>
              <a:gd name="T62" fmla="*/ 1674 w 2326"/>
              <a:gd name="T63" fmla="*/ 604 h 3315"/>
              <a:gd name="T64" fmla="*/ 1163 w 2326"/>
              <a:gd name="T65" fmla="*/ 1228 h 3315"/>
              <a:gd name="T66" fmla="*/ 1163 w 2326"/>
              <a:gd name="T67" fmla="*/ 1228 h 3315"/>
              <a:gd name="T68" fmla="*/ 635 w 2326"/>
              <a:gd name="T69" fmla="*/ 604 h 3315"/>
              <a:gd name="T70" fmla="*/ 238 w 2326"/>
              <a:gd name="T71" fmla="*/ 2235 h 3315"/>
              <a:gd name="T72" fmla="*/ 153 w 2326"/>
              <a:gd name="T73" fmla="*/ 1921 h 3315"/>
              <a:gd name="T74" fmla="*/ 681 w 2326"/>
              <a:gd name="T75" fmla="*/ 2222 h 3315"/>
              <a:gd name="T76" fmla="*/ 672 w 2326"/>
              <a:gd name="T77" fmla="*/ 2354 h 3315"/>
              <a:gd name="T78" fmla="*/ 406 w 2326"/>
              <a:gd name="T79" fmla="*/ 2176 h 3315"/>
              <a:gd name="T80" fmla="*/ 584 w 2326"/>
              <a:gd name="T81" fmla="*/ 2442 h 3315"/>
              <a:gd name="T82" fmla="*/ 2153 w 2326"/>
              <a:gd name="T83" fmla="*/ 1647 h 3315"/>
              <a:gd name="T84" fmla="*/ 1892 w 2326"/>
              <a:gd name="T85" fmla="*/ 2060 h 3315"/>
              <a:gd name="T86" fmla="*/ 1920 w 2326"/>
              <a:gd name="T87" fmla="*/ 1865 h 3315"/>
              <a:gd name="T88" fmla="*/ 1832 w 2326"/>
              <a:gd name="T89" fmla="*/ 1776 h 3315"/>
              <a:gd name="T90" fmla="*/ 1635 w 2326"/>
              <a:gd name="T91" fmla="*/ 1908 h 3315"/>
              <a:gd name="T92" fmla="*/ 1873 w 2326"/>
              <a:gd name="T93" fmla="*/ 1613 h 3315"/>
              <a:gd name="T94" fmla="*/ 2153 w 2326"/>
              <a:gd name="T95" fmla="*/ 1647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6" h="3315">
                <a:moveTo>
                  <a:pt x="2251" y="1367"/>
                </a:moveTo>
                <a:cubicBezTo>
                  <a:pt x="2251" y="1367"/>
                  <a:pt x="2251" y="1367"/>
                  <a:pt x="2250" y="1367"/>
                </a:cubicBezTo>
                <a:cubicBezTo>
                  <a:pt x="2176" y="1367"/>
                  <a:pt x="2098" y="1378"/>
                  <a:pt x="2020" y="1398"/>
                </a:cubicBezTo>
                <a:cubicBezTo>
                  <a:pt x="1944" y="1417"/>
                  <a:pt x="1872" y="1445"/>
                  <a:pt x="1804" y="1480"/>
                </a:cubicBezTo>
                <a:cubicBezTo>
                  <a:pt x="1657" y="1556"/>
                  <a:pt x="1551" y="1657"/>
                  <a:pt x="1507" y="1765"/>
                </a:cubicBezTo>
                <a:cubicBezTo>
                  <a:pt x="1464" y="1868"/>
                  <a:pt x="1478" y="1971"/>
                  <a:pt x="1546" y="2062"/>
                </a:cubicBezTo>
                <a:cubicBezTo>
                  <a:pt x="1238" y="2370"/>
                  <a:pt x="1238" y="2370"/>
                  <a:pt x="1238" y="2370"/>
                </a:cubicBezTo>
                <a:cubicBezTo>
                  <a:pt x="1238" y="1378"/>
                  <a:pt x="1238" y="1378"/>
                  <a:pt x="1238" y="1378"/>
                </a:cubicBezTo>
                <a:cubicBezTo>
                  <a:pt x="1527" y="1378"/>
                  <a:pt x="1527" y="1378"/>
                  <a:pt x="1527" y="1378"/>
                </a:cubicBezTo>
                <a:cubicBezTo>
                  <a:pt x="1560" y="1378"/>
                  <a:pt x="1588" y="1357"/>
                  <a:pt x="1598" y="1326"/>
                </a:cubicBezTo>
                <a:cubicBezTo>
                  <a:pt x="1848" y="552"/>
                  <a:pt x="1848" y="552"/>
                  <a:pt x="1848" y="552"/>
                </a:cubicBezTo>
                <a:cubicBezTo>
                  <a:pt x="1855" y="529"/>
                  <a:pt x="1851" y="504"/>
                  <a:pt x="1837" y="485"/>
                </a:cubicBezTo>
                <a:cubicBezTo>
                  <a:pt x="1823" y="465"/>
                  <a:pt x="1801" y="454"/>
                  <a:pt x="1777" y="454"/>
                </a:cubicBezTo>
                <a:cubicBezTo>
                  <a:pt x="1497" y="454"/>
                  <a:pt x="1497" y="454"/>
                  <a:pt x="1497" y="454"/>
                </a:cubicBezTo>
                <a:cubicBezTo>
                  <a:pt x="1497" y="75"/>
                  <a:pt x="1497" y="75"/>
                  <a:pt x="1497" y="75"/>
                </a:cubicBezTo>
                <a:cubicBezTo>
                  <a:pt x="1497" y="34"/>
                  <a:pt x="1464" y="0"/>
                  <a:pt x="1422" y="0"/>
                </a:cubicBezTo>
                <a:cubicBezTo>
                  <a:pt x="1381" y="0"/>
                  <a:pt x="1347" y="34"/>
                  <a:pt x="1347" y="75"/>
                </a:cubicBezTo>
                <a:cubicBezTo>
                  <a:pt x="1347" y="454"/>
                  <a:pt x="1347" y="454"/>
                  <a:pt x="1347" y="454"/>
                </a:cubicBezTo>
                <a:cubicBezTo>
                  <a:pt x="961" y="454"/>
                  <a:pt x="961" y="454"/>
                  <a:pt x="961" y="454"/>
                </a:cubicBezTo>
                <a:cubicBezTo>
                  <a:pt x="961" y="75"/>
                  <a:pt x="961" y="75"/>
                  <a:pt x="961" y="75"/>
                </a:cubicBezTo>
                <a:cubicBezTo>
                  <a:pt x="961" y="34"/>
                  <a:pt x="928" y="0"/>
                  <a:pt x="886" y="0"/>
                </a:cubicBezTo>
                <a:cubicBezTo>
                  <a:pt x="845" y="0"/>
                  <a:pt x="811" y="34"/>
                  <a:pt x="811" y="75"/>
                </a:cubicBezTo>
                <a:cubicBezTo>
                  <a:pt x="811" y="454"/>
                  <a:pt x="811" y="454"/>
                  <a:pt x="811" y="454"/>
                </a:cubicBezTo>
                <a:cubicBezTo>
                  <a:pt x="532" y="454"/>
                  <a:pt x="532" y="454"/>
                  <a:pt x="532" y="454"/>
                </a:cubicBezTo>
                <a:cubicBezTo>
                  <a:pt x="508" y="454"/>
                  <a:pt x="485" y="465"/>
                  <a:pt x="471" y="485"/>
                </a:cubicBezTo>
                <a:cubicBezTo>
                  <a:pt x="457" y="504"/>
                  <a:pt x="453" y="529"/>
                  <a:pt x="461" y="552"/>
                </a:cubicBezTo>
                <a:cubicBezTo>
                  <a:pt x="710" y="1326"/>
                  <a:pt x="710" y="1326"/>
                  <a:pt x="710" y="1326"/>
                </a:cubicBezTo>
                <a:cubicBezTo>
                  <a:pt x="720" y="1357"/>
                  <a:pt x="749" y="1378"/>
                  <a:pt x="782" y="1378"/>
                </a:cubicBezTo>
                <a:cubicBezTo>
                  <a:pt x="1088" y="1378"/>
                  <a:pt x="1088" y="1378"/>
                  <a:pt x="1088" y="1378"/>
                </a:cubicBezTo>
                <a:cubicBezTo>
                  <a:pt x="1088" y="2770"/>
                  <a:pt x="1088" y="2770"/>
                  <a:pt x="1088" y="2770"/>
                </a:cubicBezTo>
                <a:cubicBezTo>
                  <a:pt x="780" y="2462"/>
                  <a:pt x="780" y="2462"/>
                  <a:pt x="780" y="2462"/>
                </a:cubicBezTo>
                <a:cubicBezTo>
                  <a:pt x="848" y="2371"/>
                  <a:pt x="862" y="2267"/>
                  <a:pt x="819" y="2164"/>
                </a:cubicBezTo>
                <a:cubicBezTo>
                  <a:pt x="775" y="2057"/>
                  <a:pt x="669" y="1956"/>
                  <a:pt x="522" y="1880"/>
                </a:cubicBezTo>
                <a:cubicBezTo>
                  <a:pt x="454" y="1845"/>
                  <a:pt x="382" y="1817"/>
                  <a:pt x="306" y="1798"/>
                </a:cubicBezTo>
                <a:cubicBezTo>
                  <a:pt x="227" y="1777"/>
                  <a:pt x="150" y="1767"/>
                  <a:pt x="75" y="1767"/>
                </a:cubicBezTo>
                <a:cubicBezTo>
                  <a:pt x="34" y="1767"/>
                  <a:pt x="0" y="1801"/>
                  <a:pt x="0" y="1842"/>
                </a:cubicBezTo>
                <a:cubicBezTo>
                  <a:pt x="0" y="1997"/>
                  <a:pt x="36" y="2159"/>
                  <a:pt x="102" y="2299"/>
                </a:cubicBezTo>
                <a:cubicBezTo>
                  <a:pt x="173" y="2447"/>
                  <a:pt x="270" y="2553"/>
                  <a:pt x="377" y="2598"/>
                </a:cubicBezTo>
                <a:cubicBezTo>
                  <a:pt x="415" y="2614"/>
                  <a:pt x="454" y="2622"/>
                  <a:pt x="493" y="2622"/>
                </a:cubicBezTo>
                <a:cubicBezTo>
                  <a:pt x="516" y="2622"/>
                  <a:pt x="539" y="2619"/>
                  <a:pt x="562" y="2613"/>
                </a:cubicBezTo>
                <a:cubicBezTo>
                  <a:pt x="606" y="2603"/>
                  <a:pt x="650" y="2581"/>
                  <a:pt x="691" y="2550"/>
                </a:cubicBezTo>
                <a:cubicBezTo>
                  <a:pt x="1082" y="2940"/>
                  <a:pt x="1082" y="2940"/>
                  <a:pt x="1082" y="2940"/>
                </a:cubicBezTo>
                <a:cubicBezTo>
                  <a:pt x="1084" y="2942"/>
                  <a:pt x="1086" y="2944"/>
                  <a:pt x="1088" y="2946"/>
                </a:cubicBezTo>
                <a:cubicBezTo>
                  <a:pt x="1088" y="3178"/>
                  <a:pt x="1088" y="3178"/>
                  <a:pt x="1088" y="3178"/>
                </a:cubicBezTo>
                <a:cubicBezTo>
                  <a:pt x="1088" y="3178"/>
                  <a:pt x="1088" y="3178"/>
                  <a:pt x="1088" y="3178"/>
                </a:cubicBezTo>
                <a:cubicBezTo>
                  <a:pt x="734" y="3178"/>
                  <a:pt x="734" y="3178"/>
                  <a:pt x="734" y="3178"/>
                </a:cubicBezTo>
                <a:cubicBezTo>
                  <a:pt x="696" y="3178"/>
                  <a:pt x="665" y="3209"/>
                  <a:pt x="665" y="3247"/>
                </a:cubicBezTo>
                <a:cubicBezTo>
                  <a:pt x="665" y="3285"/>
                  <a:pt x="696" y="3315"/>
                  <a:pt x="734" y="3315"/>
                </a:cubicBezTo>
                <a:cubicBezTo>
                  <a:pt x="1592" y="3315"/>
                  <a:pt x="1592" y="3315"/>
                  <a:pt x="1592" y="3315"/>
                </a:cubicBezTo>
                <a:cubicBezTo>
                  <a:pt x="1630" y="3315"/>
                  <a:pt x="1661" y="3285"/>
                  <a:pt x="1661" y="3247"/>
                </a:cubicBezTo>
                <a:cubicBezTo>
                  <a:pt x="1661" y="3209"/>
                  <a:pt x="1630" y="3178"/>
                  <a:pt x="1592" y="3178"/>
                </a:cubicBezTo>
                <a:cubicBezTo>
                  <a:pt x="1238" y="3178"/>
                  <a:pt x="1238" y="3178"/>
                  <a:pt x="1238" y="3178"/>
                </a:cubicBezTo>
                <a:cubicBezTo>
                  <a:pt x="1238" y="3178"/>
                  <a:pt x="1238" y="3178"/>
                  <a:pt x="1238" y="3178"/>
                </a:cubicBezTo>
                <a:cubicBezTo>
                  <a:pt x="1238" y="2546"/>
                  <a:pt x="1238" y="2546"/>
                  <a:pt x="1238" y="2546"/>
                </a:cubicBezTo>
                <a:cubicBezTo>
                  <a:pt x="1240" y="2544"/>
                  <a:pt x="1242" y="2542"/>
                  <a:pt x="1244" y="2540"/>
                </a:cubicBezTo>
                <a:cubicBezTo>
                  <a:pt x="1635" y="2150"/>
                  <a:pt x="1635" y="2150"/>
                  <a:pt x="1635" y="2150"/>
                </a:cubicBezTo>
                <a:cubicBezTo>
                  <a:pt x="1676" y="2182"/>
                  <a:pt x="1720" y="2203"/>
                  <a:pt x="1764" y="2214"/>
                </a:cubicBezTo>
                <a:cubicBezTo>
                  <a:pt x="1787" y="2219"/>
                  <a:pt x="1810" y="2222"/>
                  <a:pt x="1833" y="2222"/>
                </a:cubicBezTo>
                <a:cubicBezTo>
                  <a:pt x="1872" y="2222"/>
                  <a:pt x="1911" y="2214"/>
                  <a:pt x="1949" y="2198"/>
                </a:cubicBezTo>
                <a:cubicBezTo>
                  <a:pt x="2056" y="2154"/>
                  <a:pt x="2153" y="2048"/>
                  <a:pt x="2224" y="1899"/>
                </a:cubicBezTo>
                <a:cubicBezTo>
                  <a:pt x="2290" y="1760"/>
                  <a:pt x="2326" y="1597"/>
                  <a:pt x="2326" y="1442"/>
                </a:cubicBezTo>
                <a:cubicBezTo>
                  <a:pt x="2326" y="1401"/>
                  <a:pt x="2292" y="1367"/>
                  <a:pt x="2251" y="1367"/>
                </a:cubicBezTo>
                <a:close/>
                <a:moveTo>
                  <a:pt x="635" y="604"/>
                </a:moveTo>
                <a:cubicBezTo>
                  <a:pt x="1674" y="604"/>
                  <a:pt x="1674" y="604"/>
                  <a:pt x="1674" y="604"/>
                </a:cubicBezTo>
                <a:cubicBezTo>
                  <a:pt x="1472" y="1228"/>
                  <a:pt x="1472" y="1228"/>
                  <a:pt x="1472" y="1228"/>
                </a:cubicBezTo>
                <a:cubicBezTo>
                  <a:pt x="1163" y="1228"/>
                  <a:pt x="1163" y="1228"/>
                  <a:pt x="1163" y="1228"/>
                </a:cubicBezTo>
                <a:cubicBezTo>
                  <a:pt x="1163" y="1228"/>
                  <a:pt x="1163" y="1228"/>
                  <a:pt x="1163" y="1228"/>
                </a:cubicBezTo>
                <a:cubicBezTo>
                  <a:pt x="1163" y="1228"/>
                  <a:pt x="1163" y="1228"/>
                  <a:pt x="1163" y="1228"/>
                </a:cubicBezTo>
                <a:cubicBezTo>
                  <a:pt x="836" y="1228"/>
                  <a:pt x="836" y="1228"/>
                  <a:pt x="836" y="1228"/>
                </a:cubicBezTo>
                <a:lnTo>
                  <a:pt x="635" y="604"/>
                </a:lnTo>
                <a:close/>
                <a:moveTo>
                  <a:pt x="434" y="2459"/>
                </a:moveTo>
                <a:cubicBezTo>
                  <a:pt x="363" y="2430"/>
                  <a:pt x="291" y="2348"/>
                  <a:pt x="238" y="2235"/>
                </a:cubicBezTo>
                <a:cubicBezTo>
                  <a:pt x="210" y="2177"/>
                  <a:pt x="188" y="2113"/>
                  <a:pt x="173" y="2046"/>
                </a:cubicBezTo>
                <a:cubicBezTo>
                  <a:pt x="164" y="2005"/>
                  <a:pt x="157" y="1963"/>
                  <a:pt x="153" y="1921"/>
                </a:cubicBezTo>
                <a:cubicBezTo>
                  <a:pt x="254" y="1933"/>
                  <a:pt x="360" y="1965"/>
                  <a:pt x="453" y="2013"/>
                </a:cubicBezTo>
                <a:cubicBezTo>
                  <a:pt x="567" y="2072"/>
                  <a:pt x="650" y="2148"/>
                  <a:pt x="681" y="2222"/>
                </a:cubicBezTo>
                <a:cubicBezTo>
                  <a:pt x="693" y="2252"/>
                  <a:pt x="697" y="2280"/>
                  <a:pt x="691" y="2308"/>
                </a:cubicBezTo>
                <a:cubicBezTo>
                  <a:pt x="687" y="2323"/>
                  <a:pt x="681" y="2338"/>
                  <a:pt x="672" y="2354"/>
                </a:cubicBezTo>
                <a:cubicBezTo>
                  <a:pt x="494" y="2176"/>
                  <a:pt x="494" y="2176"/>
                  <a:pt x="494" y="2176"/>
                </a:cubicBezTo>
                <a:cubicBezTo>
                  <a:pt x="470" y="2152"/>
                  <a:pt x="430" y="2152"/>
                  <a:pt x="406" y="2176"/>
                </a:cubicBezTo>
                <a:cubicBezTo>
                  <a:pt x="382" y="2200"/>
                  <a:pt x="382" y="2240"/>
                  <a:pt x="406" y="2264"/>
                </a:cubicBezTo>
                <a:cubicBezTo>
                  <a:pt x="584" y="2442"/>
                  <a:pt x="584" y="2442"/>
                  <a:pt x="584" y="2442"/>
                </a:cubicBezTo>
                <a:cubicBezTo>
                  <a:pt x="534" y="2475"/>
                  <a:pt x="484" y="2480"/>
                  <a:pt x="434" y="2459"/>
                </a:cubicBezTo>
                <a:close/>
                <a:moveTo>
                  <a:pt x="2153" y="1647"/>
                </a:moveTo>
                <a:cubicBezTo>
                  <a:pt x="2138" y="1713"/>
                  <a:pt x="2116" y="1777"/>
                  <a:pt x="2088" y="1835"/>
                </a:cubicBezTo>
                <a:cubicBezTo>
                  <a:pt x="2035" y="1948"/>
                  <a:pt x="1963" y="2030"/>
                  <a:pt x="1892" y="2060"/>
                </a:cubicBezTo>
                <a:cubicBezTo>
                  <a:pt x="1842" y="2081"/>
                  <a:pt x="1792" y="2075"/>
                  <a:pt x="1742" y="2043"/>
                </a:cubicBezTo>
                <a:cubicBezTo>
                  <a:pt x="1920" y="1865"/>
                  <a:pt x="1920" y="1865"/>
                  <a:pt x="1920" y="1865"/>
                </a:cubicBezTo>
                <a:cubicBezTo>
                  <a:pt x="1944" y="1840"/>
                  <a:pt x="1944" y="1801"/>
                  <a:pt x="1920" y="1776"/>
                </a:cubicBezTo>
                <a:cubicBezTo>
                  <a:pt x="1896" y="1752"/>
                  <a:pt x="1856" y="1752"/>
                  <a:pt x="1832" y="1776"/>
                </a:cubicBezTo>
                <a:cubicBezTo>
                  <a:pt x="1654" y="1954"/>
                  <a:pt x="1654" y="1954"/>
                  <a:pt x="1654" y="1954"/>
                </a:cubicBezTo>
                <a:cubicBezTo>
                  <a:pt x="1645" y="1939"/>
                  <a:pt x="1639" y="1923"/>
                  <a:pt x="1635" y="1908"/>
                </a:cubicBezTo>
                <a:cubicBezTo>
                  <a:pt x="1629" y="1880"/>
                  <a:pt x="1633" y="1852"/>
                  <a:pt x="1645" y="1822"/>
                </a:cubicBezTo>
                <a:cubicBezTo>
                  <a:pt x="1676" y="1748"/>
                  <a:pt x="1759" y="1672"/>
                  <a:pt x="1873" y="1613"/>
                </a:cubicBezTo>
                <a:cubicBezTo>
                  <a:pt x="1966" y="1565"/>
                  <a:pt x="2072" y="1533"/>
                  <a:pt x="2173" y="1522"/>
                </a:cubicBezTo>
                <a:cubicBezTo>
                  <a:pt x="2169" y="1563"/>
                  <a:pt x="2162" y="1605"/>
                  <a:pt x="2153" y="1647"/>
                </a:cubicBezTo>
                <a:close/>
              </a:path>
            </a:pathLst>
          </a:custGeom>
          <a:solidFill>
            <a:schemeClr val="tx1"/>
          </a:solid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14" name="Title 5">
            <a:extLst>
              <a:ext uri="{FF2B5EF4-FFF2-40B4-BE49-F238E27FC236}">
                <a16:creationId xmlns:a16="http://schemas.microsoft.com/office/drawing/2014/main" id="{424F5EB8-ECB0-D388-D732-2765A7F4A2BE}"/>
              </a:ext>
            </a:extLst>
          </p:cNvPr>
          <p:cNvSpPr txBox="1">
            <a:spLocks/>
          </p:cNvSpPr>
          <p:nvPr/>
        </p:nvSpPr>
        <p:spPr>
          <a:xfrm>
            <a:off x="1315695" y="2579654"/>
            <a:ext cx="3118143" cy="592470"/>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solidFill>
                  <a:schemeClr val="accent1"/>
                </a:solidFill>
                <a:ea typeface="Meiryo" panose="020B0604030504040204" pitchFamily="34" charset="-128"/>
                <a:cs typeface="+mj-cs"/>
              </a:rPr>
              <a:t>リモート作業を可能にする</a:t>
            </a:r>
          </a:p>
          <a:p>
            <a:pPr marL="0" lvl="1" defTabSz="685800" rtl="0">
              <a:spcBef>
                <a:spcPct val="0"/>
              </a:spcBef>
              <a:spcAft>
                <a:spcPts val="300"/>
              </a:spcAft>
            </a:pPr>
            <a:r>
              <a:rPr lang="ja-JP" altLang="en-US" sz="1100" dirty="0">
                <a:ea typeface="Meiryo" panose="020B0604030504040204" pitchFamily="34" charset="-128"/>
                <a:cs typeface="+mj-cs"/>
              </a:rPr>
              <a:t>従業員はリモートで作業できるため、交通渋滞と温室効果ガスの排出を減らすことができます。 </a:t>
            </a:r>
          </a:p>
        </p:txBody>
      </p:sp>
      <p:sp>
        <p:nvSpPr>
          <p:cNvPr id="32" name="Oval 31">
            <a:extLst>
              <a:ext uri="{FF2B5EF4-FFF2-40B4-BE49-F238E27FC236}">
                <a16:creationId xmlns:a16="http://schemas.microsoft.com/office/drawing/2014/main" id="{7D748E40-0702-FC44-41C9-79C63046FFB6}"/>
              </a:ext>
            </a:extLst>
          </p:cNvPr>
          <p:cNvSpPr/>
          <p:nvPr/>
        </p:nvSpPr>
        <p:spPr>
          <a:xfrm>
            <a:off x="368300" y="2515094"/>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grpSp>
        <p:nvGrpSpPr>
          <p:cNvPr id="76" name="Graphic 502">
            <a:extLst>
              <a:ext uri="{FF2B5EF4-FFF2-40B4-BE49-F238E27FC236}">
                <a16:creationId xmlns:a16="http://schemas.microsoft.com/office/drawing/2014/main" id="{E5245BD9-74BA-3BF7-62F6-789783E00E00}"/>
              </a:ext>
            </a:extLst>
          </p:cNvPr>
          <p:cNvGrpSpPr>
            <a:grpSpLocks noChangeAspect="1"/>
          </p:cNvGrpSpPr>
          <p:nvPr/>
        </p:nvGrpSpPr>
        <p:grpSpPr>
          <a:xfrm>
            <a:off x="506461" y="2709926"/>
            <a:ext cx="445268" cy="331927"/>
            <a:chOff x="2502245" y="999172"/>
            <a:chExt cx="4134774" cy="3082289"/>
          </a:xfrm>
          <a:solidFill>
            <a:schemeClr val="tx1"/>
          </a:solidFill>
        </p:grpSpPr>
        <p:sp>
          <p:nvSpPr>
            <p:cNvPr id="77" name="Freeform 504">
              <a:extLst>
                <a:ext uri="{FF2B5EF4-FFF2-40B4-BE49-F238E27FC236}">
                  <a16:creationId xmlns:a16="http://schemas.microsoft.com/office/drawing/2014/main" id="{37DD8E7E-404F-93A9-3148-0166C118B5F2}"/>
                </a:ext>
              </a:extLst>
            </p:cNvPr>
            <p:cNvSpPr/>
            <p:nvPr/>
          </p:nvSpPr>
          <p:spPr>
            <a:xfrm>
              <a:off x="2502245" y="999172"/>
              <a:ext cx="4134774" cy="3082289"/>
            </a:xfrm>
            <a:custGeom>
              <a:avLst/>
              <a:gdLst>
                <a:gd name="connsiteX0" fmla="*/ 4006187 w 4134774"/>
                <a:gd name="connsiteY0" fmla="*/ 1872615 h 3082289"/>
                <a:gd name="connsiteX1" fmla="*/ 3669955 w 4134774"/>
                <a:gd name="connsiteY1" fmla="*/ 1872615 h 3082289"/>
                <a:gd name="connsiteX2" fmla="*/ 3521365 w 4134774"/>
                <a:gd name="connsiteY2" fmla="*/ 1689735 h 3082289"/>
                <a:gd name="connsiteX3" fmla="*/ 3610900 w 4134774"/>
                <a:gd name="connsiteY3" fmla="*/ 1689735 h 3082289"/>
                <a:gd name="connsiteX4" fmla="*/ 3770920 w 4134774"/>
                <a:gd name="connsiteY4" fmla="*/ 1529715 h 3082289"/>
                <a:gd name="connsiteX5" fmla="*/ 3770920 w 4134774"/>
                <a:gd name="connsiteY5" fmla="*/ 160020 h 3082289"/>
                <a:gd name="connsiteX6" fmla="*/ 3610900 w 4134774"/>
                <a:gd name="connsiteY6" fmla="*/ 0 h 3082289"/>
                <a:gd name="connsiteX7" fmla="*/ 2689832 w 4134774"/>
                <a:gd name="connsiteY7" fmla="*/ 0 h 3082289"/>
                <a:gd name="connsiteX8" fmla="*/ 2529812 w 4134774"/>
                <a:gd name="connsiteY8" fmla="*/ 160020 h 3082289"/>
                <a:gd name="connsiteX9" fmla="*/ 2529812 w 4134774"/>
                <a:gd name="connsiteY9" fmla="*/ 1107758 h 3082289"/>
                <a:gd name="connsiteX10" fmla="*/ 2341217 w 4134774"/>
                <a:gd name="connsiteY10" fmla="*/ 1326833 h 3082289"/>
                <a:gd name="connsiteX11" fmla="*/ 2341217 w 4134774"/>
                <a:gd name="connsiteY11" fmla="*/ 1243965 h 3082289"/>
                <a:gd name="connsiteX12" fmla="*/ 2201200 w 4134774"/>
                <a:gd name="connsiteY12" fmla="*/ 1103948 h 3082289"/>
                <a:gd name="connsiteX13" fmla="*/ 410500 w 4134774"/>
                <a:gd name="connsiteY13" fmla="*/ 1103948 h 3082289"/>
                <a:gd name="connsiteX14" fmla="*/ 270482 w 4134774"/>
                <a:gd name="connsiteY14" fmla="*/ 1243965 h 3082289"/>
                <a:gd name="connsiteX15" fmla="*/ 270482 w 4134774"/>
                <a:gd name="connsiteY15" fmla="*/ 2523172 h 3082289"/>
                <a:gd name="connsiteX16" fmla="*/ 93317 w 4134774"/>
                <a:gd name="connsiteY16" fmla="*/ 2523172 h 3082289"/>
                <a:gd name="connsiteX17" fmla="*/ 5687 w 4134774"/>
                <a:gd name="connsiteY17" fmla="*/ 2585085 h 3082289"/>
                <a:gd name="connsiteX18" fmla="*/ 33310 w 4134774"/>
                <a:gd name="connsiteY18" fmla="*/ 2688908 h 3082289"/>
                <a:gd name="connsiteX19" fmla="*/ 39977 w 4134774"/>
                <a:gd name="connsiteY19" fmla="*/ 2693670 h 3082289"/>
                <a:gd name="connsiteX20" fmla="*/ 120940 w 4134774"/>
                <a:gd name="connsiteY20" fmla="*/ 2742247 h 3082289"/>
                <a:gd name="connsiteX21" fmla="*/ 145705 w 4134774"/>
                <a:gd name="connsiteY21" fmla="*/ 2748915 h 3082289"/>
                <a:gd name="connsiteX22" fmla="*/ 2461232 w 4134774"/>
                <a:gd name="connsiteY22" fmla="*/ 2748915 h 3082289"/>
                <a:gd name="connsiteX23" fmla="*/ 2483140 w 4134774"/>
                <a:gd name="connsiteY23" fmla="*/ 2743200 h 3082289"/>
                <a:gd name="connsiteX24" fmla="*/ 2567912 w 4134774"/>
                <a:gd name="connsiteY24" fmla="*/ 2697480 h 3082289"/>
                <a:gd name="connsiteX25" fmla="*/ 2571723 w 4134774"/>
                <a:gd name="connsiteY25" fmla="*/ 2694622 h 3082289"/>
                <a:gd name="connsiteX26" fmla="*/ 2609823 w 4134774"/>
                <a:gd name="connsiteY26" fmla="*/ 2588895 h 3082289"/>
                <a:gd name="connsiteX27" fmla="*/ 2520287 w 4134774"/>
                <a:gd name="connsiteY27" fmla="*/ 2522220 h 3082289"/>
                <a:gd name="connsiteX28" fmla="*/ 2343123 w 4134774"/>
                <a:gd name="connsiteY28" fmla="*/ 2522220 h 3082289"/>
                <a:gd name="connsiteX29" fmla="*/ 2343123 w 4134774"/>
                <a:gd name="connsiteY29" fmla="*/ 2125028 h 3082289"/>
                <a:gd name="connsiteX30" fmla="*/ 3238473 w 4134774"/>
                <a:gd name="connsiteY30" fmla="*/ 2518410 h 3082289"/>
                <a:gd name="connsiteX31" fmla="*/ 3238473 w 4134774"/>
                <a:gd name="connsiteY31" fmla="*/ 2955608 h 3082289"/>
                <a:gd name="connsiteX32" fmla="*/ 3365155 w 4134774"/>
                <a:gd name="connsiteY32" fmla="*/ 3082290 h 3082289"/>
                <a:gd name="connsiteX33" fmla="*/ 4008092 w 4134774"/>
                <a:gd name="connsiteY33" fmla="*/ 3082290 h 3082289"/>
                <a:gd name="connsiteX34" fmla="*/ 4134775 w 4134774"/>
                <a:gd name="connsiteY34" fmla="*/ 2955608 h 3082289"/>
                <a:gd name="connsiteX35" fmla="*/ 4134775 w 4134774"/>
                <a:gd name="connsiteY35" fmla="*/ 1999297 h 3082289"/>
                <a:gd name="connsiteX36" fmla="*/ 4006187 w 4134774"/>
                <a:gd name="connsiteY36" fmla="*/ 1872615 h 3082289"/>
                <a:gd name="connsiteX37" fmla="*/ 2625062 w 4134774"/>
                <a:gd name="connsiteY37" fmla="*/ 160020 h 3082289"/>
                <a:gd name="connsiteX38" fmla="*/ 2689832 w 4134774"/>
                <a:gd name="connsiteY38" fmla="*/ 95250 h 3082289"/>
                <a:gd name="connsiteX39" fmla="*/ 3610900 w 4134774"/>
                <a:gd name="connsiteY39" fmla="*/ 95250 h 3082289"/>
                <a:gd name="connsiteX40" fmla="*/ 3675670 w 4134774"/>
                <a:gd name="connsiteY40" fmla="*/ 160020 h 3082289"/>
                <a:gd name="connsiteX41" fmla="*/ 3675670 w 4134774"/>
                <a:gd name="connsiteY41" fmla="*/ 1529715 h 3082289"/>
                <a:gd name="connsiteX42" fmla="*/ 3610900 w 4134774"/>
                <a:gd name="connsiteY42" fmla="*/ 1594485 h 3082289"/>
                <a:gd name="connsiteX43" fmla="*/ 2689832 w 4134774"/>
                <a:gd name="connsiteY43" fmla="*/ 1594485 h 3082289"/>
                <a:gd name="connsiteX44" fmla="*/ 2625062 w 4134774"/>
                <a:gd name="connsiteY44" fmla="*/ 1529715 h 3082289"/>
                <a:gd name="connsiteX45" fmla="*/ 2625062 w 4134774"/>
                <a:gd name="connsiteY45" fmla="*/ 160020 h 3082289"/>
                <a:gd name="connsiteX46" fmla="*/ 2446945 w 4134774"/>
                <a:gd name="connsiteY46" fmla="*/ 2652713 h 3082289"/>
                <a:gd name="connsiteX47" fmla="*/ 157135 w 4134774"/>
                <a:gd name="connsiteY47" fmla="*/ 2652713 h 3082289"/>
                <a:gd name="connsiteX48" fmla="*/ 99032 w 4134774"/>
                <a:gd name="connsiteY48" fmla="*/ 2618422 h 3082289"/>
                <a:gd name="connsiteX49" fmla="*/ 317155 w 4134774"/>
                <a:gd name="connsiteY49" fmla="*/ 2618422 h 3082289"/>
                <a:gd name="connsiteX50" fmla="*/ 318107 w 4134774"/>
                <a:gd name="connsiteY50" fmla="*/ 2618422 h 3082289"/>
                <a:gd name="connsiteX51" fmla="*/ 319060 w 4134774"/>
                <a:gd name="connsiteY51" fmla="*/ 2618422 h 3082289"/>
                <a:gd name="connsiteX52" fmla="*/ 2282162 w 4134774"/>
                <a:gd name="connsiteY52" fmla="*/ 2616518 h 3082289"/>
                <a:gd name="connsiteX53" fmla="*/ 2293592 w 4134774"/>
                <a:gd name="connsiteY53" fmla="*/ 2618422 h 3082289"/>
                <a:gd name="connsiteX54" fmla="*/ 2305023 w 4134774"/>
                <a:gd name="connsiteY54" fmla="*/ 2616518 h 3082289"/>
                <a:gd name="connsiteX55" fmla="*/ 2517430 w 4134774"/>
                <a:gd name="connsiteY55" fmla="*/ 2616518 h 3082289"/>
                <a:gd name="connsiteX56" fmla="*/ 2446945 w 4134774"/>
                <a:gd name="connsiteY56" fmla="*/ 2652713 h 3082289"/>
                <a:gd name="connsiteX57" fmla="*/ 365732 w 4134774"/>
                <a:gd name="connsiteY57" fmla="*/ 2523172 h 3082289"/>
                <a:gd name="connsiteX58" fmla="*/ 365732 w 4134774"/>
                <a:gd name="connsiteY58" fmla="*/ 1243965 h 3082289"/>
                <a:gd name="connsiteX59" fmla="*/ 410500 w 4134774"/>
                <a:gd name="connsiteY59" fmla="*/ 1199198 h 3082289"/>
                <a:gd name="connsiteX60" fmla="*/ 2201200 w 4134774"/>
                <a:gd name="connsiteY60" fmla="*/ 1199198 h 3082289"/>
                <a:gd name="connsiteX61" fmla="*/ 2245967 w 4134774"/>
                <a:gd name="connsiteY61" fmla="*/ 1243965 h 3082289"/>
                <a:gd name="connsiteX62" fmla="*/ 2245967 w 4134774"/>
                <a:gd name="connsiteY62" fmla="*/ 2523172 h 3082289"/>
                <a:gd name="connsiteX63" fmla="*/ 365732 w 4134774"/>
                <a:gd name="connsiteY63" fmla="*/ 2523172 h 3082289"/>
                <a:gd name="connsiteX64" fmla="*/ 2341217 w 4134774"/>
                <a:gd name="connsiteY64" fmla="*/ 2041208 h 3082289"/>
                <a:gd name="connsiteX65" fmla="*/ 2341217 w 4134774"/>
                <a:gd name="connsiteY65" fmla="*/ 1443037 h 3082289"/>
                <a:gd name="connsiteX66" fmla="*/ 2529812 w 4134774"/>
                <a:gd name="connsiteY66" fmla="*/ 1223962 h 3082289"/>
                <a:gd name="connsiteX67" fmla="*/ 2529812 w 4134774"/>
                <a:gd name="connsiteY67" fmla="*/ 1528762 h 3082289"/>
                <a:gd name="connsiteX68" fmla="*/ 2689832 w 4134774"/>
                <a:gd name="connsiteY68" fmla="*/ 1688783 h 3082289"/>
                <a:gd name="connsiteX69" fmla="*/ 3422305 w 4134774"/>
                <a:gd name="connsiteY69" fmla="*/ 1688783 h 3082289"/>
                <a:gd name="connsiteX70" fmla="*/ 3570895 w 4134774"/>
                <a:gd name="connsiteY70" fmla="*/ 1871662 h 3082289"/>
                <a:gd name="connsiteX71" fmla="*/ 3362298 w 4134774"/>
                <a:gd name="connsiteY71" fmla="*/ 1871662 h 3082289"/>
                <a:gd name="connsiteX72" fmla="*/ 3235615 w 4134774"/>
                <a:gd name="connsiteY72" fmla="*/ 1998345 h 3082289"/>
                <a:gd name="connsiteX73" fmla="*/ 3235615 w 4134774"/>
                <a:gd name="connsiteY73" fmla="*/ 2434590 h 3082289"/>
                <a:gd name="connsiteX74" fmla="*/ 2341217 w 4134774"/>
                <a:gd name="connsiteY74" fmla="*/ 2041208 h 3082289"/>
                <a:gd name="connsiteX75" fmla="*/ 4037620 w 4134774"/>
                <a:gd name="connsiteY75" fmla="*/ 2955608 h 3082289"/>
                <a:gd name="connsiteX76" fmla="*/ 4006187 w 4134774"/>
                <a:gd name="connsiteY76" fmla="*/ 2987040 h 3082289"/>
                <a:gd name="connsiteX77" fmla="*/ 3363250 w 4134774"/>
                <a:gd name="connsiteY77" fmla="*/ 2987040 h 3082289"/>
                <a:gd name="connsiteX78" fmla="*/ 3331817 w 4134774"/>
                <a:gd name="connsiteY78" fmla="*/ 2955608 h 3082289"/>
                <a:gd name="connsiteX79" fmla="*/ 3331817 w 4134774"/>
                <a:gd name="connsiteY79" fmla="*/ 1999297 h 3082289"/>
                <a:gd name="connsiteX80" fmla="*/ 3363250 w 4134774"/>
                <a:gd name="connsiteY80" fmla="*/ 1967865 h 3082289"/>
                <a:gd name="connsiteX81" fmla="*/ 4006187 w 4134774"/>
                <a:gd name="connsiteY81" fmla="*/ 1967865 h 3082289"/>
                <a:gd name="connsiteX82" fmla="*/ 4037620 w 4134774"/>
                <a:gd name="connsiteY82" fmla="*/ 1999297 h 3082289"/>
                <a:gd name="connsiteX83" fmla="*/ 4037620 w 4134774"/>
                <a:gd name="connsiteY83" fmla="*/ 2955608 h 308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34774" h="3082289">
                  <a:moveTo>
                    <a:pt x="4006187" y="1872615"/>
                  </a:moveTo>
                  <a:lnTo>
                    <a:pt x="3669955" y="1872615"/>
                  </a:lnTo>
                  <a:lnTo>
                    <a:pt x="3521365" y="1689735"/>
                  </a:lnTo>
                  <a:lnTo>
                    <a:pt x="3610900" y="1689735"/>
                  </a:lnTo>
                  <a:cubicBezTo>
                    <a:pt x="3699482" y="1689735"/>
                    <a:pt x="3770920" y="1617345"/>
                    <a:pt x="3770920" y="1529715"/>
                  </a:cubicBezTo>
                  <a:lnTo>
                    <a:pt x="3770920" y="160020"/>
                  </a:lnTo>
                  <a:cubicBezTo>
                    <a:pt x="3770920" y="71438"/>
                    <a:pt x="3698530" y="0"/>
                    <a:pt x="3610900" y="0"/>
                  </a:cubicBezTo>
                  <a:lnTo>
                    <a:pt x="2689832" y="0"/>
                  </a:lnTo>
                  <a:cubicBezTo>
                    <a:pt x="2601250" y="0"/>
                    <a:pt x="2529812" y="72390"/>
                    <a:pt x="2529812" y="160020"/>
                  </a:cubicBezTo>
                  <a:lnTo>
                    <a:pt x="2529812" y="1107758"/>
                  </a:lnTo>
                  <a:lnTo>
                    <a:pt x="2341217" y="1326833"/>
                  </a:lnTo>
                  <a:lnTo>
                    <a:pt x="2341217" y="1243965"/>
                  </a:lnTo>
                  <a:cubicBezTo>
                    <a:pt x="2341217" y="1166812"/>
                    <a:pt x="2278352" y="1103948"/>
                    <a:pt x="2201200" y="1103948"/>
                  </a:cubicBezTo>
                  <a:lnTo>
                    <a:pt x="410500" y="1103948"/>
                  </a:lnTo>
                  <a:cubicBezTo>
                    <a:pt x="333347" y="1103948"/>
                    <a:pt x="270482" y="1166812"/>
                    <a:pt x="270482" y="1243965"/>
                  </a:cubicBezTo>
                  <a:lnTo>
                    <a:pt x="270482" y="2523172"/>
                  </a:lnTo>
                  <a:lnTo>
                    <a:pt x="93317" y="2523172"/>
                  </a:lnTo>
                  <a:cubicBezTo>
                    <a:pt x="53312" y="2523172"/>
                    <a:pt x="19022" y="2546985"/>
                    <a:pt x="5687" y="2585085"/>
                  </a:cubicBezTo>
                  <a:cubicBezTo>
                    <a:pt x="-7648" y="2622233"/>
                    <a:pt x="2830" y="2663190"/>
                    <a:pt x="33310" y="2688908"/>
                  </a:cubicBezTo>
                  <a:cubicBezTo>
                    <a:pt x="35215" y="2690813"/>
                    <a:pt x="37120" y="2691765"/>
                    <a:pt x="39977" y="2693670"/>
                  </a:cubicBezTo>
                  <a:lnTo>
                    <a:pt x="120940" y="2742247"/>
                  </a:lnTo>
                  <a:cubicBezTo>
                    <a:pt x="128560" y="2747010"/>
                    <a:pt x="137132" y="2748915"/>
                    <a:pt x="145705" y="2748915"/>
                  </a:cubicBezTo>
                  <a:lnTo>
                    <a:pt x="2461232" y="2748915"/>
                  </a:lnTo>
                  <a:cubicBezTo>
                    <a:pt x="2468852" y="2748915"/>
                    <a:pt x="2476473" y="2747010"/>
                    <a:pt x="2483140" y="2743200"/>
                  </a:cubicBezTo>
                  <a:lnTo>
                    <a:pt x="2567912" y="2697480"/>
                  </a:lnTo>
                  <a:cubicBezTo>
                    <a:pt x="2568865" y="2696528"/>
                    <a:pt x="2570770" y="2695575"/>
                    <a:pt x="2571723" y="2694622"/>
                  </a:cubicBezTo>
                  <a:cubicBezTo>
                    <a:pt x="2606012" y="2671763"/>
                    <a:pt x="2621252" y="2628900"/>
                    <a:pt x="2609823" y="2588895"/>
                  </a:cubicBezTo>
                  <a:cubicBezTo>
                    <a:pt x="2597440" y="2548890"/>
                    <a:pt x="2561245" y="2522220"/>
                    <a:pt x="2520287" y="2522220"/>
                  </a:cubicBezTo>
                  <a:lnTo>
                    <a:pt x="2343123" y="2522220"/>
                  </a:lnTo>
                  <a:lnTo>
                    <a:pt x="2343123" y="2125028"/>
                  </a:lnTo>
                  <a:lnTo>
                    <a:pt x="3238473" y="2518410"/>
                  </a:lnTo>
                  <a:lnTo>
                    <a:pt x="3238473" y="2955608"/>
                  </a:lnTo>
                  <a:cubicBezTo>
                    <a:pt x="3238473" y="3025140"/>
                    <a:pt x="3295623" y="3082290"/>
                    <a:pt x="3365155" y="3082290"/>
                  </a:cubicBezTo>
                  <a:lnTo>
                    <a:pt x="4008092" y="3082290"/>
                  </a:lnTo>
                  <a:cubicBezTo>
                    <a:pt x="4077625" y="3082290"/>
                    <a:pt x="4134775" y="3025140"/>
                    <a:pt x="4134775" y="2955608"/>
                  </a:cubicBezTo>
                  <a:lnTo>
                    <a:pt x="4134775" y="1999297"/>
                  </a:lnTo>
                  <a:cubicBezTo>
                    <a:pt x="4132870" y="1929765"/>
                    <a:pt x="4075720" y="1872615"/>
                    <a:pt x="4006187" y="1872615"/>
                  </a:cubicBezTo>
                  <a:close/>
                  <a:moveTo>
                    <a:pt x="2625062" y="160020"/>
                  </a:moveTo>
                  <a:cubicBezTo>
                    <a:pt x="2625062" y="123825"/>
                    <a:pt x="2654590" y="95250"/>
                    <a:pt x="2689832" y="95250"/>
                  </a:cubicBezTo>
                  <a:lnTo>
                    <a:pt x="3610900" y="95250"/>
                  </a:lnTo>
                  <a:cubicBezTo>
                    <a:pt x="3647095" y="95250"/>
                    <a:pt x="3675670" y="124777"/>
                    <a:pt x="3675670" y="160020"/>
                  </a:cubicBezTo>
                  <a:lnTo>
                    <a:pt x="3675670" y="1529715"/>
                  </a:lnTo>
                  <a:cubicBezTo>
                    <a:pt x="3675670" y="1565910"/>
                    <a:pt x="3646142" y="1594485"/>
                    <a:pt x="3610900" y="1594485"/>
                  </a:cubicBezTo>
                  <a:lnTo>
                    <a:pt x="2689832" y="1594485"/>
                  </a:lnTo>
                  <a:cubicBezTo>
                    <a:pt x="2653637" y="1594485"/>
                    <a:pt x="2625062" y="1564958"/>
                    <a:pt x="2625062" y="1529715"/>
                  </a:cubicBezTo>
                  <a:lnTo>
                    <a:pt x="2625062" y="160020"/>
                  </a:lnTo>
                  <a:close/>
                  <a:moveTo>
                    <a:pt x="2446945" y="2652713"/>
                  </a:moveTo>
                  <a:lnTo>
                    <a:pt x="157135" y="2652713"/>
                  </a:lnTo>
                  <a:lnTo>
                    <a:pt x="99032" y="2618422"/>
                  </a:lnTo>
                  <a:lnTo>
                    <a:pt x="317155" y="2618422"/>
                  </a:lnTo>
                  <a:cubicBezTo>
                    <a:pt x="317155" y="2618422"/>
                    <a:pt x="318107" y="2618422"/>
                    <a:pt x="318107" y="2618422"/>
                  </a:cubicBezTo>
                  <a:cubicBezTo>
                    <a:pt x="318107" y="2618422"/>
                    <a:pt x="319060" y="2618422"/>
                    <a:pt x="319060" y="2618422"/>
                  </a:cubicBezTo>
                  <a:lnTo>
                    <a:pt x="2282162" y="2616518"/>
                  </a:lnTo>
                  <a:cubicBezTo>
                    <a:pt x="2285973" y="2617470"/>
                    <a:pt x="2289782" y="2618422"/>
                    <a:pt x="2293592" y="2618422"/>
                  </a:cubicBezTo>
                  <a:cubicBezTo>
                    <a:pt x="2297402" y="2618422"/>
                    <a:pt x="2301212" y="2617470"/>
                    <a:pt x="2305023" y="2616518"/>
                  </a:cubicBezTo>
                  <a:lnTo>
                    <a:pt x="2517430" y="2616518"/>
                  </a:lnTo>
                  <a:lnTo>
                    <a:pt x="2446945" y="2652713"/>
                  </a:lnTo>
                  <a:close/>
                  <a:moveTo>
                    <a:pt x="365732" y="2523172"/>
                  </a:moveTo>
                  <a:lnTo>
                    <a:pt x="365732" y="1243965"/>
                  </a:lnTo>
                  <a:cubicBezTo>
                    <a:pt x="365732" y="1219200"/>
                    <a:pt x="385735" y="1199198"/>
                    <a:pt x="410500" y="1199198"/>
                  </a:cubicBezTo>
                  <a:lnTo>
                    <a:pt x="2201200" y="1199198"/>
                  </a:lnTo>
                  <a:cubicBezTo>
                    <a:pt x="2225965" y="1199198"/>
                    <a:pt x="2245967" y="1219200"/>
                    <a:pt x="2245967" y="1243965"/>
                  </a:cubicBezTo>
                  <a:lnTo>
                    <a:pt x="2245967" y="2523172"/>
                  </a:lnTo>
                  <a:lnTo>
                    <a:pt x="365732" y="2523172"/>
                  </a:lnTo>
                  <a:close/>
                  <a:moveTo>
                    <a:pt x="2341217" y="2041208"/>
                  </a:moveTo>
                  <a:lnTo>
                    <a:pt x="2341217" y="1443037"/>
                  </a:lnTo>
                  <a:lnTo>
                    <a:pt x="2529812" y="1223962"/>
                  </a:lnTo>
                  <a:lnTo>
                    <a:pt x="2529812" y="1528762"/>
                  </a:lnTo>
                  <a:cubicBezTo>
                    <a:pt x="2529812" y="1617345"/>
                    <a:pt x="2602202" y="1688783"/>
                    <a:pt x="2689832" y="1688783"/>
                  </a:cubicBezTo>
                  <a:lnTo>
                    <a:pt x="3422305" y="1688783"/>
                  </a:lnTo>
                  <a:lnTo>
                    <a:pt x="3570895" y="1871662"/>
                  </a:lnTo>
                  <a:lnTo>
                    <a:pt x="3362298" y="1871662"/>
                  </a:lnTo>
                  <a:cubicBezTo>
                    <a:pt x="3292765" y="1871662"/>
                    <a:pt x="3235615" y="1928812"/>
                    <a:pt x="3235615" y="1998345"/>
                  </a:cubicBezTo>
                  <a:lnTo>
                    <a:pt x="3235615" y="2434590"/>
                  </a:lnTo>
                  <a:lnTo>
                    <a:pt x="2341217" y="2041208"/>
                  </a:lnTo>
                  <a:close/>
                  <a:moveTo>
                    <a:pt x="4037620" y="2955608"/>
                  </a:moveTo>
                  <a:cubicBezTo>
                    <a:pt x="4037620" y="2972753"/>
                    <a:pt x="4023332" y="2987040"/>
                    <a:pt x="4006187" y="2987040"/>
                  </a:cubicBezTo>
                  <a:lnTo>
                    <a:pt x="3363250" y="2987040"/>
                  </a:lnTo>
                  <a:cubicBezTo>
                    <a:pt x="3346105" y="2987040"/>
                    <a:pt x="3331817" y="2972753"/>
                    <a:pt x="3331817" y="2955608"/>
                  </a:cubicBezTo>
                  <a:lnTo>
                    <a:pt x="3331817" y="1999297"/>
                  </a:lnTo>
                  <a:cubicBezTo>
                    <a:pt x="3331817" y="1982153"/>
                    <a:pt x="3346105" y="1967865"/>
                    <a:pt x="3363250" y="1967865"/>
                  </a:cubicBezTo>
                  <a:lnTo>
                    <a:pt x="4006187" y="1967865"/>
                  </a:lnTo>
                  <a:cubicBezTo>
                    <a:pt x="4023332" y="1967865"/>
                    <a:pt x="4037620" y="1982153"/>
                    <a:pt x="4037620" y="1999297"/>
                  </a:cubicBezTo>
                  <a:lnTo>
                    <a:pt x="4037620" y="2955608"/>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8" name="Freeform 505">
              <a:extLst>
                <a:ext uri="{FF2B5EF4-FFF2-40B4-BE49-F238E27FC236}">
                  <a16:creationId xmlns:a16="http://schemas.microsoft.com/office/drawing/2014/main" id="{C45057BB-2E21-8189-1981-C15CA4EF6A00}"/>
                </a:ext>
              </a:extLst>
            </p:cNvPr>
            <p:cNvSpPr/>
            <p:nvPr/>
          </p:nvSpPr>
          <p:spPr>
            <a:xfrm>
              <a:off x="6046469" y="3220402"/>
              <a:ext cx="274320" cy="274319"/>
            </a:xfrm>
            <a:custGeom>
              <a:avLst/>
              <a:gdLst>
                <a:gd name="connsiteX0" fmla="*/ 137160 w 274320"/>
                <a:gd name="connsiteY0" fmla="*/ 274320 h 274319"/>
                <a:gd name="connsiteX1" fmla="*/ 274320 w 274320"/>
                <a:gd name="connsiteY1" fmla="*/ 137160 h 274319"/>
                <a:gd name="connsiteX2" fmla="*/ 137160 w 274320"/>
                <a:gd name="connsiteY2" fmla="*/ 0 h 274319"/>
                <a:gd name="connsiteX3" fmla="*/ 0 w 274320"/>
                <a:gd name="connsiteY3" fmla="*/ 137160 h 274319"/>
                <a:gd name="connsiteX4" fmla="*/ 137160 w 274320"/>
                <a:gd name="connsiteY4" fmla="*/ 274320 h 274319"/>
                <a:gd name="connsiteX5" fmla="*/ 137160 w 274320"/>
                <a:gd name="connsiteY5" fmla="*/ 57150 h 274319"/>
                <a:gd name="connsiteX6" fmla="*/ 217170 w 274320"/>
                <a:gd name="connsiteY6" fmla="*/ 137160 h 274319"/>
                <a:gd name="connsiteX7" fmla="*/ 137160 w 274320"/>
                <a:gd name="connsiteY7" fmla="*/ 217170 h 274319"/>
                <a:gd name="connsiteX8" fmla="*/ 57150 w 274320"/>
                <a:gd name="connsiteY8" fmla="*/ 137160 h 274319"/>
                <a:gd name="connsiteX9" fmla="*/ 137160 w 274320"/>
                <a:gd name="connsiteY9" fmla="*/ 5715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74319">
                  <a:moveTo>
                    <a:pt x="137160" y="274320"/>
                  </a:moveTo>
                  <a:cubicBezTo>
                    <a:pt x="213360" y="274320"/>
                    <a:pt x="274320" y="212407"/>
                    <a:pt x="274320" y="137160"/>
                  </a:cubicBezTo>
                  <a:cubicBezTo>
                    <a:pt x="274320" y="61913"/>
                    <a:pt x="212408" y="0"/>
                    <a:pt x="137160" y="0"/>
                  </a:cubicBezTo>
                  <a:cubicBezTo>
                    <a:pt x="60960" y="0"/>
                    <a:pt x="0" y="61913"/>
                    <a:pt x="0" y="137160"/>
                  </a:cubicBezTo>
                  <a:cubicBezTo>
                    <a:pt x="0" y="212407"/>
                    <a:pt x="60960" y="274320"/>
                    <a:pt x="137160" y="274320"/>
                  </a:cubicBezTo>
                  <a:close/>
                  <a:moveTo>
                    <a:pt x="137160" y="57150"/>
                  </a:moveTo>
                  <a:cubicBezTo>
                    <a:pt x="180975" y="57150"/>
                    <a:pt x="217170" y="93345"/>
                    <a:pt x="217170" y="137160"/>
                  </a:cubicBezTo>
                  <a:cubicBezTo>
                    <a:pt x="217170" y="180975"/>
                    <a:pt x="180975" y="217170"/>
                    <a:pt x="137160" y="217170"/>
                  </a:cubicBezTo>
                  <a:cubicBezTo>
                    <a:pt x="93345" y="217170"/>
                    <a:pt x="57150" y="180975"/>
                    <a:pt x="57150" y="137160"/>
                  </a:cubicBezTo>
                  <a:cubicBezTo>
                    <a:pt x="57150" y="93345"/>
                    <a:pt x="92393" y="57150"/>
                    <a:pt x="137160" y="5715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9" name="Freeform 506">
              <a:extLst>
                <a:ext uri="{FF2B5EF4-FFF2-40B4-BE49-F238E27FC236}">
                  <a16:creationId xmlns:a16="http://schemas.microsoft.com/office/drawing/2014/main" id="{44B1E723-EDC7-96F1-5E61-AACFF4AF75B0}"/>
                </a:ext>
              </a:extLst>
            </p:cNvPr>
            <p:cNvSpPr/>
            <p:nvPr/>
          </p:nvSpPr>
          <p:spPr>
            <a:xfrm>
              <a:off x="5878830" y="3037522"/>
              <a:ext cx="616267" cy="800100"/>
            </a:xfrm>
            <a:custGeom>
              <a:avLst/>
              <a:gdLst>
                <a:gd name="connsiteX0" fmla="*/ 582930 w 616267"/>
                <a:gd name="connsiteY0" fmla="*/ 0 h 800100"/>
                <a:gd name="connsiteX1" fmla="*/ 33338 w 616267"/>
                <a:gd name="connsiteY1" fmla="*/ 0 h 800100"/>
                <a:gd name="connsiteX2" fmla="*/ 0 w 616267"/>
                <a:gd name="connsiteY2" fmla="*/ 33338 h 800100"/>
                <a:gd name="connsiteX3" fmla="*/ 0 w 616267"/>
                <a:gd name="connsiteY3" fmla="*/ 766763 h 800100"/>
                <a:gd name="connsiteX4" fmla="*/ 33338 w 616267"/>
                <a:gd name="connsiteY4" fmla="*/ 800100 h 800100"/>
                <a:gd name="connsiteX5" fmla="*/ 582930 w 616267"/>
                <a:gd name="connsiteY5" fmla="*/ 800100 h 800100"/>
                <a:gd name="connsiteX6" fmla="*/ 616267 w 616267"/>
                <a:gd name="connsiteY6" fmla="*/ 766763 h 800100"/>
                <a:gd name="connsiteX7" fmla="*/ 616267 w 616267"/>
                <a:gd name="connsiteY7" fmla="*/ 33338 h 800100"/>
                <a:gd name="connsiteX8" fmla="*/ 582930 w 616267"/>
                <a:gd name="connsiteY8" fmla="*/ 0 h 800100"/>
                <a:gd name="connsiteX9" fmla="*/ 461963 w 616267"/>
                <a:gd name="connsiteY9" fmla="*/ 733425 h 800100"/>
                <a:gd name="connsiteX10" fmla="*/ 146685 w 616267"/>
                <a:gd name="connsiteY10" fmla="*/ 733425 h 800100"/>
                <a:gd name="connsiteX11" fmla="*/ 146685 w 616267"/>
                <a:gd name="connsiteY11" fmla="*/ 636270 h 800100"/>
                <a:gd name="connsiteX12" fmla="*/ 245745 w 616267"/>
                <a:gd name="connsiteY12" fmla="*/ 537210 h 800100"/>
                <a:gd name="connsiteX13" fmla="*/ 362902 w 616267"/>
                <a:gd name="connsiteY13" fmla="*/ 537210 h 800100"/>
                <a:gd name="connsiteX14" fmla="*/ 461963 w 616267"/>
                <a:gd name="connsiteY14" fmla="*/ 636270 h 800100"/>
                <a:gd name="connsiteX15" fmla="*/ 461963 w 616267"/>
                <a:gd name="connsiteY15" fmla="*/ 733425 h 800100"/>
                <a:gd name="connsiteX16" fmla="*/ 549592 w 616267"/>
                <a:gd name="connsiteY16" fmla="*/ 733425 h 800100"/>
                <a:gd name="connsiteX17" fmla="*/ 519113 w 616267"/>
                <a:gd name="connsiteY17" fmla="*/ 733425 h 800100"/>
                <a:gd name="connsiteX18" fmla="*/ 519113 w 616267"/>
                <a:gd name="connsiteY18" fmla="*/ 636270 h 800100"/>
                <a:gd name="connsiteX19" fmla="*/ 362902 w 616267"/>
                <a:gd name="connsiteY19" fmla="*/ 480060 h 800100"/>
                <a:gd name="connsiteX20" fmla="*/ 245745 w 616267"/>
                <a:gd name="connsiteY20" fmla="*/ 480060 h 800100"/>
                <a:gd name="connsiteX21" fmla="*/ 89535 w 616267"/>
                <a:gd name="connsiteY21" fmla="*/ 636270 h 800100"/>
                <a:gd name="connsiteX22" fmla="*/ 89535 w 616267"/>
                <a:gd name="connsiteY22" fmla="*/ 733425 h 800100"/>
                <a:gd name="connsiteX23" fmla="*/ 65722 w 616267"/>
                <a:gd name="connsiteY23" fmla="*/ 733425 h 800100"/>
                <a:gd name="connsiteX24" fmla="*/ 65722 w 616267"/>
                <a:gd name="connsiteY24" fmla="*/ 66675 h 800100"/>
                <a:gd name="connsiteX25" fmla="*/ 548640 w 616267"/>
                <a:gd name="connsiteY25" fmla="*/ 66675 h 800100"/>
                <a:gd name="connsiteX26" fmla="*/ 548640 w 616267"/>
                <a:gd name="connsiteY26" fmla="*/ 7334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6267" h="800100">
                  <a:moveTo>
                    <a:pt x="582930" y="0"/>
                  </a:moveTo>
                  <a:lnTo>
                    <a:pt x="33338" y="0"/>
                  </a:lnTo>
                  <a:cubicBezTo>
                    <a:pt x="15240" y="0"/>
                    <a:pt x="0" y="15240"/>
                    <a:pt x="0" y="33338"/>
                  </a:cubicBezTo>
                  <a:lnTo>
                    <a:pt x="0" y="766763"/>
                  </a:lnTo>
                  <a:cubicBezTo>
                    <a:pt x="0" y="784860"/>
                    <a:pt x="15240" y="800100"/>
                    <a:pt x="33338" y="800100"/>
                  </a:cubicBezTo>
                  <a:lnTo>
                    <a:pt x="582930" y="800100"/>
                  </a:lnTo>
                  <a:cubicBezTo>
                    <a:pt x="601027" y="800100"/>
                    <a:pt x="616267" y="784860"/>
                    <a:pt x="616267" y="766763"/>
                  </a:cubicBezTo>
                  <a:lnTo>
                    <a:pt x="616267" y="33338"/>
                  </a:lnTo>
                  <a:cubicBezTo>
                    <a:pt x="616267" y="15240"/>
                    <a:pt x="601027" y="0"/>
                    <a:pt x="582930" y="0"/>
                  </a:cubicBezTo>
                  <a:close/>
                  <a:moveTo>
                    <a:pt x="461963" y="733425"/>
                  </a:moveTo>
                  <a:lnTo>
                    <a:pt x="146685" y="733425"/>
                  </a:lnTo>
                  <a:lnTo>
                    <a:pt x="146685" y="636270"/>
                  </a:lnTo>
                  <a:cubicBezTo>
                    <a:pt x="146685" y="581978"/>
                    <a:pt x="191452" y="537210"/>
                    <a:pt x="245745" y="537210"/>
                  </a:cubicBezTo>
                  <a:lnTo>
                    <a:pt x="362902" y="537210"/>
                  </a:lnTo>
                  <a:cubicBezTo>
                    <a:pt x="417195" y="537210"/>
                    <a:pt x="461963" y="581978"/>
                    <a:pt x="461963" y="636270"/>
                  </a:cubicBezTo>
                  <a:lnTo>
                    <a:pt x="461963" y="733425"/>
                  </a:lnTo>
                  <a:close/>
                  <a:moveTo>
                    <a:pt x="549592" y="733425"/>
                  </a:moveTo>
                  <a:lnTo>
                    <a:pt x="519113" y="733425"/>
                  </a:lnTo>
                  <a:lnTo>
                    <a:pt x="519113" y="636270"/>
                  </a:lnTo>
                  <a:cubicBezTo>
                    <a:pt x="519113" y="550545"/>
                    <a:pt x="448627" y="480060"/>
                    <a:pt x="362902" y="480060"/>
                  </a:cubicBezTo>
                  <a:lnTo>
                    <a:pt x="245745" y="480060"/>
                  </a:lnTo>
                  <a:cubicBezTo>
                    <a:pt x="160020" y="480060"/>
                    <a:pt x="89535" y="550545"/>
                    <a:pt x="89535" y="636270"/>
                  </a:cubicBezTo>
                  <a:lnTo>
                    <a:pt x="89535" y="733425"/>
                  </a:lnTo>
                  <a:lnTo>
                    <a:pt x="65722" y="733425"/>
                  </a:lnTo>
                  <a:lnTo>
                    <a:pt x="65722" y="66675"/>
                  </a:lnTo>
                  <a:lnTo>
                    <a:pt x="548640" y="66675"/>
                  </a:lnTo>
                  <a:lnTo>
                    <a:pt x="548640" y="73342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80" name="Freeform 507">
              <a:extLst>
                <a:ext uri="{FF2B5EF4-FFF2-40B4-BE49-F238E27FC236}">
                  <a16:creationId xmlns:a16="http://schemas.microsoft.com/office/drawing/2014/main" id="{DB725CB8-264E-CCA4-9674-BEF22A9C3BE4}"/>
                </a:ext>
              </a:extLst>
            </p:cNvPr>
            <p:cNvSpPr/>
            <p:nvPr/>
          </p:nvSpPr>
          <p:spPr>
            <a:xfrm>
              <a:off x="6144577" y="3867150"/>
              <a:ext cx="83819" cy="83819"/>
            </a:xfrm>
            <a:custGeom>
              <a:avLst/>
              <a:gdLst>
                <a:gd name="connsiteX0" fmla="*/ 41910 w 83819"/>
                <a:gd name="connsiteY0" fmla="*/ 0 h 83819"/>
                <a:gd name="connsiteX1" fmla="*/ 0 w 83819"/>
                <a:gd name="connsiteY1" fmla="*/ 41910 h 83819"/>
                <a:gd name="connsiteX2" fmla="*/ 41910 w 83819"/>
                <a:gd name="connsiteY2" fmla="*/ 83820 h 83819"/>
                <a:gd name="connsiteX3" fmla="*/ 83820 w 83819"/>
                <a:gd name="connsiteY3" fmla="*/ 41910 h 83819"/>
                <a:gd name="connsiteX4" fmla="*/ 41910 w 83819"/>
                <a:gd name="connsiteY4" fmla="*/ 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83819">
                  <a:moveTo>
                    <a:pt x="41910" y="0"/>
                  </a:moveTo>
                  <a:cubicBezTo>
                    <a:pt x="19050" y="0"/>
                    <a:pt x="0" y="19050"/>
                    <a:pt x="0" y="41910"/>
                  </a:cubicBezTo>
                  <a:cubicBezTo>
                    <a:pt x="0" y="64770"/>
                    <a:pt x="19050" y="83820"/>
                    <a:pt x="41910" y="83820"/>
                  </a:cubicBezTo>
                  <a:cubicBezTo>
                    <a:pt x="64770" y="83820"/>
                    <a:pt x="83820" y="64770"/>
                    <a:pt x="83820" y="41910"/>
                  </a:cubicBezTo>
                  <a:cubicBezTo>
                    <a:pt x="83820" y="19050"/>
                    <a:pt x="65722" y="0"/>
                    <a:pt x="41910"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81" name="Freeform 508">
              <a:extLst>
                <a:ext uri="{FF2B5EF4-FFF2-40B4-BE49-F238E27FC236}">
                  <a16:creationId xmlns:a16="http://schemas.microsoft.com/office/drawing/2014/main" id="{5CEE1669-9217-8628-079B-E6150E991D22}"/>
                </a:ext>
              </a:extLst>
            </p:cNvPr>
            <p:cNvSpPr/>
            <p:nvPr/>
          </p:nvSpPr>
          <p:spPr>
            <a:xfrm>
              <a:off x="5466397" y="1506854"/>
              <a:ext cx="373380" cy="373379"/>
            </a:xfrm>
            <a:custGeom>
              <a:avLst/>
              <a:gdLst>
                <a:gd name="connsiteX0" fmla="*/ 186690 w 373380"/>
                <a:gd name="connsiteY0" fmla="*/ 373380 h 373379"/>
                <a:gd name="connsiteX1" fmla="*/ 373380 w 373380"/>
                <a:gd name="connsiteY1" fmla="*/ 186690 h 373379"/>
                <a:gd name="connsiteX2" fmla="*/ 186690 w 373380"/>
                <a:gd name="connsiteY2" fmla="*/ 0 h 373379"/>
                <a:gd name="connsiteX3" fmla="*/ 0 w 373380"/>
                <a:gd name="connsiteY3" fmla="*/ 186690 h 373379"/>
                <a:gd name="connsiteX4" fmla="*/ 186690 w 373380"/>
                <a:gd name="connsiteY4" fmla="*/ 373380 h 373379"/>
                <a:gd name="connsiteX5" fmla="*/ 186690 w 373380"/>
                <a:gd name="connsiteY5" fmla="*/ 66675 h 373379"/>
                <a:gd name="connsiteX6" fmla="*/ 306705 w 373380"/>
                <a:gd name="connsiteY6" fmla="*/ 186690 h 373379"/>
                <a:gd name="connsiteX7" fmla="*/ 186690 w 373380"/>
                <a:gd name="connsiteY7" fmla="*/ 306705 h 373379"/>
                <a:gd name="connsiteX8" fmla="*/ 66675 w 373380"/>
                <a:gd name="connsiteY8" fmla="*/ 186690 h 373379"/>
                <a:gd name="connsiteX9" fmla="*/ 186690 w 373380"/>
                <a:gd name="connsiteY9" fmla="*/ 66675 h 3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80" h="373379">
                  <a:moveTo>
                    <a:pt x="186690" y="373380"/>
                  </a:moveTo>
                  <a:cubicBezTo>
                    <a:pt x="289560" y="373380"/>
                    <a:pt x="373380" y="289560"/>
                    <a:pt x="373380" y="186690"/>
                  </a:cubicBezTo>
                  <a:cubicBezTo>
                    <a:pt x="373380" y="83820"/>
                    <a:pt x="289560" y="0"/>
                    <a:pt x="186690" y="0"/>
                  </a:cubicBezTo>
                  <a:cubicBezTo>
                    <a:pt x="83820" y="0"/>
                    <a:pt x="0" y="83820"/>
                    <a:pt x="0" y="186690"/>
                  </a:cubicBezTo>
                  <a:cubicBezTo>
                    <a:pt x="0" y="289560"/>
                    <a:pt x="83820" y="373380"/>
                    <a:pt x="186690" y="373380"/>
                  </a:cubicBezTo>
                  <a:close/>
                  <a:moveTo>
                    <a:pt x="186690" y="66675"/>
                  </a:moveTo>
                  <a:cubicBezTo>
                    <a:pt x="253365" y="66675"/>
                    <a:pt x="306705" y="120967"/>
                    <a:pt x="306705" y="186690"/>
                  </a:cubicBezTo>
                  <a:cubicBezTo>
                    <a:pt x="306705" y="252413"/>
                    <a:pt x="252413" y="306705"/>
                    <a:pt x="186690" y="306705"/>
                  </a:cubicBezTo>
                  <a:cubicBezTo>
                    <a:pt x="120968" y="306705"/>
                    <a:pt x="66675" y="252413"/>
                    <a:pt x="66675" y="186690"/>
                  </a:cubicBezTo>
                  <a:cubicBezTo>
                    <a:pt x="66675" y="120967"/>
                    <a:pt x="120015" y="66675"/>
                    <a:pt x="186690" y="666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82" name="Freeform 509">
              <a:extLst>
                <a:ext uri="{FF2B5EF4-FFF2-40B4-BE49-F238E27FC236}">
                  <a16:creationId xmlns:a16="http://schemas.microsoft.com/office/drawing/2014/main" id="{A1533D77-CC8B-08D1-5ABD-423EE9FDA808}"/>
                </a:ext>
              </a:extLst>
            </p:cNvPr>
            <p:cNvSpPr/>
            <p:nvPr/>
          </p:nvSpPr>
          <p:spPr>
            <a:xfrm>
              <a:off x="5188267" y="1152525"/>
              <a:ext cx="928687" cy="1227772"/>
            </a:xfrm>
            <a:custGeom>
              <a:avLst/>
              <a:gdLst>
                <a:gd name="connsiteX0" fmla="*/ 33338 w 928687"/>
                <a:gd name="connsiteY0" fmla="*/ 1227773 h 1227772"/>
                <a:gd name="connsiteX1" fmla="*/ 895350 w 928687"/>
                <a:gd name="connsiteY1" fmla="*/ 1227773 h 1227772"/>
                <a:gd name="connsiteX2" fmla="*/ 928688 w 928687"/>
                <a:gd name="connsiteY2" fmla="*/ 1194435 h 1227772"/>
                <a:gd name="connsiteX3" fmla="*/ 928688 w 928687"/>
                <a:gd name="connsiteY3" fmla="*/ 33338 h 1227772"/>
                <a:gd name="connsiteX4" fmla="*/ 895350 w 928687"/>
                <a:gd name="connsiteY4" fmla="*/ 0 h 1227772"/>
                <a:gd name="connsiteX5" fmla="*/ 33338 w 928687"/>
                <a:gd name="connsiteY5" fmla="*/ 0 h 1227772"/>
                <a:gd name="connsiteX6" fmla="*/ 0 w 928687"/>
                <a:gd name="connsiteY6" fmla="*/ 33338 h 1227772"/>
                <a:gd name="connsiteX7" fmla="*/ 0 w 928687"/>
                <a:gd name="connsiteY7" fmla="*/ 1194435 h 1227772"/>
                <a:gd name="connsiteX8" fmla="*/ 33338 w 928687"/>
                <a:gd name="connsiteY8" fmla="*/ 1227773 h 1227772"/>
                <a:gd name="connsiteX9" fmla="*/ 718185 w 928687"/>
                <a:gd name="connsiteY9" fmla="*/ 1161098 h 1227772"/>
                <a:gd name="connsiteX10" fmla="*/ 211455 w 928687"/>
                <a:gd name="connsiteY10" fmla="*/ 1161098 h 1227772"/>
                <a:gd name="connsiteX11" fmla="*/ 211455 w 928687"/>
                <a:gd name="connsiteY11" fmla="*/ 981075 h 1227772"/>
                <a:gd name="connsiteX12" fmla="*/ 374332 w 928687"/>
                <a:gd name="connsiteY12" fmla="*/ 818197 h 1227772"/>
                <a:gd name="connsiteX13" fmla="*/ 555307 w 928687"/>
                <a:gd name="connsiteY13" fmla="*/ 818197 h 1227772"/>
                <a:gd name="connsiteX14" fmla="*/ 718185 w 928687"/>
                <a:gd name="connsiteY14" fmla="*/ 981075 h 1227772"/>
                <a:gd name="connsiteX15" fmla="*/ 718185 w 928687"/>
                <a:gd name="connsiteY15" fmla="*/ 1161098 h 1227772"/>
                <a:gd name="connsiteX16" fmla="*/ 66675 w 928687"/>
                <a:gd name="connsiteY16" fmla="*/ 66675 h 1227772"/>
                <a:gd name="connsiteX17" fmla="*/ 862013 w 928687"/>
                <a:gd name="connsiteY17" fmla="*/ 66675 h 1227772"/>
                <a:gd name="connsiteX18" fmla="*/ 862013 w 928687"/>
                <a:gd name="connsiteY18" fmla="*/ 1161098 h 1227772"/>
                <a:gd name="connsiteX19" fmla="*/ 784860 w 928687"/>
                <a:gd name="connsiteY19" fmla="*/ 1161098 h 1227772"/>
                <a:gd name="connsiteX20" fmla="*/ 784860 w 928687"/>
                <a:gd name="connsiteY20" fmla="*/ 981075 h 1227772"/>
                <a:gd name="connsiteX21" fmla="*/ 555307 w 928687"/>
                <a:gd name="connsiteY21" fmla="*/ 751522 h 1227772"/>
                <a:gd name="connsiteX22" fmla="*/ 374332 w 928687"/>
                <a:gd name="connsiteY22" fmla="*/ 751522 h 1227772"/>
                <a:gd name="connsiteX23" fmla="*/ 144780 w 928687"/>
                <a:gd name="connsiteY23" fmla="*/ 981075 h 1227772"/>
                <a:gd name="connsiteX24" fmla="*/ 144780 w 928687"/>
                <a:gd name="connsiteY24" fmla="*/ 1160145 h 1227772"/>
                <a:gd name="connsiteX25" fmla="*/ 67627 w 928687"/>
                <a:gd name="connsiteY25" fmla="*/ 1160145 h 1227772"/>
                <a:gd name="connsiteX26" fmla="*/ 67627 w 928687"/>
                <a:gd name="connsiteY26" fmla="*/ 66675 h 122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8687" h="1227772">
                  <a:moveTo>
                    <a:pt x="33338" y="1227773"/>
                  </a:moveTo>
                  <a:lnTo>
                    <a:pt x="895350" y="1227773"/>
                  </a:lnTo>
                  <a:cubicBezTo>
                    <a:pt x="913447" y="1227773"/>
                    <a:pt x="928688" y="1212533"/>
                    <a:pt x="928688" y="1194435"/>
                  </a:cubicBezTo>
                  <a:lnTo>
                    <a:pt x="928688" y="33338"/>
                  </a:lnTo>
                  <a:cubicBezTo>
                    <a:pt x="928688" y="15240"/>
                    <a:pt x="913447" y="0"/>
                    <a:pt x="895350" y="0"/>
                  </a:cubicBezTo>
                  <a:lnTo>
                    <a:pt x="33338" y="0"/>
                  </a:lnTo>
                  <a:cubicBezTo>
                    <a:pt x="15240" y="0"/>
                    <a:pt x="0" y="15240"/>
                    <a:pt x="0" y="33338"/>
                  </a:cubicBezTo>
                  <a:lnTo>
                    <a:pt x="0" y="1194435"/>
                  </a:lnTo>
                  <a:cubicBezTo>
                    <a:pt x="0" y="1212533"/>
                    <a:pt x="15240" y="1227773"/>
                    <a:pt x="33338" y="1227773"/>
                  </a:cubicBezTo>
                  <a:close/>
                  <a:moveTo>
                    <a:pt x="718185" y="1161098"/>
                  </a:moveTo>
                  <a:lnTo>
                    <a:pt x="211455" y="1161098"/>
                  </a:lnTo>
                  <a:lnTo>
                    <a:pt x="211455" y="981075"/>
                  </a:lnTo>
                  <a:cubicBezTo>
                    <a:pt x="211455" y="891540"/>
                    <a:pt x="284797" y="818197"/>
                    <a:pt x="374332" y="818197"/>
                  </a:cubicBezTo>
                  <a:lnTo>
                    <a:pt x="555307" y="818197"/>
                  </a:lnTo>
                  <a:cubicBezTo>
                    <a:pt x="644842" y="818197"/>
                    <a:pt x="718185" y="891540"/>
                    <a:pt x="718185" y="981075"/>
                  </a:cubicBezTo>
                  <a:lnTo>
                    <a:pt x="718185" y="1161098"/>
                  </a:lnTo>
                  <a:close/>
                  <a:moveTo>
                    <a:pt x="66675" y="66675"/>
                  </a:moveTo>
                  <a:lnTo>
                    <a:pt x="862013" y="66675"/>
                  </a:lnTo>
                  <a:lnTo>
                    <a:pt x="862013" y="1161098"/>
                  </a:lnTo>
                  <a:lnTo>
                    <a:pt x="784860" y="1161098"/>
                  </a:lnTo>
                  <a:lnTo>
                    <a:pt x="784860" y="981075"/>
                  </a:lnTo>
                  <a:cubicBezTo>
                    <a:pt x="784860" y="854393"/>
                    <a:pt x="681990" y="751522"/>
                    <a:pt x="555307" y="751522"/>
                  </a:cubicBezTo>
                  <a:lnTo>
                    <a:pt x="374332" y="751522"/>
                  </a:lnTo>
                  <a:cubicBezTo>
                    <a:pt x="247650" y="751522"/>
                    <a:pt x="144780" y="854393"/>
                    <a:pt x="144780" y="981075"/>
                  </a:cubicBezTo>
                  <a:lnTo>
                    <a:pt x="144780" y="1160145"/>
                  </a:lnTo>
                  <a:lnTo>
                    <a:pt x="67627" y="1160145"/>
                  </a:lnTo>
                  <a:lnTo>
                    <a:pt x="67627" y="6667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83" name="Freeform 510">
              <a:extLst>
                <a:ext uri="{FF2B5EF4-FFF2-40B4-BE49-F238E27FC236}">
                  <a16:creationId xmlns:a16="http://schemas.microsoft.com/office/drawing/2014/main" id="{2967842F-B801-9742-C7EE-F513A0EF1C57}"/>
                </a:ext>
              </a:extLst>
            </p:cNvPr>
            <p:cNvSpPr/>
            <p:nvPr/>
          </p:nvSpPr>
          <p:spPr>
            <a:xfrm>
              <a:off x="5590222" y="2434590"/>
              <a:ext cx="120015" cy="120015"/>
            </a:xfrm>
            <a:custGeom>
              <a:avLst/>
              <a:gdLst>
                <a:gd name="connsiteX0" fmla="*/ 120015 w 120015"/>
                <a:gd name="connsiteY0" fmla="*/ 60007 h 120015"/>
                <a:gd name="connsiteX1" fmla="*/ 60008 w 120015"/>
                <a:gd name="connsiteY1" fmla="*/ 120015 h 120015"/>
                <a:gd name="connsiteX2" fmla="*/ 0 w 120015"/>
                <a:gd name="connsiteY2" fmla="*/ 60007 h 120015"/>
                <a:gd name="connsiteX3" fmla="*/ 60008 w 120015"/>
                <a:gd name="connsiteY3" fmla="*/ 0 h 120015"/>
                <a:gd name="connsiteX4" fmla="*/ 120015 w 120015"/>
                <a:gd name="connsiteY4" fmla="*/ 60007 h 12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 h="120015">
                  <a:moveTo>
                    <a:pt x="120015" y="60007"/>
                  </a:moveTo>
                  <a:cubicBezTo>
                    <a:pt x="120015" y="93149"/>
                    <a:pt x="93149" y="120015"/>
                    <a:pt x="60008" y="120015"/>
                  </a:cubicBezTo>
                  <a:cubicBezTo>
                    <a:pt x="26866" y="120015"/>
                    <a:pt x="0" y="93149"/>
                    <a:pt x="0" y="60007"/>
                  </a:cubicBezTo>
                  <a:cubicBezTo>
                    <a:pt x="0" y="26866"/>
                    <a:pt x="26867" y="0"/>
                    <a:pt x="60008" y="0"/>
                  </a:cubicBezTo>
                  <a:cubicBezTo>
                    <a:pt x="93149" y="0"/>
                    <a:pt x="120015" y="26866"/>
                    <a:pt x="120015" y="60007"/>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84" name="Freeform 511">
              <a:extLst>
                <a:ext uri="{FF2B5EF4-FFF2-40B4-BE49-F238E27FC236}">
                  <a16:creationId xmlns:a16="http://schemas.microsoft.com/office/drawing/2014/main" id="{35855B49-3FB2-C135-2752-064EE5F791D0}"/>
                </a:ext>
              </a:extLst>
            </p:cNvPr>
            <p:cNvSpPr/>
            <p:nvPr/>
          </p:nvSpPr>
          <p:spPr>
            <a:xfrm>
              <a:off x="3547109" y="2404109"/>
              <a:ext cx="542925" cy="542925"/>
            </a:xfrm>
            <a:custGeom>
              <a:avLst/>
              <a:gdLst>
                <a:gd name="connsiteX0" fmla="*/ 271463 w 542925"/>
                <a:gd name="connsiteY0" fmla="*/ 542925 h 542925"/>
                <a:gd name="connsiteX1" fmla="*/ 542925 w 542925"/>
                <a:gd name="connsiteY1" fmla="*/ 271463 h 542925"/>
                <a:gd name="connsiteX2" fmla="*/ 271463 w 542925"/>
                <a:gd name="connsiteY2" fmla="*/ 0 h 542925"/>
                <a:gd name="connsiteX3" fmla="*/ 0 w 542925"/>
                <a:gd name="connsiteY3" fmla="*/ 271463 h 542925"/>
                <a:gd name="connsiteX4" fmla="*/ 271463 w 542925"/>
                <a:gd name="connsiteY4" fmla="*/ 542925 h 542925"/>
                <a:gd name="connsiteX5" fmla="*/ 271463 w 542925"/>
                <a:gd name="connsiteY5" fmla="*/ 66675 h 542925"/>
                <a:gd name="connsiteX6" fmla="*/ 476250 w 542925"/>
                <a:gd name="connsiteY6" fmla="*/ 271463 h 542925"/>
                <a:gd name="connsiteX7" fmla="*/ 271463 w 542925"/>
                <a:gd name="connsiteY7" fmla="*/ 476250 h 542925"/>
                <a:gd name="connsiteX8" fmla="*/ 66675 w 542925"/>
                <a:gd name="connsiteY8" fmla="*/ 271463 h 542925"/>
                <a:gd name="connsiteX9" fmla="*/ 271463 w 542925"/>
                <a:gd name="connsiteY9" fmla="*/ 6667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925" h="542925">
                  <a:moveTo>
                    <a:pt x="271463" y="542925"/>
                  </a:moveTo>
                  <a:cubicBezTo>
                    <a:pt x="421005" y="542925"/>
                    <a:pt x="542925" y="421005"/>
                    <a:pt x="542925" y="271463"/>
                  </a:cubicBezTo>
                  <a:cubicBezTo>
                    <a:pt x="542925" y="121920"/>
                    <a:pt x="421005" y="0"/>
                    <a:pt x="271463" y="0"/>
                  </a:cubicBezTo>
                  <a:cubicBezTo>
                    <a:pt x="121920" y="0"/>
                    <a:pt x="0" y="121920"/>
                    <a:pt x="0" y="271463"/>
                  </a:cubicBezTo>
                  <a:cubicBezTo>
                    <a:pt x="0" y="421005"/>
                    <a:pt x="121920" y="542925"/>
                    <a:pt x="271463" y="542925"/>
                  </a:cubicBezTo>
                  <a:close/>
                  <a:moveTo>
                    <a:pt x="271463" y="66675"/>
                  </a:moveTo>
                  <a:cubicBezTo>
                    <a:pt x="384810" y="66675"/>
                    <a:pt x="476250" y="158115"/>
                    <a:pt x="476250" y="271463"/>
                  </a:cubicBezTo>
                  <a:cubicBezTo>
                    <a:pt x="476250" y="384810"/>
                    <a:pt x="384810" y="476250"/>
                    <a:pt x="271463" y="476250"/>
                  </a:cubicBezTo>
                  <a:cubicBezTo>
                    <a:pt x="158115" y="476250"/>
                    <a:pt x="66675" y="384810"/>
                    <a:pt x="66675" y="271463"/>
                  </a:cubicBezTo>
                  <a:cubicBezTo>
                    <a:pt x="66675" y="159068"/>
                    <a:pt x="158115" y="66675"/>
                    <a:pt x="271463" y="666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85" name="Freeform 512">
              <a:extLst>
                <a:ext uri="{FF2B5EF4-FFF2-40B4-BE49-F238E27FC236}">
                  <a16:creationId xmlns:a16="http://schemas.microsoft.com/office/drawing/2014/main" id="{2C1153F2-CC1E-975C-2562-4FCD9B20ECC4}"/>
                </a:ext>
              </a:extLst>
            </p:cNvPr>
            <p:cNvSpPr/>
            <p:nvPr/>
          </p:nvSpPr>
          <p:spPr>
            <a:xfrm>
              <a:off x="2917507" y="2239327"/>
              <a:ext cx="1781175" cy="1235392"/>
            </a:xfrm>
            <a:custGeom>
              <a:avLst/>
              <a:gdLst>
                <a:gd name="connsiteX0" fmla="*/ 1747838 w 1781175"/>
                <a:gd name="connsiteY0" fmla="*/ 0 h 1235392"/>
                <a:gd name="connsiteX1" fmla="*/ 33338 w 1781175"/>
                <a:gd name="connsiteY1" fmla="*/ 0 h 1235392"/>
                <a:gd name="connsiteX2" fmla="*/ 0 w 1781175"/>
                <a:gd name="connsiteY2" fmla="*/ 33338 h 1235392"/>
                <a:gd name="connsiteX3" fmla="*/ 0 w 1781175"/>
                <a:gd name="connsiteY3" fmla="*/ 1202055 h 1235392"/>
                <a:gd name="connsiteX4" fmla="*/ 33338 w 1781175"/>
                <a:gd name="connsiteY4" fmla="*/ 1235392 h 1235392"/>
                <a:gd name="connsiteX5" fmla="*/ 1747838 w 1781175"/>
                <a:gd name="connsiteY5" fmla="*/ 1235392 h 1235392"/>
                <a:gd name="connsiteX6" fmla="*/ 1781175 w 1781175"/>
                <a:gd name="connsiteY6" fmla="*/ 1202055 h 1235392"/>
                <a:gd name="connsiteX7" fmla="*/ 1781175 w 1781175"/>
                <a:gd name="connsiteY7" fmla="*/ 33338 h 1235392"/>
                <a:gd name="connsiteX8" fmla="*/ 1747838 w 1781175"/>
                <a:gd name="connsiteY8" fmla="*/ 0 h 1235392"/>
                <a:gd name="connsiteX9" fmla="*/ 1312545 w 1781175"/>
                <a:gd name="connsiteY9" fmla="*/ 1167765 h 1235392"/>
                <a:gd name="connsiteX10" fmla="*/ 489585 w 1781175"/>
                <a:gd name="connsiteY10" fmla="*/ 1167765 h 1235392"/>
                <a:gd name="connsiteX11" fmla="*/ 489585 w 1781175"/>
                <a:gd name="connsiteY11" fmla="*/ 1065848 h 1235392"/>
                <a:gd name="connsiteX12" fmla="*/ 761047 w 1781175"/>
                <a:gd name="connsiteY12" fmla="*/ 794385 h 1235392"/>
                <a:gd name="connsiteX13" fmla="*/ 1041083 w 1781175"/>
                <a:gd name="connsiteY13" fmla="*/ 794385 h 1235392"/>
                <a:gd name="connsiteX14" fmla="*/ 1312545 w 1781175"/>
                <a:gd name="connsiteY14" fmla="*/ 1065848 h 1235392"/>
                <a:gd name="connsiteX15" fmla="*/ 1312545 w 1781175"/>
                <a:gd name="connsiteY15" fmla="*/ 1167765 h 1235392"/>
                <a:gd name="connsiteX16" fmla="*/ 1714500 w 1781175"/>
                <a:gd name="connsiteY16" fmla="*/ 1167765 h 1235392"/>
                <a:gd name="connsiteX17" fmla="*/ 1379220 w 1781175"/>
                <a:gd name="connsiteY17" fmla="*/ 1167765 h 1235392"/>
                <a:gd name="connsiteX18" fmla="*/ 1379220 w 1781175"/>
                <a:gd name="connsiteY18" fmla="*/ 1065848 h 1235392"/>
                <a:gd name="connsiteX19" fmla="*/ 1041083 w 1781175"/>
                <a:gd name="connsiteY19" fmla="*/ 727710 h 1235392"/>
                <a:gd name="connsiteX20" fmla="*/ 761047 w 1781175"/>
                <a:gd name="connsiteY20" fmla="*/ 727710 h 1235392"/>
                <a:gd name="connsiteX21" fmla="*/ 422910 w 1781175"/>
                <a:gd name="connsiteY21" fmla="*/ 1065848 h 1235392"/>
                <a:gd name="connsiteX22" fmla="*/ 422910 w 1781175"/>
                <a:gd name="connsiteY22" fmla="*/ 1167765 h 1235392"/>
                <a:gd name="connsiteX23" fmla="*/ 65722 w 1781175"/>
                <a:gd name="connsiteY23" fmla="*/ 1167765 h 1235392"/>
                <a:gd name="connsiteX24" fmla="*/ 65722 w 1781175"/>
                <a:gd name="connsiteY24" fmla="*/ 66675 h 1235392"/>
                <a:gd name="connsiteX25" fmla="*/ 1713548 w 1781175"/>
                <a:gd name="connsiteY25" fmla="*/ 66675 h 1235392"/>
                <a:gd name="connsiteX26" fmla="*/ 1713548 w 1781175"/>
                <a:gd name="connsiteY26" fmla="*/ 1167765 h 123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81175" h="1235392">
                  <a:moveTo>
                    <a:pt x="1747838" y="0"/>
                  </a:moveTo>
                  <a:lnTo>
                    <a:pt x="33338" y="0"/>
                  </a:lnTo>
                  <a:cubicBezTo>
                    <a:pt x="15240" y="0"/>
                    <a:pt x="0" y="15240"/>
                    <a:pt x="0" y="33338"/>
                  </a:cubicBezTo>
                  <a:lnTo>
                    <a:pt x="0" y="1202055"/>
                  </a:lnTo>
                  <a:cubicBezTo>
                    <a:pt x="0" y="1220153"/>
                    <a:pt x="15240" y="1235392"/>
                    <a:pt x="33338" y="1235392"/>
                  </a:cubicBezTo>
                  <a:lnTo>
                    <a:pt x="1747838" y="1235392"/>
                  </a:lnTo>
                  <a:cubicBezTo>
                    <a:pt x="1765935" y="1235392"/>
                    <a:pt x="1781175" y="1220153"/>
                    <a:pt x="1781175" y="1202055"/>
                  </a:cubicBezTo>
                  <a:lnTo>
                    <a:pt x="1781175" y="33338"/>
                  </a:lnTo>
                  <a:cubicBezTo>
                    <a:pt x="1781175" y="14288"/>
                    <a:pt x="1765935" y="0"/>
                    <a:pt x="1747838" y="0"/>
                  </a:cubicBezTo>
                  <a:close/>
                  <a:moveTo>
                    <a:pt x="1312545" y="1167765"/>
                  </a:moveTo>
                  <a:lnTo>
                    <a:pt x="489585" y="1167765"/>
                  </a:lnTo>
                  <a:lnTo>
                    <a:pt x="489585" y="1065848"/>
                  </a:lnTo>
                  <a:cubicBezTo>
                    <a:pt x="489585" y="916305"/>
                    <a:pt x="611505" y="794385"/>
                    <a:pt x="761047" y="794385"/>
                  </a:cubicBezTo>
                  <a:lnTo>
                    <a:pt x="1041083" y="794385"/>
                  </a:lnTo>
                  <a:cubicBezTo>
                    <a:pt x="1190625" y="794385"/>
                    <a:pt x="1312545" y="916305"/>
                    <a:pt x="1312545" y="1065848"/>
                  </a:cubicBezTo>
                  <a:lnTo>
                    <a:pt x="1312545" y="1167765"/>
                  </a:lnTo>
                  <a:close/>
                  <a:moveTo>
                    <a:pt x="1714500" y="1167765"/>
                  </a:moveTo>
                  <a:lnTo>
                    <a:pt x="1379220" y="1167765"/>
                  </a:lnTo>
                  <a:lnTo>
                    <a:pt x="1379220" y="1065848"/>
                  </a:lnTo>
                  <a:cubicBezTo>
                    <a:pt x="1379220" y="879157"/>
                    <a:pt x="1227773" y="727710"/>
                    <a:pt x="1041083" y="727710"/>
                  </a:cubicBezTo>
                  <a:lnTo>
                    <a:pt x="761047" y="727710"/>
                  </a:lnTo>
                  <a:cubicBezTo>
                    <a:pt x="574357" y="727710"/>
                    <a:pt x="422910" y="879157"/>
                    <a:pt x="422910" y="1065848"/>
                  </a:cubicBezTo>
                  <a:lnTo>
                    <a:pt x="422910" y="1167765"/>
                  </a:lnTo>
                  <a:lnTo>
                    <a:pt x="65722" y="1167765"/>
                  </a:lnTo>
                  <a:lnTo>
                    <a:pt x="65722" y="66675"/>
                  </a:lnTo>
                  <a:lnTo>
                    <a:pt x="1713548" y="66675"/>
                  </a:lnTo>
                  <a:lnTo>
                    <a:pt x="1713548" y="116776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
        <p:nvSpPr>
          <p:cNvPr id="15" name="Title 5">
            <a:extLst>
              <a:ext uri="{FF2B5EF4-FFF2-40B4-BE49-F238E27FC236}">
                <a16:creationId xmlns:a16="http://schemas.microsoft.com/office/drawing/2014/main" id="{D1C7A589-4889-CAA0-4CB5-5BD962D53B2B}"/>
              </a:ext>
            </a:extLst>
          </p:cNvPr>
          <p:cNvSpPr txBox="1">
            <a:spLocks/>
          </p:cNvSpPr>
          <p:nvPr/>
        </p:nvSpPr>
        <p:spPr>
          <a:xfrm>
            <a:off x="1315695" y="3988194"/>
            <a:ext cx="3022977" cy="592470"/>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solidFill>
                  <a:schemeClr val="accent1"/>
                </a:solidFill>
                <a:ea typeface="Meiryo" panose="020B0604030504040204" pitchFamily="34" charset="-128"/>
                <a:cs typeface="+mj-cs"/>
              </a:rPr>
              <a:t>環境パフォーマンスの監視と管理</a:t>
            </a:r>
          </a:p>
          <a:p>
            <a:pPr marL="0" lvl="1" defTabSz="685800" rtl="0">
              <a:spcBef>
                <a:spcPct val="0"/>
              </a:spcBef>
              <a:spcAft>
                <a:spcPts val="300"/>
              </a:spcAft>
            </a:pPr>
            <a:r>
              <a:rPr lang="ja-JP" altLang="en-US" sz="1100" dirty="0">
                <a:ea typeface="Meiryo" panose="020B0604030504040204" pitchFamily="34" charset="-128"/>
                <a:cs typeface="+mj-cs"/>
              </a:rPr>
              <a:t>企業の環境パフォーマンスを管理および監視し、改善が必要な領域を特定するために使用します。</a:t>
            </a:r>
          </a:p>
        </p:txBody>
      </p:sp>
      <p:sp>
        <p:nvSpPr>
          <p:cNvPr id="35" name="Oval 34">
            <a:extLst>
              <a:ext uri="{FF2B5EF4-FFF2-40B4-BE49-F238E27FC236}">
                <a16:creationId xmlns:a16="http://schemas.microsoft.com/office/drawing/2014/main" id="{9BD1E69A-ACC6-4EEF-05F5-94AD49CCEE80}"/>
              </a:ext>
            </a:extLst>
          </p:cNvPr>
          <p:cNvSpPr/>
          <p:nvPr/>
        </p:nvSpPr>
        <p:spPr>
          <a:xfrm>
            <a:off x="368300" y="3923634"/>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ja-JP" altLang="en-PH" sz="2000" dirty="0">
              <a:solidFill>
                <a:srgbClr val="FFFFFF"/>
              </a:solidFill>
              <a:latin typeface="Artifakt ElementOfc" panose="020B0504010101010104" pitchFamily="34" charset="0"/>
              <a:ea typeface="Meiryo" panose="020B0604030504040204" pitchFamily="34" charset="-128"/>
            </a:endParaRPr>
          </a:p>
        </p:txBody>
      </p:sp>
      <p:sp>
        <p:nvSpPr>
          <p:cNvPr id="86" name="Freeform 35">
            <a:extLst>
              <a:ext uri="{FF2B5EF4-FFF2-40B4-BE49-F238E27FC236}">
                <a16:creationId xmlns:a16="http://schemas.microsoft.com/office/drawing/2014/main" id="{7754B2DB-AD00-762B-0CF6-FB33805F8351}"/>
              </a:ext>
            </a:extLst>
          </p:cNvPr>
          <p:cNvSpPr>
            <a:spLocks noChangeAspect="1" noEditPoints="1"/>
          </p:cNvSpPr>
          <p:nvPr/>
        </p:nvSpPr>
        <p:spPr bwMode="auto">
          <a:xfrm>
            <a:off x="507898" y="4118466"/>
            <a:ext cx="442395" cy="331927"/>
          </a:xfrm>
          <a:custGeom>
            <a:avLst/>
            <a:gdLst>
              <a:gd name="T0" fmla="*/ 3300 w 4142"/>
              <a:gd name="T1" fmla="*/ 1368 h 3114"/>
              <a:gd name="T2" fmla="*/ 3297 w 4142"/>
              <a:gd name="T3" fmla="*/ 1353 h 3114"/>
              <a:gd name="T4" fmla="*/ 3798 w 4142"/>
              <a:gd name="T5" fmla="*/ 1029 h 3114"/>
              <a:gd name="T6" fmla="*/ 3553 w 4142"/>
              <a:gd name="T7" fmla="*/ 889 h 3114"/>
              <a:gd name="T8" fmla="*/ 2515 w 4142"/>
              <a:gd name="T9" fmla="*/ 866 h 3114"/>
              <a:gd name="T10" fmla="*/ 1684 w 4142"/>
              <a:gd name="T11" fmla="*/ 665 h 3114"/>
              <a:gd name="T12" fmla="*/ 1547 w 4142"/>
              <a:gd name="T13" fmla="*/ 547 h 3114"/>
              <a:gd name="T14" fmla="*/ 1399 w 4142"/>
              <a:gd name="T15" fmla="*/ 1331 h 3114"/>
              <a:gd name="T16" fmla="*/ 1424 w 4142"/>
              <a:gd name="T17" fmla="*/ 1548 h 3114"/>
              <a:gd name="T18" fmla="*/ 1547 w 4142"/>
              <a:gd name="T19" fmla="*/ 2231 h 3114"/>
              <a:gd name="T20" fmla="*/ 1106 w 4142"/>
              <a:gd name="T21" fmla="*/ 2764 h 3114"/>
              <a:gd name="T22" fmla="*/ 889 w 4142"/>
              <a:gd name="T23" fmla="*/ 2822 h 3114"/>
              <a:gd name="T24" fmla="*/ 1209 w 4142"/>
              <a:gd name="T25" fmla="*/ 1868 h 3114"/>
              <a:gd name="T26" fmla="*/ 889 w 4142"/>
              <a:gd name="T27" fmla="*/ 1442 h 3114"/>
              <a:gd name="T28" fmla="*/ 889 w 4142"/>
              <a:gd name="T29" fmla="*/ 256 h 3114"/>
              <a:gd name="T30" fmla="*/ 752 w 4142"/>
              <a:gd name="T31" fmla="*/ 69 h 3114"/>
              <a:gd name="T32" fmla="*/ 544 w 4142"/>
              <a:gd name="T33" fmla="*/ 1174 h 3114"/>
              <a:gd name="T34" fmla="*/ 528 w 4142"/>
              <a:gd name="T35" fmla="*/ 1498 h 3114"/>
              <a:gd name="T36" fmla="*/ 648 w 4142"/>
              <a:gd name="T37" fmla="*/ 2006 h 3114"/>
              <a:gd name="T38" fmla="*/ 562 w 4142"/>
              <a:gd name="T39" fmla="*/ 2953 h 3114"/>
              <a:gd name="T40" fmla="*/ 62 w 4142"/>
              <a:gd name="T41" fmla="*/ 3088 h 3114"/>
              <a:gd name="T42" fmla="*/ 965 w 4142"/>
              <a:gd name="T43" fmla="*/ 2963 h 3114"/>
              <a:gd name="T44" fmla="*/ 1409 w 4142"/>
              <a:gd name="T45" fmla="*/ 2870 h 3114"/>
              <a:gd name="T46" fmla="*/ 1934 w 4142"/>
              <a:gd name="T47" fmla="*/ 3080 h 3114"/>
              <a:gd name="T48" fmla="*/ 2500 w 4142"/>
              <a:gd name="T49" fmla="*/ 2837 h 3114"/>
              <a:gd name="T50" fmla="*/ 2910 w 4142"/>
              <a:gd name="T51" fmla="*/ 3015 h 3114"/>
              <a:gd name="T52" fmla="*/ 3163 w 4142"/>
              <a:gd name="T53" fmla="*/ 3023 h 3114"/>
              <a:gd name="T54" fmla="*/ 4020 w 4142"/>
              <a:gd name="T55" fmla="*/ 2348 h 3114"/>
              <a:gd name="T56" fmla="*/ 682 w 4142"/>
              <a:gd name="T57" fmla="*/ 1174 h 3114"/>
              <a:gd name="T58" fmla="*/ 820 w 4142"/>
              <a:gd name="T59" fmla="*/ 385 h 3114"/>
              <a:gd name="T60" fmla="*/ 959 w 4142"/>
              <a:gd name="T61" fmla="*/ 1174 h 3114"/>
              <a:gd name="T62" fmla="*/ 722 w 4142"/>
              <a:gd name="T63" fmla="*/ 1272 h 3114"/>
              <a:gd name="T64" fmla="*/ 2790 w 4142"/>
              <a:gd name="T65" fmla="*/ 1040 h 3114"/>
              <a:gd name="T66" fmla="*/ 2191 w 4142"/>
              <a:gd name="T67" fmla="*/ 1257 h 3114"/>
              <a:gd name="T68" fmla="*/ 2301 w 4142"/>
              <a:gd name="T69" fmla="*/ 1604 h 3114"/>
              <a:gd name="T70" fmla="*/ 2771 w 4142"/>
              <a:gd name="T71" fmla="*/ 1920 h 3114"/>
              <a:gd name="T72" fmla="*/ 1684 w 4142"/>
              <a:gd name="T73" fmla="*/ 2499 h 3114"/>
              <a:gd name="T74" fmla="*/ 1807 w 4142"/>
              <a:gd name="T75" fmla="*/ 1817 h 3114"/>
              <a:gd name="T76" fmla="*/ 1831 w 4142"/>
              <a:gd name="T77" fmla="*/ 1331 h 3114"/>
              <a:gd name="T78" fmla="*/ 1537 w 4142"/>
              <a:gd name="T79" fmla="*/ 870 h 3114"/>
              <a:gd name="T80" fmla="*/ 1671 w 4142"/>
              <a:gd name="T81" fmla="*/ 814 h 3114"/>
              <a:gd name="T82" fmla="*/ 1671 w 4142"/>
              <a:gd name="T83" fmla="*/ 1386 h 3114"/>
              <a:gd name="T84" fmla="*/ 1560 w 4142"/>
              <a:gd name="T85" fmla="*/ 1386 h 3114"/>
              <a:gd name="T86" fmla="*/ 3988 w 4142"/>
              <a:gd name="T87" fmla="*/ 2105 h 3114"/>
              <a:gd name="T88" fmla="*/ 2861 w 4142"/>
              <a:gd name="T89" fmla="*/ 2825 h 3114"/>
              <a:gd name="T90" fmla="*/ 2157 w 4142"/>
              <a:gd name="T91" fmla="*/ 2848 h 3114"/>
              <a:gd name="T92" fmla="*/ 1811 w 4142"/>
              <a:gd name="T93" fmla="*/ 2918 h 3114"/>
              <a:gd name="T94" fmla="*/ 1774 w 4142"/>
              <a:gd name="T95" fmla="*/ 2645 h 3114"/>
              <a:gd name="T96" fmla="*/ 2737 w 4142"/>
              <a:gd name="T97" fmla="*/ 1685 h 3114"/>
              <a:gd name="T98" fmla="*/ 2350 w 4142"/>
              <a:gd name="T99" fmla="*/ 1306 h 3114"/>
              <a:gd name="T100" fmla="*/ 2961 w 4142"/>
              <a:gd name="T101" fmla="*/ 1025 h 3114"/>
              <a:gd name="T102" fmla="*/ 3528 w 4142"/>
              <a:gd name="T103" fmla="*/ 1025 h 3114"/>
              <a:gd name="T104" fmla="*/ 3231 w 4142"/>
              <a:gd name="T105" fmla="*/ 1232 h 3114"/>
              <a:gd name="T106" fmla="*/ 3248 w 4142"/>
              <a:gd name="T107" fmla="*/ 1495 h 3114"/>
              <a:gd name="T108" fmla="*/ 3988 w 4142"/>
              <a:gd name="T109" fmla="*/ 2105 h 3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42" h="3114">
                <a:moveTo>
                  <a:pt x="4126" y="1928"/>
                </a:moveTo>
                <a:cubicBezTo>
                  <a:pt x="4098" y="1800"/>
                  <a:pt x="4010" y="1693"/>
                  <a:pt x="3874" y="1617"/>
                </a:cubicBezTo>
                <a:cubicBezTo>
                  <a:pt x="3791" y="1571"/>
                  <a:pt x="3350" y="1389"/>
                  <a:pt x="3300" y="1368"/>
                </a:cubicBezTo>
                <a:cubicBezTo>
                  <a:pt x="3300" y="1368"/>
                  <a:pt x="3300" y="1368"/>
                  <a:pt x="3300" y="1368"/>
                </a:cubicBezTo>
                <a:cubicBezTo>
                  <a:pt x="3299" y="1367"/>
                  <a:pt x="3295" y="1366"/>
                  <a:pt x="3294" y="1360"/>
                </a:cubicBezTo>
                <a:cubicBezTo>
                  <a:pt x="3294" y="1357"/>
                  <a:pt x="3295" y="1355"/>
                  <a:pt x="3297" y="1353"/>
                </a:cubicBezTo>
                <a:cubicBezTo>
                  <a:pt x="3334" y="1335"/>
                  <a:pt x="3532" y="1239"/>
                  <a:pt x="3603" y="1203"/>
                </a:cubicBezTo>
                <a:cubicBezTo>
                  <a:pt x="3666" y="1171"/>
                  <a:pt x="3706" y="1149"/>
                  <a:pt x="3733" y="1130"/>
                </a:cubicBezTo>
                <a:cubicBezTo>
                  <a:pt x="3751" y="1117"/>
                  <a:pt x="3798" y="1083"/>
                  <a:pt x="3798" y="1029"/>
                </a:cubicBezTo>
                <a:cubicBezTo>
                  <a:pt x="3798" y="1008"/>
                  <a:pt x="3790" y="977"/>
                  <a:pt x="3754" y="949"/>
                </a:cubicBezTo>
                <a:cubicBezTo>
                  <a:pt x="3737" y="936"/>
                  <a:pt x="3716" y="925"/>
                  <a:pt x="3696" y="915"/>
                </a:cubicBezTo>
                <a:cubicBezTo>
                  <a:pt x="3678" y="906"/>
                  <a:pt x="3648" y="897"/>
                  <a:pt x="3553" y="889"/>
                </a:cubicBezTo>
                <a:cubicBezTo>
                  <a:pt x="3495" y="884"/>
                  <a:pt x="3415" y="879"/>
                  <a:pt x="3317" y="876"/>
                </a:cubicBezTo>
                <a:cubicBezTo>
                  <a:pt x="3154" y="870"/>
                  <a:pt x="2935" y="867"/>
                  <a:pt x="2667" y="866"/>
                </a:cubicBezTo>
                <a:cubicBezTo>
                  <a:pt x="2616" y="866"/>
                  <a:pt x="2565" y="866"/>
                  <a:pt x="2515" y="866"/>
                </a:cubicBezTo>
                <a:cubicBezTo>
                  <a:pt x="2222" y="866"/>
                  <a:pt x="1954" y="869"/>
                  <a:pt x="1831" y="870"/>
                </a:cubicBezTo>
                <a:cubicBezTo>
                  <a:pt x="1831" y="870"/>
                  <a:pt x="1831" y="870"/>
                  <a:pt x="1831" y="870"/>
                </a:cubicBezTo>
                <a:cubicBezTo>
                  <a:pt x="1831" y="774"/>
                  <a:pt x="1770" y="694"/>
                  <a:pt x="1684" y="665"/>
                </a:cubicBezTo>
                <a:cubicBezTo>
                  <a:pt x="1684" y="547"/>
                  <a:pt x="1684" y="547"/>
                  <a:pt x="1684" y="547"/>
                </a:cubicBezTo>
                <a:cubicBezTo>
                  <a:pt x="1684" y="509"/>
                  <a:pt x="1653" y="478"/>
                  <a:pt x="1615" y="478"/>
                </a:cubicBezTo>
                <a:cubicBezTo>
                  <a:pt x="1577" y="478"/>
                  <a:pt x="1547" y="509"/>
                  <a:pt x="1547" y="547"/>
                </a:cubicBezTo>
                <a:cubicBezTo>
                  <a:pt x="1547" y="665"/>
                  <a:pt x="1547" y="665"/>
                  <a:pt x="1547" y="665"/>
                </a:cubicBezTo>
                <a:cubicBezTo>
                  <a:pt x="1461" y="694"/>
                  <a:pt x="1399" y="774"/>
                  <a:pt x="1399" y="870"/>
                </a:cubicBezTo>
                <a:cubicBezTo>
                  <a:pt x="1399" y="1331"/>
                  <a:pt x="1399" y="1331"/>
                  <a:pt x="1399" y="1331"/>
                </a:cubicBezTo>
                <a:cubicBezTo>
                  <a:pt x="1399" y="1426"/>
                  <a:pt x="1461" y="1507"/>
                  <a:pt x="1547" y="1536"/>
                </a:cubicBezTo>
                <a:cubicBezTo>
                  <a:pt x="1547" y="1748"/>
                  <a:pt x="1547" y="1748"/>
                  <a:pt x="1547" y="1748"/>
                </a:cubicBezTo>
                <a:cubicBezTo>
                  <a:pt x="1508" y="1668"/>
                  <a:pt x="1465" y="1598"/>
                  <a:pt x="1424" y="1548"/>
                </a:cubicBezTo>
                <a:cubicBezTo>
                  <a:pt x="1400" y="1519"/>
                  <a:pt x="1356" y="1515"/>
                  <a:pt x="1327" y="1539"/>
                </a:cubicBezTo>
                <a:cubicBezTo>
                  <a:pt x="1297" y="1563"/>
                  <a:pt x="1293" y="1606"/>
                  <a:pt x="1317" y="1636"/>
                </a:cubicBezTo>
                <a:cubicBezTo>
                  <a:pt x="1429" y="1771"/>
                  <a:pt x="1547" y="2077"/>
                  <a:pt x="1547" y="2231"/>
                </a:cubicBezTo>
                <a:cubicBezTo>
                  <a:pt x="1547" y="2560"/>
                  <a:pt x="1547" y="2560"/>
                  <a:pt x="1547" y="2560"/>
                </a:cubicBezTo>
                <a:cubicBezTo>
                  <a:pt x="1547" y="2570"/>
                  <a:pt x="1549" y="2579"/>
                  <a:pt x="1552" y="2588"/>
                </a:cubicBezTo>
                <a:cubicBezTo>
                  <a:pt x="1315" y="2684"/>
                  <a:pt x="1131" y="2755"/>
                  <a:pt x="1106" y="2764"/>
                </a:cubicBezTo>
                <a:cubicBezTo>
                  <a:pt x="1044" y="2782"/>
                  <a:pt x="980" y="2808"/>
                  <a:pt x="913" y="2836"/>
                </a:cubicBezTo>
                <a:cubicBezTo>
                  <a:pt x="905" y="2839"/>
                  <a:pt x="897" y="2842"/>
                  <a:pt x="889" y="2846"/>
                </a:cubicBezTo>
                <a:cubicBezTo>
                  <a:pt x="889" y="2822"/>
                  <a:pt x="889" y="2822"/>
                  <a:pt x="889" y="2822"/>
                </a:cubicBezTo>
                <a:cubicBezTo>
                  <a:pt x="889" y="2717"/>
                  <a:pt x="928" y="2554"/>
                  <a:pt x="993" y="2385"/>
                </a:cubicBezTo>
                <a:cubicBezTo>
                  <a:pt x="1059" y="2212"/>
                  <a:pt x="1141" y="2059"/>
                  <a:pt x="1219" y="1964"/>
                </a:cubicBezTo>
                <a:cubicBezTo>
                  <a:pt x="1243" y="1935"/>
                  <a:pt x="1239" y="1892"/>
                  <a:pt x="1209" y="1868"/>
                </a:cubicBezTo>
                <a:cubicBezTo>
                  <a:pt x="1180" y="1843"/>
                  <a:pt x="1137" y="1848"/>
                  <a:pt x="1112" y="1877"/>
                </a:cubicBezTo>
                <a:cubicBezTo>
                  <a:pt x="1036" y="1970"/>
                  <a:pt x="956" y="2112"/>
                  <a:pt x="889" y="2272"/>
                </a:cubicBezTo>
                <a:cubicBezTo>
                  <a:pt x="889" y="1442"/>
                  <a:pt x="889" y="1442"/>
                  <a:pt x="889" y="1442"/>
                </a:cubicBezTo>
                <a:cubicBezTo>
                  <a:pt x="1008" y="1411"/>
                  <a:pt x="1097" y="1303"/>
                  <a:pt x="1097" y="1174"/>
                </a:cubicBezTo>
                <a:cubicBezTo>
                  <a:pt x="1097" y="524"/>
                  <a:pt x="1097" y="524"/>
                  <a:pt x="1097" y="524"/>
                </a:cubicBezTo>
                <a:cubicBezTo>
                  <a:pt x="1097" y="395"/>
                  <a:pt x="1008" y="287"/>
                  <a:pt x="889" y="256"/>
                </a:cubicBezTo>
                <a:cubicBezTo>
                  <a:pt x="889" y="69"/>
                  <a:pt x="889" y="69"/>
                  <a:pt x="889" y="69"/>
                </a:cubicBezTo>
                <a:cubicBezTo>
                  <a:pt x="889" y="31"/>
                  <a:pt x="858" y="0"/>
                  <a:pt x="820" y="0"/>
                </a:cubicBezTo>
                <a:cubicBezTo>
                  <a:pt x="782" y="0"/>
                  <a:pt x="752" y="31"/>
                  <a:pt x="752" y="69"/>
                </a:cubicBezTo>
                <a:cubicBezTo>
                  <a:pt x="752" y="256"/>
                  <a:pt x="752" y="256"/>
                  <a:pt x="752" y="256"/>
                </a:cubicBezTo>
                <a:cubicBezTo>
                  <a:pt x="632" y="287"/>
                  <a:pt x="544" y="395"/>
                  <a:pt x="544" y="524"/>
                </a:cubicBezTo>
                <a:cubicBezTo>
                  <a:pt x="544" y="1174"/>
                  <a:pt x="544" y="1174"/>
                  <a:pt x="544" y="1174"/>
                </a:cubicBezTo>
                <a:cubicBezTo>
                  <a:pt x="544" y="1303"/>
                  <a:pt x="632" y="1411"/>
                  <a:pt x="752" y="1442"/>
                </a:cubicBezTo>
                <a:cubicBezTo>
                  <a:pt x="752" y="1894"/>
                  <a:pt x="752" y="1894"/>
                  <a:pt x="752" y="1894"/>
                </a:cubicBezTo>
                <a:cubicBezTo>
                  <a:pt x="685" y="1733"/>
                  <a:pt x="605" y="1592"/>
                  <a:pt x="528" y="1498"/>
                </a:cubicBezTo>
                <a:cubicBezTo>
                  <a:pt x="504" y="1469"/>
                  <a:pt x="461" y="1465"/>
                  <a:pt x="432" y="1489"/>
                </a:cubicBezTo>
                <a:cubicBezTo>
                  <a:pt x="402" y="1513"/>
                  <a:pt x="398" y="1557"/>
                  <a:pt x="422" y="1586"/>
                </a:cubicBezTo>
                <a:cubicBezTo>
                  <a:pt x="500" y="1680"/>
                  <a:pt x="582" y="1833"/>
                  <a:pt x="648" y="2006"/>
                </a:cubicBezTo>
                <a:cubicBezTo>
                  <a:pt x="713" y="2175"/>
                  <a:pt x="752" y="2339"/>
                  <a:pt x="752" y="2443"/>
                </a:cubicBezTo>
                <a:cubicBezTo>
                  <a:pt x="752" y="2899"/>
                  <a:pt x="752" y="2899"/>
                  <a:pt x="752" y="2899"/>
                </a:cubicBezTo>
                <a:cubicBezTo>
                  <a:pt x="693" y="2920"/>
                  <a:pt x="630" y="2939"/>
                  <a:pt x="562" y="2953"/>
                </a:cubicBezTo>
                <a:cubicBezTo>
                  <a:pt x="409" y="2984"/>
                  <a:pt x="253" y="2984"/>
                  <a:pt x="87" y="2953"/>
                </a:cubicBezTo>
                <a:cubicBezTo>
                  <a:pt x="50" y="2946"/>
                  <a:pt x="14" y="2971"/>
                  <a:pt x="7" y="3008"/>
                </a:cubicBezTo>
                <a:cubicBezTo>
                  <a:pt x="0" y="3045"/>
                  <a:pt x="24" y="3081"/>
                  <a:pt x="62" y="3088"/>
                </a:cubicBezTo>
                <a:cubicBezTo>
                  <a:pt x="153" y="3106"/>
                  <a:pt x="242" y="3114"/>
                  <a:pt x="329" y="3114"/>
                </a:cubicBezTo>
                <a:cubicBezTo>
                  <a:pt x="417" y="3114"/>
                  <a:pt x="504" y="3105"/>
                  <a:pt x="590" y="3088"/>
                </a:cubicBezTo>
                <a:cubicBezTo>
                  <a:pt x="737" y="3058"/>
                  <a:pt x="858" y="3008"/>
                  <a:pt x="965" y="2963"/>
                </a:cubicBezTo>
                <a:cubicBezTo>
                  <a:pt x="1030" y="2937"/>
                  <a:pt x="1090" y="2911"/>
                  <a:pt x="1145" y="2896"/>
                </a:cubicBezTo>
                <a:cubicBezTo>
                  <a:pt x="1146" y="2896"/>
                  <a:pt x="1146" y="2896"/>
                  <a:pt x="1147" y="2895"/>
                </a:cubicBezTo>
                <a:cubicBezTo>
                  <a:pt x="1234" y="2871"/>
                  <a:pt x="1327" y="2862"/>
                  <a:pt x="1409" y="2870"/>
                </a:cubicBezTo>
                <a:cubicBezTo>
                  <a:pt x="1492" y="2877"/>
                  <a:pt x="1559" y="2902"/>
                  <a:pt x="1598" y="2939"/>
                </a:cubicBezTo>
                <a:cubicBezTo>
                  <a:pt x="1692" y="3030"/>
                  <a:pt x="1811" y="3080"/>
                  <a:pt x="1933" y="3080"/>
                </a:cubicBezTo>
                <a:cubicBezTo>
                  <a:pt x="1934" y="3080"/>
                  <a:pt x="1934" y="3080"/>
                  <a:pt x="1934" y="3080"/>
                </a:cubicBezTo>
                <a:cubicBezTo>
                  <a:pt x="2054" y="3080"/>
                  <a:pt x="2168" y="3032"/>
                  <a:pt x="2254" y="2946"/>
                </a:cubicBezTo>
                <a:cubicBezTo>
                  <a:pt x="2286" y="2914"/>
                  <a:pt x="2324" y="2888"/>
                  <a:pt x="2366" y="2869"/>
                </a:cubicBezTo>
                <a:cubicBezTo>
                  <a:pt x="2408" y="2851"/>
                  <a:pt x="2453" y="2840"/>
                  <a:pt x="2500" y="2837"/>
                </a:cubicBezTo>
                <a:cubicBezTo>
                  <a:pt x="2548" y="2835"/>
                  <a:pt x="2595" y="2841"/>
                  <a:pt x="2640" y="2856"/>
                </a:cubicBezTo>
                <a:cubicBezTo>
                  <a:pt x="2688" y="2871"/>
                  <a:pt x="2732" y="2896"/>
                  <a:pt x="2772" y="2930"/>
                </a:cubicBezTo>
                <a:cubicBezTo>
                  <a:pt x="2816" y="2967"/>
                  <a:pt x="2862" y="2996"/>
                  <a:pt x="2910" y="3015"/>
                </a:cubicBezTo>
                <a:cubicBezTo>
                  <a:pt x="2949" y="3031"/>
                  <a:pt x="2989" y="3041"/>
                  <a:pt x="3029" y="3044"/>
                </a:cubicBezTo>
                <a:cubicBezTo>
                  <a:pt x="3098" y="3049"/>
                  <a:pt x="3142" y="3032"/>
                  <a:pt x="3151" y="3029"/>
                </a:cubicBezTo>
                <a:cubicBezTo>
                  <a:pt x="3155" y="3027"/>
                  <a:pt x="3159" y="3025"/>
                  <a:pt x="3163" y="3023"/>
                </a:cubicBezTo>
                <a:cubicBezTo>
                  <a:pt x="3165" y="3021"/>
                  <a:pt x="3342" y="2903"/>
                  <a:pt x="3534" y="2763"/>
                </a:cubicBezTo>
                <a:cubicBezTo>
                  <a:pt x="3647" y="2681"/>
                  <a:pt x="3743" y="2607"/>
                  <a:pt x="3819" y="2544"/>
                </a:cubicBezTo>
                <a:cubicBezTo>
                  <a:pt x="3919" y="2461"/>
                  <a:pt x="3984" y="2397"/>
                  <a:pt x="4020" y="2348"/>
                </a:cubicBezTo>
                <a:cubicBezTo>
                  <a:pt x="4068" y="2280"/>
                  <a:pt x="4103" y="2210"/>
                  <a:pt x="4121" y="2139"/>
                </a:cubicBezTo>
                <a:cubicBezTo>
                  <a:pt x="4140" y="2067"/>
                  <a:pt x="4142" y="1996"/>
                  <a:pt x="4126" y="1928"/>
                </a:cubicBezTo>
                <a:close/>
                <a:moveTo>
                  <a:pt x="682" y="1174"/>
                </a:moveTo>
                <a:cubicBezTo>
                  <a:pt x="682" y="524"/>
                  <a:pt x="682" y="524"/>
                  <a:pt x="682" y="524"/>
                </a:cubicBezTo>
                <a:cubicBezTo>
                  <a:pt x="682" y="487"/>
                  <a:pt x="696" y="452"/>
                  <a:pt x="722" y="426"/>
                </a:cubicBezTo>
                <a:cubicBezTo>
                  <a:pt x="749" y="400"/>
                  <a:pt x="784" y="385"/>
                  <a:pt x="820" y="385"/>
                </a:cubicBezTo>
                <a:cubicBezTo>
                  <a:pt x="857" y="385"/>
                  <a:pt x="892" y="400"/>
                  <a:pt x="918" y="426"/>
                </a:cubicBezTo>
                <a:cubicBezTo>
                  <a:pt x="945" y="452"/>
                  <a:pt x="959" y="487"/>
                  <a:pt x="959" y="524"/>
                </a:cubicBezTo>
                <a:cubicBezTo>
                  <a:pt x="959" y="1174"/>
                  <a:pt x="959" y="1174"/>
                  <a:pt x="959" y="1174"/>
                </a:cubicBezTo>
                <a:cubicBezTo>
                  <a:pt x="959" y="1211"/>
                  <a:pt x="945" y="1246"/>
                  <a:pt x="918" y="1272"/>
                </a:cubicBezTo>
                <a:cubicBezTo>
                  <a:pt x="892" y="1299"/>
                  <a:pt x="857" y="1313"/>
                  <a:pt x="820" y="1313"/>
                </a:cubicBezTo>
                <a:cubicBezTo>
                  <a:pt x="784" y="1313"/>
                  <a:pt x="749" y="1299"/>
                  <a:pt x="722" y="1272"/>
                </a:cubicBezTo>
                <a:cubicBezTo>
                  <a:pt x="696" y="1246"/>
                  <a:pt x="682" y="1211"/>
                  <a:pt x="682" y="1174"/>
                </a:cubicBezTo>
                <a:close/>
                <a:moveTo>
                  <a:pt x="2249" y="1016"/>
                </a:moveTo>
                <a:cubicBezTo>
                  <a:pt x="2653" y="1025"/>
                  <a:pt x="2761" y="1035"/>
                  <a:pt x="2790" y="1040"/>
                </a:cubicBezTo>
                <a:cubicBezTo>
                  <a:pt x="2732" y="1065"/>
                  <a:pt x="2640" y="1086"/>
                  <a:pt x="2551" y="1107"/>
                </a:cubicBezTo>
                <a:cubicBezTo>
                  <a:pt x="2455" y="1129"/>
                  <a:pt x="2363" y="1151"/>
                  <a:pt x="2296" y="1179"/>
                </a:cubicBezTo>
                <a:cubicBezTo>
                  <a:pt x="2252" y="1198"/>
                  <a:pt x="2217" y="1224"/>
                  <a:pt x="2191" y="1257"/>
                </a:cubicBezTo>
                <a:cubicBezTo>
                  <a:pt x="2164" y="1290"/>
                  <a:pt x="2149" y="1329"/>
                  <a:pt x="2147" y="1371"/>
                </a:cubicBezTo>
                <a:cubicBezTo>
                  <a:pt x="2144" y="1416"/>
                  <a:pt x="2158" y="1461"/>
                  <a:pt x="2185" y="1502"/>
                </a:cubicBezTo>
                <a:cubicBezTo>
                  <a:pt x="2212" y="1542"/>
                  <a:pt x="2251" y="1576"/>
                  <a:pt x="2301" y="1604"/>
                </a:cubicBezTo>
                <a:cubicBezTo>
                  <a:pt x="2301" y="1604"/>
                  <a:pt x="2301" y="1604"/>
                  <a:pt x="2301" y="1604"/>
                </a:cubicBezTo>
                <a:cubicBezTo>
                  <a:pt x="2314" y="1611"/>
                  <a:pt x="2608" y="1773"/>
                  <a:pt x="2673" y="1807"/>
                </a:cubicBezTo>
                <a:cubicBezTo>
                  <a:pt x="2709" y="1826"/>
                  <a:pt x="2769" y="1866"/>
                  <a:pt x="2771" y="1920"/>
                </a:cubicBezTo>
                <a:cubicBezTo>
                  <a:pt x="2773" y="1968"/>
                  <a:pt x="2726" y="2027"/>
                  <a:pt x="2642" y="2080"/>
                </a:cubicBezTo>
                <a:cubicBezTo>
                  <a:pt x="2432" y="2212"/>
                  <a:pt x="2026" y="2392"/>
                  <a:pt x="1684" y="2533"/>
                </a:cubicBezTo>
                <a:cubicBezTo>
                  <a:pt x="1684" y="2499"/>
                  <a:pt x="1684" y="2499"/>
                  <a:pt x="1684" y="2499"/>
                </a:cubicBezTo>
                <a:cubicBezTo>
                  <a:pt x="1684" y="2345"/>
                  <a:pt x="1802" y="2039"/>
                  <a:pt x="1913" y="1904"/>
                </a:cubicBezTo>
                <a:cubicBezTo>
                  <a:pt x="1937" y="1875"/>
                  <a:pt x="1933" y="1831"/>
                  <a:pt x="1904" y="1807"/>
                </a:cubicBezTo>
                <a:cubicBezTo>
                  <a:pt x="1875" y="1783"/>
                  <a:pt x="1831" y="1787"/>
                  <a:pt x="1807" y="1817"/>
                </a:cubicBezTo>
                <a:cubicBezTo>
                  <a:pt x="1766" y="1867"/>
                  <a:pt x="1723" y="1937"/>
                  <a:pt x="1684" y="2017"/>
                </a:cubicBezTo>
                <a:cubicBezTo>
                  <a:pt x="1684" y="1536"/>
                  <a:pt x="1684" y="1536"/>
                  <a:pt x="1684" y="1536"/>
                </a:cubicBezTo>
                <a:cubicBezTo>
                  <a:pt x="1770" y="1507"/>
                  <a:pt x="1831" y="1426"/>
                  <a:pt x="1831" y="1331"/>
                </a:cubicBezTo>
                <a:cubicBezTo>
                  <a:pt x="1831" y="1009"/>
                  <a:pt x="1831" y="1009"/>
                  <a:pt x="1831" y="1009"/>
                </a:cubicBezTo>
                <a:cubicBezTo>
                  <a:pt x="1920" y="1010"/>
                  <a:pt x="2083" y="1012"/>
                  <a:pt x="2249" y="1016"/>
                </a:cubicBezTo>
                <a:close/>
                <a:moveTo>
                  <a:pt x="1537" y="870"/>
                </a:moveTo>
                <a:cubicBezTo>
                  <a:pt x="1537" y="849"/>
                  <a:pt x="1545" y="829"/>
                  <a:pt x="1560" y="814"/>
                </a:cubicBezTo>
                <a:cubicBezTo>
                  <a:pt x="1575" y="799"/>
                  <a:pt x="1595" y="791"/>
                  <a:pt x="1615" y="791"/>
                </a:cubicBezTo>
                <a:cubicBezTo>
                  <a:pt x="1636" y="791"/>
                  <a:pt x="1656" y="799"/>
                  <a:pt x="1671" y="814"/>
                </a:cubicBezTo>
                <a:cubicBezTo>
                  <a:pt x="1686" y="829"/>
                  <a:pt x="1694" y="849"/>
                  <a:pt x="1694" y="870"/>
                </a:cubicBezTo>
                <a:cubicBezTo>
                  <a:pt x="1694" y="1331"/>
                  <a:pt x="1694" y="1331"/>
                  <a:pt x="1694" y="1331"/>
                </a:cubicBezTo>
                <a:cubicBezTo>
                  <a:pt x="1694" y="1352"/>
                  <a:pt x="1686" y="1371"/>
                  <a:pt x="1671" y="1386"/>
                </a:cubicBezTo>
                <a:cubicBezTo>
                  <a:pt x="1656" y="1401"/>
                  <a:pt x="1636" y="1409"/>
                  <a:pt x="1615" y="1409"/>
                </a:cubicBezTo>
                <a:cubicBezTo>
                  <a:pt x="1615" y="1409"/>
                  <a:pt x="1615" y="1409"/>
                  <a:pt x="1615" y="1409"/>
                </a:cubicBezTo>
                <a:cubicBezTo>
                  <a:pt x="1595" y="1409"/>
                  <a:pt x="1575" y="1401"/>
                  <a:pt x="1560" y="1386"/>
                </a:cubicBezTo>
                <a:cubicBezTo>
                  <a:pt x="1545" y="1371"/>
                  <a:pt x="1537" y="1352"/>
                  <a:pt x="1537" y="1331"/>
                </a:cubicBezTo>
                <a:lnTo>
                  <a:pt x="1537" y="870"/>
                </a:lnTo>
                <a:close/>
                <a:moveTo>
                  <a:pt x="3988" y="2105"/>
                </a:moveTo>
                <a:cubicBezTo>
                  <a:pt x="3974" y="2158"/>
                  <a:pt x="3947" y="2213"/>
                  <a:pt x="3908" y="2267"/>
                </a:cubicBezTo>
                <a:cubicBezTo>
                  <a:pt x="3803" y="2413"/>
                  <a:pt x="3294" y="2770"/>
                  <a:pt x="3095" y="2903"/>
                </a:cubicBezTo>
                <a:cubicBezTo>
                  <a:pt x="3071" y="2909"/>
                  <a:pt x="2977" y="2924"/>
                  <a:pt x="2861" y="2825"/>
                </a:cubicBezTo>
                <a:cubicBezTo>
                  <a:pt x="2757" y="2737"/>
                  <a:pt x="2626" y="2693"/>
                  <a:pt x="2492" y="2700"/>
                </a:cubicBezTo>
                <a:cubicBezTo>
                  <a:pt x="2429" y="2703"/>
                  <a:pt x="2368" y="2718"/>
                  <a:pt x="2310" y="2743"/>
                </a:cubicBezTo>
                <a:cubicBezTo>
                  <a:pt x="2252" y="2769"/>
                  <a:pt x="2201" y="2804"/>
                  <a:pt x="2157" y="2848"/>
                </a:cubicBezTo>
                <a:cubicBezTo>
                  <a:pt x="2096" y="2909"/>
                  <a:pt x="2017" y="2942"/>
                  <a:pt x="1934" y="2942"/>
                </a:cubicBezTo>
                <a:cubicBezTo>
                  <a:pt x="1934" y="2942"/>
                  <a:pt x="1934" y="2942"/>
                  <a:pt x="1933" y="2942"/>
                </a:cubicBezTo>
                <a:cubicBezTo>
                  <a:pt x="1892" y="2942"/>
                  <a:pt x="1850" y="2934"/>
                  <a:pt x="1811" y="2918"/>
                </a:cubicBezTo>
                <a:cubicBezTo>
                  <a:pt x="1768" y="2900"/>
                  <a:pt x="1729" y="2874"/>
                  <a:pt x="1693" y="2840"/>
                </a:cubicBezTo>
                <a:cubicBezTo>
                  <a:pt x="1650" y="2798"/>
                  <a:pt x="1591" y="2768"/>
                  <a:pt x="1520" y="2749"/>
                </a:cubicBezTo>
                <a:cubicBezTo>
                  <a:pt x="1598" y="2718"/>
                  <a:pt x="1685" y="2683"/>
                  <a:pt x="1774" y="2645"/>
                </a:cubicBezTo>
                <a:cubicBezTo>
                  <a:pt x="2224" y="2458"/>
                  <a:pt x="2541" y="2307"/>
                  <a:pt x="2716" y="2196"/>
                </a:cubicBezTo>
                <a:cubicBezTo>
                  <a:pt x="2880" y="2092"/>
                  <a:pt x="2912" y="1986"/>
                  <a:pt x="2909" y="1915"/>
                </a:cubicBezTo>
                <a:cubicBezTo>
                  <a:pt x="2905" y="1824"/>
                  <a:pt x="2844" y="1742"/>
                  <a:pt x="2737" y="1685"/>
                </a:cubicBezTo>
                <a:cubicBezTo>
                  <a:pt x="2674" y="1652"/>
                  <a:pt x="2378" y="1489"/>
                  <a:pt x="2368" y="1484"/>
                </a:cubicBezTo>
                <a:cubicBezTo>
                  <a:pt x="2314" y="1454"/>
                  <a:pt x="2282" y="1413"/>
                  <a:pt x="2284" y="1378"/>
                </a:cubicBezTo>
                <a:cubicBezTo>
                  <a:pt x="2286" y="1349"/>
                  <a:pt x="2310" y="1323"/>
                  <a:pt x="2350" y="1306"/>
                </a:cubicBezTo>
                <a:cubicBezTo>
                  <a:pt x="2406" y="1282"/>
                  <a:pt x="2496" y="1261"/>
                  <a:pt x="2582" y="1241"/>
                </a:cubicBezTo>
                <a:cubicBezTo>
                  <a:pt x="2681" y="1218"/>
                  <a:pt x="2783" y="1195"/>
                  <a:pt x="2853" y="1163"/>
                </a:cubicBezTo>
                <a:cubicBezTo>
                  <a:pt x="2953" y="1118"/>
                  <a:pt x="2963" y="1057"/>
                  <a:pt x="2961" y="1025"/>
                </a:cubicBezTo>
                <a:cubicBezTo>
                  <a:pt x="2960" y="1019"/>
                  <a:pt x="2959" y="1013"/>
                  <a:pt x="2957" y="1006"/>
                </a:cubicBezTo>
                <a:cubicBezTo>
                  <a:pt x="3087" y="1008"/>
                  <a:pt x="3200" y="1010"/>
                  <a:pt x="3295" y="1013"/>
                </a:cubicBezTo>
                <a:cubicBezTo>
                  <a:pt x="3391" y="1016"/>
                  <a:pt x="3469" y="1020"/>
                  <a:pt x="3528" y="1025"/>
                </a:cubicBezTo>
                <a:cubicBezTo>
                  <a:pt x="3581" y="1029"/>
                  <a:pt x="3609" y="1033"/>
                  <a:pt x="3623" y="1036"/>
                </a:cubicBezTo>
                <a:cubicBezTo>
                  <a:pt x="3603" y="1048"/>
                  <a:pt x="3576" y="1063"/>
                  <a:pt x="3541" y="1080"/>
                </a:cubicBezTo>
                <a:cubicBezTo>
                  <a:pt x="3465" y="1119"/>
                  <a:pt x="3233" y="1231"/>
                  <a:pt x="3231" y="1232"/>
                </a:cubicBezTo>
                <a:cubicBezTo>
                  <a:pt x="3228" y="1234"/>
                  <a:pt x="3225" y="1235"/>
                  <a:pt x="3223" y="1237"/>
                </a:cubicBezTo>
                <a:cubicBezTo>
                  <a:pt x="3177" y="1267"/>
                  <a:pt x="3152" y="1319"/>
                  <a:pt x="3157" y="1374"/>
                </a:cubicBezTo>
                <a:cubicBezTo>
                  <a:pt x="3163" y="1428"/>
                  <a:pt x="3197" y="1475"/>
                  <a:pt x="3248" y="1495"/>
                </a:cubicBezTo>
                <a:cubicBezTo>
                  <a:pt x="3382" y="1551"/>
                  <a:pt x="3743" y="1702"/>
                  <a:pt x="3807" y="1738"/>
                </a:cubicBezTo>
                <a:cubicBezTo>
                  <a:pt x="3908" y="1794"/>
                  <a:pt x="3972" y="1870"/>
                  <a:pt x="3992" y="1958"/>
                </a:cubicBezTo>
                <a:cubicBezTo>
                  <a:pt x="4002" y="2004"/>
                  <a:pt x="4001" y="2054"/>
                  <a:pt x="3988" y="210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11" name="Title 5">
            <a:extLst>
              <a:ext uri="{FF2B5EF4-FFF2-40B4-BE49-F238E27FC236}">
                <a16:creationId xmlns:a16="http://schemas.microsoft.com/office/drawing/2014/main" id="{6DA0ED41-4C40-655E-5642-F79586BD5734}"/>
              </a:ext>
            </a:extLst>
          </p:cNvPr>
          <p:cNvSpPr txBox="1">
            <a:spLocks/>
          </p:cNvSpPr>
          <p:nvPr/>
        </p:nvSpPr>
        <p:spPr>
          <a:xfrm>
            <a:off x="5752722" y="2495016"/>
            <a:ext cx="3022977" cy="76174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solidFill>
                  <a:schemeClr val="accent1"/>
                </a:solidFill>
                <a:ea typeface="Meiryo" panose="020B0604030504040204" pitchFamily="34" charset="-128"/>
                <a:cs typeface="+mj-cs"/>
              </a:rPr>
              <a:t>サステナブルな製品設計</a:t>
            </a:r>
          </a:p>
          <a:p>
            <a:pPr marL="0" lvl="1" defTabSz="685800" rtl="0">
              <a:spcBef>
                <a:spcPct val="0"/>
              </a:spcBef>
              <a:spcAft>
                <a:spcPts val="300"/>
              </a:spcAft>
            </a:pPr>
            <a:r>
              <a:rPr lang="ja-JP" altLang="en-US" sz="1100" dirty="0">
                <a:ea typeface="Meiryo" panose="020B0604030504040204" pitchFamily="34" charset="-128"/>
                <a:cs typeface="+mj-cs"/>
              </a:rPr>
              <a:t>さまざまな条件下でパフォーマンスの高い</a:t>
            </a:r>
            <a:br>
              <a:rPr lang="en-US" altLang="ja-JP" sz="1100" dirty="0">
                <a:ea typeface="Meiryo" panose="020B0604030504040204" pitchFamily="34" charset="-128"/>
                <a:cs typeface="+mj-cs"/>
              </a:rPr>
            </a:br>
            <a:r>
              <a:rPr lang="ja-JP" altLang="en-US" sz="1100" dirty="0">
                <a:ea typeface="Meiryo" panose="020B0604030504040204" pitchFamily="34" charset="-128"/>
                <a:cs typeface="+mj-cs"/>
              </a:rPr>
              <a:t>製品をシミュレーションすることにより、</a:t>
            </a:r>
            <a:br>
              <a:rPr lang="en-US" altLang="ja-JP" sz="1100" dirty="0">
                <a:ea typeface="Meiryo" panose="020B0604030504040204" pitchFamily="34" charset="-128"/>
                <a:cs typeface="+mj-cs"/>
              </a:rPr>
            </a:br>
            <a:r>
              <a:rPr lang="ja-JP" altLang="en-US" sz="1100" dirty="0">
                <a:ea typeface="Meiryo" panose="020B0604030504040204" pitchFamily="34" charset="-128"/>
                <a:cs typeface="+mj-cs"/>
              </a:rPr>
              <a:t>よりサステナブルな製品を設計します。</a:t>
            </a:r>
          </a:p>
        </p:txBody>
      </p:sp>
      <p:sp>
        <p:nvSpPr>
          <p:cNvPr id="53" name="Oval 52">
            <a:extLst>
              <a:ext uri="{FF2B5EF4-FFF2-40B4-BE49-F238E27FC236}">
                <a16:creationId xmlns:a16="http://schemas.microsoft.com/office/drawing/2014/main" id="{67BA3162-609C-B5E5-BA77-6CBE7376C2E9}"/>
              </a:ext>
            </a:extLst>
          </p:cNvPr>
          <p:cNvSpPr/>
          <p:nvPr/>
        </p:nvSpPr>
        <p:spPr>
          <a:xfrm>
            <a:off x="4798060" y="2515094"/>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ja-JP" altLang="en-PH" sz="2000" dirty="0">
              <a:solidFill>
                <a:srgbClr val="FFFFFF"/>
              </a:solidFill>
              <a:latin typeface="Artifakt ElementOfc" panose="020B0504010101010104" pitchFamily="34" charset="0"/>
              <a:ea typeface="Meiryo" panose="020B0604030504040204" pitchFamily="34" charset="-128"/>
            </a:endParaRPr>
          </a:p>
        </p:txBody>
      </p:sp>
      <p:grpSp>
        <p:nvGrpSpPr>
          <p:cNvPr id="87" name="Group 86">
            <a:extLst>
              <a:ext uri="{FF2B5EF4-FFF2-40B4-BE49-F238E27FC236}">
                <a16:creationId xmlns:a16="http://schemas.microsoft.com/office/drawing/2014/main" id="{17AB5A29-B02B-0435-6764-A6DA63110C94}"/>
              </a:ext>
            </a:extLst>
          </p:cNvPr>
          <p:cNvGrpSpPr/>
          <p:nvPr/>
        </p:nvGrpSpPr>
        <p:grpSpPr>
          <a:xfrm>
            <a:off x="4988210" y="2673345"/>
            <a:ext cx="383823" cy="383823"/>
            <a:chOff x="3394062" y="1289037"/>
            <a:chExt cx="2451124" cy="2451125"/>
          </a:xfrm>
          <a:solidFill>
            <a:schemeClr val="tx1"/>
          </a:solidFill>
        </p:grpSpPr>
        <p:sp>
          <p:nvSpPr>
            <p:cNvPr id="88" name="Freeform 7">
              <a:extLst>
                <a:ext uri="{FF2B5EF4-FFF2-40B4-BE49-F238E27FC236}">
                  <a16:creationId xmlns:a16="http://schemas.microsoft.com/office/drawing/2014/main" id="{CEC795AB-F278-9C9A-DCE7-E984CAC856F5}"/>
                </a:ext>
              </a:extLst>
            </p:cNvPr>
            <p:cNvSpPr/>
            <p:nvPr/>
          </p:nvSpPr>
          <p:spPr>
            <a:xfrm>
              <a:off x="3394062" y="1911362"/>
              <a:ext cx="1828800" cy="1828800"/>
            </a:xfrm>
            <a:custGeom>
              <a:avLst/>
              <a:gdLst>
                <a:gd name="connsiteX0" fmla="*/ 1771650 w 1828800"/>
                <a:gd name="connsiteY0" fmla="*/ 1828800 h 1828800"/>
                <a:gd name="connsiteX1" fmla="*/ 57150 w 1828800"/>
                <a:gd name="connsiteY1" fmla="*/ 1828800 h 1828800"/>
                <a:gd name="connsiteX2" fmla="*/ 0 w 1828800"/>
                <a:gd name="connsiteY2" fmla="*/ 1771650 h 1828800"/>
                <a:gd name="connsiteX3" fmla="*/ 0 w 1828800"/>
                <a:gd name="connsiteY3" fmla="*/ 57150 h 1828800"/>
                <a:gd name="connsiteX4" fmla="*/ 57150 w 1828800"/>
                <a:gd name="connsiteY4" fmla="*/ 0 h 1828800"/>
                <a:gd name="connsiteX5" fmla="*/ 1149325 w 1828800"/>
                <a:gd name="connsiteY5" fmla="*/ 0 h 1828800"/>
                <a:gd name="connsiteX6" fmla="*/ 1206437 w 1828800"/>
                <a:gd name="connsiteY6" fmla="*/ 55397 h 1828800"/>
                <a:gd name="connsiteX7" fmla="*/ 1206627 w 1828800"/>
                <a:gd name="connsiteY7" fmla="*/ 63046 h 1828800"/>
                <a:gd name="connsiteX8" fmla="*/ 1372010 w 1828800"/>
                <a:gd name="connsiteY8" fmla="*/ 456809 h 1828800"/>
                <a:gd name="connsiteX9" fmla="*/ 1768078 w 1828800"/>
                <a:gd name="connsiteY9" fmla="*/ 622344 h 1828800"/>
                <a:gd name="connsiteX10" fmla="*/ 1769383 w 1828800"/>
                <a:gd name="connsiteY10" fmla="*/ 622344 h 1828800"/>
                <a:gd name="connsiteX11" fmla="*/ 1810903 w 1828800"/>
                <a:gd name="connsiteY11" fmla="*/ 639032 h 1828800"/>
                <a:gd name="connsiteX12" fmla="*/ 1828800 w 1828800"/>
                <a:gd name="connsiteY12" fmla="*/ 679494 h 1828800"/>
                <a:gd name="connsiteX13" fmla="*/ 1828800 w 1828800"/>
                <a:gd name="connsiteY13" fmla="*/ 1771650 h 1828800"/>
                <a:gd name="connsiteX14" fmla="*/ 1771650 w 1828800"/>
                <a:gd name="connsiteY14" fmla="*/ 1828800 h 1828800"/>
                <a:gd name="connsiteX15" fmla="*/ 114300 w 1828800"/>
                <a:gd name="connsiteY15" fmla="*/ 1714500 h 1828800"/>
                <a:gd name="connsiteX16" fmla="*/ 1714500 w 1828800"/>
                <a:gd name="connsiteY16" fmla="*/ 1714500 h 1828800"/>
                <a:gd name="connsiteX17" fmla="*/ 1714500 w 1828800"/>
                <a:gd name="connsiteY17" fmla="*/ 734340 h 1828800"/>
                <a:gd name="connsiteX18" fmla="*/ 1094813 w 1828800"/>
                <a:gd name="connsiteY18" fmla="*/ 114300 h 1828800"/>
                <a:gd name="connsiteX19" fmla="*/ 114300 w 1828800"/>
                <a:gd name="connsiteY19" fmla="*/ 1143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00" h="1828800">
                  <a:moveTo>
                    <a:pt x="1771650" y="1828800"/>
                  </a:moveTo>
                  <a:lnTo>
                    <a:pt x="57150" y="1828800"/>
                  </a:lnTo>
                  <a:cubicBezTo>
                    <a:pt x="25584" y="1828800"/>
                    <a:pt x="0" y="1803216"/>
                    <a:pt x="0" y="1771650"/>
                  </a:cubicBezTo>
                  <a:lnTo>
                    <a:pt x="0" y="57150"/>
                  </a:lnTo>
                  <a:cubicBezTo>
                    <a:pt x="0" y="25584"/>
                    <a:pt x="25584" y="0"/>
                    <a:pt x="57150" y="0"/>
                  </a:cubicBezTo>
                  <a:lnTo>
                    <a:pt x="1149325" y="0"/>
                  </a:lnTo>
                  <a:cubicBezTo>
                    <a:pt x="1180205" y="0"/>
                    <a:pt x="1205503" y="24536"/>
                    <a:pt x="1206437" y="55397"/>
                  </a:cubicBezTo>
                  <a:lnTo>
                    <a:pt x="1206627" y="63046"/>
                  </a:lnTo>
                  <a:cubicBezTo>
                    <a:pt x="1209418" y="217399"/>
                    <a:pt x="1265072" y="349872"/>
                    <a:pt x="1372010" y="456809"/>
                  </a:cubicBezTo>
                  <a:cubicBezTo>
                    <a:pt x="1476642" y="562651"/>
                    <a:pt x="1619250" y="622259"/>
                    <a:pt x="1768078" y="622344"/>
                  </a:cubicBezTo>
                  <a:cubicBezTo>
                    <a:pt x="1768507" y="622287"/>
                    <a:pt x="1768945" y="622287"/>
                    <a:pt x="1769383" y="622344"/>
                  </a:cubicBezTo>
                  <a:cubicBezTo>
                    <a:pt x="1784861" y="622335"/>
                    <a:pt x="1799739" y="628317"/>
                    <a:pt x="1810903" y="639032"/>
                  </a:cubicBezTo>
                  <a:cubicBezTo>
                    <a:pt x="1821942" y="649653"/>
                    <a:pt x="1828371" y="664178"/>
                    <a:pt x="1828800" y="679494"/>
                  </a:cubicBezTo>
                  <a:lnTo>
                    <a:pt x="1828800" y="1771650"/>
                  </a:lnTo>
                  <a:cubicBezTo>
                    <a:pt x="1828800" y="1803216"/>
                    <a:pt x="1803216" y="1828800"/>
                    <a:pt x="1771650" y="1828800"/>
                  </a:cubicBezTo>
                  <a:close/>
                  <a:moveTo>
                    <a:pt x="114300" y="1714500"/>
                  </a:moveTo>
                  <a:lnTo>
                    <a:pt x="1714500" y="1714500"/>
                  </a:lnTo>
                  <a:lnTo>
                    <a:pt x="1714500" y="734340"/>
                  </a:lnTo>
                  <a:cubicBezTo>
                    <a:pt x="1384364" y="706450"/>
                    <a:pt x="1122512" y="444456"/>
                    <a:pt x="1094813" y="114300"/>
                  </a:cubicBezTo>
                  <a:lnTo>
                    <a:pt x="114300" y="114300"/>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89" name="Freeform 8">
              <a:extLst>
                <a:ext uri="{FF2B5EF4-FFF2-40B4-BE49-F238E27FC236}">
                  <a16:creationId xmlns:a16="http://schemas.microsoft.com/office/drawing/2014/main" id="{462BD840-9672-8874-CFEE-DA383DC4484A}"/>
                </a:ext>
              </a:extLst>
            </p:cNvPr>
            <p:cNvSpPr/>
            <p:nvPr/>
          </p:nvSpPr>
          <p:spPr>
            <a:xfrm>
              <a:off x="4486217" y="1289037"/>
              <a:ext cx="1358969" cy="1358969"/>
            </a:xfrm>
            <a:custGeom>
              <a:avLst/>
              <a:gdLst>
                <a:gd name="connsiteX0" fmla="*/ 679494 w 1358969"/>
                <a:gd name="connsiteY0" fmla="*/ 1358970 h 1358969"/>
                <a:gd name="connsiteX1" fmla="*/ 0 w 1358969"/>
                <a:gd name="connsiteY1" fmla="*/ 679494 h 1358969"/>
                <a:gd name="connsiteX2" fmla="*/ 679475 w 1358969"/>
                <a:gd name="connsiteY2" fmla="*/ 0 h 1358969"/>
                <a:gd name="connsiteX3" fmla="*/ 1358970 w 1358969"/>
                <a:gd name="connsiteY3" fmla="*/ 679475 h 1358969"/>
                <a:gd name="connsiteX4" fmla="*/ 679494 w 1358969"/>
                <a:gd name="connsiteY4" fmla="*/ 1358970 h 1358969"/>
                <a:gd name="connsiteX5" fmla="*/ 679494 w 1358969"/>
                <a:gd name="connsiteY5" fmla="*/ 114300 h 1358969"/>
                <a:gd name="connsiteX6" fmla="*/ 114300 w 1358969"/>
                <a:gd name="connsiteY6" fmla="*/ 679475 h 1358969"/>
                <a:gd name="connsiteX7" fmla="*/ 679475 w 1358969"/>
                <a:gd name="connsiteY7" fmla="*/ 1244670 h 1358969"/>
                <a:gd name="connsiteX8" fmla="*/ 1244670 w 1358969"/>
                <a:gd name="connsiteY8" fmla="*/ 679494 h 1358969"/>
                <a:gd name="connsiteX9" fmla="*/ 1244670 w 1358969"/>
                <a:gd name="connsiteY9" fmla="*/ 679475 h 1358969"/>
                <a:gd name="connsiteX10" fmla="*/ 679494 w 1358969"/>
                <a:gd name="connsiteY10" fmla="*/ 114300 h 1358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8969" h="1358969">
                  <a:moveTo>
                    <a:pt x="679494" y="1358970"/>
                  </a:moveTo>
                  <a:cubicBezTo>
                    <a:pt x="304228" y="1358970"/>
                    <a:pt x="9" y="1054760"/>
                    <a:pt x="0" y="679494"/>
                  </a:cubicBezTo>
                  <a:cubicBezTo>
                    <a:pt x="0" y="304229"/>
                    <a:pt x="304209" y="10"/>
                    <a:pt x="679475" y="0"/>
                  </a:cubicBezTo>
                  <a:cubicBezTo>
                    <a:pt x="1054741" y="0"/>
                    <a:pt x="1358960" y="304209"/>
                    <a:pt x="1358970" y="679475"/>
                  </a:cubicBezTo>
                  <a:cubicBezTo>
                    <a:pt x="1358551" y="1054570"/>
                    <a:pt x="1054589" y="1358541"/>
                    <a:pt x="679494" y="1358970"/>
                  </a:cubicBezTo>
                  <a:close/>
                  <a:moveTo>
                    <a:pt x="679494" y="114300"/>
                  </a:moveTo>
                  <a:cubicBezTo>
                    <a:pt x="367351" y="114300"/>
                    <a:pt x="114309" y="367332"/>
                    <a:pt x="114300" y="679475"/>
                  </a:cubicBezTo>
                  <a:cubicBezTo>
                    <a:pt x="114300" y="991619"/>
                    <a:pt x="367332" y="1244660"/>
                    <a:pt x="679475" y="1244670"/>
                  </a:cubicBezTo>
                  <a:cubicBezTo>
                    <a:pt x="991619" y="1244670"/>
                    <a:pt x="1244670" y="991638"/>
                    <a:pt x="1244670" y="679494"/>
                  </a:cubicBezTo>
                  <a:cubicBezTo>
                    <a:pt x="1244670" y="679485"/>
                    <a:pt x="1244670" y="679485"/>
                    <a:pt x="1244670" y="679475"/>
                  </a:cubicBezTo>
                  <a:cubicBezTo>
                    <a:pt x="1244327" y="367484"/>
                    <a:pt x="991486" y="114643"/>
                    <a:pt x="679494" y="11430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90" name="Freeform 9">
              <a:extLst>
                <a:ext uri="{FF2B5EF4-FFF2-40B4-BE49-F238E27FC236}">
                  <a16:creationId xmlns:a16="http://schemas.microsoft.com/office/drawing/2014/main" id="{570BE6BB-597C-2F44-3007-AB6FC8E61E9D}"/>
                </a:ext>
              </a:extLst>
            </p:cNvPr>
            <p:cNvSpPr/>
            <p:nvPr/>
          </p:nvSpPr>
          <p:spPr>
            <a:xfrm>
              <a:off x="4873914" y="1607534"/>
              <a:ext cx="643149" cy="651681"/>
            </a:xfrm>
            <a:custGeom>
              <a:avLst/>
              <a:gdLst>
                <a:gd name="connsiteX0" fmla="*/ 267243 w 643149"/>
                <a:gd name="connsiteY0" fmla="*/ 651681 h 651681"/>
                <a:gd name="connsiteX1" fmla="*/ 77781 w 643149"/>
                <a:gd name="connsiteY1" fmla="*/ 563366 h 651681"/>
                <a:gd name="connsiteX2" fmla="*/ 77781 w 643149"/>
                <a:gd name="connsiteY2" fmla="*/ 563366 h 651681"/>
                <a:gd name="connsiteX3" fmla="*/ 18478 w 643149"/>
                <a:gd name="connsiteY3" fmla="*/ 303028 h 651681"/>
                <a:gd name="connsiteX4" fmla="*/ 585511 w 643149"/>
                <a:gd name="connsiteY4" fmla="*/ 0 h 651681"/>
                <a:gd name="connsiteX5" fmla="*/ 586035 w 643149"/>
                <a:gd name="connsiteY5" fmla="*/ 0 h 651681"/>
                <a:gd name="connsiteX6" fmla="*/ 643147 w 643149"/>
                <a:gd name="connsiteY6" fmla="*/ 56979 h 651681"/>
                <a:gd name="connsiteX7" fmla="*/ 355901 w 643149"/>
                <a:gd name="connsiteY7" fmla="*/ 633432 h 651681"/>
                <a:gd name="connsiteX8" fmla="*/ 267243 w 643149"/>
                <a:gd name="connsiteY8" fmla="*/ 651681 h 651681"/>
                <a:gd name="connsiteX9" fmla="*/ 158600 w 643149"/>
                <a:gd name="connsiteY9" fmla="*/ 482517 h 651681"/>
                <a:gd name="connsiteX10" fmla="*/ 312001 w 643149"/>
                <a:gd name="connsiteY10" fmla="*/ 527904 h 651681"/>
                <a:gd name="connsiteX11" fmla="*/ 526237 w 643149"/>
                <a:gd name="connsiteY11" fmla="*/ 117662 h 651681"/>
                <a:gd name="connsiteX12" fmla="*/ 124072 w 643149"/>
                <a:gd name="connsiteY12" fmla="*/ 346805 h 651681"/>
                <a:gd name="connsiteX13" fmla="*/ 158600 w 643149"/>
                <a:gd name="connsiteY13" fmla="*/ 482517 h 65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3149" h="651681">
                  <a:moveTo>
                    <a:pt x="267243" y="651681"/>
                  </a:moveTo>
                  <a:cubicBezTo>
                    <a:pt x="201349" y="651681"/>
                    <a:pt x="136198" y="621744"/>
                    <a:pt x="77781" y="563366"/>
                  </a:cubicBezTo>
                  <a:lnTo>
                    <a:pt x="77781" y="563366"/>
                  </a:lnTo>
                  <a:cubicBezTo>
                    <a:pt x="1543" y="487147"/>
                    <a:pt x="-19546" y="394706"/>
                    <a:pt x="18478" y="303028"/>
                  </a:cubicBezTo>
                  <a:cubicBezTo>
                    <a:pt x="86601" y="138684"/>
                    <a:pt x="346195" y="0"/>
                    <a:pt x="585511" y="0"/>
                  </a:cubicBezTo>
                  <a:lnTo>
                    <a:pt x="586035" y="0"/>
                  </a:lnTo>
                  <a:cubicBezTo>
                    <a:pt x="617515" y="9"/>
                    <a:pt x="643052" y="25498"/>
                    <a:pt x="643147" y="56979"/>
                  </a:cubicBezTo>
                  <a:cubicBezTo>
                    <a:pt x="643890" y="312887"/>
                    <a:pt x="517721" y="566099"/>
                    <a:pt x="355901" y="633432"/>
                  </a:cubicBezTo>
                  <a:cubicBezTo>
                    <a:pt x="327860" y="645338"/>
                    <a:pt x="297713" y="651548"/>
                    <a:pt x="267243" y="651681"/>
                  </a:cubicBezTo>
                  <a:close/>
                  <a:moveTo>
                    <a:pt x="158600" y="482517"/>
                  </a:moveTo>
                  <a:cubicBezTo>
                    <a:pt x="210502" y="534381"/>
                    <a:pt x="260728" y="549250"/>
                    <a:pt x="312001" y="527904"/>
                  </a:cubicBezTo>
                  <a:cubicBezTo>
                    <a:pt x="418633" y="483537"/>
                    <a:pt x="509902" y="303676"/>
                    <a:pt x="526237" y="117662"/>
                  </a:cubicBezTo>
                  <a:cubicBezTo>
                    <a:pt x="351215" y="137027"/>
                    <a:pt x="169383" y="237487"/>
                    <a:pt x="124072" y="346805"/>
                  </a:cubicBezTo>
                  <a:cubicBezTo>
                    <a:pt x="103832" y="395621"/>
                    <a:pt x="114804" y="438741"/>
                    <a:pt x="158600" y="482517"/>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91" name="Freeform 10">
              <a:extLst>
                <a:ext uri="{FF2B5EF4-FFF2-40B4-BE49-F238E27FC236}">
                  <a16:creationId xmlns:a16="http://schemas.microsoft.com/office/drawing/2014/main" id="{FDA2885C-AA35-A07B-DA16-8986460292F0}"/>
                </a:ext>
              </a:extLst>
            </p:cNvPr>
            <p:cNvSpPr/>
            <p:nvPr/>
          </p:nvSpPr>
          <p:spPr>
            <a:xfrm>
              <a:off x="4826469" y="1905416"/>
              <a:ext cx="394930" cy="394966"/>
            </a:xfrm>
            <a:custGeom>
              <a:avLst/>
              <a:gdLst>
                <a:gd name="connsiteX0" fmla="*/ 47615 w 394930"/>
                <a:gd name="connsiteY0" fmla="*/ 394966 h 394966"/>
                <a:gd name="connsiteX1" fmla="*/ 0 w 394930"/>
                <a:gd name="connsiteY1" fmla="*/ 347332 h 394966"/>
                <a:gd name="connsiteX2" fmla="*/ 13945 w 394930"/>
                <a:gd name="connsiteY2" fmla="*/ 313670 h 394966"/>
                <a:gd name="connsiteX3" fmla="*/ 313611 w 394930"/>
                <a:gd name="connsiteY3" fmla="*/ 13985 h 394966"/>
                <a:gd name="connsiteX4" fmla="*/ 380952 w 394930"/>
                <a:gd name="connsiteY4" fmla="*/ 13918 h 394966"/>
                <a:gd name="connsiteX5" fmla="*/ 381019 w 394930"/>
                <a:gd name="connsiteY5" fmla="*/ 81260 h 394966"/>
                <a:gd name="connsiteX6" fmla="*/ 380952 w 394930"/>
                <a:gd name="connsiteY6" fmla="*/ 81327 h 394966"/>
                <a:gd name="connsiteX7" fmla="*/ 81286 w 394930"/>
                <a:gd name="connsiteY7" fmla="*/ 381012 h 394966"/>
                <a:gd name="connsiteX8" fmla="*/ 47615 w 394930"/>
                <a:gd name="connsiteY8" fmla="*/ 394966 h 394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930" h="394966">
                  <a:moveTo>
                    <a:pt x="47615" y="394966"/>
                  </a:moveTo>
                  <a:cubicBezTo>
                    <a:pt x="21307" y="394957"/>
                    <a:pt x="-10" y="373630"/>
                    <a:pt x="0" y="347332"/>
                  </a:cubicBezTo>
                  <a:cubicBezTo>
                    <a:pt x="0" y="334701"/>
                    <a:pt x="5010" y="322595"/>
                    <a:pt x="13945" y="313670"/>
                  </a:cubicBezTo>
                  <a:lnTo>
                    <a:pt x="313611" y="13985"/>
                  </a:lnTo>
                  <a:cubicBezTo>
                    <a:pt x="332184" y="-4636"/>
                    <a:pt x="362340" y="-4665"/>
                    <a:pt x="380952" y="13918"/>
                  </a:cubicBezTo>
                  <a:cubicBezTo>
                    <a:pt x="399564" y="32492"/>
                    <a:pt x="399593" y="62648"/>
                    <a:pt x="381019" y="81260"/>
                  </a:cubicBezTo>
                  <a:cubicBezTo>
                    <a:pt x="380990" y="81279"/>
                    <a:pt x="380972" y="81308"/>
                    <a:pt x="380952" y="81327"/>
                  </a:cubicBezTo>
                  <a:lnTo>
                    <a:pt x="81286" y="381012"/>
                  </a:lnTo>
                  <a:cubicBezTo>
                    <a:pt x="72371" y="389956"/>
                    <a:pt x="60245" y="394985"/>
                    <a:pt x="47615" y="394966"/>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92" name="Freeform 11">
              <a:extLst>
                <a:ext uri="{FF2B5EF4-FFF2-40B4-BE49-F238E27FC236}">
                  <a16:creationId xmlns:a16="http://schemas.microsoft.com/office/drawing/2014/main" id="{2531F5C5-36C0-FAF5-41F3-B6C9427D5D3F}"/>
                </a:ext>
              </a:extLst>
            </p:cNvPr>
            <p:cNvSpPr/>
            <p:nvPr/>
          </p:nvSpPr>
          <p:spPr>
            <a:xfrm>
              <a:off x="3832212" y="2775280"/>
              <a:ext cx="952500" cy="651519"/>
            </a:xfrm>
            <a:custGeom>
              <a:avLst/>
              <a:gdLst>
                <a:gd name="connsiteX0" fmla="*/ 5086 w 952500"/>
                <a:gd name="connsiteY0" fmla="*/ 651520 h 651519"/>
                <a:gd name="connsiteX1" fmla="*/ 588445 w 952500"/>
                <a:gd name="connsiteY1" fmla="*/ 288655 h 651519"/>
                <a:gd name="connsiteX2" fmla="*/ 891045 w 952500"/>
                <a:gd name="connsiteY2" fmla="*/ 288655 h 651519"/>
                <a:gd name="connsiteX3" fmla="*/ 908742 w 952500"/>
                <a:gd name="connsiteY3" fmla="*/ 306324 h 651519"/>
                <a:gd name="connsiteX4" fmla="*/ 908742 w 952500"/>
                <a:gd name="connsiteY4" fmla="*/ 306353 h 651519"/>
                <a:gd name="connsiteX5" fmla="*/ 900360 w 952500"/>
                <a:gd name="connsiteY5" fmla="*/ 321250 h 651519"/>
                <a:gd name="connsiteX6" fmla="*/ 613839 w 952500"/>
                <a:gd name="connsiteY6" fmla="*/ 492985 h 651519"/>
                <a:gd name="connsiteX7" fmla="*/ 588702 w 952500"/>
                <a:gd name="connsiteY7" fmla="*/ 543268 h 651519"/>
                <a:gd name="connsiteX8" fmla="*/ 588407 w 952500"/>
                <a:gd name="connsiteY8" fmla="*/ 651520 h 651519"/>
                <a:gd name="connsiteX9" fmla="*/ 952500 w 952500"/>
                <a:gd name="connsiteY9" fmla="*/ 651520 h 651519"/>
                <a:gd name="connsiteX10" fmla="*/ 952500 w 952500"/>
                <a:gd name="connsiteY10" fmla="*/ 22365 h 651519"/>
                <a:gd name="connsiteX11" fmla="*/ 930288 w 952500"/>
                <a:gd name="connsiteY11" fmla="*/ 0 h 651519"/>
                <a:gd name="connsiteX12" fmla="*/ 929221 w 952500"/>
                <a:gd name="connsiteY12" fmla="*/ 19 h 651519"/>
                <a:gd name="connsiteX13" fmla="*/ 581930 w 952500"/>
                <a:gd name="connsiteY13" fmla="*/ 19 h 651519"/>
                <a:gd name="connsiteX14" fmla="*/ 0 w 952500"/>
                <a:gd name="connsiteY14" fmla="*/ 361283 h 651519"/>
                <a:gd name="connsiteX15" fmla="*/ 0 w 952500"/>
                <a:gd name="connsiteY15" fmla="*/ 651520 h 65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0" h="651519">
                  <a:moveTo>
                    <a:pt x="5086" y="651520"/>
                  </a:moveTo>
                  <a:lnTo>
                    <a:pt x="588445" y="288655"/>
                  </a:lnTo>
                  <a:lnTo>
                    <a:pt x="891045" y="288655"/>
                  </a:lnTo>
                  <a:cubicBezTo>
                    <a:pt x="900817" y="288655"/>
                    <a:pt x="908733" y="296561"/>
                    <a:pt x="908742" y="306324"/>
                  </a:cubicBezTo>
                  <a:cubicBezTo>
                    <a:pt x="908742" y="306333"/>
                    <a:pt x="908742" y="306343"/>
                    <a:pt x="908742" y="306353"/>
                  </a:cubicBezTo>
                  <a:cubicBezTo>
                    <a:pt x="909199" y="312544"/>
                    <a:pt x="905894" y="318421"/>
                    <a:pt x="900360" y="321250"/>
                  </a:cubicBezTo>
                  <a:lnTo>
                    <a:pt x="613839" y="492985"/>
                  </a:lnTo>
                  <a:cubicBezTo>
                    <a:pt x="597427" y="504358"/>
                    <a:pt x="587950" y="523313"/>
                    <a:pt x="588702" y="543268"/>
                  </a:cubicBezTo>
                  <a:lnTo>
                    <a:pt x="588407" y="651520"/>
                  </a:lnTo>
                  <a:lnTo>
                    <a:pt x="952500" y="651520"/>
                  </a:lnTo>
                  <a:lnTo>
                    <a:pt x="952500" y="22365"/>
                  </a:lnTo>
                  <a:cubicBezTo>
                    <a:pt x="952548" y="10058"/>
                    <a:pt x="942604" y="47"/>
                    <a:pt x="930288" y="0"/>
                  </a:cubicBezTo>
                  <a:cubicBezTo>
                    <a:pt x="929935" y="0"/>
                    <a:pt x="929583" y="9"/>
                    <a:pt x="929221" y="19"/>
                  </a:cubicBezTo>
                  <a:lnTo>
                    <a:pt x="581930" y="19"/>
                  </a:lnTo>
                  <a:lnTo>
                    <a:pt x="0" y="361283"/>
                  </a:lnTo>
                  <a:lnTo>
                    <a:pt x="0" y="651520"/>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
        <p:nvSpPr>
          <p:cNvPr id="10" name="Title 5">
            <a:extLst>
              <a:ext uri="{FF2B5EF4-FFF2-40B4-BE49-F238E27FC236}">
                <a16:creationId xmlns:a16="http://schemas.microsoft.com/office/drawing/2014/main" id="{FC911E42-BB3C-CF92-4EE1-44929BB8A146}"/>
              </a:ext>
            </a:extLst>
          </p:cNvPr>
          <p:cNvSpPr txBox="1">
            <a:spLocks/>
          </p:cNvSpPr>
          <p:nvPr/>
        </p:nvSpPr>
        <p:spPr>
          <a:xfrm>
            <a:off x="5752722" y="1298071"/>
            <a:ext cx="3022977" cy="592470"/>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solidFill>
                  <a:schemeClr val="accent1"/>
                </a:solidFill>
                <a:ea typeface="Meiryo" panose="020B0604030504040204" pitchFamily="34" charset="-128"/>
                <a:cs typeface="+mj-cs"/>
              </a:rPr>
              <a:t>リソース使用率の向上</a:t>
            </a:r>
          </a:p>
          <a:p>
            <a:pPr marL="0" lvl="1" defTabSz="685800" rtl="0">
              <a:spcBef>
                <a:spcPct val="0"/>
              </a:spcBef>
              <a:spcAft>
                <a:spcPts val="300"/>
              </a:spcAft>
            </a:pPr>
            <a:r>
              <a:rPr lang="ja-JP" altLang="en-US" sz="1100" dirty="0">
                <a:ea typeface="Meiryo" panose="020B0604030504040204" pitchFamily="34" charset="-128"/>
                <a:cs typeface="+mj-cs"/>
              </a:rPr>
              <a:t>リソースの使用状況を分析し、リソースの</a:t>
            </a:r>
            <a:br>
              <a:rPr lang="en-US" altLang="ja-JP" sz="1100" dirty="0">
                <a:ea typeface="Meiryo" panose="020B0604030504040204" pitchFamily="34" charset="-128"/>
                <a:cs typeface="+mj-cs"/>
              </a:rPr>
            </a:br>
            <a:r>
              <a:rPr lang="ja-JP" altLang="en-US" sz="1100" dirty="0">
                <a:ea typeface="Meiryo" panose="020B0604030504040204" pitchFamily="34" charset="-128"/>
                <a:cs typeface="+mj-cs"/>
              </a:rPr>
              <a:t>効率化をすることができます。</a:t>
            </a:r>
          </a:p>
        </p:txBody>
      </p:sp>
      <p:sp>
        <p:nvSpPr>
          <p:cNvPr id="47" name="Oval 46">
            <a:extLst>
              <a:ext uri="{FF2B5EF4-FFF2-40B4-BE49-F238E27FC236}">
                <a16:creationId xmlns:a16="http://schemas.microsoft.com/office/drawing/2014/main" id="{C8003B27-00B8-4E2B-BD9E-030CE2B6C9CF}"/>
              </a:ext>
            </a:extLst>
          </p:cNvPr>
          <p:cNvSpPr/>
          <p:nvPr/>
        </p:nvSpPr>
        <p:spPr>
          <a:xfrm>
            <a:off x="4798060" y="1233511"/>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grpSp>
        <p:nvGrpSpPr>
          <p:cNvPr id="93" name="Group 92">
            <a:extLst>
              <a:ext uri="{FF2B5EF4-FFF2-40B4-BE49-F238E27FC236}">
                <a16:creationId xmlns:a16="http://schemas.microsoft.com/office/drawing/2014/main" id="{65C3DC56-9E8A-7A04-E228-93B713FA1C52}"/>
              </a:ext>
            </a:extLst>
          </p:cNvPr>
          <p:cNvGrpSpPr>
            <a:grpSpLocks noChangeAspect="1"/>
          </p:cNvGrpSpPr>
          <p:nvPr/>
        </p:nvGrpSpPr>
        <p:grpSpPr>
          <a:xfrm>
            <a:off x="4957615" y="1393490"/>
            <a:ext cx="402481" cy="401632"/>
            <a:chOff x="7775575" y="5516563"/>
            <a:chExt cx="27152601" cy="27095451"/>
          </a:xfrm>
          <a:solidFill>
            <a:schemeClr val="tx1"/>
          </a:solidFill>
        </p:grpSpPr>
        <p:sp>
          <p:nvSpPr>
            <p:cNvPr id="94" name="Freeform 119">
              <a:extLst>
                <a:ext uri="{FF2B5EF4-FFF2-40B4-BE49-F238E27FC236}">
                  <a16:creationId xmlns:a16="http://schemas.microsoft.com/office/drawing/2014/main" id="{F7AC3564-6879-3F0F-C539-C2B5648E8EF8}"/>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95" name="Freeform 120">
              <a:extLst>
                <a:ext uri="{FF2B5EF4-FFF2-40B4-BE49-F238E27FC236}">
                  <a16:creationId xmlns:a16="http://schemas.microsoft.com/office/drawing/2014/main" id="{99CF0C8D-CEFE-D134-61CF-64245F36D938}"/>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spTree>
    <p:extLst>
      <p:ext uri="{BB962C8B-B14F-4D97-AF65-F5344CB8AC3E}">
        <p14:creationId xmlns:p14="http://schemas.microsoft.com/office/powerpoint/2010/main" val="2997570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77CD117E-7F5C-F1B3-C9CB-9820BCB34B71}"/>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20554" r="40746"/>
          <a:stretch/>
        </p:blipFill>
        <p:spPr>
          <a:xfrm>
            <a:off x="6157913" y="0"/>
            <a:ext cx="2986087" cy="5143500"/>
          </a:xfrm>
        </p:spPr>
      </p:pic>
      <p:sp>
        <p:nvSpPr>
          <p:cNvPr id="7" name="Title 3">
            <a:extLst>
              <a:ext uri="{FF2B5EF4-FFF2-40B4-BE49-F238E27FC236}">
                <a16:creationId xmlns:a16="http://schemas.microsoft.com/office/drawing/2014/main" id="{7F46F9E7-6B5E-CEA8-C5BA-4826429E5F35}"/>
              </a:ext>
            </a:extLst>
          </p:cNvPr>
          <p:cNvSpPr>
            <a:spLocks noGrp="1"/>
          </p:cNvSpPr>
          <p:nvPr>
            <p:ph type="title"/>
          </p:nvPr>
        </p:nvSpPr>
        <p:spPr>
          <a:xfrm>
            <a:off x="368490" y="870903"/>
            <a:ext cx="5513198" cy="674031"/>
          </a:xfrm>
        </p:spPr>
        <p:txBody>
          <a:bodyPr rtlCol="0"/>
          <a:lstStyle/>
          <a:p>
            <a:pPr rtl="0"/>
            <a:r>
              <a:rPr lang="ja-JP" altLang="en-US" sz="2400" dirty="0">
                <a:ea typeface="Meiryo" panose="020B0604030504040204" pitchFamily="34" charset="-128"/>
              </a:rPr>
              <a:t>クラウドとビジュアル </a:t>
            </a:r>
            <a:br>
              <a:rPr lang="en-US" altLang="ja-JP" sz="2400" dirty="0">
                <a:ea typeface="Meiryo" panose="020B0604030504040204" pitchFamily="34" charset="-128"/>
              </a:rPr>
            </a:br>
            <a:r>
              <a:rPr lang="ja-JP" altLang="en-US" sz="2400" dirty="0">
                <a:ea typeface="Meiryo" panose="020B0604030504040204" pitchFamily="34" charset="-128"/>
              </a:rPr>
              <a:t>コンピューティングの利点とは</a:t>
            </a:r>
            <a:r>
              <a:rPr lang="en-US" altLang="ja-JP" sz="2400" dirty="0">
                <a:ea typeface="Meiryo" panose="020B0604030504040204" pitchFamily="34" charset="-128"/>
              </a:rPr>
              <a:t>?</a:t>
            </a:r>
          </a:p>
        </p:txBody>
      </p:sp>
      <p:sp>
        <p:nvSpPr>
          <p:cNvPr id="8" name="Rectangle: Rounded Corners 7">
            <a:extLst>
              <a:ext uri="{FF2B5EF4-FFF2-40B4-BE49-F238E27FC236}">
                <a16:creationId xmlns:a16="http://schemas.microsoft.com/office/drawing/2014/main" id="{833F335A-F822-2781-D217-B4DBB754F728}"/>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altLang="en-US" sz="1200" b="1" spc="300" dirty="0">
                <a:solidFill>
                  <a:schemeClr val="bg1"/>
                </a:solidFill>
                <a:latin typeface="+mj-lt"/>
                <a:ea typeface="Meiryo" panose="020B0604030504040204" pitchFamily="34" charset="-128"/>
              </a:rPr>
              <a:t>クイズ</a:t>
            </a:r>
          </a:p>
        </p:txBody>
      </p:sp>
      <p:grpSp>
        <p:nvGrpSpPr>
          <p:cNvPr id="2" name="Group 1">
            <a:extLst>
              <a:ext uri="{FF2B5EF4-FFF2-40B4-BE49-F238E27FC236}">
                <a16:creationId xmlns:a16="http://schemas.microsoft.com/office/drawing/2014/main" id="{ADBDECEA-97DB-9BF8-2FD8-03134D34E09B}"/>
              </a:ext>
            </a:extLst>
          </p:cNvPr>
          <p:cNvGrpSpPr/>
          <p:nvPr/>
        </p:nvGrpSpPr>
        <p:grpSpPr>
          <a:xfrm>
            <a:off x="368490" y="1891487"/>
            <a:ext cx="5513198" cy="138499"/>
            <a:chOff x="368490" y="1755667"/>
            <a:chExt cx="5513198" cy="138499"/>
          </a:xfrm>
        </p:grpSpPr>
        <p:sp>
          <p:nvSpPr>
            <p:cNvPr id="3" name="TextBox 2">
              <a:extLst>
                <a:ext uri="{FF2B5EF4-FFF2-40B4-BE49-F238E27FC236}">
                  <a16:creationId xmlns:a16="http://schemas.microsoft.com/office/drawing/2014/main" id="{81014F43-BE32-B1B1-A919-126A24F044FA}"/>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en-US" altLang="ja-JP" sz="900" b="1" spc="200" dirty="0">
                  <a:solidFill>
                    <a:schemeClr val="tx2"/>
                  </a:solidFill>
                  <a:ea typeface="Meiryo" panose="020B0604030504040204" pitchFamily="34" charset="-128"/>
                  <a:cs typeface="+mj-cs"/>
                </a:rPr>
                <a:t>1 </a:t>
              </a:r>
              <a:r>
                <a:rPr lang="ja-JP" altLang="en-US" sz="900" b="1" spc="200" dirty="0">
                  <a:solidFill>
                    <a:schemeClr val="tx2"/>
                  </a:solidFill>
                  <a:ea typeface="Meiryo" panose="020B0604030504040204" pitchFamily="34" charset="-128"/>
                  <a:cs typeface="+mj-cs"/>
                </a:rPr>
                <a:t>つ選択</a:t>
              </a:r>
            </a:p>
          </p:txBody>
        </p:sp>
        <p:cxnSp>
          <p:nvCxnSpPr>
            <p:cNvPr id="4" name="Straight Connector 3">
              <a:extLst>
                <a:ext uri="{FF2B5EF4-FFF2-40B4-BE49-F238E27FC236}">
                  <a16:creationId xmlns:a16="http://schemas.microsoft.com/office/drawing/2014/main" id="{2255B35E-9076-6953-EE03-724E5587A14A}"/>
                </a:ext>
              </a:extLst>
            </p:cNvPr>
            <p:cNvCxnSpPr>
              <a:cxnSpLocks/>
            </p:cNvCxnSpPr>
            <p:nvPr/>
          </p:nvCxnSpPr>
          <p:spPr>
            <a:xfrm>
              <a:off x="1022773" y="1828799"/>
              <a:ext cx="485891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D54896CE-B73E-E6D6-9312-1BCCADE964EF}"/>
              </a:ext>
            </a:extLst>
          </p:cNvPr>
          <p:cNvGrpSpPr/>
          <p:nvPr/>
        </p:nvGrpSpPr>
        <p:grpSpPr>
          <a:xfrm>
            <a:off x="368490" y="2335932"/>
            <a:ext cx="5513198" cy="350648"/>
            <a:chOff x="368490" y="3478932"/>
            <a:chExt cx="5513198" cy="350648"/>
          </a:xfrm>
        </p:grpSpPr>
        <p:sp>
          <p:nvSpPr>
            <p:cNvPr id="11" name="Oval 10">
              <a:extLst>
                <a:ext uri="{FF2B5EF4-FFF2-40B4-BE49-F238E27FC236}">
                  <a16:creationId xmlns:a16="http://schemas.microsoft.com/office/drawing/2014/main" id="{9CEF1C2A-6588-79F5-DAF3-7E58EC7579D6}"/>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A.</a:t>
              </a:r>
            </a:p>
          </p:txBody>
        </p:sp>
        <p:sp>
          <p:nvSpPr>
            <p:cNvPr id="12" name="Title 19">
              <a:extLst>
                <a:ext uri="{FF2B5EF4-FFF2-40B4-BE49-F238E27FC236}">
                  <a16:creationId xmlns:a16="http://schemas.microsoft.com/office/drawing/2014/main" id="{E3AC0A90-D49A-4B8D-6B05-EBF0C06D1210}"/>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エネルギー効率が向上し、カーボン フットプリントが削減される。</a:t>
              </a:r>
            </a:p>
          </p:txBody>
        </p:sp>
      </p:grpSp>
      <p:grpSp>
        <p:nvGrpSpPr>
          <p:cNvPr id="13" name="Group 12">
            <a:extLst>
              <a:ext uri="{FF2B5EF4-FFF2-40B4-BE49-F238E27FC236}">
                <a16:creationId xmlns:a16="http://schemas.microsoft.com/office/drawing/2014/main" id="{AC27A1CB-2012-E837-83E8-76514DED325E}"/>
              </a:ext>
            </a:extLst>
          </p:cNvPr>
          <p:cNvGrpSpPr/>
          <p:nvPr/>
        </p:nvGrpSpPr>
        <p:grpSpPr>
          <a:xfrm>
            <a:off x="368490" y="2975238"/>
            <a:ext cx="5513198" cy="350648"/>
            <a:chOff x="368490" y="2854538"/>
            <a:chExt cx="5513198" cy="350648"/>
          </a:xfrm>
        </p:grpSpPr>
        <p:sp>
          <p:nvSpPr>
            <p:cNvPr id="14" name="Oval 13">
              <a:extLst>
                <a:ext uri="{FF2B5EF4-FFF2-40B4-BE49-F238E27FC236}">
                  <a16:creationId xmlns:a16="http://schemas.microsoft.com/office/drawing/2014/main" id="{5F1D20C5-671B-C899-D780-73A6E7A9CE75}"/>
                </a:ext>
              </a:extLst>
            </p:cNvPr>
            <p:cNvSpPr/>
            <p:nvPr/>
          </p:nvSpPr>
          <p:spPr>
            <a:xfrm>
              <a:off x="368490" y="28545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B.</a:t>
              </a:r>
            </a:p>
          </p:txBody>
        </p:sp>
        <p:sp>
          <p:nvSpPr>
            <p:cNvPr id="26" name="Title 19">
              <a:extLst>
                <a:ext uri="{FF2B5EF4-FFF2-40B4-BE49-F238E27FC236}">
                  <a16:creationId xmlns:a16="http://schemas.microsoft.com/office/drawing/2014/main" id="{07DAEFF1-21B2-13D9-3F97-B991808338AD}"/>
                </a:ext>
              </a:extLst>
            </p:cNvPr>
            <p:cNvSpPr txBox="1">
              <a:spLocks/>
            </p:cNvSpPr>
            <p:nvPr/>
          </p:nvSpPr>
          <p:spPr>
            <a:xfrm>
              <a:off x="881062" y="293752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データのセキュリティとプライバシーが強化される。</a:t>
              </a:r>
            </a:p>
          </p:txBody>
        </p:sp>
      </p:grpSp>
      <p:grpSp>
        <p:nvGrpSpPr>
          <p:cNvPr id="27" name="Group 26">
            <a:extLst>
              <a:ext uri="{FF2B5EF4-FFF2-40B4-BE49-F238E27FC236}">
                <a16:creationId xmlns:a16="http://schemas.microsoft.com/office/drawing/2014/main" id="{B5743410-602F-8E77-1AD7-65CA1EE1BC0A}"/>
              </a:ext>
            </a:extLst>
          </p:cNvPr>
          <p:cNvGrpSpPr/>
          <p:nvPr/>
        </p:nvGrpSpPr>
        <p:grpSpPr>
          <a:xfrm>
            <a:off x="368490" y="3623886"/>
            <a:ext cx="5513198" cy="350648"/>
            <a:chOff x="368490" y="3623886"/>
            <a:chExt cx="5513198" cy="350648"/>
          </a:xfrm>
        </p:grpSpPr>
        <p:sp>
          <p:nvSpPr>
            <p:cNvPr id="28" name="Oval 27">
              <a:extLst>
                <a:ext uri="{FF2B5EF4-FFF2-40B4-BE49-F238E27FC236}">
                  <a16:creationId xmlns:a16="http://schemas.microsoft.com/office/drawing/2014/main" id="{CAE7C408-A38C-EBE5-66AD-6C326550BDBD}"/>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C.</a:t>
              </a:r>
            </a:p>
          </p:txBody>
        </p:sp>
        <p:sp>
          <p:nvSpPr>
            <p:cNvPr id="29" name="Title 19">
              <a:extLst>
                <a:ext uri="{FF2B5EF4-FFF2-40B4-BE49-F238E27FC236}">
                  <a16:creationId xmlns:a16="http://schemas.microsoft.com/office/drawing/2014/main" id="{603FA581-F49B-53E6-AA70-4EECCF79C5C5}"/>
                </a:ext>
              </a:extLst>
            </p:cNvPr>
            <p:cNvSpPr txBox="1">
              <a:spLocks/>
            </p:cNvSpPr>
            <p:nvPr/>
          </p:nvSpPr>
          <p:spPr>
            <a:xfrm>
              <a:off x="881062" y="3706877"/>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大規模なビジュアル データセットの処理と解析を高速化する。</a:t>
              </a:r>
            </a:p>
          </p:txBody>
        </p:sp>
      </p:grpSp>
      <p:grpSp>
        <p:nvGrpSpPr>
          <p:cNvPr id="30" name="Group 29">
            <a:extLst>
              <a:ext uri="{FF2B5EF4-FFF2-40B4-BE49-F238E27FC236}">
                <a16:creationId xmlns:a16="http://schemas.microsoft.com/office/drawing/2014/main" id="{970FBED1-2D41-8FE4-7F7C-697E41967E83}"/>
              </a:ext>
            </a:extLst>
          </p:cNvPr>
          <p:cNvGrpSpPr/>
          <p:nvPr/>
        </p:nvGrpSpPr>
        <p:grpSpPr>
          <a:xfrm>
            <a:off x="368490" y="4272533"/>
            <a:ext cx="5513198" cy="350648"/>
            <a:chOff x="368490" y="3522149"/>
            <a:chExt cx="5513198" cy="350648"/>
          </a:xfrm>
        </p:grpSpPr>
        <p:sp>
          <p:nvSpPr>
            <p:cNvPr id="31" name="Oval 30">
              <a:extLst>
                <a:ext uri="{FF2B5EF4-FFF2-40B4-BE49-F238E27FC236}">
                  <a16:creationId xmlns:a16="http://schemas.microsoft.com/office/drawing/2014/main" id="{2EA70D2E-9A40-A014-0061-1965DE97D8D1}"/>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D.</a:t>
              </a:r>
            </a:p>
          </p:txBody>
        </p:sp>
        <p:sp>
          <p:nvSpPr>
            <p:cNvPr id="32" name="Title 19">
              <a:extLst>
                <a:ext uri="{FF2B5EF4-FFF2-40B4-BE49-F238E27FC236}">
                  <a16:creationId xmlns:a16="http://schemas.microsoft.com/office/drawing/2014/main" id="{CB47F210-A644-A551-A679-779D863DE2FF}"/>
                </a:ext>
              </a:extLst>
            </p:cNvPr>
            <p:cNvSpPr txBox="1">
              <a:spLocks/>
            </p:cNvSpPr>
            <p:nvPr/>
          </p:nvSpPr>
          <p:spPr>
            <a:xfrm>
              <a:off x="881062" y="3605141"/>
              <a:ext cx="5000626" cy="184665"/>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データ アクセスのインターネット接続性への依存度が減少する。</a:t>
              </a:r>
            </a:p>
          </p:txBody>
        </p:sp>
      </p:grpSp>
    </p:spTree>
    <p:extLst>
      <p:ext uri="{BB962C8B-B14F-4D97-AF65-F5344CB8AC3E}">
        <p14:creationId xmlns:p14="http://schemas.microsoft.com/office/powerpoint/2010/main" val="2079773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3DAFBAE3-85D7-19E9-F41B-0DD3C3FDC51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9144000" cy="5143500"/>
          </a:xfrm>
          <a:prstGeom prst="rect">
            <a:avLst/>
          </a:prstGeom>
          <a:solidFill>
            <a:srgbClr val="E9EEF2"/>
          </a:solidFill>
        </p:spPr>
      </p:pic>
      <p:sp>
        <p:nvSpPr>
          <p:cNvPr id="5" name="Rectangle 4">
            <a:extLst>
              <a:ext uri="{FF2B5EF4-FFF2-40B4-BE49-F238E27FC236}">
                <a16:creationId xmlns:a16="http://schemas.microsoft.com/office/drawing/2014/main" id="{CCA5E99C-F011-D277-93D5-4927A22CF5E1}"/>
              </a:ext>
            </a:extLst>
          </p:cNvPr>
          <p:cNvSpPr/>
          <p:nvPr/>
        </p:nvSpPr>
        <p:spPr>
          <a:xfrm rot="10800000" flipH="1">
            <a:off x="9" y="0"/>
            <a:ext cx="9143998" cy="5143500"/>
          </a:xfrm>
          <a:prstGeom prst="rect">
            <a:avLst/>
          </a:prstGeom>
          <a:gradFill>
            <a:gsLst>
              <a:gs pos="40000">
                <a:schemeClr val="tx1">
                  <a:alpha val="85000"/>
                </a:schemeClr>
              </a:gs>
              <a:gs pos="100000">
                <a:srgbClr val="000308">
                  <a:alpha val="45000"/>
                </a:srgbClr>
              </a:gs>
            </a:gsLst>
            <a:lin ang="5400000" scaled="0"/>
          </a:gradFill>
        </p:spPr>
        <p:txBody>
          <a:bodyPr rot="0" spcFirstLastPara="0" vertOverflow="overflow" horzOverflow="overflow" vert="horz" wrap="square" lIns="320040" tIns="91440" rIns="91440" bIns="91440" numCol="1" spcCol="0" rtlCol="0" fromWordArt="0" anchor="ctr" anchorCtr="0" forceAA="0" compatLnSpc="1">
            <a:prstTxWarp prst="textNoShape">
              <a:avLst/>
            </a:prstTxWarp>
            <a:noAutofit/>
          </a:bodyPr>
          <a:lstStyle/>
          <a:p>
            <a:pPr marL="227007" defTabSz="685783" rtl="0">
              <a:lnSpc>
                <a:spcPct val="90000"/>
              </a:lnSpc>
              <a:spcBef>
                <a:spcPts val="1800"/>
              </a:spcBef>
              <a:buClr>
                <a:srgbClr val="12417E"/>
              </a:buClr>
            </a:pPr>
            <a:endParaRPr lang="ja-JP" altLang="en-US" sz="1400" b="1" dirty="0">
              <a:solidFill>
                <a:srgbClr val="FFFFFF"/>
              </a:solidFill>
              <a:latin typeface="Artifakt LegendOfc"/>
              <a:ea typeface="Meiryo" panose="020B0604030504040204" pitchFamily="34" charset="-128"/>
            </a:endParaRPr>
          </a:p>
        </p:txBody>
      </p:sp>
      <p:sp>
        <p:nvSpPr>
          <p:cNvPr id="2" name="Title 1">
            <a:extLst>
              <a:ext uri="{FF2B5EF4-FFF2-40B4-BE49-F238E27FC236}">
                <a16:creationId xmlns:a16="http://schemas.microsoft.com/office/drawing/2014/main" id="{55550F4E-EFEE-DABD-45CA-3DEB982CC739}"/>
              </a:ext>
            </a:extLst>
          </p:cNvPr>
          <p:cNvSpPr>
            <a:spLocks noGrp="1"/>
          </p:cNvSpPr>
          <p:nvPr>
            <p:ph type="title"/>
          </p:nvPr>
        </p:nvSpPr>
        <p:spPr>
          <a:xfrm>
            <a:off x="368490" y="365760"/>
            <a:ext cx="8407020" cy="398571"/>
          </a:xfrm>
        </p:spPr>
        <p:txBody>
          <a:bodyPr rtlCol="0"/>
          <a:lstStyle/>
          <a:p>
            <a:pPr rtl="0"/>
            <a:r>
              <a:rPr lang="ja-JP" altLang="en-US" dirty="0">
                <a:solidFill>
                  <a:schemeClr val="bg1"/>
                </a:solidFill>
                <a:ea typeface="Meiryo" panose="020B0604030504040204" pitchFamily="34" charset="-128"/>
              </a:rPr>
              <a:t>インダストリー </a:t>
            </a:r>
            <a:r>
              <a:rPr lang="en-US" altLang="ja-JP" dirty="0">
                <a:solidFill>
                  <a:schemeClr val="bg1"/>
                </a:solidFill>
                <a:ea typeface="Meiryo" panose="020B0604030504040204" pitchFamily="34" charset="-128"/>
              </a:rPr>
              <a:t>4.0 </a:t>
            </a:r>
            <a:r>
              <a:rPr lang="ja-JP" altLang="en-US" dirty="0">
                <a:solidFill>
                  <a:schemeClr val="bg1"/>
                </a:solidFill>
                <a:ea typeface="Meiryo" panose="020B0604030504040204" pitchFamily="34" charset="-128"/>
              </a:rPr>
              <a:t>の変容</a:t>
            </a:r>
          </a:p>
        </p:txBody>
      </p:sp>
      <p:sp>
        <p:nvSpPr>
          <p:cNvPr id="3" name="Title 19">
            <a:extLst>
              <a:ext uri="{FF2B5EF4-FFF2-40B4-BE49-F238E27FC236}">
                <a16:creationId xmlns:a16="http://schemas.microsoft.com/office/drawing/2014/main" id="{6C56D6D6-A01D-CA8F-925B-481B60588D42}"/>
              </a:ext>
            </a:extLst>
          </p:cNvPr>
          <p:cNvSpPr txBox="1">
            <a:spLocks/>
          </p:cNvSpPr>
          <p:nvPr/>
        </p:nvSpPr>
        <p:spPr>
          <a:xfrm>
            <a:off x="1007270" y="1170850"/>
            <a:ext cx="4254160" cy="73866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モノのインターネット</a:t>
            </a:r>
            <a:r>
              <a:rPr lang="en-US" altLang="ja-JP" sz="1200" dirty="0">
                <a:solidFill>
                  <a:schemeClr val="bg1"/>
                </a:solidFill>
                <a:latin typeface="+mn-lt"/>
                <a:ea typeface="Meiryo" panose="020B0604030504040204" pitchFamily="34" charset="-128"/>
              </a:rPr>
              <a:t>(IoT)</a:t>
            </a:r>
            <a:r>
              <a:rPr lang="ja-JP" altLang="en-US" sz="1200" dirty="0">
                <a:solidFill>
                  <a:schemeClr val="bg1"/>
                </a:solidFill>
                <a:latin typeface="+mn-lt"/>
                <a:ea typeface="Meiryo" panose="020B0604030504040204" pitchFamily="34" charset="-128"/>
              </a:rPr>
              <a:t>、人工知能</a:t>
            </a:r>
            <a:r>
              <a:rPr lang="en-US" altLang="ja-JP" sz="1200" dirty="0">
                <a:solidFill>
                  <a:schemeClr val="bg1"/>
                </a:solidFill>
                <a:latin typeface="+mn-lt"/>
                <a:ea typeface="Meiryo" panose="020B0604030504040204" pitchFamily="34" charset="-128"/>
              </a:rPr>
              <a:t>(AI)</a:t>
            </a:r>
            <a:r>
              <a:rPr lang="ja-JP" altLang="en-US" sz="1200" dirty="0">
                <a:solidFill>
                  <a:schemeClr val="bg1"/>
                </a:solidFill>
                <a:latin typeface="+mn-lt"/>
                <a:ea typeface="Meiryo" panose="020B0604030504040204" pitchFamily="34" charset="-128"/>
              </a:rPr>
              <a:t>、自動化、データ</a:t>
            </a:r>
            <a:br>
              <a:rPr lang="en-US" altLang="ja-JP" sz="1200" dirty="0">
                <a:solidFill>
                  <a:schemeClr val="bg1"/>
                </a:solidFill>
                <a:latin typeface="+mn-lt"/>
                <a:ea typeface="Meiryo" panose="020B0604030504040204" pitchFamily="34" charset="-128"/>
              </a:rPr>
            </a:br>
            <a:r>
              <a:rPr lang="ja-JP" altLang="en-US" sz="1200" dirty="0">
                <a:solidFill>
                  <a:schemeClr val="bg1"/>
                </a:solidFill>
                <a:latin typeface="+mn-lt"/>
                <a:ea typeface="Meiryo" panose="020B0604030504040204" pitchFamily="34" charset="-128"/>
              </a:rPr>
              <a:t>解析などのテクノロジーが急速に進化し、産業・生産プロセスにおける絶え間ないイノベーションと変革をもたらしています。 </a:t>
            </a:r>
          </a:p>
        </p:txBody>
      </p:sp>
      <p:sp>
        <p:nvSpPr>
          <p:cNvPr id="4" name="Oval 3">
            <a:extLst>
              <a:ext uri="{FF2B5EF4-FFF2-40B4-BE49-F238E27FC236}">
                <a16:creationId xmlns:a16="http://schemas.microsoft.com/office/drawing/2014/main" id="{F51690D7-34FD-FB8E-3B7D-2404F8511387}"/>
              </a:ext>
            </a:extLst>
          </p:cNvPr>
          <p:cNvSpPr/>
          <p:nvPr/>
        </p:nvSpPr>
        <p:spPr>
          <a:xfrm flipH="1">
            <a:off x="368300" y="1290110"/>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grpSp>
        <p:nvGrpSpPr>
          <p:cNvPr id="7" name="Group 6">
            <a:extLst>
              <a:ext uri="{FF2B5EF4-FFF2-40B4-BE49-F238E27FC236}">
                <a16:creationId xmlns:a16="http://schemas.microsoft.com/office/drawing/2014/main" id="{DDEB6B58-D5FA-3122-64D5-0FBC117DEEBA}"/>
              </a:ext>
            </a:extLst>
          </p:cNvPr>
          <p:cNvGrpSpPr>
            <a:grpSpLocks noChangeAspect="1"/>
          </p:cNvGrpSpPr>
          <p:nvPr/>
        </p:nvGrpSpPr>
        <p:grpSpPr>
          <a:xfrm>
            <a:off x="490095" y="1403022"/>
            <a:ext cx="256555" cy="274320"/>
            <a:chOff x="8724901" y="3443285"/>
            <a:chExt cx="24368126" cy="26055642"/>
          </a:xfrm>
          <a:solidFill>
            <a:schemeClr val="tx1"/>
          </a:solidFill>
        </p:grpSpPr>
        <p:sp>
          <p:nvSpPr>
            <p:cNvPr id="8" name="Freeform 169">
              <a:extLst>
                <a:ext uri="{FF2B5EF4-FFF2-40B4-BE49-F238E27FC236}">
                  <a16:creationId xmlns:a16="http://schemas.microsoft.com/office/drawing/2014/main" id="{DB389212-AF4C-5118-C131-2D14E5CCAABE}"/>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9" name="Freeform 170">
              <a:extLst>
                <a:ext uri="{FF2B5EF4-FFF2-40B4-BE49-F238E27FC236}">
                  <a16:creationId xmlns:a16="http://schemas.microsoft.com/office/drawing/2014/main" id="{E60ED03F-5D3F-E057-217D-A23D1CFF7E7F}"/>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10" name="Freeform 171">
              <a:extLst>
                <a:ext uri="{FF2B5EF4-FFF2-40B4-BE49-F238E27FC236}">
                  <a16:creationId xmlns:a16="http://schemas.microsoft.com/office/drawing/2014/main" id="{CFCF97EE-ED35-44F4-CDE7-48CC00B32FF6}"/>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11" name="Freeform 172">
              <a:extLst>
                <a:ext uri="{FF2B5EF4-FFF2-40B4-BE49-F238E27FC236}">
                  <a16:creationId xmlns:a16="http://schemas.microsoft.com/office/drawing/2014/main" id="{D92A903F-2E27-A3B6-136F-0D9F9D99E963}"/>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12" name="Freeform 173">
              <a:extLst>
                <a:ext uri="{FF2B5EF4-FFF2-40B4-BE49-F238E27FC236}">
                  <a16:creationId xmlns:a16="http://schemas.microsoft.com/office/drawing/2014/main" id="{D4552B8C-95DA-67D6-FE79-1A41CA9F37CA}"/>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13" name="Freeform 174">
              <a:extLst>
                <a:ext uri="{FF2B5EF4-FFF2-40B4-BE49-F238E27FC236}">
                  <a16:creationId xmlns:a16="http://schemas.microsoft.com/office/drawing/2014/main" id="{1730DF2C-A1B8-7CF7-885A-AF9EC557E61A}"/>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14" name="Freeform 175">
              <a:extLst>
                <a:ext uri="{FF2B5EF4-FFF2-40B4-BE49-F238E27FC236}">
                  <a16:creationId xmlns:a16="http://schemas.microsoft.com/office/drawing/2014/main" id="{8DA175EA-673D-217C-F01A-7A10A0E032B3}"/>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15" name="Freeform 176">
              <a:extLst>
                <a:ext uri="{FF2B5EF4-FFF2-40B4-BE49-F238E27FC236}">
                  <a16:creationId xmlns:a16="http://schemas.microsoft.com/office/drawing/2014/main" id="{9B6655E6-B67D-3A1F-327F-7139D641585A}"/>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16" name="Freeform 177">
              <a:extLst>
                <a:ext uri="{FF2B5EF4-FFF2-40B4-BE49-F238E27FC236}">
                  <a16:creationId xmlns:a16="http://schemas.microsoft.com/office/drawing/2014/main" id="{49C7274A-0B2C-4F7E-27F4-B7069CA1957F}"/>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17" name="Freeform 178">
              <a:extLst>
                <a:ext uri="{FF2B5EF4-FFF2-40B4-BE49-F238E27FC236}">
                  <a16:creationId xmlns:a16="http://schemas.microsoft.com/office/drawing/2014/main" id="{F928980F-6630-4C1F-EC42-5853B2D3F475}"/>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18" name="Freeform 179">
              <a:extLst>
                <a:ext uri="{FF2B5EF4-FFF2-40B4-BE49-F238E27FC236}">
                  <a16:creationId xmlns:a16="http://schemas.microsoft.com/office/drawing/2014/main" id="{2A186936-1C24-BD3C-75A3-6FD5A17F2B1C}"/>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19" name="Freeform 180">
              <a:extLst>
                <a:ext uri="{FF2B5EF4-FFF2-40B4-BE49-F238E27FC236}">
                  <a16:creationId xmlns:a16="http://schemas.microsoft.com/office/drawing/2014/main" id="{5173B7CF-EC0D-70AB-D53A-F5EF41C5BCF7}"/>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sp>
        <p:nvSpPr>
          <p:cNvPr id="20" name="TextBox 19">
            <a:extLst>
              <a:ext uri="{FF2B5EF4-FFF2-40B4-BE49-F238E27FC236}">
                <a16:creationId xmlns:a16="http://schemas.microsoft.com/office/drawing/2014/main" id="{D07A48DC-F20F-DFE8-487B-5AB0EF61EC24}"/>
              </a:ext>
            </a:extLst>
          </p:cNvPr>
          <p:cNvSpPr txBox="1"/>
          <p:nvPr/>
        </p:nvSpPr>
        <p:spPr>
          <a:xfrm>
            <a:off x="368490" y="2194810"/>
            <a:ext cx="4833258" cy="215444"/>
          </a:xfrm>
          <a:prstGeom prst="rect">
            <a:avLst/>
          </a:prstGeom>
          <a:noFill/>
        </p:spPr>
        <p:txBody>
          <a:bodyPr wrap="square" lIns="0" tIns="0" rIns="0" bIns="0" rtlCol="0">
            <a:spAutoFit/>
          </a:bodyPr>
          <a:lstStyle/>
          <a:p>
            <a:pPr algn="l" rtl="0"/>
            <a:r>
              <a:rPr lang="ja-JP" altLang="en-US" sz="1400" b="1" dirty="0">
                <a:solidFill>
                  <a:schemeClr val="accent1"/>
                </a:solidFill>
                <a:ea typeface="Meiryo" panose="020B0604030504040204" pitchFamily="34" charset="-128"/>
              </a:rPr>
              <a:t>インダストリー </a:t>
            </a:r>
            <a:r>
              <a:rPr lang="en-US" altLang="ja-JP" sz="1400" b="1" dirty="0">
                <a:solidFill>
                  <a:schemeClr val="accent1"/>
                </a:solidFill>
                <a:ea typeface="Meiryo" panose="020B0604030504040204" pitchFamily="34" charset="-128"/>
              </a:rPr>
              <a:t>4.0 </a:t>
            </a:r>
            <a:r>
              <a:rPr lang="ja-JP" altLang="en-US" sz="1400" b="1" dirty="0">
                <a:solidFill>
                  <a:schemeClr val="accent1"/>
                </a:solidFill>
                <a:ea typeface="Meiryo" panose="020B0604030504040204" pitchFamily="34" charset="-128"/>
              </a:rPr>
              <a:t>における急速な変化の要因</a:t>
            </a:r>
            <a:r>
              <a:rPr lang="en-US" altLang="ja-JP" sz="1400" b="1" dirty="0">
                <a:solidFill>
                  <a:schemeClr val="accent1"/>
                </a:solidFill>
                <a:ea typeface="Meiryo" panose="020B0604030504040204" pitchFamily="34" charset="-128"/>
              </a:rPr>
              <a:t>: </a:t>
            </a:r>
          </a:p>
        </p:txBody>
      </p:sp>
      <p:sp>
        <p:nvSpPr>
          <p:cNvPr id="62" name="Freeform: Shape 61">
            <a:extLst>
              <a:ext uri="{FF2B5EF4-FFF2-40B4-BE49-F238E27FC236}">
                <a16:creationId xmlns:a16="http://schemas.microsoft.com/office/drawing/2014/main" id="{F0EA3E5B-B049-CB8F-C66C-DEF9EC5D8DC7}"/>
              </a:ext>
            </a:extLst>
          </p:cNvPr>
          <p:cNvSpPr/>
          <p:nvPr/>
        </p:nvSpPr>
        <p:spPr>
          <a:xfrm>
            <a:off x="5738789" y="1783481"/>
            <a:ext cx="2604498" cy="2604491"/>
          </a:xfrm>
          <a:custGeom>
            <a:avLst/>
            <a:gdLst>
              <a:gd name="connsiteX0" fmla="*/ 0 w 1375171"/>
              <a:gd name="connsiteY0" fmla="*/ 687586 h 1375171"/>
              <a:gd name="connsiteX1" fmla="*/ 687586 w 1375171"/>
              <a:gd name="connsiteY1" fmla="*/ 0 h 1375171"/>
              <a:gd name="connsiteX2" fmla="*/ 1375172 w 1375171"/>
              <a:gd name="connsiteY2" fmla="*/ 687586 h 1375171"/>
              <a:gd name="connsiteX3" fmla="*/ 687586 w 1375171"/>
              <a:gd name="connsiteY3" fmla="*/ 1375172 h 1375171"/>
              <a:gd name="connsiteX4" fmla="*/ 0 w 1375171"/>
              <a:gd name="connsiteY4" fmla="*/ 687586 h 1375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71" h="1375171">
                <a:moveTo>
                  <a:pt x="0" y="687586"/>
                </a:moveTo>
                <a:cubicBezTo>
                  <a:pt x="0" y="307843"/>
                  <a:pt x="307843" y="0"/>
                  <a:pt x="687586" y="0"/>
                </a:cubicBezTo>
                <a:cubicBezTo>
                  <a:pt x="1067329" y="0"/>
                  <a:pt x="1375172" y="307843"/>
                  <a:pt x="1375172" y="687586"/>
                </a:cubicBezTo>
                <a:cubicBezTo>
                  <a:pt x="1375172" y="1067329"/>
                  <a:pt x="1067329" y="1375172"/>
                  <a:pt x="687586" y="1375172"/>
                </a:cubicBezTo>
                <a:cubicBezTo>
                  <a:pt x="307843" y="1375172"/>
                  <a:pt x="0" y="1067329"/>
                  <a:pt x="0" y="687586"/>
                </a:cubicBezTo>
                <a:close/>
              </a:path>
            </a:pathLst>
          </a:cu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64" name="Freeform: Shape 63">
            <a:extLst>
              <a:ext uri="{FF2B5EF4-FFF2-40B4-BE49-F238E27FC236}">
                <a16:creationId xmlns:a16="http://schemas.microsoft.com/office/drawing/2014/main" id="{12CC909D-0202-91E1-90A6-0F3B50694354}"/>
              </a:ext>
            </a:extLst>
          </p:cNvPr>
          <p:cNvSpPr/>
          <p:nvPr/>
        </p:nvSpPr>
        <p:spPr>
          <a:xfrm>
            <a:off x="6652648" y="1438187"/>
            <a:ext cx="776778" cy="776774"/>
          </a:xfrm>
          <a:custGeom>
            <a:avLst/>
            <a:gdLst>
              <a:gd name="connsiteX0" fmla="*/ 0 w 1375171"/>
              <a:gd name="connsiteY0" fmla="*/ 687586 h 1375171"/>
              <a:gd name="connsiteX1" fmla="*/ 687586 w 1375171"/>
              <a:gd name="connsiteY1" fmla="*/ 0 h 1375171"/>
              <a:gd name="connsiteX2" fmla="*/ 1375172 w 1375171"/>
              <a:gd name="connsiteY2" fmla="*/ 687586 h 1375171"/>
              <a:gd name="connsiteX3" fmla="*/ 687586 w 1375171"/>
              <a:gd name="connsiteY3" fmla="*/ 1375172 h 1375171"/>
              <a:gd name="connsiteX4" fmla="*/ 0 w 1375171"/>
              <a:gd name="connsiteY4" fmla="*/ 687586 h 1375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71" h="1375171">
                <a:moveTo>
                  <a:pt x="0" y="687586"/>
                </a:moveTo>
                <a:cubicBezTo>
                  <a:pt x="0" y="307843"/>
                  <a:pt x="307843" y="0"/>
                  <a:pt x="687586" y="0"/>
                </a:cubicBezTo>
                <a:cubicBezTo>
                  <a:pt x="1067329" y="0"/>
                  <a:pt x="1375172" y="307843"/>
                  <a:pt x="1375172" y="687586"/>
                </a:cubicBezTo>
                <a:cubicBezTo>
                  <a:pt x="1375172" y="1067329"/>
                  <a:pt x="1067329" y="1375172"/>
                  <a:pt x="687586" y="1375172"/>
                </a:cubicBezTo>
                <a:cubicBezTo>
                  <a:pt x="307843" y="1375172"/>
                  <a:pt x="0" y="1067329"/>
                  <a:pt x="0" y="687586"/>
                </a:cubicBezTo>
                <a:close/>
              </a:path>
            </a:pathLst>
          </a:cu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66" name="Freeform: Shape 65">
            <a:extLst>
              <a:ext uri="{FF2B5EF4-FFF2-40B4-BE49-F238E27FC236}">
                <a16:creationId xmlns:a16="http://schemas.microsoft.com/office/drawing/2014/main" id="{04EC212A-1943-71F0-EC42-D97F184B81D2}"/>
              </a:ext>
            </a:extLst>
          </p:cNvPr>
          <p:cNvSpPr/>
          <p:nvPr/>
        </p:nvSpPr>
        <p:spPr>
          <a:xfrm>
            <a:off x="7743108" y="3326917"/>
            <a:ext cx="776778" cy="776774"/>
          </a:xfrm>
          <a:custGeom>
            <a:avLst/>
            <a:gdLst>
              <a:gd name="connsiteX0" fmla="*/ 0 w 1375171"/>
              <a:gd name="connsiteY0" fmla="*/ 687586 h 1375171"/>
              <a:gd name="connsiteX1" fmla="*/ 687586 w 1375171"/>
              <a:gd name="connsiteY1" fmla="*/ 0 h 1375171"/>
              <a:gd name="connsiteX2" fmla="*/ 1375172 w 1375171"/>
              <a:gd name="connsiteY2" fmla="*/ 687586 h 1375171"/>
              <a:gd name="connsiteX3" fmla="*/ 687586 w 1375171"/>
              <a:gd name="connsiteY3" fmla="*/ 1375172 h 1375171"/>
              <a:gd name="connsiteX4" fmla="*/ 0 w 1375171"/>
              <a:gd name="connsiteY4" fmla="*/ 687586 h 1375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71" h="1375171">
                <a:moveTo>
                  <a:pt x="0" y="687586"/>
                </a:moveTo>
                <a:cubicBezTo>
                  <a:pt x="0" y="307843"/>
                  <a:pt x="307843" y="0"/>
                  <a:pt x="687586" y="0"/>
                </a:cubicBezTo>
                <a:cubicBezTo>
                  <a:pt x="1067329" y="0"/>
                  <a:pt x="1375172" y="307843"/>
                  <a:pt x="1375172" y="687586"/>
                </a:cubicBezTo>
                <a:cubicBezTo>
                  <a:pt x="1375172" y="1067329"/>
                  <a:pt x="1067329" y="1375172"/>
                  <a:pt x="687586" y="1375172"/>
                </a:cubicBezTo>
                <a:cubicBezTo>
                  <a:pt x="307843" y="1375172"/>
                  <a:pt x="0" y="1067329"/>
                  <a:pt x="0" y="687586"/>
                </a:cubicBezTo>
                <a:close/>
              </a:path>
            </a:pathLst>
          </a:cu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68" name="Freeform: Shape 67">
            <a:extLst>
              <a:ext uri="{FF2B5EF4-FFF2-40B4-BE49-F238E27FC236}">
                <a16:creationId xmlns:a16="http://schemas.microsoft.com/office/drawing/2014/main" id="{944F921D-E1BD-2BBB-A13C-024D174CA6F5}"/>
              </a:ext>
            </a:extLst>
          </p:cNvPr>
          <p:cNvSpPr/>
          <p:nvPr/>
        </p:nvSpPr>
        <p:spPr>
          <a:xfrm>
            <a:off x="5562190" y="3326917"/>
            <a:ext cx="776778" cy="776774"/>
          </a:xfrm>
          <a:custGeom>
            <a:avLst/>
            <a:gdLst>
              <a:gd name="connsiteX0" fmla="*/ 0 w 1375171"/>
              <a:gd name="connsiteY0" fmla="*/ 687586 h 1375171"/>
              <a:gd name="connsiteX1" fmla="*/ 687586 w 1375171"/>
              <a:gd name="connsiteY1" fmla="*/ 0 h 1375171"/>
              <a:gd name="connsiteX2" fmla="*/ 1375172 w 1375171"/>
              <a:gd name="connsiteY2" fmla="*/ 687586 h 1375171"/>
              <a:gd name="connsiteX3" fmla="*/ 687586 w 1375171"/>
              <a:gd name="connsiteY3" fmla="*/ 1375172 h 1375171"/>
              <a:gd name="connsiteX4" fmla="*/ 0 w 1375171"/>
              <a:gd name="connsiteY4" fmla="*/ 687586 h 1375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5171" h="1375171">
                <a:moveTo>
                  <a:pt x="0" y="687586"/>
                </a:moveTo>
                <a:cubicBezTo>
                  <a:pt x="0" y="307843"/>
                  <a:pt x="307843" y="0"/>
                  <a:pt x="687586" y="0"/>
                </a:cubicBezTo>
                <a:cubicBezTo>
                  <a:pt x="1067329" y="0"/>
                  <a:pt x="1375172" y="307843"/>
                  <a:pt x="1375172" y="687586"/>
                </a:cubicBezTo>
                <a:cubicBezTo>
                  <a:pt x="1375172" y="1067329"/>
                  <a:pt x="1067329" y="1375172"/>
                  <a:pt x="687586" y="1375172"/>
                </a:cubicBezTo>
                <a:cubicBezTo>
                  <a:pt x="307843" y="1375172"/>
                  <a:pt x="0" y="1067329"/>
                  <a:pt x="0" y="687586"/>
                </a:cubicBezTo>
                <a:close/>
              </a:path>
            </a:pathLst>
          </a:cu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600" dirty="0">
              <a:ea typeface="Meiryo" panose="020B0604030504040204" pitchFamily="34" charset="-128"/>
            </a:endParaRPr>
          </a:p>
        </p:txBody>
      </p:sp>
      <p:sp>
        <p:nvSpPr>
          <p:cNvPr id="69" name="TextBox 68">
            <a:extLst>
              <a:ext uri="{FF2B5EF4-FFF2-40B4-BE49-F238E27FC236}">
                <a16:creationId xmlns:a16="http://schemas.microsoft.com/office/drawing/2014/main" id="{2F8FDAF7-DC65-4B32-63A8-50D399754887}"/>
              </a:ext>
            </a:extLst>
          </p:cNvPr>
          <p:cNvSpPr txBox="1"/>
          <p:nvPr/>
        </p:nvSpPr>
        <p:spPr>
          <a:xfrm>
            <a:off x="6485865" y="1092493"/>
            <a:ext cx="1110343" cy="215444"/>
          </a:xfrm>
          <a:prstGeom prst="rect">
            <a:avLst/>
          </a:prstGeom>
          <a:noFill/>
        </p:spPr>
        <p:txBody>
          <a:bodyPr wrap="square" lIns="0" tIns="0" rIns="0" bIns="0" rtlCol="0" anchor="ctr">
            <a:spAutoFit/>
          </a:bodyPr>
          <a:lstStyle/>
          <a:p>
            <a:pPr algn="ctr" rtl="0"/>
            <a:r>
              <a:rPr lang="ja-JP" altLang="en-US" sz="1400" b="1" dirty="0">
                <a:solidFill>
                  <a:schemeClr val="accent2"/>
                </a:solidFill>
                <a:ea typeface="Meiryo" panose="020B0604030504040204" pitchFamily="34" charset="-128"/>
              </a:rPr>
              <a:t>適応性</a:t>
            </a:r>
          </a:p>
        </p:txBody>
      </p:sp>
      <p:sp>
        <p:nvSpPr>
          <p:cNvPr id="70" name="TextBox 69">
            <a:extLst>
              <a:ext uri="{FF2B5EF4-FFF2-40B4-BE49-F238E27FC236}">
                <a16:creationId xmlns:a16="http://schemas.microsoft.com/office/drawing/2014/main" id="{E27FBD37-C23A-68A5-036E-B1D1DFC1F57E}"/>
              </a:ext>
            </a:extLst>
          </p:cNvPr>
          <p:cNvSpPr txBox="1"/>
          <p:nvPr/>
        </p:nvSpPr>
        <p:spPr>
          <a:xfrm>
            <a:off x="5107201" y="4250948"/>
            <a:ext cx="1110343" cy="215444"/>
          </a:xfrm>
          <a:prstGeom prst="rect">
            <a:avLst/>
          </a:prstGeom>
          <a:noFill/>
        </p:spPr>
        <p:txBody>
          <a:bodyPr wrap="square" lIns="0" tIns="0" rIns="0" bIns="0" rtlCol="0" anchor="ctr">
            <a:spAutoFit/>
          </a:bodyPr>
          <a:lstStyle/>
          <a:p>
            <a:pPr algn="r" rtl="0"/>
            <a:r>
              <a:rPr lang="ja-JP" altLang="en-US" sz="1400" b="1" dirty="0">
                <a:solidFill>
                  <a:schemeClr val="accent4"/>
                </a:solidFill>
                <a:ea typeface="Meiryo" panose="020B0604030504040204" pitchFamily="34" charset="-128"/>
              </a:rPr>
              <a:t>情報に基づく</a:t>
            </a:r>
          </a:p>
        </p:txBody>
      </p:sp>
      <p:sp>
        <p:nvSpPr>
          <p:cNvPr id="71" name="TextBox 70">
            <a:extLst>
              <a:ext uri="{FF2B5EF4-FFF2-40B4-BE49-F238E27FC236}">
                <a16:creationId xmlns:a16="http://schemas.microsoft.com/office/drawing/2014/main" id="{0E3CAE7A-8EEF-FD27-888E-DA8D3A061FE5}"/>
              </a:ext>
            </a:extLst>
          </p:cNvPr>
          <p:cNvSpPr txBox="1"/>
          <p:nvPr/>
        </p:nvSpPr>
        <p:spPr>
          <a:xfrm>
            <a:off x="7853816" y="4250948"/>
            <a:ext cx="1110343" cy="215444"/>
          </a:xfrm>
          <a:prstGeom prst="rect">
            <a:avLst/>
          </a:prstGeom>
          <a:noFill/>
        </p:spPr>
        <p:txBody>
          <a:bodyPr wrap="square" lIns="0" tIns="0" rIns="0" bIns="0" rtlCol="0" anchor="ctr">
            <a:spAutoFit/>
          </a:bodyPr>
          <a:lstStyle/>
          <a:p>
            <a:pPr rtl="0"/>
            <a:r>
              <a:rPr lang="ja-JP" altLang="en-US" sz="1400" b="1" dirty="0">
                <a:solidFill>
                  <a:schemeClr val="accent3"/>
                </a:solidFill>
                <a:ea typeface="Meiryo" panose="020B0604030504040204" pitchFamily="34" charset="-128"/>
              </a:rPr>
              <a:t>事前対応型</a:t>
            </a:r>
          </a:p>
        </p:txBody>
      </p:sp>
      <p:grpSp>
        <p:nvGrpSpPr>
          <p:cNvPr id="72" name="Group 71">
            <a:extLst>
              <a:ext uri="{FF2B5EF4-FFF2-40B4-BE49-F238E27FC236}">
                <a16:creationId xmlns:a16="http://schemas.microsoft.com/office/drawing/2014/main" id="{5AF2FE29-0FB8-DD09-0743-64DAB8FCCE4D}"/>
              </a:ext>
            </a:extLst>
          </p:cNvPr>
          <p:cNvGrpSpPr>
            <a:grpSpLocks noChangeAspect="1"/>
          </p:cNvGrpSpPr>
          <p:nvPr/>
        </p:nvGrpSpPr>
        <p:grpSpPr>
          <a:xfrm>
            <a:off x="6841902" y="1627859"/>
            <a:ext cx="398270" cy="397430"/>
            <a:chOff x="7775575" y="5516563"/>
            <a:chExt cx="27152601" cy="27095451"/>
          </a:xfrm>
          <a:solidFill>
            <a:schemeClr val="tx1"/>
          </a:solidFill>
        </p:grpSpPr>
        <p:sp>
          <p:nvSpPr>
            <p:cNvPr id="73" name="Freeform 119">
              <a:extLst>
                <a:ext uri="{FF2B5EF4-FFF2-40B4-BE49-F238E27FC236}">
                  <a16:creationId xmlns:a16="http://schemas.microsoft.com/office/drawing/2014/main" id="{DF8C9197-E1DC-5C62-2546-CB4BC4A9A7B0}"/>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74" name="Freeform 120">
              <a:extLst>
                <a:ext uri="{FF2B5EF4-FFF2-40B4-BE49-F238E27FC236}">
                  <a16:creationId xmlns:a16="http://schemas.microsoft.com/office/drawing/2014/main" id="{0205444C-4AD7-A14D-EFCB-6287F7621837}"/>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sp>
        <p:nvSpPr>
          <p:cNvPr id="75" name="Graphic 100">
            <a:extLst>
              <a:ext uri="{FF2B5EF4-FFF2-40B4-BE49-F238E27FC236}">
                <a16:creationId xmlns:a16="http://schemas.microsoft.com/office/drawing/2014/main" id="{90154B21-3FD6-8693-D46A-ACA5C41BED70}"/>
              </a:ext>
            </a:extLst>
          </p:cNvPr>
          <p:cNvSpPr>
            <a:spLocks noChangeAspect="1"/>
          </p:cNvSpPr>
          <p:nvPr/>
        </p:nvSpPr>
        <p:spPr>
          <a:xfrm>
            <a:off x="5734084" y="3550356"/>
            <a:ext cx="432990" cy="329896"/>
          </a:xfrm>
          <a:custGeom>
            <a:avLst/>
            <a:gdLst>
              <a:gd name="connsiteX0" fmla="*/ 630555 w 720090"/>
              <a:gd name="connsiteY0" fmla="*/ 0 h 551497"/>
              <a:gd name="connsiteX1" fmla="*/ 348615 w 720090"/>
              <a:gd name="connsiteY1" fmla="*/ 0 h 551497"/>
              <a:gd name="connsiteX2" fmla="*/ 261938 w 720090"/>
              <a:gd name="connsiteY2" fmla="*/ 86678 h 551497"/>
              <a:gd name="connsiteX3" fmla="*/ 261938 w 720090"/>
              <a:gd name="connsiteY3" fmla="*/ 124778 h 551497"/>
              <a:gd name="connsiteX4" fmla="*/ 101918 w 720090"/>
              <a:gd name="connsiteY4" fmla="*/ 124778 h 551497"/>
              <a:gd name="connsiteX5" fmla="*/ 0 w 720090"/>
              <a:gd name="connsiteY5" fmla="*/ 226695 h 551497"/>
              <a:gd name="connsiteX6" fmla="*/ 0 w 720090"/>
              <a:gd name="connsiteY6" fmla="*/ 337185 h 551497"/>
              <a:gd name="connsiteX7" fmla="*/ 101918 w 720090"/>
              <a:gd name="connsiteY7" fmla="*/ 439102 h 551497"/>
              <a:gd name="connsiteX8" fmla="*/ 120968 w 720090"/>
              <a:gd name="connsiteY8" fmla="*/ 439102 h 551497"/>
              <a:gd name="connsiteX9" fmla="*/ 111443 w 720090"/>
              <a:gd name="connsiteY9" fmla="*/ 538163 h 551497"/>
              <a:gd name="connsiteX10" fmla="*/ 119063 w 720090"/>
              <a:gd name="connsiteY10" fmla="*/ 550545 h 551497"/>
              <a:gd name="connsiteX11" fmla="*/ 123825 w 720090"/>
              <a:gd name="connsiteY11" fmla="*/ 551498 h 551497"/>
              <a:gd name="connsiteX12" fmla="*/ 133350 w 720090"/>
              <a:gd name="connsiteY12" fmla="*/ 546735 h 551497"/>
              <a:gd name="connsiteX13" fmla="*/ 220980 w 720090"/>
              <a:gd name="connsiteY13" fmla="*/ 439102 h 551497"/>
              <a:gd name="connsiteX14" fmla="*/ 340043 w 720090"/>
              <a:gd name="connsiteY14" fmla="*/ 439102 h 551497"/>
              <a:gd name="connsiteX15" fmla="*/ 441960 w 720090"/>
              <a:gd name="connsiteY15" fmla="*/ 337185 h 551497"/>
              <a:gd name="connsiteX16" fmla="*/ 441960 w 720090"/>
              <a:gd name="connsiteY16" fmla="*/ 270510 h 551497"/>
              <a:gd name="connsiteX17" fmla="*/ 490538 w 720090"/>
              <a:gd name="connsiteY17" fmla="*/ 270510 h 551497"/>
              <a:gd name="connsiteX18" fmla="*/ 549593 w 720090"/>
              <a:gd name="connsiteY18" fmla="*/ 349568 h 551497"/>
              <a:gd name="connsiteX19" fmla="*/ 559118 w 720090"/>
              <a:gd name="connsiteY19" fmla="*/ 354330 h 551497"/>
              <a:gd name="connsiteX20" fmla="*/ 562928 w 720090"/>
              <a:gd name="connsiteY20" fmla="*/ 353377 h 551497"/>
              <a:gd name="connsiteX21" fmla="*/ 571500 w 720090"/>
              <a:gd name="connsiteY21" fmla="*/ 341948 h 551497"/>
              <a:gd name="connsiteX22" fmla="*/ 571500 w 720090"/>
              <a:gd name="connsiteY22" fmla="*/ 270510 h 551497"/>
              <a:gd name="connsiteX23" fmla="*/ 633413 w 720090"/>
              <a:gd name="connsiteY23" fmla="*/ 270510 h 551497"/>
              <a:gd name="connsiteX24" fmla="*/ 720090 w 720090"/>
              <a:gd name="connsiteY24" fmla="*/ 183833 h 551497"/>
              <a:gd name="connsiteX25" fmla="*/ 720090 w 720090"/>
              <a:gd name="connsiteY25" fmla="*/ 86678 h 551497"/>
              <a:gd name="connsiteX26" fmla="*/ 630555 w 720090"/>
              <a:gd name="connsiteY26" fmla="*/ 0 h 551497"/>
              <a:gd name="connsiteX27" fmla="*/ 417195 w 720090"/>
              <a:gd name="connsiteY27" fmla="*/ 337185 h 551497"/>
              <a:gd name="connsiteX28" fmla="*/ 339090 w 720090"/>
              <a:gd name="connsiteY28" fmla="*/ 415290 h 551497"/>
              <a:gd name="connsiteX29" fmla="*/ 214313 w 720090"/>
              <a:gd name="connsiteY29" fmla="*/ 415290 h 551497"/>
              <a:gd name="connsiteX30" fmla="*/ 204788 w 720090"/>
              <a:gd name="connsiteY30" fmla="*/ 420052 h 551497"/>
              <a:gd name="connsiteX31" fmla="*/ 138113 w 720090"/>
              <a:gd name="connsiteY31" fmla="*/ 501968 h 551497"/>
              <a:gd name="connsiteX32" fmla="*/ 144780 w 720090"/>
              <a:gd name="connsiteY32" fmla="*/ 428625 h 551497"/>
              <a:gd name="connsiteX33" fmla="*/ 141923 w 720090"/>
              <a:gd name="connsiteY33" fmla="*/ 419100 h 551497"/>
              <a:gd name="connsiteX34" fmla="*/ 133350 w 720090"/>
              <a:gd name="connsiteY34" fmla="*/ 415290 h 551497"/>
              <a:gd name="connsiteX35" fmla="*/ 101918 w 720090"/>
              <a:gd name="connsiteY35" fmla="*/ 415290 h 551497"/>
              <a:gd name="connsiteX36" fmla="*/ 23813 w 720090"/>
              <a:gd name="connsiteY36" fmla="*/ 337185 h 551497"/>
              <a:gd name="connsiteX37" fmla="*/ 23813 w 720090"/>
              <a:gd name="connsiteY37" fmla="*/ 225742 h 551497"/>
              <a:gd name="connsiteX38" fmla="*/ 101918 w 720090"/>
              <a:gd name="connsiteY38" fmla="*/ 147637 h 551497"/>
              <a:gd name="connsiteX39" fmla="*/ 338138 w 720090"/>
              <a:gd name="connsiteY39" fmla="*/ 147637 h 551497"/>
              <a:gd name="connsiteX40" fmla="*/ 416243 w 720090"/>
              <a:gd name="connsiteY40" fmla="*/ 225742 h 551497"/>
              <a:gd name="connsiteX41" fmla="*/ 416243 w 720090"/>
              <a:gd name="connsiteY41" fmla="*/ 337185 h 551497"/>
              <a:gd name="connsiteX42" fmla="*/ 693420 w 720090"/>
              <a:gd name="connsiteY42" fmla="*/ 183833 h 551497"/>
              <a:gd name="connsiteX43" fmla="*/ 630555 w 720090"/>
              <a:gd name="connsiteY43" fmla="*/ 246698 h 551497"/>
              <a:gd name="connsiteX44" fmla="*/ 557213 w 720090"/>
              <a:gd name="connsiteY44" fmla="*/ 246698 h 551497"/>
              <a:gd name="connsiteX45" fmla="*/ 545783 w 720090"/>
              <a:gd name="connsiteY45" fmla="*/ 258128 h 551497"/>
              <a:gd name="connsiteX46" fmla="*/ 545783 w 720090"/>
              <a:gd name="connsiteY46" fmla="*/ 305753 h 551497"/>
              <a:gd name="connsiteX47" fmla="*/ 504825 w 720090"/>
              <a:gd name="connsiteY47" fmla="*/ 250508 h 551497"/>
              <a:gd name="connsiteX48" fmla="*/ 495300 w 720090"/>
              <a:gd name="connsiteY48" fmla="*/ 245745 h 551497"/>
              <a:gd name="connsiteX49" fmla="*/ 441008 w 720090"/>
              <a:gd name="connsiteY49" fmla="*/ 245745 h 551497"/>
              <a:gd name="connsiteX50" fmla="*/ 441008 w 720090"/>
              <a:gd name="connsiteY50" fmla="*/ 225742 h 551497"/>
              <a:gd name="connsiteX51" fmla="*/ 339090 w 720090"/>
              <a:gd name="connsiteY51" fmla="*/ 123825 h 551497"/>
              <a:gd name="connsiteX52" fmla="*/ 285750 w 720090"/>
              <a:gd name="connsiteY52" fmla="*/ 123825 h 551497"/>
              <a:gd name="connsiteX53" fmla="*/ 285750 w 720090"/>
              <a:gd name="connsiteY53" fmla="*/ 85725 h 551497"/>
              <a:gd name="connsiteX54" fmla="*/ 348615 w 720090"/>
              <a:gd name="connsiteY54" fmla="*/ 22860 h 551497"/>
              <a:gd name="connsiteX55" fmla="*/ 630555 w 720090"/>
              <a:gd name="connsiteY55" fmla="*/ 22860 h 551497"/>
              <a:gd name="connsiteX56" fmla="*/ 693420 w 720090"/>
              <a:gd name="connsiteY56" fmla="*/ 85725 h 551497"/>
              <a:gd name="connsiteX57" fmla="*/ 693420 w 720090"/>
              <a:gd name="connsiteY57" fmla="*/ 183833 h 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0090" h="551497">
                <a:moveTo>
                  <a:pt x="630555" y="0"/>
                </a:moveTo>
                <a:lnTo>
                  <a:pt x="348615" y="0"/>
                </a:lnTo>
                <a:cubicBezTo>
                  <a:pt x="300990" y="0"/>
                  <a:pt x="261938" y="39053"/>
                  <a:pt x="261938" y="86678"/>
                </a:cubicBezTo>
                <a:lnTo>
                  <a:pt x="261938" y="124778"/>
                </a:lnTo>
                <a:lnTo>
                  <a:pt x="101918" y="124778"/>
                </a:lnTo>
                <a:cubicBezTo>
                  <a:pt x="45720" y="124778"/>
                  <a:pt x="0" y="170498"/>
                  <a:pt x="0" y="226695"/>
                </a:cubicBezTo>
                <a:lnTo>
                  <a:pt x="0" y="337185"/>
                </a:lnTo>
                <a:cubicBezTo>
                  <a:pt x="0" y="393383"/>
                  <a:pt x="45720" y="439102"/>
                  <a:pt x="101918" y="439102"/>
                </a:cubicBezTo>
                <a:lnTo>
                  <a:pt x="120968" y="439102"/>
                </a:lnTo>
                <a:lnTo>
                  <a:pt x="111443" y="538163"/>
                </a:lnTo>
                <a:cubicBezTo>
                  <a:pt x="110490" y="542925"/>
                  <a:pt x="114300" y="548640"/>
                  <a:pt x="119063" y="550545"/>
                </a:cubicBezTo>
                <a:cubicBezTo>
                  <a:pt x="120968" y="551498"/>
                  <a:pt x="121920" y="551498"/>
                  <a:pt x="123825" y="551498"/>
                </a:cubicBezTo>
                <a:cubicBezTo>
                  <a:pt x="127635" y="551498"/>
                  <a:pt x="130493" y="549593"/>
                  <a:pt x="133350" y="546735"/>
                </a:cubicBezTo>
                <a:lnTo>
                  <a:pt x="220980" y="439102"/>
                </a:lnTo>
                <a:lnTo>
                  <a:pt x="340043" y="439102"/>
                </a:lnTo>
                <a:cubicBezTo>
                  <a:pt x="396240" y="439102"/>
                  <a:pt x="441960" y="393383"/>
                  <a:pt x="441960" y="337185"/>
                </a:cubicBezTo>
                <a:lnTo>
                  <a:pt x="441960" y="270510"/>
                </a:lnTo>
                <a:lnTo>
                  <a:pt x="490538" y="270510"/>
                </a:lnTo>
                <a:lnTo>
                  <a:pt x="549593" y="349568"/>
                </a:lnTo>
                <a:cubicBezTo>
                  <a:pt x="551498" y="352425"/>
                  <a:pt x="555308" y="354330"/>
                  <a:pt x="559118" y="354330"/>
                </a:cubicBezTo>
                <a:cubicBezTo>
                  <a:pt x="560070" y="354330"/>
                  <a:pt x="561975" y="354330"/>
                  <a:pt x="562928" y="353377"/>
                </a:cubicBezTo>
                <a:cubicBezTo>
                  <a:pt x="567690" y="351473"/>
                  <a:pt x="571500" y="347662"/>
                  <a:pt x="571500" y="341948"/>
                </a:cubicBezTo>
                <a:lnTo>
                  <a:pt x="571500" y="270510"/>
                </a:lnTo>
                <a:lnTo>
                  <a:pt x="633413" y="270510"/>
                </a:lnTo>
                <a:cubicBezTo>
                  <a:pt x="681038" y="270510"/>
                  <a:pt x="720090" y="231458"/>
                  <a:pt x="720090" y="183833"/>
                </a:cubicBezTo>
                <a:lnTo>
                  <a:pt x="720090" y="86678"/>
                </a:lnTo>
                <a:cubicBezTo>
                  <a:pt x="717233" y="38100"/>
                  <a:pt x="679133" y="0"/>
                  <a:pt x="630555" y="0"/>
                </a:cubicBezTo>
                <a:close/>
                <a:moveTo>
                  <a:pt x="417195" y="337185"/>
                </a:moveTo>
                <a:cubicBezTo>
                  <a:pt x="417195" y="380048"/>
                  <a:pt x="381953" y="415290"/>
                  <a:pt x="339090" y="415290"/>
                </a:cubicBezTo>
                <a:lnTo>
                  <a:pt x="214313" y="415290"/>
                </a:lnTo>
                <a:cubicBezTo>
                  <a:pt x="210503" y="415290"/>
                  <a:pt x="207645" y="417195"/>
                  <a:pt x="204788" y="420052"/>
                </a:cubicBezTo>
                <a:lnTo>
                  <a:pt x="138113" y="501968"/>
                </a:lnTo>
                <a:lnTo>
                  <a:pt x="144780" y="428625"/>
                </a:lnTo>
                <a:cubicBezTo>
                  <a:pt x="144780" y="425768"/>
                  <a:pt x="143828" y="421958"/>
                  <a:pt x="141923" y="419100"/>
                </a:cubicBezTo>
                <a:cubicBezTo>
                  <a:pt x="140018" y="416243"/>
                  <a:pt x="136208" y="415290"/>
                  <a:pt x="133350" y="415290"/>
                </a:cubicBezTo>
                <a:lnTo>
                  <a:pt x="101918" y="415290"/>
                </a:lnTo>
                <a:cubicBezTo>
                  <a:pt x="59055" y="415290"/>
                  <a:pt x="23813" y="380048"/>
                  <a:pt x="23813" y="337185"/>
                </a:cubicBezTo>
                <a:lnTo>
                  <a:pt x="23813" y="225742"/>
                </a:lnTo>
                <a:cubicBezTo>
                  <a:pt x="23813" y="182880"/>
                  <a:pt x="59055" y="147637"/>
                  <a:pt x="101918" y="147637"/>
                </a:cubicBezTo>
                <a:lnTo>
                  <a:pt x="338138" y="147637"/>
                </a:lnTo>
                <a:cubicBezTo>
                  <a:pt x="381000" y="147637"/>
                  <a:pt x="416243" y="182880"/>
                  <a:pt x="416243" y="225742"/>
                </a:cubicBezTo>
                <a:lnTo>
                  <a:pt x="416243" y="337185"/>
                </a:lnTo>
                <a:close/>
                <a:moveTo>
                  <a:pt x="693420" y="183833"/>
                </a:moveTo>
                <a:cubicBezTo>
                  <a:pt x="693420" y="218123"/>
                  <a:pt x="664845" y="246698"/>
                  <a:pt x="630555" y="246698"/>
                </a:cubicBezTo>
                <a:lnTo>
                  <a:pt x="557213" y="246698"/>
                </a:lnTo>
                <a:cubicBezTo>
                  <a:pt x="550545" y="246698"/>
                  <a:pt x="545783" y="252412"/>
                  <a:pt x="545783" y="258128"/>
                </a:cubicBezTo>
                <a:lnTo>
                  <a:pt x="545783" y="305753"/>
                </a:lnTo>
                <a:lnTo>
                  <a:pt x="504825" y="250508"/>
                </a:lnTo>
                <a:cubicBezTo>
                  <a:pt x="502920" y="247650"/>
                  <a:pt x="499110" y="245745"/>
                  <a:pt x="495300" y="245745"/>
                </a:cubicBezTo>
                <a:lnTo>
                  <a:pt x="441008" y="245745"/>
                </a:lnTo>
                <a:lnTo>
                  <a:pt x="441008" y="225742"/>
                </a:lnTo>
                <a:cubicBezTo>
                  <a:pt x="441008" y="169545"/>
                  <a:pt x="395288" y="123825"/>
                  <a:pt x="339090" y="123825"/>
                </a:cubicBezTo>
                <a:lnTo>
                  <a:pt x="285750" y="123825"/>
                </a:lnTo>
                <a:lnTo>
                  <a:pt x="285750" y="85725"/>
                </a:lnTo>
                <a:cubicBezTo>
                  <a:pt x="285750" y="51435"/>
                  <a:pt x="314325" y="22860"/>
                  <a:pt x="348615" y="22860"/>
                </a:cubicBezTo>
                <a:lnTo>
                  <a:pt x="630555" y="22860"/>
                </a:lnTo>
                <a:cubicBezTo>
                  <a:pt x="664845" y="22860"/>
                  <a:pt x="693420" y="51435"/>
                  <a:pt x="693420" y="85725"/>
                </a:cubicBezTo>
                <a:lnTo>
                  <a:pt x="693420" y="183833"/>
                </a:lnTo>
                <a:close/>
              </a:path>
            </a:pathLst>
          </a:custGeom>
          <a:solidFill>
            <a:schemeClr val="tx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6" name="Freeform 108">
            <a:extLst>
              <a:ext uri="{FF2B5EF4-FFF2-40B4-BE49-F238E27FC236}">
                <a16:creationId xmlns:a16="http://schemas.microsoft.com/office/drawing/2014/main" id="{5ACF088B-71CA-F451-140D-BD94456D4D70}"/>
              </a:ext>
            </a:extLst>
          </p:cNvPr>
          <p:cNvSpPr>
            <a:spLocks noChangeAspect="1"/>
          </p:cNvSpPr>
          <p:nvPr/>
        </p:nvSpPr>
        <p:spPr bwMode="auto">
          <a:xfrm>
            <a:off x="7948617" y="3623343"/>
            <a:ext cx="365760" cy="183922"/>
          </a:xfrm>
          <a:custGeom>
            <a:avLst/>
            <a:gdLst>
              <a:gd name="T0" fmla="*/ 19855 w 22814"/>
              <a:gd name="T1" fmla="*/ 4806 h 11472"/>
              <a:gd name="T2" fmla="*/ 16422 w 22814"/>
              <a:gd name="T3" fmla="*/ 1146 h 11472"/>
              <a:gd name="T4" fmla="*/ 17645 w 22814"/>
              <a:gd name="T5" fmla="*/ 0 h 11472"/>
              <a:gd name="T6" fmla="*/ 22814 w 22814"/>
              <a:gd name="T7" fmla="*/ 5736 h 11472"/>
              <a:gd name="T8" fmla="*/ 17645 w 22814"/>
              <a:gd name="T9" fmla="*/ 11472 h 11472"/>
              <a:gd name="T10" fmla="*/ 16422 w 22814"/>
              <a:gd name="T11" fmla="*/ 10326 h 11472"/>
              <a:gd name="T12" fmla="*/ 19855 w 22814"/>
              <a:gd name="T13" fmla="*/ 6665 h 11472"/>
              <a:gd name="T14" fmla="*/ 0 w 22814"/>
              <a:gd name="T15" fmla="*/ 6665 h 11472"/>
              <a:gd name="T16" fmla="*/ 0 w 22814"/>
              <a:gd name="T17" fmla="*/ 4806 h 11472"/>
              <a:gd name="T18" fmla="*/ 19855 w 22814"/>
              <a:gd name="T19" fmla="*/ 4806 h 1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14" h="11472">
                <a:moveTo>
                  <a:pt x="19855" y="4806"/>
                </a:moveTo>
                <a:lnTo>
                  <a:pt x="16422" y="1146"/>
                </a:lnTo>
                <a:lnTo>
                  <a:pt x="17645" y="0"/>
                </a:lnTo>
                <a:lnTo>
                  <a:pt x="22814" y="5736"/>
                </a:lnTo>
                <a:lnTo>
                  <a:pt x="17645" y="11472"/>
                </a:lnTo>
                <a:lnTo>
                  <a:pt x="16422" y="10326"/>
                </a:lnTo>
                <a:lnTo>
                  <a:pt x="19855" y="6665"/>
                </a:lnTo>
                <a:lnTo>
                  <a:pt x="0" y="6665"/>
                </a:lnTo>
                <a:lnTo>
                  <a:pt x="0" y="4806"/>
                </a:lnTo>
                <a:lnTo>
                  <a:pt x="19855" y="480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nvGrpSpPr>
          <p:cNvPr id="28" name="Group 27">
            <a:extLst>
              <a:ext uri="{FF2B5EF4-FFF2-40B4-BE49-F238E27FC236}">
                <a16:creationId xmlns:a16="http://schemas.microsoft.com/office/drawing/2014/main" id="{6F103E13-4B37-77B7-6E37-D0303C61EE7E}"/>
              </a:ext>
            </a:extLst>
          </p:cNvPr>
          <p:cNvGrpSpPr/>
          <p:nvPr/>
        </p:nvGrpSpPr>
        <p:grpSpPr>
          <a:xfrm>
            <a:off x="368490" y="2569413"/>
            <a:ext cx="4335273" cy="314136"/>
            <a:chOff x="368490" y="2660730"/>
            <a:chExt cx="4335273" cy="314136"/>
          </a:xfrm>
        </p:grpSpPr>
        <p:sp>
          <p:nvSpPr>
            <p:cNvPr id="41" name="Title 19">
              <a:extLst>
                <a:ext uri="{FF2B5EF4-FFF2-40B4-BE49-F238E27FC236}">
                  <a16:creationId xmlns:a16="http://schemas.microsoft.com/office/drawing/2014/main" id="{6279304F-BB1F-0CAD-970A-7A46D2FEEB6B}"/>
                </a:ext>
              </a:extLst>
            </p:cNvPr>
            <p:cNvSpPr txBox="1">
              <a:spLocks/>
            </p:cNvSpPr>
            <p:nvPr/>
          </p:nvSpPr>
          <p:spPr>
            <a:xfrm>
              <a:off x="829623" y="2725465"/>
              <a:ext cx="3874140"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技術の急速な進歩 </a:t>
              </a:r>
            </a:p>
          </p:txBody>
        </p:sp>
        <p:sp>
          <p:nvSpPr>
            <p:cNvPr id="6" name="Oval 5">
              <a:extLst>
                <a:ext uri="{FF2B5EF4-FFF2-40B4-BE49-F238E27FC236}">
                  <a16:creationId xmlns:a16="http://schemas.microsoft.com/office/drawing/2014/main" id="{1EE304EF-9609-558E-F3D6-F56BE485F0A1}"/>
                </a:ext>
              </a:extLst>
            </p:cNvPr>
            <p:cNvSpPr/>
            <p:nvPr/>
          </p:nvSpPr>
          <p:spPr>
            <a:xfrm>
              <a:off x="368490" y="2660730"/>
              <a:ext cx="314136" cy="31413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200" b="1" dirty="0">
                  <a:solidFill>
                    <a:schemeClr val="tx1"/>
                  </a:solidFill>
                  <a:ea typeface="Meiryo" panose="020B0604030504040204" pitchFamily="34" charset="-128"/>
                </a:rPr>
                <a:t>1</a:t>
              </a:r>
            </a:p>
          </p:txBody>
        </p:sp>
      </p:grpSp>
      <p:grpSp>
        <p:nvGrpSpPr>
          <p:cNvPr id="29" name="Group 28">
            <a:extLst>
              <a:ext uri="{FF2B5EF4-FFF2-40B4-BE49-F238E27FC236}">
                <a16:creationId xmlns:a16="http://schemas.microsoft.com/office/drawing/2014/main" id="{C0ECA321-D417-3DC2-FD8B-B590005657BC}"/>
              </a:ext>
            </a:extLst>
          </p:cNvPr>
          <p:cNvGrpSpPr/>
          <p:nvPr/>
        </p:nvGrpSpPr>
        <p:grpSpPr>
          <a:xfrm>
            <a:off x="368490" y="3042708"/>
            <a:ext cx="4335273" cy="314136"/>
            <a:chOff x="368490" y="3114936"/>
            <a:chExt cx="4335273" cy="314136"/>
          </a:xfrm>
        </p:grpSpPr>
        <p:sp>
          <p:nvSpPr>
            <p:cNvPr id="44" name="Title 19">
              <a:extLst>
                <a:ext uri="{FF2B5EF4-FFF2-40B4-BE49-F238E27FC236}">
                  <a16:creationId xmlns:a16="http://schemas.microsoft.com/office/drawing/2014/main" id="{727C2555-70F5-09AA-EB39-7C61468B2D37}"/>
                </a:ext>
              </a:extLst>
            </p:cNvPr>
            <p:cNvSpPr txBox="1">
              <a:spLocks/>
            </p:cNvSpPr>
            <p:nvPr/>
          </p:nvSpPr>
          <p:spPr>
            <a:xfrm>
              <a:off x="829623" y="3179671"/>
              <a:ext cx="3874140"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グローバル・コネクティビティ </a:t>
              </a:r>
            </a:p>
          </p:txBody>
        </p:sp>
        <p:sp>
          <p:nvSpPr>
            <p:cNvPr id="22" name="Oval 21">
              <a:extLst>
                <a:ext uri="{FF2B5EF4-FFF2-40B4-BE49-F238E27FC236}">
                  <a16:creationId xmlns:a16="http://schemas.microsoft.com/office/drawing/2014/main" id="{46BAB008-E2DE-576E-A547-320C4B40C583}"/>
                </a:ext>
              </a:extLst>
            </p:cNvPr>
            <p:cNvSpPr/>
            <p:nvPr/>
          </p:nvSpPr>
          <p:spPr>
            <a:xfrm>
              <a:off x="368490" y="3114936"/>
              <a:ext cx="314136" cy="31413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200" b="1" dirty="0">
                  <a:solidFill>
                    <a:schemeClr val="tx1"/>
                  </a:solidFill>
                  <a:ea typeface="Meiryo" panose="020B0604030504040204" pitchFamily="34" charset="-128"/>
                </a:rPr>
                <a:t>2</a:t>
              </a:r>
            </a:p>
          </p:txBody>
        </p:sp>
      </p:grpSp>
      <p:grpSp>
        <p:nvGrpSpPr>
          <p:cNvPr id="30" name="Group 29">
            <a:extLst>
              <a:ext uri="{FF2B5EF4-FFF2-40B4-BE49-F238E27FC236}">
                <a16:creationId xmlns:a16="http://schemas.microsoft.com/office/drawing/2014/main" id="{189E01E3-4B84-BC33-C184-878EE8B8624C}"/>
              </a:ext>
            </a:extLst>
          </p:cNvPr>
          <p:cNvGrpSpPr/>
          <p:nvPr/>
        </p:nvGrpSpPr>
        <p:grpSpPr>
          <a:xfrm>
            <a:off x="368490" y="3516003"/>
            <a:ext cx="4335273" cy="314136"/>
            <a:chOff x="368490" y="3570896"/>
            <a:chExt cx="4335273" cy="314136"/>
          </a:xfrm>
        </p:grpSpPr>
        <p:sp>
          <p:nvSpPr>
            <p:cNvPr id="47" name="Title 19">
              <a:extLst>
                <a:ext uri="{FF2B5EF4-FFF2-40B4-BE49-F238E27FC236}">
                  <a16:creationId xmlns:a16="http://schemas.microsoft.com/office/drawing/2014/main" id="{88485A2A-B10A-4F58-35D0-F145E0B8240E}"/>
                </a:ext>
              </a:extLst>
            </p:cNvPr>
            <p:cNvSpPr txBox="1">
              <a:spLocks/>
            </p:cNvSpPr>
            <p:nvPr/>
          </p:nvSpPr>
          <p:spPr>
            <a:xfrm>
              <a:off x="829623" y="3635631"/>
              <a:ext cx="3874140"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ビッグデータ </a:t>
              </a:r>
            </a:p>
          </p:txBody>
        </p:sp>
        <p:sp>
          <p:nvSpPr>
            <p:cNvPr id="23" name="Oval 22">
              <a:extLst>
                <a:ext uri="{FF2B5EF4-FFF2-40B4-BE49-F238E27FC236}">
                  <a16:creationId xmlns:a16="http://schemas.microsoft.com/office/drawing/2014/main" id="{2CD7ED35-0C5D-9950-F587-F73387697109}"/>
                </a:ext>
              </a:extLst>
            </p:cNvPr>
            <p:cNvSpPr/>
            <p:nvPr/>
          </p:nvSpPr>
          <p:spPr>
            <a:xfrm>
              <a:off x="368490" y="3570896"/>
              <a:ext cx="314136" cy="31413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200" b="1" dirty="0">
                  <a:solidFill>
                    <a:schemeClr val="tx1"/>
                  </a:solidFill>
                  <a:ea typeface="Meiryo" panose="020B0604030504040204" pitchFamily="34" charset="-128"/>
                </a:rPr>
                <a:t>3</a:t>
              </a:r>
            </a:p>
          </p:txBody>
        </p:sp>
      </p:grpSp>
      <p:grpSp>
        <p:nvGrpSpPr>
          <p:cNvPr id="27" name="Group 26">
            <a:extLst>
              <a:ext uri="{FF2B5EF4-FFF2-40B4-BE49-F238E27FC236}">
                <a16:creationId xmlns:a16="http://schemas.microsoft.com/office/drawing/2014/main" id="{44A718F9-5506-205E-16B2-7054BC7FC0C4}"/>
              </a:ext>
            </a:extLst>
          </p:cNvPr>
          <p:cNvGrpSpPr/>
          <p:nvPr/>
        </p:nvGrpSpPr>
        <p:grpSpPr>
          <a:xfrm>
            <a:off x="368490" y="3989298"/>
            <a:ext cx="4335273" cy="314136"/>
            <a:chOff x="368490" y="4031741"/>
            <a:chExt cx="4335273" cy="314136"/>
          </a:xfrm>
        </p:grpSpPr>
        <p:sp>
          <p:nvSpPr>
            <p:cNvPr id="50" name="Title 19">
              <a:extLst>
                <a:ext uri="{FF2B5EF4-FFF2-40B4-BE49-F238E27FC236}">
                  <a16:creationId xmlns:a16="http://schemas.microsoft.com/office/drawing/2014/main" id="{FD45BB7E-2C87-6269-2647-F1809176A852}"/>
                </a:ext>
              </a:extLst>
            </p:cNvPr>
            <p:cNvSpPr txBox="1">
              <a:spLocks/>
            </p:cNvSpPr>
            <p:nvPr/>
          </p:nvSpPr>
          <p:spPr>
            <a:xfrm>
              <a:off x="829623" y="4096476"/>
              <a:ext cx="3874140"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競合による競争優位性 </a:t>
              </a:r>
            </a:p>
          </p:txBody>
        </p:sp>
        <p:sp>
          <p:nvSpPr>
            <p:cNvPr id="24" name="Oval 23">
              <a:extLst>
                <a:ext uri="{FF2B5EF4-FFF2-40B4-BE49-F238E27FC236}">
                  <a16:creationId xmlns:a16="http://schemas.microsoft.com/office/drawing/2014/main" id="{0F0E54A1-277A-C8F8-9818-E4DE71338C25}"/>
                </a:ext>
              </a:extLst>
            </p:cNvPr>
            <p:cNvSpPr/>
            <p:nvPr/>
          </p:nvSpPr>
          <p:spPr>
            <a:xfrm>
              <a:off x="368490" y="4031741"/>
              <a:ext cx="314136" cy="31413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200" b="1" dirty="0">
                  <a:solidFill>
                    <a:schemeClr val="tx1"/>
                  </a:solidFill>
                  <a:ea typeface="Meiryo" panose="020B0604030504040204" pitchFamily="34" charset="-128"/>
                </a:rPr>
                <a:t>4</a:t>
              </a:r>
            </a:p>
          </p:txBody>
        </p:sp>
      </p:grpSp>
      <p:grpSp>
        <p:nvGrpSpPr>
          <p:cNvPr id="26" name="Group 25">
            <a:extLst>
              <a:ext uri="{FF2B5EF4-FFF2-40B4-BE49-F238E27FC236}">
                <a16:creationId xmlns:a16="http://schemas.microsoft.com/office/drawing/2014/main" id="{0FBD6A05-5D62-7438-909A-4CCA0740785E}"/>
              </a:ext>
            </a:extLst>
          </p:cNvPr>
          <p:cNvGrpSpPr/>
          <p:nvPr/>
        </p:nvGrpSpPr>
        <p:grpSpPr>
          <a:xfrm>
            <a:off x="368490" y="4462592"/>
            <a:ext cx="4335273" cy="314136"/>
            <a:chOff x="368490" y="4462592"/>
            <a:chExt cx="4335273" cy="314136"/>
          </a:xfrm>
        </p:grpSpPr>
        <p:sp>
          <p:nvSpPr>
            <p:cNvPr id="53" name="Title 19">
              <a:extLst>
                <a:ext uri="{FF2B5EF4-FFF2-40B4-BE49-F238E27FC236}">
                  <a16:creationId xmlns:a16="http://schemas.microsoft.com/office/drawing/2014/main" id="{B74DD2A8-E47D-08E9-A068-42DAE3428951}"/>
                </a:ext>
              </a:extLst>
            </p:cNvPr>
            <p:cNvSpPr txBox="1">
              <a:spLocks/>
            </p:cNvSpPr>
            <p:nvPr/>
          </p:nvSpPr>
          <p:spPr>
            <a:xfrm>
              <a:off x="829623" y="4527327"/>
              <a:ext cx="3874140"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solidFill>
                    <a:schemeClr val="bg1"/>
                  </a:solidFill>
                  <a:latin typeface="+mn-lt"/>
                  <a:ea typeface="Meiryo" panose="020B0604030504040204" pitchFamily="34" charset="-128"/>
                </a:rPr>
                <a:t>環境要因</a:t>
              </a:r>
            </a:p>
          </p:txBody>
        </p:sp>
        <p:sp>
          <p:nvSpPr>
            <p:cNvPr id="25" name="Oval 24">
              <a:extLst>
                <a:ext uri="{FF2B5EF4-FFF2-40B4-BE49-F238E27FC236}">
                  <a16:creationId xmlns:a16="http://schemas.microsoft.com/office/drawing/2014/main" id="{47A01E8A-8A09-B099-FB31-B0922216DA78}"/>
                </a:ext>
              </a:extLst>
            </p:cNvPr>
            <p:cNvSpPr/>
            <p:nvPr/>
          </p:nvSpPr>
          <p:spPr>
            <a:xfrm>
              <a:off x="368490" y="4462592"/>
              <a:ext cx="314136" cy="31413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200" b="1" dirty="0">
                  <a:solidFill>
                    <a:schemeClr val="tx1"/>
                  </a:solidFill>
                  <a:ea typeface="Meiryo" panose="020B0604030504040204" pitchFamily="34" charset="-128"/>
                </a:rPr>
                <a:t>5</a:t>
              </a:r>
            </a:p>
          </p:txBody>
        </p:sp>
      </p:grpSp>
    </p:spTree>
    <p:extLst>
      <p:ext uri="{BB962C8B-B14F-4D97-AF65-F5344CB8AC3E}">
        <p14:creationId xmlns:p14="http://schemas.microsoft.com/office/powerpoint/2010/main" val="566382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D8CDCA-35A9-FB08-7BD4-FEA11D8988C3}"/>
              </a:ext>
            </a:extLst>
          </p:cNvPr>
          <p:cNvSpPr>
            <a:spLocks noGrp="1"/>
          </p:cNvSpPr>
          <p:nvPr>
            <p:ph type="body" sz="quarter" idx="13"/>
          </p:nvPr>
        </p:nvSpPr>
        <p:spPr>
          <a:xfrm>
            <a:off x="368490" y="1207649"/>
            <a:ext cx="8407020" cy="246221"/>
          </a:xfrm>
        </p:spPr>
        <p:txBody>
          <a:bodyPr rtlCol="0"/>
          <a:lstStyle/>
          <a:p>
            <a:pPr rtl="0"/>
            <a:r>
              <a:rPr lang="ja-JP" altLang="en-US" dirty="0">
                <a:ea typeface="Meiryo" panose="020B0604030504040204" pitchFamily="34" charset="-128"/>
              </a:rPr>
              <a:t>現在所有するスキル</a:t>
            </a:r>
          </a:p>
        </p:txBody>
      </p:sp>
      <p:sp>
        <p:nvSpPr>
          <p:cNvPr id="2" name="Title 1">
            <a:extLst>
              <a:ext uri="{FF2B5EF4-FFF2-40B4-BE49-F238E27FC236}">
                <a16:creationId xmlns:a16="http://schemas.microsoft.com/office/drawing/2014/main" id="{248FBE6F-3A33-FC4C-B569-CAAEC5025A57}"/>
              </a:ext>
            </a:extLst>
          </p:cNvPr>
          <p:cNvSpPr>
            <a:spLocks noGrp="1"/>
          </p:cNvSpPr>
          <p:nvPr>
            <p:ph type="title"/>
          </p:nvPr>
        </p:nvSpPr>
        <p:spPr>
          <a:xfrm>
            <a:off x="368300" y="365125"/>
            <a:ext cx="8407400" cy="786369"/>
          </a:xfrm>
        </p:spPr>
        <p:txBody>
          <a:bodyPr rtlCol="0"/>
          <a:lstStyle/>
          <a:p>
            <a:pPr rtl="0"/>
            <a:r>
              <a:rPr lang="ja-JP" altLang="en-US" dirty="0">
                <a:ea typeface="Meiryo" panose="020B0604030504040204" pitchFamily="34" charset="-128"/>
              </a:rPr>
              <a:t>機械エンジニア、製造エンジニア、</a:t>
            </a:r>
            <a:r>
              <a:rPr lang="en-US" altLang="ja-JP" dirty="0">
                <a:ea typeface="Meiryo" panose="020B0604030504040204" pitchFamily="34" charset="-128"/>
              </a:rPr>
              <a:t>CNC </a:t>
            </a:r>
            <a:r>
              <a:rPr lang="ja-JP" altLang="en-US" dirty="0">
                <a:ea typeface="Meiryo" panose="020B0604030504040204" pitchFamily="34" charset="-128"/>
              </a:rPr>
              <a:t>機械オペレーター</a:t>
            </a:r>
          </a:p>
        </p:txBody>
      </p:sp>
      <p:sp>
        <p:nvSpPr>
          <p:cNvPr id="18" name="Rectangle 17">
            <a:extLst>
              <a:ext uri="{FF2B5EF4-FFF2-40B4-BE49-F238E27FC236}">
                <a16:creationId xmlns:a16="http://schemas.microsoft.com/office/drawing/2014/main" id="{B1920F4E-010D-6D0C-74DF-8AA998073183}"/>
              </a:ext>
            </a:extLst>
          </p:cNvPr>
          <p:cNvSpPr/>
          <p:nvPr/>
        </p:nvSpPr>
        <p:spPr>
          <a:xfrm>
            <a:off x="366713" y="1569720"/>
            <a:ext cx="2802996" cy="6099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tlCol="0" anchor="ctr"/>
          <a:lstStyle/>
          <a:p>
            <a:pPr rtl="0"/>
            <a:r>
              <a:rPr lang="ja-JP" altLang="en-US" sz="1400" b="1" dirty="0">
                <a:ea typeface="Meiryo" panose="020B0604030504040204" pitchFamily="34" charset="-128"/>
              </a:rPr>
              <a:t>機械</a:t>
            </a:r>
            <a:br>
              <a:rPr lang="ja-JP" altLang="en-US" sz="1400" b="1" dirty="0">
                <a:ea typeface="Meiryo" panose="020B0604030504040204" pitchFamily="34" charset="-128"/>
              </a:rPr>
            </a:br>
            <a:r>
              <a:rPr lang="ja-JP" altLang="en-US" sz="1400" b="1" dirty="0">
                <a:ea typeface="Meiryo" panose="020B0604030504040204" pitchFamily="34" charset="-128"/>
              </a:rPr>
              <a:t>エンジニア</a:t>
            </a:r>
          </a:p>
        </p:txBody>
      </p:sp>
      <p:sp>
        <p:nvSpPr>
          <p:cNvPr id="19" name="Rectangle 18">
            <a:extLst>
              <a:ext uri="{FF2B5EF4-FFF2-40B4-BE49-F238E27FC236}">
                <a16:creationId xmlns:a16="http://schemas.microsoft.com/office/drawing/2014/main" id="{12B5FC1E-1CAA-2E55-514A-16855B09C52F}"/>
              </a:ext>
            </a:extLst>
          </p:cNvPr>
          <p:cNvSpPr/>
          <p:nvPr/>
        </p:nvSpPr>
        <p:spPr>
          <a:xfrm>
            <a:off x="3169709" y="1569720"/>
            <a:ext cx="2802996" cy="6099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88720" rtlCol="0" anchor="ctr"/>
          <a:lstStyle/>
          <a:p>
            <a:pPr rtl="0"/>
            <a:r>
              <a:rPr lang="ja-JP" altLang="en-US" sz="1400" b="1" dirty="0">
                <a:ea typeface="Meiryo" panose="020B0604030504040204" pitchFamily="34" charset="-128"/>
              </a:rPr>
              <a:t>製造</a:t>
            </a:r>
            <a:br>
              <a:rPr lang="ja-JP" altLang="en-US" sz="1400" b="1" dirty="0">
                <a:ea typeface="Meiryo" panose="020B0604030504040204" pitchFamily="34" charset="-128"/>
              </a:rPr>
            </a:br>
            <a:r>
              <a:rPr lang="ja-JP" altLang="en-US" sz="1400" b="1" dirty="0">
                <a:ea typeface="Meiryo" panose="020B0604030504040204" pitchFamily="34" charset="-128"/>
              </a:rPr>
              <a:t>エンジニア</a:t>
            </a:r>
          </a:p>
        </p:txBody>
      </p:sp>
      <p:sp>
        <p:nvSpPr>
          <p:cNvPr id="20" name="Rectangle 19">
            <a:extLst>
              <a:ext uri="{FF2B5EF4-FFF2-40B4-BE49-F238E27FC236}">
                <a16:creationId xmlns:a16="http://schemas.microsoft.com/office/drawing/2014/main" id="{BD951B57-ECE6-B45D-EE92-FB8FDE6B64B9}"/>
              </a:ext>
            </a:extLst>
          </p:cNvPr>
          <p:cNvSpPr/>
          <p:nvPr/>
        </p:nvSpPr>
        <p:spPr>
          <a:xfrm>
            <a:off x="5972704" y="1569720"/>
            <a:ext cx="2802996" cy="6099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rtlCol="0" anchor="ctr"/>
          <a:lstStyle/>
          <a:p>
            <a:pPr algn="ctr" rtl="0"/>
            <a:r>
              <a:rPr lang="en-US" altLang="ja-JP" sz="1400" b="1" dirty="0">
                <a:ea typeface="Meiryo" panose="020B0604030504040204" pitchFamily="34" charset="-128"/>
              </a:rPr>
              <a:t>CNC </a:t>
            </a:r>
            <a:r>
              <a:rPr lang="ja-JP" altLang="en-US" sz="1400" b="1" dirty="0">
                <a:ea typeface="Meiryo" panose="020B0604030504040204" pitchFamily="34" charset="-128"/>
              </a:rPr>
              <a:t>機械オ</a:t>
            </a:r>
            <a:br>
              <a:rPr lang="en-US" altLang="ja-JP" sz="1400" b="1" dirty="0">
                <a:ea typeface="Meiryo" panose="020B0604030504040204" pitchFamily="34" charset="-128"/>
              </a:rPr>
            </a:br>
            <a:r>
              <a:rPr lang="ja-JP" altLang="en-US" sz="1400" b="1" dirty="0">
                <a:ea typeface="Meiryo" panose="020B0604030504040204" pitchFamily="34" charset="-128"/>
              </a:rPr>
              <a:t>ペレーター</a:t>
            </a:r>
          </a:p>
        </p:txBody>
      </p:sp>
      <p:sp>
        <p:nvSpPr>
          <p:cNvPr id="23" name="Rectangle 22">
            <a:extLst>
              <a:ext uri="{FF2B5EF4-FFF2-40B4-BE49-F238E27FC236}">
                <a16:creationId xmlns:a16="http://schemas.microsoft.com/office/drawing/2014/main" id="{0A83C521-802F-B00A-43AE-4AEEAB431E9D}"/>
              </a:ext>
            </a:extLst>
          </p:cNvPr>
          <p:cNvSpPr/>
          <p:nvPr/>
        </p:nvSpPr>
        <p:spPr>
          <a:xfrm>
            <a:off x="366713" y="2192405"/>
            <a:ext cx="2802996" cy="354748"/>
          </a:xfrm>
          <a:prstGeom prst="rect">
            <a:avLst/>
          </a:prstGeom>
          <a:solidFill>
            <a:schemeClr val="bg1">
              <a:lumMod val="9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100" b="1" dirty="0">
                <a:solidFill>
                  <a:schemeClr val="tx1"/>
                </a:solidFill>
                <a:ea typeface="Meiryo" panose="020B0604030504040204" pitchFamily="34" charset="-128"/>
              </a:rPr>
              <a:t>現在</a:t>
            </a:r>
          </a:p>
        </p:txBody>
      </p:sp>
      <p:sp>
        <p:nvSpPr>
          <p:cNvPr id="24" name="Rectangle 23">
            <a:extLst>
              <a:ext uri="{FF2B5EF4-FFF2-40B4-BE49-F238E27FC236}">
                <a16:creationId xmlns:a16="http://schemas.microsoft.com/office/drawing/2014/main" id="{458601E9-E1A9-2C04-94C3-4D49DA0340A5}"/>
              </a:ext>
            </a:extLst>
          </p:cNvPr>
          <p:cNvSpPr/>
          <p:nvPr/>
        </p:nvSpPr>
        <p:spPr>
          <a:xfrm>
            <a:off x="3169709" y="2192405"/>
            <a:ext cx="2802996" cy="354748"/>
          </a:xfrm>
          <a:prstGeom prst="rect">
            <a:avLst/>
          </a:prstGeom>
          <a:solidFill>
            <a:schemeClr val="bg1">
              <a:lumMod val="9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100" b="1" dirty="0">
                <a:solidFill>
                  <a:schemeClr val="tx1"/>
                </a:solidFill>
                <a:ea typeface="Meiryo" panose="020B0604030504040204" pitchFamily="34" charset="-128"/>
              </a:rPr>
              <a:t>現在</a:t>
            </a:r>
          </a:p>
        </p:txBody>
      </p:sp>
      <p:sp>
        <p:nvSpPr>
          <p:cNvPr id="25" name="Rectangle 24">
            <a:extLst>
              <a:ext uri="{FF2B5EF4-FFF2-40B4-BE49-F238E27FC236}">
                <a16:creationId xmlns:a16="http://schemas.microsoft.com/office/drawing/2014/main" id="{56828529-E0A3-C538-90EB-85C6AECC07D1}"/>
              </a:ext>
            </a:extLst>
          </p:cNvPr>
          <p:cNvSpPr/>
          <p:nvPr/>
        </p:nvSpPr>
        <p:spPr>
          <a:xfrm>
            <a:off x="5972704" y="2192405"/>
            <a:ext cx="2802996" cy="354748"/>
          </a:xfrm>
          <a:prstGeom prst="rect">
            <a:avLst/>
          </a:prstGeom>
          <a:solidFill>
            <a:schemeClr val="bg1">
              <a:lumMod val="9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altLang="en-US" sz="1100" b="1" dirty="0">
                <a:solidFill>
                  <a:schemeClr val="tx1"/>
                </a:solidFill>
                <a:ea typeface="Meiryo" panose="020B0604030504040204" pitchFamily="34" charset="-128"/>
              </a:rPr>
              <a:t>現在</a:t>
            </a:r>
          </a:p>
        </p:txBody>
      </p:sp>
      <p:sp>
        <p:nvSpPr>
          <p:cNvPr id="49" name="Rectangle 48">
            <a:extLst>
              <a:ext uri="{FF2B5EF4-FFF2-40B4-BE49-F238E27FC236}">
                <a16:creationId xmlns:a16="http://schemas.microsoft.com/office/drawing/2014/main" id="{B6B28570-3CDA-2704-8BB0-6565960E384C}"/>
              </a:ext>
            </a:extLst>
          </p:cNvPr>
          <p:cNvSpPr>
            <a:spLocks/>
          </p:cNvSpPr>
          <p:nvPr/>
        </p:nvSpPr>
        <p:spPr>
          <a:xfrm>
            <a:off x="481621" y="2608651"/>
            <a:ext cx="1232835" cy="15064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b="1"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ハード スキル</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ja-JP"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CAD </a:t>
            </a: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ソフトウェア</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ja-JP" altLang="en-US" sz="1000" dirty="0">
                <a:solidFill>
                  <a:srgbClr val="000000"/>
                </a:solidFill>
                <a:latin typeface="Artifakt ElementOfc"/>
                <a:ea typeface="Meiryo" panose="020B0604030504040204" pitchFamily="34" charset="-128"/>
              </a:rPr>
              <a:t>解析ソフトウェア</a:t>
            </a:r>
            <a:r>
              <a:rPr lang="en-US" altLang="ja-JP" sz="1000" dirty="0">
                <a:solidFill>
                  <a:srgbClr val="000000"/>
                </a:solidFill>
                <a:latin typeface="Artifakt ElementOfc"/>
                <a:ea typeface="Meiryo" panose="020B0604030504040204" pitchFamily="34" charset="-128"/>
              </a:rPr>
              <a:t>(</a:t>
            </a:r>
            <a:r>
              <a:rPr lang="en-US" altLang="ja-JP" sz="1000" dirty="0" err="1">
                <a:solidFill>
                  <a:srgbClr val="000000"/>
                </a:solidFill>
                <a:latin typeface="Artifakt ElementOfc"/>
                <a:ea typeface="Meiryo" panose="020B0604030504040204" pitchFamily="34" charset="-128"/>
              </a:rPr>
              <a:t>Matlab</a:t>
            </a:r>
            <a:r>
              <a:rPr lang="en-US" altLang="ja-JP" sz="1000" dirty="0">
                <a:solidFill>
                  <a:srgbClr val="000000"/>
                </a:solidFill>
                <a:latin typeface="Artifakt ElementOfc"/>
                <a:ea typeface="Meiryo" panose="020B0604030504040204" pitchFamily="34" charset="-128"/>
              </a:rPr>
              <a:t> </a:t>
            </a:r>
            <a:r>
              <a:rPr lang="ja-JP" altLang="en-US" sz="1000" dirty="0">
                <a:solidFill>
                  <a:srgbClr val="000000"/>
                </a:solidFill>
                <a:latin typeface="Artifakt ElementOfc"/>
                <a:ea typeface="Meiryo" panose="020B0604030504040204" pitchFamily="34" charset="-128"/>
              </a:rPr>
              <a:t>や </a:t>
            </a:r>
            <a:r>
              <a:rPr lang="en-US" altLang="ja-JP" sz="1000" dirty="0">
                <a:solidFill>
                  <a:srgbClr val="000000"/>
                </a:solidFill>
                <a:latin typeface="Artifakt ElementOfc"/>
                <a:ea typeface="Meiryo" panose="020B0604030504040204" pitchFamily="34" charset="-128"/>
              </a:rPr>
              <a:t>Minitab)</a:t>
            </a:r>
            <a:endParaRPr lang="ja-JP" altLang="en-US" sz="1000" dirty="0">
              <a:solidFill>
                <a:srgbClr val="000000"/>
              </a:solidFill>
              <a:latin typeface="Artifakt ElementOfc"/>
              <a:ea typeface="Meiryo" panose="020B0604030504040204" pitchFamily="34" charset="-128"/>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プログラミング ツール</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ja-JP" sz="1000" dirty="0">
                <a:solidFill>
                  <a:srgbClr val="000000"/>
                </a:solidFill>
                <a:latin typeface="Artifakt ElementOfc"/>
                <a:ea typeface="Meiryo" panose="020B0604030504040204" pitchFamily="34" charset="-128"/>
              </a:rPr>
              <a:t>ERP </a:t>
            </a:r>
            <a:r>
              <a:rPr lang="ja-JP" altLang="en-US" sz="1000" dirty="0">
                <a:solidFill>
                  <a:srgbClr val="000000"/>
                </a:solidFill>
                <a:latin typeface="Artifakt ElementOfc"/>
                <a:ea typeface="Meiryo" panose="020B0604030504040204" pitchFamily="34" charset="-128"/>
              </a:rPr>
              <a:t>ソフトウェア</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金融解析ソフトウェア</a:t>
            </a:r>
          </a:p>
        </p:txBody>
      </p:sp>
      <p:sp>
        <p:nvSpPr>
          <p:cNvPr id="51" name="Rectangle 50">
            <a:extLst>
              <a:ext uri="{FF2B5EF4-FFF2-40B4-BE49-F238E27FC236}">
                <a16:creationId xmlns:a16="http://schemas.microsoft.com/office/drawing/2014/main" id="{A6D923F6-AB2F-CB93-D888-CE7DE0C6382C}"/>
              </a:ext>
            </a:extLst>
          </p:cNvPr>
          <p:cNvSpPr>
            <a:spLocks/>
          </p:cNvSpPr>
          <p:nvPr/>
        </p:nvSpPr>
        <p:spPr>
          <a:xfrm>
            <a:off x="1857632" y="2608651"/>
            <a:ext cx="1197169" cy="15064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b="1"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分野横断的</a:t>
            </a:r>
            <a:r>
              <a:rPr lang="ja-JP" altLang="en-US" sz="1050" b="1" dirty="0">
                <a:solidFill>
                  <a:srgbClr val="000000"/>
                </a:solidFill>
                <a:latin typeface="Artifakt ElementOfc"/>
                <a:ea typeface="Meiryo" panose="020B0604030504040204" pitchFamily="34" charset="-128"/>
              </a:rPr>
              <a:t>スキル</a:t>
            </a:r>
            <a:endParaRPr kumimoji="0" lang="ja-JP" altLang="en-US" sz="1050" b="1"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品質保証</a:t>
            </a:r>
            <a:r>
              <a:rPr lang="en-US" altLang="ja-JP"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a:t>
            </a: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品質管理</a:t>
            </a:r>
            <a:r>
              <a:rPr lang="en-US" altLang="ja-JP"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(QA/QC)</a:t>
            </a:r>
            <a:endPar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endParaRPr>
          </a:p>
        </p:txBody>
      </p:sp>
      <p:sp>
        <p:nvSpPr>
          <p:cNvPr id="64" name="Rectangle 63">
            <a:extLst>
              <a:ext uri="{FF2B5EF4-FFF2-40B4-BE49-F238E27FC236}">
                <a16:creationId xmlns:a16="http://schemas.microsoft.com/office/drawing/2014/main" id="{75A3F41C-3B1C-9655-9A6E-7871756A01A4}"/>
              </a:ext>
            </a:extLst>
          </p:cNvPr>
          <p:cNvSpPr>
            <a:spLocks/>
          </p:cNvSpPr>
          <p:nvPr/>
        </p:nvSpPr>
        <p:spPr>
          <a:xfrm>
            <a:off x="3277856" y="2608651"/>
            <a:ext cx="1246357" cy="15064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b="1"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ハード スキル</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ja-JP"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CAD </a:t>
            </a: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ソフトウェア</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ja-JP" altLang="en-US" sz="1000" dirty="0">
                <a:solidFill>
                  <a:srgbClr val="000000"/>
                </a:solidFill>
                <a:latin typeface="Artifakt ElementOfc"/>
                <a:ea typeface="Meiryo" panose="020B0604030504040204" pitchFamily="34" charset="-128"/>
              </a:rPr>
              <a:t>解析ソフトウェア</a:t>
            </a:r>
            <a:r>
              <a:rPr lang="en-US" altLang="ja-JP" sz="1000" dirty="0">
                <a:solidFill>
                  <a:srgbClr val="000000"/>
                </a:solidFill>
                <a:latin typeface="Artifakt ElementOfc"/>
                <a:ea typeface="Meiryo" panose="020B0604030504040204" pitchFamily="34" charset="-128"/>
              </a:rPr>
              <a:t>(</a:t>
            </a:r>
            <a:r>
              <a:rPr lang="en-US" altLang="ja-JP" sz="1000" dirty="0" err="1">
                <a:solidFill>
                  <a:srgbClr val="000000"/>
                </a:solidFill>
                <a:latin typeface="Artifakt ElementOfc"/>
                <a:ea typeface="Meiryo" panose="020B0604030504040204" pitchFamily="34" charset="-128"/>
              </a:rPr>
              <a:t>Matlab</a:t>
            </a:r>
            <a:r>
              <a:rPr lang="en-US" altLang="ja-JP" sz="1000" dirty="0">
                <a:solidFill>
                  <a:srgbClr val="000000"/>
                </a:solidFill>
                <a:latin typeface="Artifakt ElementOfc"/>
                <a:ea typeface="Meiryo" panose="020B0604030504040204" pitchFamily="34" charset="-128"/>
              </a:rPr>
              <a:t> </a:t>
            </a:r>
            <a:r>
              <a:rPr lang="ja-JP" altLang="en-US" sz="1000" dirty="0">
                <a:solidFill>
                  <a:srgbClr val="000000"/>
                </a:solidFill>
                <a:latin typeface="Artifakt ElementOfc"/>
                <a:ea typeface="Meiryo" panose="020B0604030504040204" pitchFamily="34" charset="-128"/>
              </a:rPr>
              <a:t>や </a:t>
            </a:r>
            <a:r>
              <a:rPr lang="en-US" altLang="ja-JP" sz="1000" dirty="0">
                <a:solidFill>
                  <a:srgbClr val="000000"/>
                </a:solidFill>
                <a:latin typeface="Artifakt ElementOfc"/>
                <a:ea typeface="Meiryo" panose="020B0604030504040204" pitchFamily="34" charset="-128"/>
              </a:rPr>
              <a:t>Minitab)</a:t>
            </a:r>
            <a:endParaRPr lang="ja-JP" altLang="en-US" sz="1000" dirty="0">
              <a:solidFill>
                <a:srgbClr val="000000"/>
              </a:solidFill>
              <a:latin typeface="Artifakt ElementOfc"/>
              <a:ea typeface="Meiryo" panose="020B0604030504040204" pitchFamily="34" charset="-128"/>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リーン生産</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ja-JP" altLang="en-US" sz="1000" dirty="0">
                <a:solidFill>
                  <a:srgbClr val="000000"/>
                </a:solidFill>
                <a:latin typeface="Artifakt ElementOfc"/>
                <a:ea typeface="Meiryo" panose="020B0604030504040204" pitchFamily="34" charset="-128"/>
              </a:rPr>
              <a:t>プロセスの改善</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工作機械とハードウェア</a:t>
            </a:r>
          </a:p>
        </p:txBody>
      </p:sp>
      <p:sp>
        <p:nvSpPr>
          <p:cNvPr id="65" name="Rectangle 64">
            <a:extLst>
              <a:ext uri="{FF2B5EF4-FFF2-40B4-BE49-F238E27FC236}">
                <a16:creationId xmlns:a16="http://schemas.microsoft.com/office/drawing/2014/main" id="{6298422A-6678-0739-1EF6-3F493C1A20EC}"/>
              </a:ext>
            </a:extLst>
          </p:cNvPr>
          <p:cNvSpPr>
            <a:spLocks/>
          </p:cNvSpPr>
          <p:nvPr/>
        </p:nvSpPr>
        <p:spPr>
          <a:xfrm>
            <a:off x="4667389" y="2608651"/>
            <a:ext cx="1197169" cy="15064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b="1"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分野横断的</a:t>
            </a:r>
            <a:r>
              <a:rPr lang="ja-JP" altLang="en-US" sz="1050" b="1" dirty="0">
                <a:solidFill>
                  <a:srgbClr val="000000"/>
                </a:solidFill>
                <a:latin typeface="Artifakt ElementOfc"/>
                <a:ea typeface="Meiryo" panose="020B0604030504040204" pitchFamily="34" charset="-128"/>
              </a:rPr>
              <a:t>スキル</a:t>
            </a:r>
            <a:endParaRPr kumimoji="0" lang="ja-JP" altLang="en-US" sz="1050" b="1"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品質保証</a:t>
            </a:r>
            <a:r>
              <a:rPr lang="en-US" altLang="ja-JP"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a:t>
            </a: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品質管理</a:t>
            </a:r>
            <a:r>
              <a:rPr lang="en-US" altLang="ja-JP"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(QA/QC)</a:t>
            </a:r>
            <a:endPar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endParaRPr>
          </a:p>
        </p:txBody>
      </p:sp>
      <p:grpSp>
        <p:nvGrpSpPr>
          <p:cNvPr id="3" name="Group 2">
            <a:extLst>
              <a:ext uri="{FF2B5EF4-FFF2-40B4-BE49-F238E27FC236}">
                <a16:creationId xmlns:a16="http://schemas.microsoft.com/office/drawing/2014/main" id="{30CCD743-4BD2-08E2-07EE-3ADC895053C9}"/>
              </a:ext>
            </a:extLst>
          </p:cNvPr>
          <p:cNvGrpSpPr/>
          <p:nvPr/>
        </p:nvGrpSpPr>
        <p:grpSpPr>
          <a:xfrm>
            <a:off x="1768211" y="2673211"/>
            <a:ext cx="4204494" cy="2203589"/>
            <a:chOff x="1768211" y="2979419"/>
            <a:chExt cx="4204494" cy="1655717"/>
          </a:xfrm>
        </p:grpSpPr>
        <p:cxnSp>
          <p:nvCxnSpPr>
            <p:cNvPr id="53" name="Straight Connector 52">
              <a:extLst>
                <a:ext uri="{FF2B5EF4-FFF2-40B4-BE49-F238E27FC236}">
                  <a16:creationId xmlns:a16="http://schemas.microsoft.com/office/drawing/2014/main" id="{2652FA0D-09B7-5453-6CD5-016707C54E65}"/>
                </a:ext>
              </a:extLst>
            </p:cNvPr>
            <p:cNvCxnSpPr>
              <a:cxnSpLocks/>
            </p:cNvCxnSpPr>
            <p:nvPr/>
          </p:nvCxnSpPr>
          <p:spPr>
            <a:xfrm>
              <a:off x="3169709" y="2979419"/>
              <a:ext cx="0" cy="1655717"/>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138F655-DECF-F6C0-1B91-E172C04892EF}"/>
                </a:ext>
              </a:extLst>
            </p:cNvPr>
            <p:cNvCxnSpPr>
              <a:cxnSpLocks/>
            </p:cNvCxnSpPr>
            <p:nvPr/>
          </p:nvCxnSpPr>
          <p:spPr>
            <a:xfrm>
              <a:off x="5972705" y="2979419"/>
              <a:ext cx="0" cy="1655717"/>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1FC9492-ADE5-2D13-7E67-EE5714ABE95D}"/>
                </a:ext>
              </a:extLst>
            </p:cNvPr>
            <p:cNvCxnSpPr>
              <a:cxnSpLocks/>
            </p:cNvCxnSpPr>
            <p:nvPr/>
          </p:nvCxnSpPr>
          <p:spPr>
            <a:xfrm>
              <a:off x="1768211" y="2979419"/>
              <a:ext cx="0" cy="1655717"/>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542DDBA-CE72-8740-8691-8AEF404CEA62}"/>
                </a:ext>
              </a:extLst>
            </p:cNvPr>
            <p:cNvCxnSpPr>
              <a:cxnSpLocks/>
            </p:cNvCxnSpPr>
            <p:nvPr/>
          </p:nvCxnSpPr>
          <p:spPr>
            <a:xfrm>
              <a:off x="4571207" y="2979419"/>
              <a:ext cx="0" cy="1655717"/>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70" name="Rectangle 69">
            <a:extLst>
              <a:ext uri="{FF2B5EF4-FFF2-40B4-BE49-F238E27FC236}">
                <a16:creationId xmlns:a16="http://schemas.microsoft.com/office/drawing/2014/main" id="{9FD4719D-E9D0-4744-9E95-996C9379F15E}"/>
              </a:ext>
            </a:extLst>
          </p:cNvPr>
          <p:cNvSpPr>
            <a:spLocks/>
          </p:cNvSpPr>
          <p:nvPr/>
        </p:nvSpPr>
        <p:spPr>
          <a:xfrm>
            <a:off x="6115881" y="2608651"/>
            <a:ext cx="2516642" cy="180010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b="1"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ハード スキル</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ja-JP"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CAD </a:t>
            </a: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ソフトウェア</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ja-JP" sz="1000" dirty="0">
                <a:solidFill>
                  <a:srgbClr val="000000"/>
                </a:solidFill>
                <a:latin typeface="Artifakt ElementOfc"/>
                <a:ea typeface="Meiryo" panose="020B0604030504040204" pitchFamily="34" charset="-128"/>
              </a:rPr>
              <a:t>CAM </a:t>
            </a:r>
            <a:r>
              <a:rPr lang="ja-JP" altLang="en-US" sz="1000" dirty="0">
                <a:solidFill>
                  <a:srgbClr val="000000"/>
                </a:solidFill>
                <a:latin typeface="Artifakt ElementOfc"/>
                <a:ea typeface="Meiryo" panose="020B0604030504040204" pitchFamily="34" charset="-128"/>
              </a:rPr>
              <a:t>ソフトウェア</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ja-JP"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ERP </a:t>
            </a: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ソフトウェア</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altLang="ja-JP" sz="1000" dirty="0">
                <a:solidFill>
                  <a:srgbClr val="000000"/>
                </a:solidFill>
                <a:latin typeface="Artifakt ElementOfc"/>
                <a:ea typeface="Meiryo" panose="020B0604030504040204" pitchFamily="34" charset="-128"/>
              </a:rPr>
              <a:t>CNC </a:t>
            </a:r>
            <a:r>
              <a:rPr lang="ja-JP" altLang="en-US" sz="1000" dirty="0">
                <a:solidFill>
                  <a:srgbClr val="000000"/>
                </a:solidFill>
                <a:latin typeface="Artifakt ElementOfc"/>
                <a:ea typeface="Meiryo" panose="020B0604030504040204" pitchFamily="34" charset="-128"/>
              </a:rPr>
              <a:t>加工</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工作物保持具、工作機械のキネマティクス、ジオメトリ寸法と幾何公差</a:t>
            </a:r>
            <a:r>
              <a:rPr lang="en-US" altLang="ja-JP"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(GD&amp;T)</a:t>
            </a:r>
            <a:endPar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ja-JP" altLang="en-US" sz="1000" dirty="0">
                <a:solidFill>
                  <a:srgbClr val="000000"/>
                </a:solidFill>
                <a:latin typeface="Artifakt ElementOfc"/>
                <a:ea typeface="Meiryo" panose="020B0604030504040204" pitchFamily="34" charset="-128"/>
              </a:rPr>
              <a:t>工作機械とハードウェア</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ja-JP" altLang="en-US" sz="1000" i="0" u="none" strike="noStrike" kern="1200" cap="none" spc="0" normalizeH="0" noProof="0" dirty="0">
                <a:ln>
                  <a:noFill/>
                </a:ln>
                <a:solidFill>
                  <a:srgbClr val="000000"/>
                </a:solidFill>
                <a:effectLst/>
                <a:uLnTx/>
                <a:uFillTx/>
                <a:latin typeface="Artifakt ElementOfc"/>
                <a:ea typeface="Meiryo" panose="020B0604030504040204" pitchFamily="34" charset="-128"/>
                <a:cs typeface="+mn-cs"/>
              </a:rPr>
              <a:t>解析・産業制御ソフトウェア</a:t>
            </a:r>
            <a:endParaRPr kumimoji="0" lang="ja-JP" altLang="en-US" sz="900" i="0" u="none" strike="noStrike" kern="1200" cap="none" spc="0" normalizeH="0" baseline="0" noProof="0" dirty="0">
              <a:ln>
                <a:noFill/>
              </a:ln>
              <a:solidFill>
                <a:srgbClr val="000000"/>
              </a:solidFill>
              <a:effectLst/>
              <a:uLnTx/>
              <a:uFillTx/>
              <a:latin typeface="Artifakt ElementOfc"/>
              <a:ea typeface="Meiryo" panose="020B0604030504040204" pitchFamily="34" charset="-128"/>
              <a:cs typeface="+mn-cs"/>
            </a:endParaRPr>
          </a:p>
        </p:txBody>
      </p:sp>
      <p:grpSp>
        <p:nvGrpSpPr>
          <p:cNvPr id="13" name="Group 12">
            <a:extLst>
              <a:ext uri="{FF2B5EF4-FFF2-40B4-BE49-F238E27FC236}">
                <a16:creationId xmlns:a16="http://schemas.microsoft.com/office/drawing/2014/main" id="{C5A7E3B2-FCFE-CE3C-EF2D-FEC5069DFC2F}"/>
              </a:ext>
            </a:extLst>
          </p:cNvPr>
          <p:cNvGrpSpPr/>
          <p:nvPr/>
        </p:nvGrpSpPr>
        <p:grpSpPr>
          <a:xfrm>
            <a:off x="872676" y="1641536"/>
            <a:ext cx="483684" cy="482663"/>
            <a:chOff x="872676" y="1777969"/>
            <a:chExt cx="483684" cy="482663"/>
          </a:xfrm>
        </p:grpSpPr>
        <p:sp>
          <p:nvSpPr>
            <p:cNvPr id="75" name="Freeform 119">
              <a:extLst>
                <a:ext uri="{FF2B5EF4-FFF2-40B4-BE49-F238E27FC236}">
                  <a16:creationId xmlns:a16="http://schemas.microsoft.com/office/drawing/2014/main" id="{A4485532-1C24-6F52-E9A1-70AB64159B28}"/>
                </a:ext>
              </a:extLst>
            </p:cNvPr>
            <p:cNvSpPr>
              <a:spLocks noEditPoints="1"/>
            </p:cNvSpPr>
            <p:nvPr/>
          </p:nvSpPr>
          <p:spPr bwMode="auto">
            <a:xfrm>
              <a:off x="872676" y="1777969"/>
              <a:ext cx="483684" cy="482663"/>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76" name="Freeform 120">
              <a:extLst>
                <a:ext uri="{FF2B5EF4-FFF2-40B4-BE49-F238E27FC236}">
                  <a16:creationId xmlns:a16="http://schemas.microsoft.com/office/drawing/2014/main" id="{AAB4026B-0858-4DBC-F9C0-27F9E1EF6E67}"/>
                </a:ext>
              </a:extLst>
            </p:cNvPr>
            <p:cNvSpPr>
              <a:spLocks noEditPoints="1"/>
            </p:cNvSpPr>
            <p:nvPr/>
          </p:nvSpPr>
          <p:spPr bwMode="auto">
            <a:xfrm>
              <a:off x="1034375" y="1939498"/>
              <a:ext cx="161897" cy="161387"/>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grpSp>
        <p:nvGrpSpPr>
          <p:cNvPr id="12" name="Group 11">
            <a:extLst>
              <a:ext uri="{FF2B5EF4-FFF2-40B4-BE49-F238E27FC236}">
                <a16:creationId xmlns:a16="http://schemas.microsoft.com/office/drawing/2014/main" id="{E7749B7A-FCF4-FAF4-2D64-C419BC8DE3F8}"/>
              </a:ext>
            </a:extLst>
          </p:cNvPr>
          <p:cNvGrpSpPr/>
          <p:nvPr/>
        </p:nvGrpSpPr>
        <p:grpSpPr>
          <a:xfrm>
            <a:off x="3520508" y="1664987"/>
            <a:ext cx="638848" cy="435761"/>
            <a:chOff x="3520508" y="1801420"/>
            <a:chExt cx="638848" cy="435761"/>
          </a:xfrm>
        </p:grpSpPr>
        <p:sp>
          <p:nvSpPr>
            <p:cNvPr id="78" name="Freeform 1531">
              <a:extLst>
                <a:ext uri="{FF2B5EF4-FFF2-40B4-BE49-F238E27FC236}">
                  <a16:creationId xmlns:a16="http://schemas.microsoft.com/office/drawing/2014/main" id="{02EF9648-0613-1733-A6F2-CF197E09C628}"/>
                </a:ext>
              </a:extLst>
            </p:cNvPr>
            <p:cNvSpPr/>
            <p:nvPr/>
          </p:nvSpPr>
          <p:spPr>
            <a:xfrm>
              <a:off x="3678707" y="2092432"/>
              <a:ext cx="10760" cy="10759"/>
            </a:xfrm>
            <a:custGeom>
              <a:avLst/>
              <a:gdLst>
                <a:gd name="connsiteX0" fmla="*/ 30480 w 60960"/>
                <a:gd name="connsiteY0" fmla="*/ 60960 h 60959"/>
                <a:gd name="connsiteX1" fmla="*/ 60960 w 60960"/>
                <a:gd name="connsiteY1" fmla="*/ 30480 h 60959"/>
                <a:gd name="connsiteX2" fmla="*/ 30480 w 60960"/>
                <a:gd name="connsiteY2" fmla="*/ 0 h 60959"/>
                <a:gd name="connsiteX3" fmla="*/ 0 w 60960"/>
                <a:gd name="connsiteY3" fmla="*/ 30480 h 60959"/>
                <a:gd name="connsiteX4" fmla="*/ 30480 w 60960"/>
                <a:gd name="connsiteY4" fmla="*/ 60960 h 60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 h="60959">
                  <a:moveTo>
                    <a:pt x="30480" y="60960"/>
                  </a:moveTo>
                  <a:cubicBezTo>
                    <a:pt x="47625" y="60960"/>
                    <a:pt x="60960" y="47625"/>
                    <a:pt x="60960" y="30480"/>
                  </a:cubicBezTo>
                  <a:cubicBezTo>
                    <a:pt x="60960" y="13335"/>
                    <a:pt x="47625" y="0"/>
                    <a:pt x="30480" y="0"/>
                  </a:cubicBezTo>
                  <a:cubicBezTo>
                    <a:pt x="13335" y="0"/>
                    <a:pt x="0" y="13335"/>
                    <a:pt x="0" y="30480"/>
                  </a:cubicBezTo>
                  <a:cubicBezTo>
                    <a:pt x="0" y="47625"/>
                    <a:pt x="13335" y="60960"/>
                    <a:pt x="30480" y="60960"/>
                  </a:cubicBezTo>
                  <a:close/>
                </a:path>
              </a:pathLst>
            </a:custGeom>
            <a:solidFill>
              <a:schemeClr val="bg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9" name="Freeform 1532">
              <a:extLst>
                <a:ext uri="{FF2B5EF4-FFF2-40B4-BE49-F238E27FC236}">
                  <a16:creationId xmlns:a16="http://schemas.microsoft.com/office/drawing/2014/main" id="{69771E2B-2F63-4D58-85A3-75DEB9466658}"/>
                </a:ext>
              </a:extLst>
            </p:cNvPr>
            <p:cNvSpPr/>
            <p:nvPr/>
          </p:nvSpPr>
          <p:spPr>
            <a:xfrm>
              <a:off x="3562537" y="2172792"/>
              <a:ext cx="41021" cy="41021"/>
            </a:xfrm>
            <a:custGeom>
              <a:avLst/>
              <a:gdLst>
                <a:gd name="connsiteX0" fmla="*/ 116205 w 232410"/>
                <a:gd name="connsiteY0" fmla="*/ 232410 h 232409"/>
                <a:gd name="connsiteX1" fmla="*/ 232410 w 232410"/>
                <a:gd name="connsiteY1" fmla="*/ 116205 h 232409"/>
                <a:gd name="connsiteX2" fmla="*/ 116205 w 232410"/>
                <a:gd name="connsiteY2" fmla="*/ 0 h 232409"/>
                <a:gd name="connsiteX3" fmla="*/ 0 w 232410"/>
                <a:gd name="connsiteY3" fmla="*/ 116205 h 232409"/>
                <a:gd name="connsiteX4" fmla="*/ 116205 w 232410"/>
                <a:gd name="connsiteY4" fmla="*/ 232410 h 232409"/>
                <a:gd name="connsiteX5" fmla="*/ 116205 w 232410"/>
                <a:gd name="connsiteY5" fmla="*/ 46672 h 232409"/>
                <a:gd name="connsiteX6" fmla="*/ 184785 w 232410"/>
                <a:gd name="connsiteY6" fmla="*/ 115253 h 232409"/>
                <a:gd name="connsiteX7" fmla="*/ 116205 w 232410"/>
                <a:gd name="connsiteY7" fmla="*/ 183832 h 232409"/>
                <a:gd name="connsiteX8" fmla="*/ 47625 w 232410"/>
                <a:gd name="connsiteY8" fmla="*/ 115253 h 232409"/>
                <a:gd name="connsiteX9" fmla="*/ 116205 w 232410"/>
                <a:gd name="connsiteY9" fmla="*/ 46672 h 23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410" h="232409">
                  <a:moveTo>
                    <a:pt x="116205" y="232410"/>
                  </a:moveTo>
                  <a:cubicBezTo>
                    <a:pt x="180023" y="232410"/>
                    <a:pt x="232410" y="180022"/>
                    <a:pt x="232410" y="116205"/>
                  </a:cubicBezTo>
                  <a:cubicBezTo>
                    <a:pt x="232410" y="52388"/>
                    <a:pt x="180023" y="0"/>
                    <a:pt x="116205" y="0"/>
                  </a:cubicBezTo>
                  <a:cubicBezTo>
                    <a:pt x="52388" y="0"/>
                    <a:pt x="0" y="52388"/>
                    <a:pt x="0" y="116205"/>
                  </a:cubicBezTo>
                  <a:cubicBezTo>
                    <a:pt x="0" y="180022"/>
                    <a:pt x="51435" y="232410"/>
                    <a:pt x="116205" y="232410"/>
                  </a:cubicBezTo>
                  <a:close/>
                  <a:moveTo>
                    <a:pt x="116205" y="46672"/>
                  </a:moveTo>
                  <a:cubicBezTo>
                    <a:pt x="154305" y="46672"/>
                    <a:pt x="184785" y="77153"/>
                    <a:pt x="184785" y="115253"/>
                  </a:cubicBezTo>
                  <a:cubicBezTo>
                    <a:pt x="184785" y="153353"/>
                    <a:pt x="154305" y="183832"/>
                    <a:pt x="116205" y="183832"/>
                  </a:cubicBezTo>
                  <a:cubicBezTo>
                    <a:pt x="78105" y="183832"/>
                    <a:pt x="47625" y="153353"/>
                    <a:pt x="47625" y="115253"/>
                  </a:cubicBezTo>
                  <a:cubicBezTo>
                    <a:pt x="47625" y="77153"/>
                    <a:pt x="78105" y="46672"/>
                    <a:pt x="116205" y="46672"/>
                  </a:cubicBezTo>
                  <a:close/>
                </a:path>
              </a:pathLst>
            </a:custGeom>
            <a:solidFill>
              <a:schemeClr val="bg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80" name="Freeform 1533">
              <a:extLst>
                <a:ext uri="{FF2B5EF4-FFF2-40B4-BE49-F238E27FC236}">
                  <a16:creationId xmlns:a16="http://schemas.microsoft.com/office/drawing/2014/main" id="{8CAA1396-7EE0-C37A-EE22-7C9626BD5633}"/>
                </a:ext>
              </a:extLst>
            </p:cNvPr>
            <p:cNvSpPr/>
            <p:nvPr/>
          </p:nvSpPr>
          <p:spPr>
            <a:xfrm>
              <a:off x="4048062" y="1870685"/>
              <a:ext cx="32615" cy="32615"/>
            </a:xfrm>
            <a:custGeom>
              <a:avLst/>
              <a:gdLst>
                <a:gd name="connsiteX0" fmla="*/ 92393 w 184784"/>
                <a:gd name="connsiteY0" fmla="*/ 184785 h 184784"/>
                <a:gd name="connsiteX1" fmla="*/ 184785 w 184784"/>
                <a:gd name="connsiteY1" fmla="*/ 92392 h 184784"/>
                <a:gd name="connsiteX2" fmla="*/ 92393 w 184784"/>
                <a:gd name="connsiteY2" fmla="*/ 0 h 184784"/>
                <a:gd name="connsiteX3" fmla="*/ 0 w 184784"/>
                <a:gd name="connsiteY3" fmla="*/ 92392 h 184784"/>
                <a:gd name="connsiteX4" fmla="*/ 92393 w 184784"/>
                <a:gd name="connsiteY4" fmla="*/ 184785 h 184784"/>
                <a:gd name="connsiteX5" fmla="*/ 92393 w 184784"/>
                <a:gd name="connsiteY5" fmla="*/ 45720 h 184784"/>
                <a:gd name="connsiteX6" fmla="*/ 139065 w 184784"/>
                <a:gd name="connsiteY6" fmla="*/ 92392 h 184784"/>
                <a:gd name="connsiteX7" fmla="*/ 92393 w 184784"/>
                <a:gd name="connsiteY7" fmla="*/ 139065 h 184784"/>
                <a:gd name="connsiteX8" fmla="*/ 45720 w 184784"/>
                <a:gd name="connsiteY8" fmla="*/ 92392 h 184784"/>
                <a:gd name="connsiteX9" fmla="*/ 92393 w 184784"/>
                <a:gd name="connsiteY9" fmla="*/ 45720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784" h="184784">
                  <a:moveTo>
                    <a:pt x="92393" y="184785"/>
                  </a:moveTo>
                  <a:cubicBezTo>
                    <a:pt x="143828" y="184785"/>
                    <a:pt x="184785" y="142875"/>
                    <a:pt x="184785" y="92392"/>
                  </a:cubicBezTo>
                  <a:cubicBezTo>
                    <a:pt x="184785" y="41910"/>
                    <a:pt x="142875" y="0"/>
                    <a:pt x="92393" y="0"/>
                  </a:cubicBezTo>
                  <a:cubicBezTo>
                    <a:pt x="41910" y="0"/>
                    <a:pt x="0" y="41910"/>
                    <a:pt x="0" y="92392"/>
                  </a:cubicBezTo>
                  <a:cubicBezTo>
                    <a:pt x="0" y="142875"/>
                    <a:pt x="40958" y="184785"/>
                    <a:pt x="92393" y="184785"/>
                  </a:cubicBezTo>
                  <a:close/>
                  <a:moveTo>
                    <a:pt x="92393" y="45720"/>
                  </a:moveTo>
                  <a:cubicBezTo>
                    <a:pt x="118110" y="45720"/>
                    <a:pt x="139065" y="66675"/>
                    <a:pt x="139065" y="92392"/>
                  </a:cubicBezTo>
                  <a:cubicBezTo>
                    <a:pt x="139065" y="118110"/>
                    <a:pt x="118110" y="139065"/>
                    <a:pt x="92393" y="139065"/>
                  </a:cubicBezTo>
                  <a:cubicBezTo>
                    <a:pt x="66675" y="139065"/>
                    <a:pt x="45720" y="118110"/>
                    <a:pt x="45720" y="92392"/>
                  </a:cubicBezTo>
                  <a:cubicBezTo>
                    <a:pt x="45720" y="66675"/>
                    <a:pt x="66675" y="45720"/>
                    <a:pt x="92393" y="45720"/>
                  </a:cubicBezTo>
                  <a:close/>
                </a:path>
              </a:pathLst>
            </a:custGeom>
            <a:solidFill>
              <a:schemeClr val="bg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81" name="Freeform 1534">
              <a:extLst>
                <a:ext uri="{FF2B5EF4-FFF2-40B4-BE49-F238E27FC236}">
                  <a16:creationId xmlns:a16="http://schemas.microsoft.com/office/drawing/2014/main" id="{92D5B5AE-6A23-BCFC-D8E7-5A7196EF90AE}"/>
                </a:ext>
              </a:extLst>
            </p:cNvPr>
            <p:cNvSpPr/>
            <p:nvPr/>
          </p:nvSpPr>
          <p:spPr>
            <a:xfrm>
              <a:off x="3520508" y="1801420"/>
              <a:ext cx="638848" cy="435761"/>
            </a:xfrm>
            <a:custGeom>
              <a:avLst/>
              <a:gdLst>
                <a:gd name="connsiteX0" fmla="*/ 3575685 w 3619500"/>
                <a:gd name="connsiteY0" fmla="*/ 2383155 h 2468879"/>
                <a:gd name="connsiteX1" fmla="*/ 3503295 w 3619500"/>
                <a:gd name="connsiteY1" fmla="*/ 2383155 h 2468879"/>
                <a:gd name="connsiteX2" fmla="*/ 3351848 w 3619500"/>
                <a:gd name="connsiteY2" fmla="*/ 695325 h 2468879"/>
                <a:gd name="connsiteX3" fmla="*/ 3518535 w 3619500"/>
                <a:gd name="connsiteY3" fmla="*/ 541973 h 2468879"/>
                <a:gd name="connsiteX4" fmla="*/ 3532823 w 3619500"/>
                <a:gd name="connsiteY4" fmla="*/ 512445 h 2468879"/>
                <a:gd name="connsiteX5" fmla="*/ 3521393 w 3619500"/>
                <a:gd name="connsiteY5" fmla="*/ 481965 h 2468879"/>
                <a:gd name="connsiteX6" fmla="*/ 3473768 w 3619500"/>
                <a:gd name="connsiteY6" fmla="*/ 430530 h 2468879"/>
                <a:gd name="connsiteX7" fmla="*/ 3564255 w 3619500"/>
                <a:gd name="connsiteY7" fmla="*/ 346710 h 2468879"/>
                <a:gd name="connsiteX8" fmla="*/ 3577590 w 3619500"/>
                <a:gd name="connsiteY8" fmla="*/ 317182 h 2468879"/>
                <a:gd name="connsiteX9" fmla="*/ 3566160 w 3619500"/>
                <a:gd name="connsiteY9" fmla="*/ 286703 h 2468879"/>
                <a:gd name="connsiteX10" fmla="*/ 3316605 w 3619500"/>
                <a:gd name="connsiteY10" fmla="*/ 13335 h 2468879"/>
                <a:gd name="connsiteX11" fmla="*/ 3287078 w 3619500"/>
                <a:gd name="connsiteY11" fmla="*/ 0 h 2468879"/>
                <a:gd name="connsiteX12" fmla="*/ 3256598 w 3619500"/>
                <a:gd name="connsiteY12" fmla="*/ 11430 h 2468879"/>
                <a:gd name="connsiteX13" fmla="*/ 3166110 w 3619500"/>
                <a:gd name="connsiteY13" fmla="*/ 95250 h 2468879"/>
                <a:gd name="connsiteX14" fmla="*/ 3118485 w 3619500"/>
                <a:gd name="connsiteY14" fmla="*/ 43815 h 2468879"/>
                <a:gd name="connsiteX15" fmla="*/ 3088958 w 3619500"/>
                <a:gd name="connsiteY15" fmla="*/ 30480 h 2468879"/>
                <a:gd name="connsiteX16" fmla="*/ 3058478 w 3619500"/>
                <a:gd name="connsiteY16" fmla="*/ 41910 h 2468879"/>
                <a:gd name="connsiteX17" fmla="*/ 2608898 w 3619500"/>
                <a:gd name="connsiteY17" fmla="*/ 456248 h 2468879"/>
                <a:gd name="connsiteX18" fmla="*/ 2606040 w 3619500"/>
                <a:gd name="connsiteY18" fmla="*/ 517207 h 2468879"/>
                <a:gd name="connsiteX19" fmla="*/ 2653665 w 3619500"/>
                <a:gd name="connsiteY19" fmla="*/ 568643 h 2468879"/>
                <a:gd name="connsiteX20" fmla="*/ 2297430 w 3619500"/>
                <a:gd name="connsiteY20" fmla="*/ 895350 h 2468879"/>
                <a:gd name="connsiteX21" fmla="*/ 2283143 w 3619500"/>
                <a:gd name="connsiteY21" fmla="*/ 924878 h 2468879"/>
                <a:gd name="connsiteX22" fmla="*/ 2294573 w 3619500"/>
                <a:gd name="connsiteY22" fmla="*/ 955357 h 2468879"/>
                <a:gd name="connsiteX23" fmla="*/ 2357438 w 3619500"/>
                <a:gd name="connsiteY23" fmla="*/ 1023938 h 2468879"/>
                <a:gd name="connsiteX24" fmla="*/ 2259330 w 3619500"/>
                <a:gd name="connsiteY24" fmla="*/ 1122045 h 2468879"/>
                <a:gd name="connsiteX25" fmla="*/ 2219325 w 3619500"/>
                <a:gd name="connsiteY25" fmla="*/ 1079183 h 2468879"/>
                <a:gd name="connsiteX26" fmla="*/ 2186940 w 3619500"/>
                <a:gd name="connsiteY26" fmla="*/ 1065848 h 2468879"/>
                <a:gd name="connsiteX27" fmla="*/ 2155508 w 3619500"/>
                <a:gd name="connsiteY27" fmla="*/ 1081088 h 2468879"/>
                <a:gd name="connsiteX28" fmla="*/ 2021205 w 3619500"/>
                <a:gd name="connsiteY28" fmla="*/ 1244918 h 2468879"/>
                <a:gd name="connsiteX29" fmla="*/ 1918335 w 3619500"/>
                <a:gd name="connsiteY29" fmla="*/ 1078230 h 2468879"/>
                <a:gd name="connsiteX30" fmla="*/ 1894523 w 3619500"/>
                <a:gd name="connsiteY30" fmla="*/ 1042035 h 2468879"/>
                <a:gd name="connsiteX31" fmla="*/ 1857375 w 3619500"/>
                <a:gd name="connsiteY31" fmla="*/ 1007745 h 2468879"/>
                <a:gd name="connsiteX32" fmla="*/ 1743075 w 3619500"/>
                <a:gd name="connsiteY32" fmla="*/ 974407 h 2468879"/>
                <a:gd name="connsiteX33" fmla="*/ 1765935 w 3619500"/>
                <a:gd name="connsiteY33" fmla="*/ 820103 h 2468879"/>
                <a:gd name="connsiteX34" fmla="*/ 1765935 w 3619500"/>
                <a:gd name="connsiteY34" fmla="*/ 640080 h 2468879"/>
                <a:gd name="connsiteX35" fmla="*/ 1765935 w 3619500"/>
                <a:gd name="connsiteY35" fmla="*/ 638175 h 2468879"/>
                <a:gd name="connsiteX36" fmla="*/ 1385888 w 3619500"/>
                <a:gd name="connsiteY36" fmla="*/ 291465 h 2468879"/>
                <a:gd name="connsiteX37" fmla="*/ 1005840 w 3619500"/>
                <a:gd name="connsiteY37" fmla="*/ 641032 h 2468879"/>
                <a:gd name="connsiteX38" fmla="*/ 1005840 w 3619500"/>
                <a:gd name="connsiteY38" fmla="*/ 822960 h 2468879"/>
                <a:gd name="connsiteX39" fmla="*/ 1027748 w 3619500"/>
                <a:gd name="connsiteY39" fmla="*/ 972503 h 2468879"/>
                <a:gd name="connsiteX40" fmla="*/ 854393 w 3619500"/>
                <a:gd name="connsiteY40" fmla="*/ 1076325 h 2468879"/>
                <a:gd name="connsiteX41" fmla="*/ 420053 w 3619500"/>
                <a:gd name="connsiteY41" fmla="*/ 1764030 h 2468879"/>
                <a:gd name="connsiteX42" fmla="*/ 418148 w 3619500"/>
                <a:gd name="connsiteY42" fmla="*/ 1769745 h 2468879"/>
                <a:gd name="connsiteX43" fmla="*/ 119063 w 3619500"/>
                <a:gd name="connsiteY43" fmla="*/ 2207895 h 2468879"/>
                <a:gd name="connsiteX44" fmla="*/ 118110 w 3619500"/>
                <a:gd name="connsiteY44" fmla="*/ 2220278 h 2468879"/>
                <a:gd name="connsiteX45" fmla="*/ 188595 w 3619500"/>
                <a:gd name="connsiteY45" fmla="*/ 2383155 h 2468879"/>
                <a:gd name="connsiteX46" fmla="*/ 42863 w 3619500"/>
                <a:gd name="connsiteY46" fmla="*/ 2383155 h 2468879"/>
                <a:gd name="connsiteX47" fmla="*/ 0 w 3619500"/>
                <a:gd name="connsiteY47" fmla="*/ 2426018 h 2468879"/>
                <a:gd name="connsiteX48" fmla="*/ 42863 w 3619500"/>
                <a:gd name="connsiteY48" fmla="*/ 2468880 h 2468879"/>
                <a:gd name="connsiteX49" fmla="*/ 3576638 w 3619500"/>
                <a:gd name="connsiteY49" fmla="*/ 2468880 h 2468879"/>
                <a:gd name="connsiteX50" fmla="*/ 3619500 w 3619500"/>
                <a:gd name="connsiteY50" fmla="*/ 2426018 h 2468879"/>
                <a:gd name="connsiteX51" fmla="*/ 3575685 w 3619500"/>
                <a:gd name="connsiteY51" fmla="*/ 2383155 h 2468879"/>
                <a:gd name="connsiteX52" fmla="*/ 195263 w 3619500"/>
                <a:gd name="connsiteY52" fmla="*/ 2222183 h 2468879"/>
                <a:gd name="connsiteX53" fmla="*/ 195263 w 3619500"/>
                <a:gd name="connsiteY53" fmla="*/ 2216468 h 2468879"/>
                <a:gd name="connsiteX54" fmla="*/ 354330 w 3619500"/>
                <a:gd name="connsiteY54" fmla="*/ 2067878 h 2468879"/>
                <a:gd name="connsiteX55" fmla="*/ 513398 w 3619500"/>
                <a:gd name="connsiteY55" fmla="*/ 2220278 h 2468879"/>
                <a:gd name="connsiteX56" fmla="*/ 354330 w 3619500"/>
                <a:gd name="connsiteY56" fmla="*/ 2372678 h 2468879"/>
                <a:gd name="connsiteX57" fmla="*/ 195263 w 3619500"/>
                <a:gd name="connsiteY57" fmla="*/ 2222183 h 2468879"/>
                <a:gd name="connsiteX58" fmla="*/ 195263 w 3619500"/>
                <a:gd name="connsiteY58" fmla="*/ 2222183 h 2468879"/>
                <a:gd name="connsiteX59" fmla="*/ 964882 w 3619500"/>
                <a:gd name="connsiteY59" fmla="*/ 2205990 h 2468879"/>
                <a:gd name="connsiteX60" fmla="*/ 1123950 w 3619500"/>
                <a:gd name="connsiteY60" fmla="*/ 2185988 h 2468879"/>
                <a:gd name="connsiteX61" fmla="*/ 1342073 w 3619500"/>
                <a:gd name="connsiteY61" fmla="*/ 2239328 h 2468879"/>
                <a:gd name="connsiteX62" fmla="*/ 1423035 w 3619500"/>
                <a:gd name="connsiteY62" fmla="*/ 2278380 h 2468879"/>
                <a:gd name="connsiteX63" fmla="*/ 1575435 w 3619500"/>
                <a:gd name="connsiteY63" fmla="*/ 2383155 h 2468879"/>
                <a:gd name="connsiteX64" fmla="*/ 962025 w 3619500"/>
                <a:gd name="connsiteY64" fmla="*/ 2383155 h 2468879"/>
                <a:gd name="connsiteX65" fmla="*/ 964882 w 3619500"/>
                <a:gd name="connsiteY65" fmla="*/ 2205990 h 2468879"/>
                <a:gd name="connsiteX66" fmla="*/ 964882 w 3619500"/>
                <a:gd name="connsiteY66" fmla="*/ 2205990 h 2468879"/>
                <a:gd name="connsiteX67" fmla="*/ 884873 w 3619500"/>
                <a:gd name="connsiteY67" fmla="*/ 2383155 h 2468879"/>
                <a:gd name="connsiteX68" fmla="*/ 620078 w 3619500"/>
                <a:gd name="connsiteY68" fmla="*/ 2383155 h 2468879"/>
                <a:gd name="connsiteX69" fmla="*/ 743903 w 3619500"/>
                <a:gd name="connsiteY69" fmla="*/ 2306003 h 2468879"/>
                <a:gd name="connsiteX70" fmla="*/ 824865 w 3619500"/>
                <a:gd name="connsiteY70" fmla="*/ 2256473 h 2468879"/>
                <a:gd name="connsiteX71" fmla="*/ 886778 w 3619500"/>
                <a:gd name="connsiteY71" fmla="*/ 2229803 h 2468879"/>
                <a:gd name="connsiteX72" fmla="*/ 884873 w 3619500"/>
                <a:gd name="connsiteY72" fmla="*/ 2383155 h 2468879"/>
                <a:gd name="connsiteX73" fmla="*/ 1991678 w 3619500"/>
                <a:gd name="connsiteY73" fmla="*/ 2125028 h 2468879"/>
                <a:gd name="connsiteX74" fmla="*/ 1852613 w 3619500"/>
                <a:gd name="connsiteY74" fmla="*/ 2045017 h 2468879"/>
                <a:gd name="connsiteX75" fmla="*/ 1835468 w 3619500"/>
                <a:gd name="connsiteY75" fmla="*/ 2038350 h 2468879"/>
                <a:gd name="connsiteX76" fmla="*/ 1804035 w 3619500"/>
                <a:gd name="connsiteY76" fmla="*/ 1965008 h 2468879"/>
                <a:gd name="connsiteX77" fmla="*/ 1965960 w 3619500"/>
                <a:gd name="connsiteY77" fmla="*/ 2033588 h 2468879"/>
                <a:gd name="connsiteX78" fmla="*/ 1992630 w 3619500"/>
                <a:gd name="connsiteY78" fmla="*/ 2025967 h 2468879"/>
                <a:gd name="connsiteX79" fmla="*/ 1989773 w 3619500"/>
                <a:gd name="connsiteY79" fmla="*/ 1998345 h 2468879"/>
                <a:gd name="connsiteX80" fmla="*/ 1864995 w 3619500"/>
                <a:gd name="connsiteY80" fmla="*/ 1875473 h 2468879"/>
                <a:gd name="connsiteX81" fmla="*/ 2029778 w 3619500"/>
                <a:gd name="connsiteY81" fmla="*/ 1876425 h 2468879"/>
                <a:gd name="connsiteX82" fmla="*/ 2133600 w 3619500"/>
                <a:gd name="connsiteY82" fmla="*/ 2047875 h 2468879"/>
                <a:gd name="connsiteX83" fmla="*/ 2255520 w 3619500"/>
                <a:gd name="connsiteY83" fmla="*/ 2246948 h 2468879"/>
                <a:gd name="connsiteX84" fmla="*/ 2357438 w 3619500"/>
                <a:gd name="connsiteY84" fmla="*/ 2318385 h 2468879"/>
                <a:gd name="connsiteX85" fmla="*/ 2392680 w 3619500"/>
                <a:gd name="connsiteY85" fmla="*/ 2322195 h 2468879"/>
                <a:gd name="connsiteX86" fmla="*/ 2479358 w 3619500"/>
                <a:gd name="connsiteY86" fmla="*/ 2296478 h 2468879"/>
                <a:gd name="connsiteX87" fmla="*/ 2550795 w 3619500"/>
                <a:gd name="connsiteY87" fmla="*/ 2194560 h 2468879"/>
                <a:gd name="connsiteX88" fmla="*/ 2529840 w 3619500"/>
                <a:gd name="connsiteY88" fmla="*/ 2072640 h 2468879"/>
                <a:gd name="connsiteX89" fmla="*/ 2290763 w 3619500"/>
                <a:gd name="connsiteY89" fmla="*/ 1685925 h 2468879"/>
                <a:gd name="connsiteX90" fmla="*/ 2191703 w 3619500"/>
                <a:gd name="connsiteY90" fmla="*/ 1521142 h 2468879"/>
                <a:gd name="connsiteX91" fmla="*/ 2420303 w 3619500"/>
                <a:gd name="connsiteY91" fmla="*/ 1374458 h 2468879"/>
                <a:gd name="connsiteX92" fmla="*/ 2439353 w 3619500"/>
                <a:gd name="connsiteY92" fmla="*/ 1343978 h 2468879"/>
                <a:gd name="connsiteX93" fmla="*/ 2427923 w 3619500"/>
                <a:gd name="connsiteY93" fmla="*/ 1309688 h 2468879"/>
                <a:gd name="connsiteX94" fmla="*/ 2383155 w 3619500"/>
                <a:gd name="connsiteY94" fmla="*/ 1261110 h 2468879"/>
                <a:gd name="connsiteX95" fmla="*/ 2484120 w 3619500"/>
                <a:gd name="connsiteY95" fmla="*/ 1165860 h 2468879"/>
                <a:gd name="connsiteX96" fmla="*/ 2543175 w 3619500"/>
                <a:gd name="connsiteY96" fmla="*/ 1229678 h 2468879"/>
                <a:gd name="connsiteX97" fmla="*/ 2574608 w 3619500"/>
                <a:gd name="connsiteY97" fmla="*/ 1243965 h 2468879"/>
                <a:gd name="connsiteX98" fmla="*/ 2603183 w 3619500"/>
                <a:gd name="connsiteY98" fmla="*/ 1232535 h 2468879"/>
                <a:gd name="connsiteX99" fmla="*/ 2775585 w 3619500"/>
                <a:gd name="connsiteY99" fmla="*/ 1074420 h 2468879"/>
                <a:gd name="connsiteX100" fmla="*/ 2661285 w 3619500"/>
                <a:gd name="connsiteY100" fmla="*/ 2383155 h 2468879"/>
                <a:gd name="connsiteX101" fmla="*/ 2020253 w 3619500"/>
                <a:gd name="connsiteY101" fmla="*/ 2383155 h 2468879"/>
                <a:gd name="connsiteX102" fmla="*/ 2020253 w 3619500"/>
                <a:gd name="connsiteY102" fmla="*/ 2162175 h 2468879"/>
                <a:gd name="connsiteX103" fmla="*/ 1991678 w 3619500"/>
                <a:gd name="connsiteY103" fmla="*/ 2125028 h 2468879"/>
                <a:gd name="connsiteX104" fmla="*/ 1744028 w 3619500"/>
                <a:gd name="connsiteY104" fmla="*/ 1930717 h 2468879"/>
                <a:gd name="connsiteX105" fmla="*/ 1788795 w 3619500"/>
                <a:gd name="connsiteY105" fmla="*/ 2036445 h 2468879"/>
                <a:gd name="connsiteX106" fmla="*/ 1707833 w 3619500"/>
                <a:gd name="connsiteY106" fmla="*/ 1954530 h 2468879"/>
                <a:gd name="connsiteX107" fmla="*/ 1684020 w 3619500"/>
                <a:gd name="connsiteY107" fmla="*/ 1949767 h 2468879"/>
                <a:gd name="connsiteX108" fmla="*/ 1670685 w 3619500"/>
                <a:gd name="connsiteY108" fmla="*/ 1969770 h 2468879"/>
                <a:gd name="connsiteX109" fmla="*/ 1671638 w 3619500"/>
                <a:gd name="connsiteY109" fmla="*/ 2085023 h 2468879"/>
                <a:gd name="connsiteX110" fmla="*/ 1628775 w 3619500"/>
                <a:gd name="connsiteY110" fmla="*/ 1978342 h 2468879"/>
                <a:gd name="connsiteX111" fmla="*/ 1608773 w 3619500"/>
                <a:gd name="connsiteY111" fmla="*/ 1965008 h 2468879"/>
                <a:gd name="connsiteX112" fmla="*/ 1588770 w 3619500"/>
                <a:gd name="connsiteY112" fmla="*/ 1978342 h 2468879"/>
                <a:gd name="connsiteX113" fmla="*/ 1545908 w 3619500"/>
                <a:gd name="connsiteY113" fmla="*/ 2085023 h 2468879"/>
                <a:gd name="connsiteX114" fmla="*/ 1546860 w 3619500"/>
                <a:gd name="connsiteY114" fmla="*/ 1969770 h 2468879"/>
                <a:gd name="connsiteX115" fmla="*/ 1533525 w 3619500"/>
                <a:gd name="connsiteY115" fmla="*/ 1949767 h 2468879"/>
                <a:gd name="connsiteX116" fmla="*/ 1509713 w 3619500"/>
                <a:gd name="connsiteY116" fmla="*/ 1954530 h 2468879"/>
                <a:gd name="connsiteX117" fmla="*/ 1428750 w 3619500"/>
                <a:gd name="connsiteY117" fmla="*/ 2036445 h 2468879"/>
                <a:gd name="connsiteX118" fmla="*/ 1473518 w 3619500"/>
                <a:gd name="connsiteY118" fmla="*/ 1930717 h 2468879"/>
                <a:gd name="connsiteX119" fmla="*/ 1468755 w 3619500"/>
                <a:gd name="connsiteY119" fmla="*/ 1906905 h 2468879"/>
                <a:gd name="connsiteX120" fmla="*/ 1444943 w 3619500"/>
                <a:gd name="connsiteY120" fmla="*/ 1902142 h 2468879"/>
                <a:gd name="connsiteX121" fmla="*/ 1339215 w 3619500"/>
                <a:gd name="connsiteY121" fmla="*/ 1946910 h 2468879"/>
                <a:gd name="connsiteX122" fmla="*/ 1421130 w 3619500"/>
                <a:gd name="connsiteY122" fmla="*/ 1865948 h 2468879"/>
                <a:gd name="connsiteX123" fmla="*/ 1425893 w 3619500"/>
                <a:gd name="connsiteY123" fmla="*/ 1842135 h 2468879"/>
                <a:gd name="connsiteX124" fmla="*/ 1405890 w 3619500"/>
                <a:gd name="connsiteY124" fmla="*/ 1828800 h 2468879"/>
                <a:gd name="connsiteX125" fmla="*/ 1405890 w 3619500"/>
                <a:gd name="connsiteY125" fmla="*/ 1828800 h 2468879"/>
                <a:gd name="connsiteX126" fmla="*/ 1298258 w 3619500"/>
                <a:gd name="connsiteY126" fmla="*/ 1829753 h 2468879"/>
                <a:gd name="connsiteX127" fmla="*/ 1298258 w 3619500"/>
                <a:gd name="connsiteY127" fmla="*/ 1826895 h 2468879"/>
                <a:gd name="connsiteX128" fmla="*/ 1397318 w 3619500"/>
                <a:gd name="connsiteY128" fmla="*/ 1786890 h 2468879"/>
                <a:gd name="connsiteX129" fmla="*/ 1410653 w 3619500"/>
                <a:gd name="connsiteY129" fmla="*/ 1766888 h 2468879"/>
                <a:gd name="connsiteX130" fmla="*/ 1397318 w 3619500"/>
                <a:gd name="connsiteY130" fmla="*/ 1746885 h 2468879"/>
                <a:gd name="connsiteX131" fmla="*/ 1290638 w 3619500"/>
                <a:gd name="connsiteY131" fmla="*/ 1704023 h 2468879"/>
                <a:gd name="connsiteX132" fmla="*/ 1405890 w 3619500"/>
                <a:gd name="connsiteY132" fmla="*/ 1704975 h 2468879"/>
                <a:gd name="connsiteX133" fmla="*/ 1425893 w 3619500"/>
                <a:gd name="connsiteY133" fmla="*/ 1691640 h 2468879"/>
                <a:gd name="connsiteX134" fmla="*/ 1421130 w 3619500"/>
                <a:gd name="connsiteY134" fmla="*/ 1667828 h 2468879"/>
                <a:gd name="connsiteX135" fmla="*/ 1339215 w 3619500"/>
                <a:gd name="connsiteY135" fmla="*/ 1586865 h 2468879"/>
                <a:gd name="connsiteX136" fmla="*/ 1444943 w 3619500"/>
                <a:gd name="connsiteY136" fmla="*/ 1631633 h 2468879"/>
                <a:gd name="connsiteX137" fmla="*/ 1468755 w 3619500"/>
                <a:gd name="connsiteY137" fmla="*/ 1626870 h 2468879"/>
                <a:gd name="connsiteX138" fmla="*/ 1473518 w 3619500"/>
                <a:gd name="connsiteY138" fmla="*/ 1603058 h 2468879"/>
                <a:gd name="connsiteX139" fmla="*/ 1428750 w 3619500"/>
                <a:gd name="connsiteY139" fmla="*/ 1497330 h 2468879"/>
                <a:gd name="connsiteX140" fmla="*/ 1509713 w 3619500"/>
                <a:gd name="connsiteY140" fmla="*/ 1579245 h 2468879"/>
                <a:gd name="connsiteX141" fmla="*/ 1533525 w 3619500"/>
                <a:gd name="connsiteY141" fmla="*/ 1584008 h 2468879"/>
                <a:gd name="connsiteX142" fmla="*/ 1546860 w 3619500"/>
                <a:gd name="connsiteY142" fmla="*/ 1564005 h 2468879"/>
                <a:gd name="connsiteX143" fmla="*/ 1545908 w 3619500"/>
                <a:gd name="connsiteY143" fmla="*/ 1448753 h 2468879"/>
                <a:gd name="connsiteX144" fmla="*/ 1588770 w 3619500"/>
                <a:gd name="connsiteY144" fmla="*/ 1555433 h 2468879"/>
                <a:gd name="connsiteX145" fmla="*/ 1629728 w 3619500"/>
                <a:gd name="connsiteY145" fmla="*/ 1555433 h 2468879"/>
                <a:gd name="connsiteX146" fmla="*/ 1672590 w 3619500"/>
                <a:gd name="connsiteY146" fmla="*/ 1448753 h 2468879"/>
                <a:gd name="connsiteX147" fmla="*/ 1671638 w 3619500"/>
                <a:gd name="connsiteY147" fmla="*/ 1564005 h 2468879"/>
                <a:gd name="connsiteX148" fmla="*/ 1684973 w 3619500"/>
                <a:gd name="connsiteY148" fmla="*/ 1584008 h 2468879"/>
                <a:gd name="connsiteX149" fmla="*/ 1708785 w 3619500"/>
                <a:gd name="connsiteY149" fmla="*/ 1579245 h 2468879"/>
                <a:gd name="connsiteX150" fmla="*/ 1789748 w 3619500"/>
                <a:gd name="connsiteY150" fmla="*/ 1497330 h 2468879"/>
                <a:gd name="connsiteX151" fmla="*/ 1744980 w 3619500"/>
                <a:gd name="connsiteY151" fmla="*/ 1603058 h 2468879"/>
                <a:gd name="connsiteX152" fmla="*/ 1749743 w 3619500"/>
                <a:gd name="connsiteY152" fmla="*/ 1626870 h 2468879"/>
                <a:gd name="connsiteX153" fmla="*/ 1773555 w 3619500"/>
                <a:gd name="connsiteY153" fmla="*/ 1631633 h 2468879"/>
                <a:gd name="connsiteX154" fmla="*/ 1827848 w 3619500"/>
                <a:gd name="connsiteY154" fmla="*/ 1608773 h 2468879"/>
                <a:gd name="connsiteX155" fmla="*/ 1827848 w 3619500"/>
                <a:gd name="connsiteY155" fmla="*/ 1608773 h 2468879"/>
                <a:gd name="connsiteX156" fmla="*/ 1879283 w 3619500"/>
                <a:gd name="connsiteY156" fmla="*/ 1586865 h 2468879"/>
                <a:gd name="connsiteX157" fmla="*/ 1797368 w 3619500"/>
                <a:gd name="connsiteY157" fmla="*/ 1667828 h 2468879"/>
                <a:gd name="connsiteX158" fmla="*/ 1792605 w 3619500"/>
                <a:gd name="connsiteY158" fmla="*/ 1691640 h 2468879"/>
                <a:gd name="connsiteX159" fmla="*/ 1812608 w 3619500"/>
                <a:gd name="connsiteY159" fmla="*/ 1704975 h 2468879"/>
                <a:gd name="connsiteX160" fmla="*/ 1812608 w 3619500"/>
                <a:gd name="connsiteY160" fmla="*/ 1704975 h 2468879"/>
                <a:gd name="connsiteX161" fmla="*/ 1927860 w 3619500"/>
                <a:gd name="connsiteY161" fmla="*/ 1704023 h 2468879"/>
                <a:gd name="connsiteX162" fmla="*/ 1927860 w 3619500"/>
                <a:gd name="connsiteY162" fmla="*/ 1704023 h 2468879"/>
                <a:gd name="connsiteX163" fmla="*/ 1821180 w 3619500"/>
                <a:gd name="connsiteY163" fmla="*/ 1746885 h 2468879"/>
                <a:gd name="connsiteX164" fmla="*/ 1807845 w 3619500"/>
                <a:gd name="connsiteY164" fmla="*/ 1766888 h 2468879"/>
                <a:gd name="connsiteX165" fmla="*/ 1821180 w 3619500"/>
                <a:gd name="connsiteY165" fmla="*/ 1786890 h 2468879"/>
                <a:gd name="connsiteX166" fmla="*/ 1927860 w 3619500"/>
                <a:gd name="connsiteY166" fmla="*/ 1829753 h 2468879"/>
                <a:gd name="connsiteX167" fmla="*/ 1812608 w 3619500"/>
                <a:gd name="connsiteY167" fmla="*/ 1828800 h 2468879"/>
                <a:gd name="connsiteX168" fmla="*/ 1812608 w 3619500"/>
                <a:gd name="connsiteY168" fmla="*/ 1828800 h 2468879"/>
                <a:gd name="connsiteX169" fmla="*/ 1792605 w 3619500"/>
                <a:gd name="connsiteY169" fmla="*/ 1842135 h 2468879"/>
                <a:gd name="connsiteX170" fmla="*/ 1797368 w 3619500"/>
                <a:gd name="connsiteY170" fmla="*/ 1865948 h 2468879"/>
                <a:gd name="connsiteX171" fmla="*/ 1879283 w 3619500"/>
                <a:gd name="connsiteY171" fmla="*/ 1946910 h 2468879"/>
                <a:gd name="connsiteX172" fmla="*/ 1773555 w 3619500"/>
                <a:gd name="connsiteY172" fmla="*/ 1902142 h 2468879"/>
                <a:gd name="connsiteX173" fmla="*/ 1749743 w 3619500"/>
                <a:gd name="connsiteY173" fmla="*/ 1906905 h 2468879"/>
                <a:gd name="connsiteX174" fmla="*/ 1744028 w 3619500"/>
                <a:gd name="connsiteY174" fmla="*/ 1930717 h 2468879"/>
                <a:gd name="connsiteX175" fmla="*/ 1152525 w 3619500"/>
                <a:gd name="connsiteY175" fmla="*/ 1856423 h 2468879"/>
                <a:gd name="connsiteX176" fmla="*/ 1174433 w 3619500"/>
                <a:gd name="connsiteY176" fmla="*/ 1874520 h 2468879"/>
                <a:gd name="connsiteX177" fmla="*/ 1174433 w 3619500"/>
                <a:gd name="connsiteY177" fmla="*/ 1874520 h 2468879"/>
                <a:gd name="connsiteX178" fmla="*/ 1349693 w 3619500"/>
                <a:gd name="connsiteY178" fmla="*/ 1873567 h 2468879"/>
                <a:gd name="connsiteX179" fmla="*/ 1234440 w 3619500"/>
                <a:gd name="connsiteY179" fmla="*/ 1986915 h 2468879"/>
                <a:gd name="connsiteX180" fmla="*/ 816293 w 3619500"/>
                <a:gd name="connsiteY180" fmla="*/ 2017395 h 2468879"/>
                <a:gd name="connsiteX181" fmla="*/ 651510 w 3619500"/>
                <a:gd name="connsiteY181" fmla="*/ 1983105 h 2468879"/>
                <a:gd name="connsiteX182" fmla="*/ 744855 w 3619500"/>
                <a:gd name="connsiteY182" fmla="*/ 1851660 h 2468879"/>
                <a:gd name="connsiteX183" fmla="*/ 1170623 w 3619500"/>
                <a:gd name="connsiteY183" fmla="*/ 1830705 h 2468879"/>
                <a:gd name="connsiteX184" fmla="*/ 1165860 w 3619500"/>
                <a:gd name="connsiteY184" fmla="*/ 1832610 h 2468879"/>
                <a:gd name="connsiteX185" fmla="*/ 1152525 w 3619500"/>
                <a:gd name="connsiteY185" fmla="*/ 1856423 h 2468879"/>
                <a:gd name="connsiteX186" fmla="*/ 1383030 w 3619500"/>
                <a:gd name="connsiteY186" fmla="*/ 2027873 h 2468879"/>
                <a:gd name="connsiteX187" fmla="*/ 1312545 w 3619500"/>
                <a:gd name="connsiteY187" fmla="*/ 2005013 h 2468879"/>
                <a:gd name="connsiteX188" fmla="*/ 1409700 w 3619500"/>
                <a:gd name="connsiteY188" fmla="*/ 1964055 h 2468879"/>
                <a:gd name="connsiteX189" fmla="*/ 1383030 w 3619500"/>
                <a:gd name="connsiteY189" fmla="*/ 2027873 h 2468879"/>
                <a:gd name="connsiteX190" fmla="*/ 1500188 w 3619500"/>
                <a:gd name="connsiteY190" fmla="*/ 2083117 h 2468879"/>
                <a:gd name="connsiteX191" fmla="*/ 1463993 w 3619500"/>
                <a:gd name="connsiteY191" fmla="*/ 2065973 h 2468879"/>
                <a:gd name="connsiteX192" fmla="*/ 1462088 w 3619500"/>
                <a:gd name="connsiteY192" fmla="*/ 2065020 h 2468879"/>
                <a:gd name="connsiteX193" fmla="*/ 1501140 w 3619500"/>
                <a:gd name="connsiteY193" fmla="*/ 2025015 h 2468879"/>
                <a:gd name="connsiteX194" fmla="*/ 1500188 w 3619500"/>
                <a:gd name="connsiteY194" fmla="*/ 2083117 h 2468879"/>
                <a:gd name="connsiteX195" fmla="*/ 2121218 w 3619500"/>
                <a:gd name="connsiteY195" fmla="*/ 1565910 h 2468879"/>
                <a:gd name="connsiteX196" fmla="*/ 2218373 w 3619500"/>
                <a:gd name="connsiteY196" fmla="*/ 1728788 h 2468879"/>
                <a:gd name="connsiteX197" fmla="*/ 2457450 w 3619500"/>
                <a:gd name="connsiteY197" fmla="*/ 2116455 h 2468879"/>
                <a:gd name="connsiteX198" fmla="*/ 2467928 w 3619500"/>
                <a:gd name="connsiteY198" fmla="*/ 2173605 h 2468879"/>
                <a:gd name="connsiteX199" fmla="*/ 2434590 w 3619500"/>
                <a:gd name="connsiteY199" fmla="*/ 2221230 h 2468879"/>
                <a:gd name="connsiteX200" fmla="*/ 2329815 w 3619500"/>
                <a:gd name="connsiteY200" fmla="*/ 2198370 h 2468879"/>
                <a:gd name="connsiteX201" fmla="*/ 2030730 w 3619500"/>
                <a:gd name="connsiteY201" fmla="*/ 1707833 h 2468879"/>
                <a:gd name="connsiteX202" fmla="*/ 2049780 w 3619500"/>
                <a:gd name="connsiteY202" fmla="*/ 1700213 h 2468879"/>
                <a:gd name="connsiteX203" fmla="*/ 2063115 w 3619500"/>
                <a:gd name="connsiteY203" fmla="*/ 1675448 h 2468879"/>
                <a:gd name="connsiteX204" fmla="*/ 2041208 w 3619500"/>
                <a:gd name="connsiteY204" fmla="*/ 1657350 h 2468879"/>
                <a:gd name="connsiteX205" fmla="*/ 2000250 w 3619500"/>
                <a:gd name="connsiteY205" fmla="*/ 1657350 h 2468879"/>
                <a:gd name="connsiteX206" fmla="*/ 1993583 w 3619500"/>
                <a:gd name="connsiteY206" fmla="*/ 1646873 h 2468879"/>
                <a:gd name="connsiteX207" fmla="*/ 2121218 w 3619500"/>
                <a:gd name="connsiteY207" fmla="*/ 1565910 h 2468879"/>
                <a:gd name="connsiteX208" fmla="*/ 1990725 w 3619500"/>
                <a:gd name="connsiteY208" fmla="*/ 1808798 h 2468879"/>
                <a:gd name="connsiteX209" fmla="*/ 1886903 w 3619500"/>
                <a:gd name="connsiteY209" fmla="*/ 1766888 h 2468879"/>
                <a:gd name="connsiteX210" fmla="*/ 1949768 w 3619500"/>
                <a:gd name="connsiteY210" fmla="*/ 1741170 h 2468879"/>
                <a:gd name="connsiteX211" fmla="*/ 1990725 w 3619500"/>
                <a:gd name="connsiteY211" fmla="*/ 1808798 h 2468879"/>
                <a:gd name="connsiteX212" fmla="*/ 1865948 w 3619500"/>
                <a:gd name="connsiteY212" fmla="*/ 1659255 h 2468879"/>
                <a:gd name="connsiteX213" fmla="*/ 1865948 w 3619500"/>
                <a:gd name="connsiteY213" fmla="*/ 1659255 h 2468879"/>
                <a:gd name="connsiteX214" fmla="*/ 1865948 w 3619500"/>
                <a:gd name="connsiteY214" fmla="*/ 1659255 h 2468879"/>
                <a:gd name="connsiteX215" fmla="*/ 1865948 w 3619500"/>
                <a:gd name="connsiteY215" fmla="*/ 1659255 h 2468879"/>
                <a:gd name="connsiteX216" fmla="*/ 2899410 w 3619500"/>
                <a:gd name="connsiteY216" fmla="*/ 658178 h 2468879"/>
                <a:gd name="connsiteX217" fmla="*/ 3081338 w 3619500"/>
                <a:gd name="connsiteY217" fmla="*/ 736282 h 2468879"/>
                <a:gd name="connsiteX218" fmla="*/ 3263265 w 3619500"/>
                <a:gd name="connsiteY218" fmla="*/ 657225 h 2468879"/>
                <a:gd name="connsiteX219" fmla="*/ 3417570 w 3619500"/>
                <a:gd name="connsiteY219" fmla="*/ 2382203 h 2468879"/>
                <a:gd name="connsiteX220" fmla="*/ 2747963 w 3619500"/>
                <a:gd name="connsiteY220" fmla="*/ 2382203 h 2468879"/>
                <a:gd name="connsiteX221" fmla="*/ 2899410 w 3619500"/>
                <a:gd name="connsiteY221" fmla="*/ 658178 h 2468879"/>
                <a:gd name="connsiteX222" fmla="*/ 2914650 w 3619500"/>
                <a:gd name="connsiteY222" fmla="*/ 484823 h 2468879"/>
                <a:gd name="connsiteX223" fmla="*/ 3081338 w 3619500"/>
                <a:gd name="connsiteY223" fmla="*/ 318135 h 2468879"/>
                <a:gd name="connsiteX224" fmla="*/ 3248025 w 3619500"/>
                <a:gd name="connsiteY224" fmla="*/ 484823 h 2468879"/>
                <a:gd name="connsiteX225" fmla="*/ 3244215 w 3619500"/>
                <a:gd name="connsiteY225" fmla="*/ 520065 h 2468879"/>
                <a:gd name="connsiteX226" fmla="*/ 3081338 w 3619500"/>
                <a:gd name="connsiteY226" fmla="*/ 651510 h 2468879"/>
                <a:gd name="connsiteX227" fmla="*/ 2915603 w 3619500"/>
                <a:gd name="connsiteY227" fmla="*/ 498157 h 2468879"/>
                <a:gd name="connsiteX228" fmla="*/ 2914650 w 3619500"/>
                <a:gd name="connsiteY228" fmla="*/ 484823 h 2468879"/>
                <a:gd name="connsiteX229" fmla="*/ 3342323 w 3619500"/>
                <a:gd name="connsiteY229" fmla="*/ 587693 h 2468879"/>
                <a:gd name="connsiteX230" fmla="*/ 3332798 w 3619500"/>
                <a:gd name="connsiteY230" fmla="*/ 481013 h 2468879"/>
                <a:gd name="connsiteX231" fmla="*/ 3332798 w 3619500"/>
                <a:gd name="connsiteY231" fmla="*/ 481013 h 2468879"/>
                <a:gd name="connsiteX232" fmla="*/ 3308033 w 3619500"/>
                <a:gd name="connsiteY232" fmla="*/ 377190 h 2468879"/>
                <a:gd name="connsiteX233" fmla="*/ 3381375 w 3619500"/>
                <a:gd name="connsiteY233" fmla="*/ 457200 h 2468879"/>
                <a:gd name="connsiteX234" fmla="*/ 3381375 w 3619500"/>
                <a:gd name="connsiteY234" fmla="*/ 457200 h 2468879"/>
                <a:gd name="connsiteX235" fmla="*/ 3381375 w 3619500"/>
                <a:gd name="connsiteY235" fmla="*/ 457200 h 2468879"/>
                <a:gd name="connsiteX236" fmla="*/ 3429000 w 3619500"/>
                <a:gd name="connsiteY236" fmla="*/ 508635 h 2468879"/>
                <a:gd name="connsiteX237" fmla="*/ 3342323 w 3619500"/>
                <a:gd name="connsiteY237" fmla="*/ 587693 h 2468879"/>
                <a:gd name="connsiteX238" fmla="*/ 3282315 w 3619500"/>
                <a:gd name="connsiteY238" fmla="*/ 102870 h 2468879"/>
                <a:gd name="connsiteX239" fmla="*/ 3474720 w 3619500"/>
                <a:gd name="connsiteY239" fmla="*/ 312420 h 2468879"/>
                <a:gd name="connsiteX240" fmla="*/ 3415665 w 3619500"/>
                <a:gd name="connsiteY240" fmla="*/ 366713 h 2468879"/>
                <a:gd name="connsiteX241" fmla="*/ 3223260 w 3619500"/>
                <a:gd name="connsiteY241" fmla="*/ 157163 h 2468879"/>
                <a:gd name="connsiteX242" fmla="*/ 3282315 w 3619500"/>
                <a:gd name="connsiteY242" fmla="*/ 102870 h 2468879"/>
                <a:gd name="connsiteX243" fmla="*/ 3084195 w 3619500"/>
                <a:gd name="connsiteY243" fmla="*/ 132398 h 2468879"/>
                <a:gd name="connsiteX244" fmla="*/ 3131820 w 3619500"/>
                <a:gd name="connsiteY244" fmla="*/ 183832 h 2468879"/>
                <a:gd name="connsiteX245" fmla="*/ 3131820 w 3619500"/>
                <a:gd name="connsiteY245" fmla="*/ 183832 h 2468879"/>
                <a:gd name="connsiteX246" fmla="*/ 3131820 w 3619500"/>
                <a:gd name="connsiteY246" fmla="*/ 183832 h 2468879"/>
                <a:gd name="connsiteX247" fmla="*/ 3208020 w 3619500"/>
                <a:gd name="connsiteY247" fmla="*/ 266700 h 2468879"/>
                <a:gd name="connsiteX248" fmla="*/ 3081338 w 3619500"/>
                <a:gd name="connsiteY248" fmla="*/ 232410 h 2468879"/>
                <a:gd name="connsiteX249" fmla="*/ 2828925 w 3619500"/>
                <a:gd name="connsiteY249" fmla="*/ 481013 h 2468879"/>
                <a:gd name="connsiteX250" fmla="*/ 2828925 w 3619500"/>
                <a:gd name="connsiteY250" fmla="*/ 481013 h 2468879"/>
                <a:gd name="connsiteX251" fmla="*/ 2816543 w 3619500"/>
                <a:gd name="connsiteY251" fmla="*/ 619125 h 2468879"/>
                <a:gd name="connsiteX252" fmla="*/ 2696528 w 3619500"/>
                <a:gd name="connsiteY252" fmla="*/ 488632 h 2468879"/>
                <a:gd name="connsiteX253" fmla="*/ 3084195 w 3619500"/>
                <a:gd name="connsiteY253" fmla="*/ 132398 h 2468879"/>
                <a:gd name="connsiteX254" fmla="*/ 2709863 w 3619500"/>
                <a:gd name="connsiteY254" fmla="*/ 629603 h 2468879"/>
                <a:gd name="connsiteX255" fmla="*/ 2806065 w 3619500"/>
                <a:gd name="connsiteY255" fmla="*/ 734378 h 2468879"/>
                <a:gd name="connsiteX256" fmla="*/ 2787968 w 3619500"/>
                <a:gd name="connsiteY256" fmla="*/ 944880 h 2468879"/>
                <a:gd name="connsiteX257" fmla="*/ 2578418 w 3619500"/>
                <a:gd name="connsiteY257" fmla="*/ 1137285 h 2468879"/>
                <a:gd name="connsiteX258" fmla="*/ 2386013 w 3619500"/>
                <a:gd name="connsiteY258" fmla="*/ 927735 h 2468879"/>
                <a:gd name="connsiteX259" fmla="*/ 2709863 w 3619500"/>
                <a:gd name="connsiteY259" fmla="*/ 629603 h 2468879"/>
                <a:gd name="connsiteX260" fmla="*/ 2414588 w 3619500"/>
                <a:gd name="connsiteY260" fmla="*/ 1085850 h 2468879"/>
                <a:gd name="connsiteX261" fmla="*/ 2440305 w 3619500"/>
                <a:gd name="connsiteY261" fmla="*/ 1113473 h 2468879"/>
                <a:gd name="connsiteX262" fmla="*/ 2339340 w 3619500"/>
                <a:gd name="connsiteY262" fmla="*/ 1208723 h 2468879"/>
                <a:gd name="connsiteX263" fmla="*/ 2316480 w 3619500"/>
                <a:gd name="connsiteY263" fmla="*/ 1183958 h 2468879"/>
                <a:gd name="connsiteX264" fmla="*/ 2414588 w 3619500"/>
                <a:gd name="connsiteY264" fmla="*/ 1085850 h 2468879"/>
                <a:gd name="connsiteX265" fmla="*/ 2188845 w 3619500"/>
                <a:gd name="connsiteY265" fmla="*/ 1172528 h 2468879"/>
                <a:gd name="connsiteX266" fmla="*/ 2332673 w 3619500"/>
                <a:gd name="connsiteY266" fmla="*/ 1327785 h 2468879"/>
                <a:gd name="connsiteX267" fmla="*/ 1958340 w 3619500"/>
                <a:gd name="connsiteY267" fmla="*/ 1568767 h 2468879"/>
                <a:gd name="connsiteX268" fmla="*/ 1991678 w 3619500"/>
                <a:gd name="connsiteY268" fmla="*/ 1536383 h 2468879"/>
                <a:gd name="connsiteX269" fmla="*/ 1994535 w 3619500"/>
                <a:gd name="connsiteY269" fmla="*/ 1508760 h 2468879"/>
                <a:gd name="connsiteX270" fmla="*/ 1967865 w 3619500"/>
                <a:gd name="connsiteY270" fmla="*/ 1501140 h 2468879"/>
                <a:gd name="connsiteX271" fmla="*/ 1894523 w 3619500"/>
                <a:gd name="connsiteY271" fmla="*/ 1532573 h 2468879"/>
                <a:gd name="connsiteX272" fmla="*/ 2188845 w 3619500"/>
                <a:gd name="connsiteY272" fmla="*/ 1172528 h 2468879"/>
                <a:gd name="connsiteX273" fmla="*/ 1386840 w 3619500"/>
                <a:gd name="connsiteY273" fmla="*/ 377190 h 2468879"/>
                <a:gd name="connsiteX274" fmla="*/ 1681163 w 3619500"/>
                <a:gd name="connsiteY274" fmla="*/ 641985 h 2468879"/>
                <a:gd name="connsiteX275" fmla="*/ 1681163 w 3619500"/>
                <a:gd name="connsiteY275" fmla="*/ 818198 h 2468879"/>
                <a:gd name="connsiteX276" fmla="*/ 1386840 w 3619500"/>
                <a:gd name="connsiteY276" fmla="*/ 1184910 h 2468879"/>
                <a:gd name="connsiteX277" fmla="*/ 1092518 w 3619500"/>
                <a:gd name="connsiteY277" fmla="*/ 821055 h 2468879"/>
                <a:gd name="connsiteX278" fmla="*/ 1092518 w 3619500"/>
                <a:gd name="connsiteY278" fmla="*/ 643890 h 2468879"/>
                <a:gd name="connsiteX279" fmla="*/ 1386840 w 3619500"/>
                <a:gd name="connsiteY279" fmla="*/ 377190 h 2468879"/>
                <a:gd name="connsiteX280" fmla="*/ 929640 w 3619500"/>
                <a:gd name="connsiteY280" fmla="*/ 1119188 h 2468879"/>
                <a:gd name="connsiteX281" fmla="*/ 932498 w 3619500"/>
                <a:gd name="connsiteY281" fmla="*/ 1114425 h 2468879"/>
                <a:gd name="connsiteX282" fmla="*/ 1058228 w 3619500"/>
                <a:gd name="connsiteY282" fmla="*/ 1055370 h 2468879"/>
                <a:gd name="connsiteX283" fmla="*/ 1387793 w 3619500"/>
                <a:gd name="connsiteY283" fmla="*/ 1269683 h 2468879"/>
                <a:gd name="connsiteX284" fmla="*/ 1715453 w 3619500"/>
                <a:gd name="connsiteY284" fmla="*/ 1058228 h 2468879"/>
                <a:gd name="connsiteX285" fmla="*/ 1810703 w 3619500"/>
                <a:gd name="connsiteY285" fmla="*/ 1077278 h 2468879"/>
                <a:gd name="connsiteX286" fmla="*/ 1829753 w 3619500"/>
                <a:gd name="connsiteY286" fmla="*/ 1094423 h 2468879"/>
                <a:gd name="connsiteX287" fmla="*/ 1844040 w 3619500"/>
                <a:gd name="connsiteY287" fmla="*/ 1116330 h 2468879"/>
                <a:gd name="connsiteX288" fmla="*/ 1845945 w 3619500"/>
                <a:gd name="connsiteY288" fmla="*/ 1120140 h 2468879"/>
                <a:gd name="connsiteX289" fmla="*/ 1963103 w 3619500"/>
                <a:gd name="connsiteY289" fmla="*/ 1312545 h 2468879"/>
                <a:gd name="connsiteX290" fmla="*/ 1863090 w 3619500"/>
                <a:gd name="connsiteY290" fmla="*/ 1434465 h 2468879"/>
                <a:gd name="connsiteX291" fmla="*/ 1875473 w 3619500"/>
                <a:gd name="connsiteY291" fmla="*/ 1405890 h 2468879"/>
                <a:gd name="connsiteX292" fmla="*/ 1867853 w 3619500"/>
                <a:gd name="connsiteY292" fmla="*/ 1379220 h 2468879"/>
                <a:gd name="connsiteX293" fmla="*/ 1840230 w 3619500"/>
                <a:gd name="connsiteY293" fmla="*/ 1382078 h 2468879"/>
                <a:gd name="connsiteX294" fmla="*/ 1717358 w 3619500"/>
                <a:gd name="connsiteY294" fmla="*/ 1506855 h 2468879"/>
                <a:gd name="connsiteX295" fmla="*/ 1718310 w 3619500"/>
                <a:gd name="connsiteY295" fmla="*/ 1331595 h 2468879"/>
                <a:gd name="connsiteX296" fmla="*/ 1700213 w 3619500"/>
                <a:gd name="connsiteY296" fmla="*/ 1309688 h 2468879"/>
                <a:gd name="connsiteX297" fmla="*/ 1675448 w 3619500"/>
                <a:gd name="connsiteY297" fmla="*/ 1323023 h 2468879"/>
                <a:gd name="connsiteX298" fmla="*/ 1609725 w 3619500"/>
                <a:gd name="connsiteY298" fmla="*/ 1485900 h 2468879"/>
                <a:gd name="connsiteX299" fmla="*/ 1544003 w 3619500"/>
                <a:gd name="connsiteY299" fmla="*/ 1323023 h 2468879"/>
                <a:gd name="connsiteX300" fmla="*/ 1519238 w 3619500"/>
                <a:gd name="connsiteY300" fmla="*/ 1309688 h 2468879"/>
                <a:gd name="connsiteX301" fmla="*/ 1501140 w 3619500"/>
                <a:gd name="connsiteY301" fmla="*/ 1331595 h 2468879"/>
                <a:gd name="connsiteX302" fmla="*/ 1502093 w 3619500"/>
                <a:gd name="connsiteY302" fmla="*/ 1506855 h 2468879"/>
                <a:gd name="connsiteX303" fmla="*/ 1379220 w 3619500"/>
                <a:gd name="connsiteY303" fmla="*/ 1382078 h 2468879"/>
                <a:gd name="connsiteX304" fmla="*/ 1351598 w 3619500"/>
                <a:gd name="connsiteY304" fmla="*/ 1379220 h 2468879"/>
                <a:gd name="connsiteX305" fmla="*/ 1343978 w 3619500"/>
                <a:gd name="connsiteY305" fmla="*/ 1405890 h 2468879"/>
                <a:gd name="connsiteX306" fmla="*/ 1412558 w 3619500"/>
                <a:gd name="connsiteY306" fmla="*/ 1567815 h 2468879"/>
                <a:gd name="connsiteX307" fmla="*/ 1250633 w 3619500"/>
                <a:gd name="connsiteY307" fmla="*/ 1499235 h 2468879"/>
                <a:gd name="connsiteX308" fmla="*/ 1223963 w 3619500"/>
                <a:gd name="connsiteY308" fmla="*/ 1506855 h 2468879"/>
                <a:gd name="connsiteX309" fmla="*/ 1226820 w 3619500"/>
                <a:gd name="connsiteY309" fmla="*/ 1534478 h 2468879"/>
                <a:gd name="connsiteX310" fmla="*/ 1351598 w 3619500"/>
                <a:gd name="connsiteY310" fmla="*/ 1657350 h 2468879"/>
                <a:gd name="connsiteX311" fmla="*/ 1245870 w 3619500"/>
                <a:gd name="connsiteY311" fmla="*/ 1656398 h 2468879"/>
                <a:gd name="connsiteX312" fmla="*/ 1183958 w 3619500"/>
                <a:gd name="connsiteY312" fmla="*/ 1647825 h 2468879"/>
                <a:gd name="connsiteX313" fmla="*/ 1157288 w 3619500"/>
                <a:gd name="connsiteY313" fmla="*/ 1644967 h 2468879"/>
                <a:gd name="connsiteX314" fmla="*/ 1048703 w 3619500"/>
                <a:gd name="connsiteY314" fmla="*/ 1614488 h 2468879"/>
                <a:gd name="connsiteX315" fmla="*/ 962978 w 3619500"/>
                <a:gd name="connsiteY315" fmla="*/ 1527810 h 2468879"/>
                <a:gd name="connsiteX316" fmla="*/ 965835 w 3619500"/>
                <a:gd name="connsiteY316" fmla="*/ 1347788 h 2468879"/>
                <a:gd name="connsiteX317" fmla="*/ 928688 w 3619500"/>
                <a:gd name="connsiteY317" fmla="*/ 1308735 h 2468879"/>
                <a:gd name="connsiteX318" fmla="*/ 889635 w 3619500"/>
                <a:gd name="connsiteY318" fmla="*/ 1345883 h 2468879"/>
                <a:gd name="connsiteX319" fmla="*/ 886778 w 3619500"/>
                <a:gd name="connsiteY319" fmla="*/ 1528763 h 2468879"/>
                <a:gd name="connsiteX320" fmla="*/ 803910 w 3619500"/>
                <a:gd name="connsiteY320" fmla="*/ 1618298 h 2468879"/>
                <a:gd name="connsiteX321" fmla="*/ 729615 w 3619500"/>
                <a:gd name="connsiteY321" fmla="*/ 1655445 h 2468879"/>
                <a:gd name="connsiteX322" fmla="*/ 678180 w 3619500"/>
                <a:gd name="connsiteY322" fmla="*/ 1665923 h 2468879"/>
                <a:gd name="connsiteX323" fmla="*/ 668655 w 3619500"/>
                <a:gd name="connsiteY323" fmla="*/ 1667828 h 2468879"/>
                <a:gd name="connsiteX324" fmla="*/ 561023 w 3619500"/>
                <a:gd name="connsiteY324" fmla="*/ 1701165 h 2468879"/>
                <a:gd name="connsiteX325" fmla="*/ 929640 w 3619500"/>
                <a:gd name="connsiteY325" fmla="*/ 1119188 h 2468879"/>
                <a:gd name="connsiteX326" fmla="*/ 688658 w 3619500"/>
                <a:gd name="connsiteY326" fmla="*/ 1744980 h 2468879"/>
                <a:gd name="connsiteX327" fmla="*/ 694373 w 3619500"/>
                <a:gd name="connsiteY327" fmla="*/ 1743075 h 2468879"/>
                <a:gd name="connsiteX328" fmla="*/ 744855 w 3619500"/>
                <a:gd name="connsiteY328" fmla="*/ 1732598 h 2468879"/>
                <a:gd name="connsiteX329" fmla="*/ 750570 w 3619500"/>
                <a:gd name="connsiteY329" fmla="*/ 1730692 h 2468879"/>
                <a:gd name="connsiteX330" fmla="*/ 874395 w 3619500"/>
                <a:gd name="connsiteY330" fmla="*/ 1643063 h 2468879"/>
                <a:gd name="connsiteX331" fmla="*/ 923925 w 3619500"/>
                <a:gd name="connsiteY331" fmla="*/ 1600200 h 2468879"/>
                <a:gd name="connsiteX332" fmla="*/ 975360 w 3619500"/>
                <a:gd name="connsiteY332" fmla="*/ 1644015 h 2468879"/>
                <a:gd name="connsiteX333" fmla="*/ 1143953 w 3619500"/>
                <a:gd name="connsiteY333" fmla="*/ 1721167 h 2468879"/>
                <a:gd name="connsiteX334" fmla="*/ 1172528 w 3619500"/>
                <a:gd name="connsiteY334" fmla="*/ 1724978 h 2468879"/>
                <a:gd name="connsiteX335" fmla="*/ 1228725 w 3619500"/>
                <a:gd name="connsiteY335" fmla="*/ 1732598 h 2468879"/>
                <a:gd name="connsiteX336" fmla="*/ 1244918 w 3619500"/>
                <a:gd name="connsiteY336" fmla="*/ 1732598 h 2468879"/>
                <a:gd name="connsiteX337" fmla="*/ 1326833 w 3619500"/>
                <a:gd name="connsiteY337" fmla="*/ 1765935 h 2468879"/>
                <a:gd name="connsiteX338" fmla="*/ 1270635 w 3619500"/>
                <a:gd name="connsiteY338" fmla="*/ 1788795 h 2468879"/>
                <a:gd name="connsiteX339" fmla="*/ 1200150 w 3619500"/>
                <a:gd name="connsiteY339" fmla="*/ 1767840 h 2468879"/>
                <a:gd name="connsiteX340" fmla="*/ 719138 w 3619500"/>
                <a:gd name="connsiteY340" fmla="*/ 1788795 h 2468879"/>
                <a:gd name="connsiteX341" fmla="*/ 588645 w 3619500"/>
                <a:gd name="connsiteY341" fmla="*/ 2005965 h 2468879"/>
                <a:gd name="connsiteX342" fmla="*/ 839153 w 3619500"/>
                <a:gd name="connsiteY342" fmla="*/ 2078355 h 2468879"/>
                <a:gd name="connsiteX343" fmla="*/ 1356360 w 3619500"/>
                <a:gd name="connsiteY343" fmla="*/ 2088833 h 2468879"/>
                <a:gd name="connsiteX344" fmla="*/ 1341120 w 3619500"/>
                <a:gd name="connsiteY344" fmla="*/ 2125028 h 2468879"/>
                <a:gd name="connsiteX345" fmla="*/ 1348740 w 3619500"/>
                <a:gd name="connsiteY345" fmla="*/ 2151698 h 2468879"/>
                <a:gd name="connsiteX346" fmla="*/ 1376363 w 3619500"/>
                <a:gd name="connsiteY346" fmla="*/ 2148840 h 2468879"/>
                <a:gd name="connsiteX347" fmla="*/ 1411605 w 3619500"/>
                <a:gd name="connsiteY347" fmla="*/ 2113598 h 2468879"/>
                <a:gd name="connsiteX348" fmla="*/ 1430655 w 3619500"/>
                <a:gd name="connsiteY348" fmla="*/ 2123123 h 2468879"/>
                <a:gd name="connsiteX349" fmla="*/ 1499235 w 3619500"/>
                <a:gd name="connsiteY349" fmla="*/ 2152650 h 2468879"/>
                <a:gd name="connsiteX350" fmla="*/ 1499235 w 3619500"/>
                <a:gd name="connsiteY350" fmla="*/ 2199323 h 2468879"/>
                <a:gd name="connsiteX351" fmla="*/ 1517333 w 3619500"/>
                <a:gd name="connsiteY351" fmla="*/ 2221230 h 2468879"/>
                <a:gd name="connsiteX352" fmla="*/ 1522095 w 3619500"/>
                <a:gd name="connsiteY352" fmla="*/ 2221230 h 2468879"/>
                <a:gd name="connsiteX353" fmla="*/ 1542098 w 3619500"/>
                <a:gd name="connsiteY353" fmla="*/ 2207895 h 2468879"/>
                <a:gd name="connsiteX354" fmla="*/ 1607820 w 3619500"/>
                <a:gd name="connsiteY354" fmla="*/ 2045017 h 2468879"/>
                <a:gd name="connsiteX355" fmla="*/ 1673543 w 3619500"/>
                <a:gd name="connsiteY355" fmla="*/ 2207895 h 2468879"/>
                <a:gd name="connsiteX356" fmla="*/ 1698308 w 3619500"/>
                <a:gd name="connsiteY356" fmla="*/ 2221230 h 2468879"/>
                <a:gd name="connsiteX357" fmla="*/ 1704023 w 3619500"/>
                <a:gd name="connsiteY357" fmla="*/ 2219325 h 2468879"/>
                <a:gd name="connsiteX358" fmla="*/ 1704023 w 3619500"/>
                <a:gd name="connsiteY358" fmla="*/ 2316480 h 2468879"/>
                <a:gd name="connsiteX359" fmla="*/ 1727835 w 3619500"/>
                <a:gd name="connsiteY359" fmla="*/ 2340293 h 2468879"/>
                <a:gd name="connsiteX360" fmla="*/ 1862138 w 3619500"/>
                <a:gd name="connsiteY360" fmla="*/ 2340293 h 2468879"/>
                <a:gd name="connsiteX361" fmla="*/ 1885950 w 3619500"/>
                <a:gd name="connsiteY361" fmla="*/ 2316480 h 2468879"/>
                <a:gd name="connsiteX362" fmla="*/ 1885950 w 3619500"/>
                <a:gd name="connsiteY362" fmla="*/ 2199323 h 2468879"/>
                <a:gd name="connsiteX363" fmla="*/ 1862138 w 3619500"/>
                <a:gd name="connsiteY363" fmla="*/ 2175510 h 2468879"/>
                <a:gd name="connsiteX364" fmla="*/ 1727835 w 3619500"/>
                <a:gd name="connsiteY364" fmla="*/ 2175510 h 2468879"/>
                <a:gd name="connsiteX365" fmla="*/ 1715453 w 3619500"/>
                <a:gd name="connsiteY365" fmla="*/ 2179320 h 2468879"/>
                <a:gd name="connsiteX366" fmla="*/ 1714500 w 3619500"/>
                <a:gd name="connsiteY366" fmla="*/ 2024063 h 2468879"/>
                <a:gd name="connsiteX367" fmla="*/ 1837373 w 3619500"/>
                <a:gd name="connsiteY367" fmla="*/ 2148840 h 2468879"/>
                <a:gd name="connsiteX368" fmla="*/ 1864995 w 3619500"/>
                <a:gd name="connsiteY368" fmla="*/ 2151698 h 2468879"/>
                <a:gd name="connsiteX369" fmla="*/ 1867853 w 3619500"/>
                <a:gd name="connsiteY369" fmla="*/ 2148840 h 2468879"/>
                <a:gd name="connsiteX370" fmla="*/ 1943100 w 3619500"/>
                <a:gd name="connsiteY370" fmla="*/ 2188845 h 2468879"/>
                <a:gd name="connsiteX371" fmla="*/ 1943100 w 3619500"/>
                <a:gd name="connsiteY371" fmla="*/ 2356485 h 2468879"/>
                <a:gd name="connsiteX372" fmla="*/ 1666875 w 3619500"/>
                <a:gd name="connsiteY372" fmla="*/ 2357438 h 2468879"/>
                <a:gd name="connsiteX373" fmla="*/ 1624965 w 3619500"/>
                <a:gd name="connsiteY373" fmla="*/ 2325053 h 2468879"/>
                <a:gd name="connsiteX374" fmla="*/ 1455420 w 3619500"/>
                <a:gd name="connsiteY374" fmla="*/ 2208848 h 2468879"/>
                <a:gd name="connsiteX375" fmla="*/ 1371600 w 3619500"/>
                <a:gd name="connsiteY375" fmla="*/ 2168843 h 2468879"/>
                <a:gd name="connsiteX376" fmla="*/ 1122045 w 3619500"/>
                <a:gd name="connsiteY376" fmla="*/ 2108835 h 2468879"/>
                <a:gd name="connsiteX377" fmla="*/ 790575 w 3619500"/>
                <a:gd name="connsiteY377" fmla="*/ 2187893 h 2468879"/>
                <a:gd name="connsiteX378" fmla="*/ 696278 w 3619500"/>
                <a:gd name="connsiteY378" fmla="*/ 2245043 h 2468879"/>
                <a:gd name="connsiteX379" fmla="*/ 561023 w 3619500"/>
                <a:gd name="connsiteY379" fmla="*/ 2325053 h 2468879"/>
                <a:gd name="connsiteX380" fmla="*/ 587693 w 3619500"/>
                <a:gd name="connsiteY380" fmla="*/ 2219325 h 2468879"/>
                <a:gd name="connsiteX381" fmla="*/ 352425 w 3619500"/>
                <a:gd name="connsiteY381" fmla="*/ 1990725 h 2468879"/>
                <a:gd name="connsiteX382" fmla="*/ 260985 w 3619500"/>
                <a:gd name="connsiteY382" fmla="*/ 2008823 h 2468879"/>
                <a:gd name="connsiteX383" fmla="*/ 688658 w 3619500"/>
                <a:gd name="connsiteY383" fmla="*/ 1744980 h 2468879"/>
                <a:gd name="connsiteX384" fmla="*/ 1751648 w 3619500"/>
                <a:gd name="connsiteY384" fmla="*/ 2292668 h 2468879"/>
                <a:gd name="connsiteX385" fmla="*/ 1751648 w 3619500"/>
                <a:gd name="connsiteY385" fmla="*/ 2223135 h 2468879"/>
                <a:gd name="connsiteX386" fmla="*/ 1838325 w 3619500"/>
                <a:gd name="connsiteY386" fmla="*/ 2223135 h 2468879"/>
                <a:gd name="connsiteX387" fmla="*/ 1838325 w 3619500"/>
                <a:gd name="connsiteY387" fmla="*/ 2292668 h 2468879"/>
                <a:gd name="connsiteX388" fmla="*/ 1751648 w 3619500"/>
                <a:gd name="connsiteY388" fmla="*/ 2292668 h 246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Lst>
              <a:rect l="l" t="t" r="r" b="b"/>
              <a:pathLst>
                <a:path w="3619500" h="2468879">
                  <a:moveTo>
                    <a:pt x="3575685" y="2383155"/>
                  </a:moveTo>
                  <a:lnTo>
                    <a:pt x="3503295" y="2383155"/>
                  </a:lnTo>
                  <a:lnTo>
                    <a:pt x="3351848" y="695325"/>
                  </a:lnTo>
                  <a:lnTo>
                    <a:pt x="3518535" y="541973"/>
                  </a:lnTo>
                  <a:cubicBezTo>
                    <a:pt x="3527108" y="534353"/>
                    <a:pt x="3531870" y="523875"/>
                    <a:pt x="3532823" y="512445"/>
                  </a:cubicBezTo>
                  <a:cubicBezTo>
                    <a:pt x="3533775" y="501015"/>
                    <a:pt x="3529013" y="489585"/>
                    <a:pt x="3521393" y="481965"/>
                  </a:cubicBezTo>
                  <a:lnTo>
                    <a:pt x="3473768" y="430530"/>
                  </a:lnTo>
                  <a:lnTo>
                    <a:pt x="3564255" y="346710"/>
                  </a:lnTo>
                  <a:cubicBezTo>
                    <a:pt x="3572828" y="339090"/>
                    <a:pt x="3577590" y="328613"/>
                    <a:pt x="3577590" y="317182"/>
                  </a:cubicBezTo>
                  <a:cubicBezTo>
                    <a:pt x="3577590" y="305753"/>
                    <a:pt x="3573780" y="294323"/>
                    <a:pt x="3566160" y="286703"/>
                  </a:cubicBezTo>
                  <a:lnTo>
                    <a:pt x="3316605" y="13335"/>
                  </a:lnTo>
                  <a:cubicBezTo>
                    <a:pt x="3308985" y="4763"/>
                    <a:pt x="3298508" y="0"/>
                    <a:pt x="3287078" y="0"/>
                  </a:cubicBezTo>
                  <a:cubicBezTo>
                    <a:pt x="3275648" y="0"/>
                    <a:pt x="3264218" y="3810"/>
                    <a:pt x="3256598" y="11430"/>
                  </a:cubicBezTo>
                  <a:lnTo>
                    <a:pt x="3166110" y="95250"/>
                  </a:lnTo>
                  <a:lnTo>
                    <a:pt x="3118485" y="43815"/>
                  </a:lnTo>
                  <a:cubicBezTo>
                    <a:pt x="3110865" y="35243"/>
                    <a:pt x="3100388" y="30480"/>
                    <a:pt x="3088958" y="30480"/>
                  </a:cubicBezTo>
                  <a:cubicBezTo>
                    <a:pt x="3077528" y="30480"/>
                    <a:pt x="3066098" y="34290"/>
                    <a:pt x="3058478" y="41910"/>
                  </a:cubicBezTo>
                  <a:lnTo>
                    <a:pt x="2608898" y="456248"/>
                  </a:lnTo>
                  <a:cubicBezTo>
                    <a:pt x="2591753" y="472440"/>
                    <a:pt x="2590800" y="499110"/>
                    <a:pt x="2606040" y="517207"/>
                  </a:cubicBezTo>
                  <a:lnTo>
                    <a:pt x="2653665" y="568643"/>
                  </a:lnTo>
                  <a:lnTo>
                    <a:pt x="2297430" y="895350"/>
                  </a:lnTo>
                  <a:cubicBezTo>
                    <a:pt x="2288858" y="902970"/>
                    <a:pt x="2284095" y="913448"/>
                    <a:pt x="2283143" y="924878"/>
                  </a:cubicBezTo>
                  <a:cubicBezTo>
                    <a:pt x="2282190" y="936307"/>
                    <a:pt x="2286953" y="947738"/>
                    <a:pt x="2294573" y="955357"/>
                  </a:cubicBezTo>
                  <a:lnTo>
                    <a:pt x="2357438" y="1023938"/>
                  </a:lnTo>
                  <a:lnTo>
                    <a:pt x="2259330" y="1122045"/>
                  </a:lnTo>
                  <a:lnTo>
                    <a:pt x="2219325" y="1079183"/>
                  </a:lnTo>
                  <a:cubicBezTo>
                    <a:pt x="2210753" y="1069658"/>
                    <a:pt x="2199323" y="1064895"/>
                    <a:pt x="2186940" y="1065848"/>
                  </a:cubicBezTo>
                  <a:cubicBezTo>
                    <a:pt x="2174558" y="1065848"/>
                    <a:pt x="2163128" y="1071563"/>
                    <a:pt x="2155508" y="1081088"/>
                  </a:cubicBezTo>
                  <a:lnTo>
                    <a:pt x="2021205" y="1244918"/>
                  </a:lnTo>
                  <a:lnTo>
                    <a:pt x="1918335" y="1078230"/>
                  </a:lnTo>
                  <a:cubicBezTo>
                    <a:pt x="1911668" y="1064895"/>
                    <a:pt x="1903095" y="1052513"/>
                    <a:pt x="1894523" y="1042035"/>
                  </a:cubicBezTo>
                  <a:cubicBezTo>
                    <a:pt x="1884045" y="1028700"/>
                    <a:pt x="1870710" y="1016318"/>
                    <a:pt x="1857375" y="1007745"/>
                  </a:cubicBezTo>
                  <a:cubicBezTo>
                    <a:pt x="1830705" y="988695"/>
                    <a:pt x="1806893" y="978218"/>
                    <a:pt x="1743075" y="974407"/>
                  </a:cubicBezTo>
                  <a:cubicBezTo>
                    <a:pt x="1755458" y="927735"/>
                    <a:pt x="1763078" y="876300"/>
                    <a:pt x="1765935" y="820103"/>
                  </a:cubicBezTo>
                  <a:lnTo>
                    <a:pt x="1765935" y="640080"/>
                  </a:lnTo>
                  <a:cubicBezTo>
                    <a:pt x="1765935" y="639128"/>
                    <a:pt x="1765935" y="638175"/>
                    <a:pt x="1765935" y="638175"/>
                  </a:cubicBezTo>
                  <a:cubicBezTo>
                    <a:pt x="1752600" y="391478"/>
                    <a:pt x="1643063" y="291465"/>
                    <a:pt x="1385888" y="291465"/>
                  </a:cubicBezTo>
                  <a:cubicBezTo>
                    <a:pt x="1128713" y="291465"/>
                    <a:pt x="1019175" y="392430"/>
                    <a:pt x="1005840" y="641032"/>
                  </a:cubicBezTo>
                  <a:lnTo>
                    <a:pt x="1005840" y="822960"/>
                  </a:lnTo>
                  <a:cubicBezTo>
                    <a:pt x="1008698" y="877253"/>
                    <a:pt x="1016318" y="926782"/>
                    <a:pt x="1027748" y="972503"/>
                  </a:cubicBezTo>
                  <a:cubicBezTo>
                    <a:pt x="941070" y="982028"/>
                    <a:pt x="883920" y="1016318"/>
                    <a:pt x="854393" y="1076325"/>
                  </a:cubicBezTo>
                  <a:lnTo>
                    <a:pt x="420053" y="1764030"/>
                  </a:lnTo>
                  <a:cubicBezTo>
                    <a:pt x="419100" y="1765935"/>
                    <a:pt x="419100" y="1767840"/>
                    <a:pt x="418148" y="1769745"/>
                  </a:cubicBezTo>
                  <a:cubicBezTo>
                    <a:pt x="232410" y="1875473"/>
                    <a:pt x="120015" y="2034540"/>
                    <a:pt x="119063" y="2207895"/>
                  </a:cubicBezTo>
                  <a:cubicBezTo>
                    <a:pt x="119063" y="2211705"/>
                    <a:pt x="118110" y="2215515"/>
                    <a:pt x="118110" y="2220278"/>
                  </a:cubicBezTo>
                  <a:cubicBezTo>
                    <a:pt x="118110" y="2284095"/>
                    <a:pt x="144780" y="2341245"/>
                    <a:pt x="188595" y="2383155"/>
                  </a:cubicBezTo>
                  <a:lnTo>
                    <a:pt x="42863" y="2383155"/>
                  </a:lnTo>
                  <a:cubicBezTo>
                    <a:pt x="19050" y="2383155"/>
                    <a:pt x="0" y="2402205"/>
                    <a:pt x="0" y="2426018"/>
                  </a:cubicBezTo>
                  <a:cubicBezTo>
                    <a:pt x="0" y="2449830"/>
                    <a:pt x="19050" y="2468880"/>
                    <a:pt x="42863" y="2468880"/>
                  </a:cubicBezTo>
                  <a:lnTo>
                    <a:pt x="3576638" y="2468880"/>
                  </a:lnTo>
                  <a:cubicBezTo>
                    <a:pt x="3600450" y="2468880"/>
                    <a:pt x="3619500" y="2449830"/>
                    <a:pt x="3619500" y="2426018"/>
                  </a:cubicBezTo>
                  <a:cubicBezTo>
                    <a:pt x="3619500" y="2402205"/>
                    <a:pt x="3599498" y="2383155"/>
                    <a:pt x="3575685" y="2383155"/>
                  </a:cubicBezTo>
                  <a:close/>
                  <a:moveTo>
                    <a:pt x="195263" y="2222183"/>
                  </a:moveTo>
                  <a:cubicBezTo>
                    <a:pt x="195263" y="2220278"/>
                    <a:pt x="195263" y="2218373"/>
                    <a:pt x="195263" y="2216468"/>
                  </a:cubicBezTo>
                  <a:cubicBezTo>
                    <a:pt x="197168" y="2133600"/>
                    <a:pt x="267653" y="2067878"/>
                    <a:pt x="354330" y="2067878"/>
                  </a:cubicBezTo>
                  <a:cubicBezTo>
                    <a:pt x="441960" y="2067878"/>
                    <a:pt x="513398" y="2136458"/>
                    <a:pt x="513398" y="2220278"/>
                  </a:cubicBezTo>
                  <a:cubicBezTo>
                    <a:pt x="513398" y="2304098"/>
                    <a:pt x="441960" y="2372678"/>
                    <a:pt x="354330" y="2372678"/>
                  </a:cubicBezTo>
                  <a:cubicBezTo>
                    <a:pt x="266700" y="2372678"/>
                    <a:pt x="196215" y="2305050"/>
                    <a:pt x="195263" y="2222183"/>
                  </a:cubicBezTo>
                  <a:cubicBezTo>
                    <a:pt x="195263" y="2222183"/>
                    <a:pt x="195263" y="2222183"/>
                    <a:pt x="195263" y="2222183"/>
                  </a:cubicBezTo>
                  <a:close/>
                  <a:moveTo>
                    <a:pt x="964882" y="2205990"/>
                  </a:moveTo>
                  <a:cubicBezTo>
                    <a:pt x="1012507" y="2193608"/>
                    <a:pt x="1065848" y="2185988"/>
                    <a:pt x="1123950" y="2185988"/>
                  </a:cubicBezTo>
                  <a:cubicBezTo>
                    <a:pt x="1186815" y="2185988"/>
                    <a:pt x="1261110" y="2204085"/>
                    <a:pt x="1342073" y="2239328"/>
                  </a:cubicBezTo>
                  <a:lnTo>
                    <a:pt x="1423035" y="2278380"/>
                  </a:lnTo>
                  <a:cubicBezTo>
                    <a:pt x="1483043" y="2309813"/>
                    <a:pt x="1536383" y="2351723"/>
                    <a:pt x="1575435" y="2383155"/>
                  </a:cubicBezTo>
                  <a:lnTo>
                    <a:pt x="962025" y="2383155"/>
                  </a:lnTo>
                  <a:lnTo>
                    <a:pt x="964882" y="2205990"/>
                  </a:lnTo>
                  <a:cubicBezTo>
                    <a:pt x="964882" y="2205990"/>
                    <a:pt x="964882" y="2205990"/>
                    <a:pt x="964882" y="2205990"/>
                  </a:cubicBezTo>
                  <a:close/>
                  <a:moveTo>
                    <a:pt x="884873" y="2383155"/>
                  </a:moveTo>
                  <a:lnTo>
                    <a:pt x="620078" y="2383155"/>
                  </a:lnTo>
                  <a:cubicBezTo>
                    <a:pt x="662940" y="2362200"/>
                    <a:pt x="703898" y="2336483"/>
                    <a:pt x="743903" y="2306003"/>
                  </a:cubicBezTo>
                  <a:cubicBezTo>
                    <a:pt x="765810" y="2288858"/>
                    <a:pt x="793432" y="2272665"/>
                    <a:pt x="824865" y="2256473"/>
                  </a:cubicBezTo>
                  <a:cubicBezTo>
                    <a:pt x="842963" y="2247900"/>
                    <a:pt x="863918" y="2238375"/>
                    <a:pt x="886778" y="2229803"/>
                  </a:cubicBezTo>
                  <a:lnTo>
                    <a:pt x="884873" y="2383155"/>
                  </a:lnTo>
                  <a:close/>
                  <a:moveTo>
                    <a:pt x="1991678" y="2125028"/>
                  </a:moveTo>
                  <a:cubicBezTo>
                    <a:pt x="1955483" y="2115503"/>
                    <a:pt x="1912620" y="2090738"/>
                    <a:pt x="1852613" y="2045017"/>
                  </a:cubicBezTo>
                  <a:cubicBezTo>
                    <a:pt x="1847850" y="2041208"/>
                    <a:pt x="1841183" y="2039303"/>
                    <a:pt x="1835468" y="2038350"/>
                  </a:cubicBezTo>
                  <a:lnTo>
                    <a:pt x="1804035" y="1965008"/>
                  </a:lnTo>
                  <a:lnTo>
                    <a:pt x="1965960" y="2033588"/>
                  </a:lnTo>
                  <a:cubicBezTo>
                    <a:pt x="1975485" y="2037398"/>
                    <a:pt x="1986915" y="2034540"/>
                    <a:pt x="1992630" y="2025967"/>
                  </a:cubicBezTo>
                  <a:cubicBezTo>
                    <a:pt x="1998345" y="2017395"/>
                    <a:pt x="1997392" y="2005965"/>
                    <a:pt x="1989773" y="1998345"/>
                  </a:cubicBezTo>
                  <a:lnTo>
                    <a:pt x="1864995" y="1875473"/>
                  </a:lnTo>
                  <a:lnTo>
                    <a:pt x="2029778" y="1876425"/>
                  </a:lnTo>
                  <a:lnTo>
                    <a:pt x="2133600" y="2047875"/>
                  </a:lnTo>
                  <a:lnTo>
                    <a:pt x="2255520" y="2246948"/>
                  </a:lnTo>
                  <a:cubicBezTo>
                    <a:pt x="2278380" y="2283143"/>
                    <a:pt x="2314575" y="2308860"/>
                    <a:pt x="2357438" y="2318385"/>
                  </a:cubicBezTo>
                  <a:cubicBezTo>
                    <a:pt x="2368868" y="2321243"/>
                    <a:pt x="2381250" y="2322195"/>
                    <a:pt x="2392680" y="2322195"/>
                  </a:cubicBezTo>
                  <a:cubicBezTo>
                    <a:pt x="2423160" y="2322195"/>
                    <a:pt x="2452688" y="2313623"/>
                    <a:pt x="2479358" y="2296478"/>
                  </a:cubicBezTo>
                  <a:cubicBezTo>
                    <a:pt x="2515553" y="2273618"/>
                    <a:pt x="2541270" y="2237423"/>
                    <a:pt x="2550795" y="2194560"/>
                  </a:cubicBezTo>
                  <a:cubicBezTo>
                    <a:pt x="2560320" y="2152650"/>
                    <a:pt x="2552700" y="2108835"/>
                    <a:pt x="2529840" y="2072640"/>
                  </a:cubicBezTo>
                  <a:lnTo>
                    <a:pt x="2290763" y="1685925"/>
                  </a:lnTo>
                  <a:lnTo>
                    <a:pt x="2191703" y="1521142"/>
                  </a:lnTo>
                  <a:lnTo>
                    <a:pt x="2420303" y="1374458"/>
                  </a:lnTo>
                  <a:cubicBezTo>
                    <a:pt x="2430780" y="1367790"/>
                    <a:pt x="2438400" y="1356360"/>
                    <a:pt x="2439353" y="1343978"/>
                  </a:cubicBezTo>
                  <a:cubicBezTo>
                    <a:pt x="2441258" y="1331595"/>
                    <a:pt x="2436495" y="1319213"/>
                    <a:pt x="2427923" y="1309688"/>
                  </a:cubicBezTo>
                  <a:lnTo>
                    <a:pt x="2383155" y="1261110"/>
                  </a:lnTo>
                  <a:lnTo>
                    <a:pt x="2484120" y="1165860"/>
                  </a:lnTo>
                  <a:lnTo>
                    <a:pt x="2543175" y="1229678"/>
                  </a:lnTo>
                  <a:cubicBezTo>
                    <a:pt x="2551748" y="1239203"/>
                    <a:pt x="2563178" y="1243965"/>
                    <a:pt x="2574608" y="1243965"/>
                  </a:cubicBezTo>
                  <a:cubicBezTo>
                    <a:pt x="2585085" y="1243965"/>
                    <a:pt x="2595563" y="1240155"/>
                    <a:pt x="2603183" y="1232535"/>
                  </a:cubicBezTo>
                  <a:lnTo>
                    <a:pt x="2775585" y="1074420"/>
                  </a:lnTo>
                  <a:lnTo>
                    <a:pt x="2661285" y="2383155"/>
                  </a:lnTo>
                  <a:lnTo>
                    <a:pt x="2020253" y="2383155"/>
                  </a:lnTo>
                  <a:lnTo>
                    <a:pt x="2020253" y="2162175"/>
                  </a:lnTo>
                  <a:cubicBezTo>
                    <a:pt x="2021205" y="2144078"/>
                    <a:pt x="2008823" y="2128838"/>
                    <a:pt x="1991678" y="2125028"/>
                  </a:cubicBezTo>
                  <a:close/>
                  <a:moveTo>
                    <a:pt x="1744028" y="1930717"/>
                  </a:moveTo>
                  <a:lnTo>
                    <a:pt x="1788795" y="2036445"/>
                  </a:lnTo>
                  <a:lnTo>
                    <a:pt x="1707833" y="1954530"/>
                  </a:lnTo>
                  <a:cubicBezTo>
                    <a:pt x="1701165" y="1947863"/>
                    <a:pt x="1691640" y="1945958"/>
                    <a:pt x="1684020" y="1949767"/>
                  </a:cubicBezTo>
                  <a:cubicBezTo>
                    <a:pt x="1675448" y="1953578"/>
                    <a:pt x="1670685" y="1961198"/>
                    <a:pt x="1670685" y="1969770"/>
                  </a:cubicBezTo>
                  <a:lnTo>
                    <a:pt x="1671638" y="2085023"/>
                  </a:lnTo>
                  <a:lnTo>
                    <a:pt x="1628775" y="1978342"/>
                  </a:lnTo>
                  <a:cubicBezTo>
                    <a:pt x="1624965" y="1969770"/>
                    <a:pt x="1617345" y="1965008"/>
                    <a:pt x="1608773" y="1965008"/>
                  </a:cubicBezTo>
                  <a:cubicBezTo>
                    <a:pt x="1600200" y="1965008"/>
                    <a:pt x="1591628" y="1970723"/>
                    <a:pt x="1588770" y="1978342"/>
                  </a:cubicBezTo>
                  <a:lnTo>
                    <a:pt x="1545908" y="2085023"/>
                  </a:lnTo>
                  <a:lnTo>
                    <a:pt x="1546860" y="1969770"/>
                  </a:lnTo>
                  <a:cubicBezTo>
                    <a:pt x="1546860" y="1961198"/>
                    <a:pt x="1541145" y="1952625"/>
                    <a:pt x="1533525" y="1949767"/>
                  </a:cubicBezTo>
                  <a:cubicBezTo>
                    <a:pt x="1524953" y="1945958"/>
                    <a:pt x="1515428" y="1947863"/>
                    <a:pt x="1509713" y="1954530"/>
                  </a:cubicBezTo>
                  <a:lnTo>
                    <a:pt x="1428750" y="2036445"/>
                  </a:lnTo>
                  <a:lnTo>
                    <a:pt x="1473518" y="1930717"/>
                  </a:lnTo>
                  <a:cubicBezTo>
                    <a:pt x="1477328" y="1922145"/>
                    <a:pt x="1475423" y="1912620"/>
                    <a:pt x="1468755" y="1906905"/>
                  </a:cubicBezTo>
                  <a:cubicBezTo>
                    <a:pt x="1462088" y="1900238"/>
                    <a:pt x="1452563" y="1898333"/>
                    <a:pt x="1444943" y="1902142"/>
                  </a:cubicBezTo>
                  <a:lnTo>
                    <a:pt x="1339215" y="1946910"/>
                  </a:lnTo>
                  <a:lnTo>
                    <a:pt x="1421130" y="1865948"/>
                  </a:lnTo>
                  <a:cubicBezTo>
                    <a:pt x="1427798" y="1859280"/>
                    <a:pt x="1429703" y="1849755"/>
                    <a:pt x="1425893" y="1842135"/>
                  </a:cubicBezTo>
                  <a:cubicBezTo>
                    <a:pt x="1422083" y="1833563"/>
                    <a:pt x="1414463" y="1828800"/>
                    <a:pt x="1405890" y="1828800"/>
                  </a:cubicBezTo>
                  <a:cubicBezTo>
                    <a:pt x="1405890" y="1828800"/>
                    <a:pt x="1405890" y="1828800"/>
                    <a:pt x="1405890" y="1828800"/>
                  </a:cubicBezTo>
                  <a:lnTo>
                    <a:pt x="1298258" y="1829753"/>
                  </a:lnTo>
                  <a:cubicBezTo>
                    <a:pt x="1298258" y="1828800"/>
                    <a:pt x="1298258" y="1827848"/>
                    <a:pt x="1298258" y="1826895"/>
                  </a:cubicBezTo>
                  <a:lnTo>
                    <a:pt x="1397318" y="1786890"/>
                  </a:lnTo>
                  <a:cubicBezTo>
                    <a:pt x="1405890" y="1783080"/>
                    <a:pt x="1410653" y="1775460"/>
                    <a:pt x="1410653" y="1766888"/>
                  </a:cubicBezTo>
                  <a:cubicBezTo>
                    <a:pt x="1410653" y="1758315"/>
                    <a:pt x="1404938" y="1749742"/>
                    <a:pt x="1397318" y="1746885"/>
                  </a:cubicBezTo>
                  <a:lnTo>
                    <a:pt x="1290638" y="1704023"/>
                  </a:lnTo>
                  <a:lnTo>
                    <a:pt x="1405890" y="1704975"/>
                  </a:lnTo>
                  <a:cubicBezTo>
                    <a:pt x="1416368" y="1704975"/>
                    <a:pt x="1423035" y="1699260"/>
                    <a:pt x="1425893" y="1691640"/>
                  </a:cubicBezTo>
                  <a:cubicBezTo>
                    <a:pt x="1429703" y="1683067"/>
                    <a:pt x="1427798" y="1673542"/>
                    <a:pt x="1421130" y="1667828"/>
                  </a:cubicBezTo>
                  <a:lnTo>
                    <a:pt x="1339215" y="1586865"/>
                  </a:lnTo>
                  <a:lnTo>
                    <a:pt x="1444943" y="1631633"/>
                  </a:lnTo>
                  <a:cubicBezTo>
                    <a:pt x="1453515" y="1635442"/>
                    <a:pt x="1463040" y="1633538"/>
                    <a:pt x="1468755" y="1626870"/>
                  </a:cubicBezTo>
                  <a:cubicBezTo>
                    <a:pt x="1475423" y="1620203"/>
                    <a:pt x="1477328" y="1610678"/>
                    <a:pt x="1473518" y="1603058"/>
                  </a:cubicBezTo>
                  <a:lnTo>
                    <a:pt x="1428750" y="1497330"/>
                  </a:lnTo>
                  <a:lnTo>
                    <a:pt x="1509713" y="1579245"/>
                  </a:lnTo>
                  <a:cubicBezTo>
                    <a:pt x="1516380" y="1585913"/>
                    <a:pt x="1525905" y="1587817"/>
                    <a:pt x="1533525" y="1584008"/>
                  </a:cubicBezTo>
                  <a:cubicBezTo>
                    <a:pt x="1542098" y="1580198"/>
                    <a:pt x="1546860" y="1572578"/>
                    <a:pt x="1546860" y="1564005"/>
                  </a:cubicBezTo>
                  <a:lnTo>
                    <a:pt x="1545908" y="1448753"/>
                  </a:lnTo>
                  <a:lnTo>
                    <a:pt x="1588770" y="1555433"/>
                  </a:lnTo>
                  <a:cubicBezTo>
                    <a:pt x="1595438" y="1571625"/>
                    <a:pt x="1623060" y="1571625"/>
                    <a:pt x="1629728" y="1555433"/>
                  </a:cubicBezTo>
                  <a:lnTo>
                    <a:pt x="1672590" y="1448753"/>
                  </a:lnTo>
                  <a:lnTo>
                    <a:pt x="1671638" y="1564005"/>
                  </a:lnTo>
                  <a:cubicBezTo>
                    <a:pt x="1671638" y="1572578"/>
                    <a:pt x="1677353" y="1581150"/>
                    <a:pt x="1684973" y="1584008"/>
                  </a:cubicBezTo>
                  <a:cubicBezTo>
                    <a:pt x="1693545" y="1587817"/>
                    <a:pt x="1703070" y="1585913"/>
                    <a:pt x="1708785" y="1579245"/>
                  </a:cubicBezTo>
                  <a:lnTo>
                    <a:pt x="1789748" y="1497330"/>
                  </a:lnTo>
                  <a:lnTo>
                    <a:pt x="1744980" y="1603058"/>
                  </a:lnTo>
                  <a:cubicBezTo>
                    <a:pt x="1741170" y="1611630"/>
                    <a:pt x="1743075" y="1621155"/>
                    <a:pt x="1749743" y="1626870"/>
                  </a:cubicBezTo>
                  <a:cubicBezTo>
                    <a:pt x="1756410" y="1633538"/>
                    <a:pt x="1765935" y="1635442"/>
                    <a:pt x="1773555" y="1631633"/>
                  </a:cubicBezTo>
                  <a:lnTo>
                    <a:pt x="1827848" y="1608773"/>
                  </a:lnTo>
                  <a:cubicBezTo>
                    <a:pt x="1827848" y="1608773"/>
                    <a:pt x="1827848" y="1608773"/>
                    <a:pt x="1827848" y="1608773"/>
                  </a:cubicBezTo>
                  <a:lnTo>
                    <a:pt x="1879283" y="1586865"/>
                  </a:lnTo>
                  <a:lnTo>
                    <a:pt x="1797368" y="1667828"/>
                  </a:lnTo>
                  <a:cubicBezTo>
                    <a:pt x="1790700" y="1674495"/>
                    <a:pt x="1788795" y="1684020"/>
                    <a:pt x="1792605" y="1691640"/>
                  </a:cubicBezTo>
                  <a:cubicBezTo>
                    <a:pt x="1796415" y="1700213"/>
                    <a:pt x="1804035" y="1704975"/>
                    <a:pt x="1812608" y="1704975"/>
                  </a:cubicBezTo>
                  <a:cubicBezTo>
                    <a:pt x="1812608" y="1704975"/>
                    <a:pt x="1812608" y="1704975"/>
                    <a:pt x="1812608" y="1704975"/>
                  </a:cubicBezTo>
                  <a:lnTo>
                    <a:pt x="1927860" y="1704023"/>
                  </a:lnTo>
                  <a:lnTo>
                    <a:pt x="1927860" y="1704023"/>
                  </a:lnTo>
                  <a:lnTo>
                    <a:pt x="1821180" y="1746885"/>
                  </a:lnTo>
                  <a:cubicBezTo>
                    <a:pt x="1812608" y="1750695"/>
                    <a:pt x="1807845" y="1758315"/>
                    <a:pt x="1807845" y="1766888"/>
                  </a:cubicBezTo>
                  <a:cubicBezTo>
                    <a:pt x="1807845" y="1775460"/>
                    <a:pt x="1813560" y="1784033"/>
                    <a:pt x="1821180" y="1786890"/>
                  </a:cubicBezTo>
                  <a:lnTo>
                    <a:pt x="1927860" y="1829753"/>
                  </a:lnTo>
                  <a:lnTo>
                    <a:pt x="1812608" y="1828800"/>
                  </a:lnTo>
                  <a:cubicBezTo>
                    <a:pt x="1812608" y="1828800"/>
                    <a:pt x="1812608" y="1828800"/>
                    <a:pt x="1812608" y="1828800"/>
                  </a:cubicBezTo>
                  <a:cubicBezTo>
                    <a:pt x="1804035" y="1828800"/>
                    <a:pt x="1795463" y="1834515"/>
                    <a:pt x="1792605" y="1842135"/>
                  </a:cubicBezTo>
                  <a:cubicBezTo>
                    <a:pt x="1788795" y="1850708"/>
                    <a:pt x="1790700" y="1860233"/>
                    <a:pt x="1797368" y="1865948"/>
                  </a:cubicBezTo>
                  <a:lnTo>
                    <a:pt x="1879283" y="1946910"/>
                  </a:lnTo>
                  <a:lnTo>
                    <a:pt x="1773555" y="1902142"/>
                  </a:lnTo>
                  <a:cubicBezTo>
                    <a:pt x="1764983" y="1898333"/>
                    <a:pt x="1755458" y="1900238"/>
                    <a:pt x="1749743" y="1906905"/>
                  </a:cubicBezTo>
                  <a:cubicBezTo>
                    <a:pt x="1742123" y="1913573"/>
                    <a:pt x="1740218" y="1923098"/>
                    <a:pt x="1744028" y="1930717"/>
                  </a:cubicBezTo>
                  <a:close/>
                  <a:moveTo>
                    <a:pt x="1152525" y="1856423"/>
                  </a:moveTo>
                  <a:cubicBezTo>
                    <a:pt x="1154430" y="1866900"/>
                    <a:pt x="1163955" y="1874520"/>
                    <a:pt x="1174433" y="1874520"/>
                  </a:cubicBezTo>
                  <a:cubicBezTo>
                    <a:pt x="1174433" y="1874520"/>
                    <a:pt x="1174433" y="1874520"/>
                    <a:pt x="1174433" y="1874520"/>
                  </a:cubicBezTo>
                  <a:lnTo>
                    <a:pt x="1349693" y="1873567"/>
                  </a:lnTo>
                  <a:lnTo>
                    <a:pt x="1234440" y="1986915"/>
                  </a:lnTo>
                  <a:cubicBezTo>
                    <a:pt x="1099185" y="1962150"/>
                    <a:pt x="946785" y="1965960"/>
                    <a:pt x="816293" y="2017395"/>
                  </a:cubicBezTo>
                  <a:cubicBezTo>
                    <a:pt x="730568" y="2050733"/>
                    <a:pt x="668655" y="2025015"/>
                    <a:pt x="651510" y="1983105"/>
                  </a:cubicBezTo>
                  <a:cubicBezTo>
                    <a:pt x="636270" y="1944053"/>
                    <a:pt x="659130" y="1886903"/>
                    <a:pt x="744855" y="1851660"/>
                  </a:cubicBezTo>
                  <a:cubicBezTo>
                    <a:pt x="864870" y="1803083"/>
                    <a:pt x="1008698" y="1796415"/>
                    <a:pt x="1170623" y="1830705"/>
                  </a:cubicBezTo>
                  <a:lnTo>
                    <a:pt x="1165860" y="1832610"/>
                  </a:lnTo>
                  <a:cubicBezTo>
                    <a:pt x="1155383" y="1836420"/>
                    <a:pt x="1150620" y="1846898"/>
                    <a:pt x="1152525" y="1856423"/>
                  </a:cubicBezTo>
                  <a:close/>
                  <a:moveTo>
                    <a:pt x="1383030" y="2027873"/>
                  </a:moveTo>
                  <a:cubicBezTo>
                    <a:pt x="1361123" y="2019300"/>
                    <a:pt x="1337310" y="2011680"/>
                    <a:pt x="1312545" y="2005013"/>
                  </a:cubicBezTo>
                  <a:lnTo>
                    <a:pt x="1409700" y="1964055"/>
                  </a:lnTo>
                  <a:lnTo>
                    <a:pt x="1383030" y="2027873"/>
                  </a:lnTo>
                  <a:close/>
                  <a:moveTo>
                    <a:pt x="1500188" y="2083117"/>
                  </a:moveTo>
                  <a:cubicBezTo>
                    <a:pt x="1488758" y="2078355"/>
                    <a:pt x="1477328" y="2072640"/>
                    <a:pt x="1463993" y="2065973"/>
                  </a:cubicBezTo>
                  <a:cubicBezTo>
                    <a:pt x="1463040" y="2065973"/>
                    <a:pt x="1462088" y="2065020"/>
                    <a:pt x="1462088" y="2065020"/>
                  </a:cubicBezTo>
                  <a:lnTo>
                    <a:pt x="1501140" y="2025015"/>
                  </a:lnTo>
                  <a:lnTo>
                    <a:pt x="1500188" y="2083117"/>
                  </a:lnTo>
                  <a:close/>
                  <a:moveTo>
                    <a:pt x="2121218" y="1565910"/>
                  </a:moveTo>
                  <a:lnTo>
                    <a:pt x="2218373" y="1728788"/>
                  </a:lnTo>
                  <a:lnTo>
                    <a:pt x="2457450" y="2116455"/>
                  </a:lnTo>
                  <a:cubicBezTo>
                    <a:pt x="2467928" y="2133600"/>
                    <a:pt x="2471738" y="2153603"/>
                    <a:pt x="2467928" y="2173605"/>
                  </a:cubicBezTo>
                  <a:cubicBezTo>
                    <a:pt x="2463165" y="2193608"/>
                    <a:pt x="2451735" y="2210753"/>
                    <a:pt x="2434590" y="2221230"/>
                  </a:cubicBezTo>
                  <a:cubicBezTo>
                    <a:pt x="2399348" y="2244090"/>
                    <a:pt x="2351723" y="2233613"/>
                    <a:pt x="2329815" y="2198370"/>
                  </a:cubicBezTo>
                  <a:lnTo>
                    <a:pt x="2030730" y="1707833"/>
                  </a:lnTo>
                  <a:lnTo>
                    <a:pt x="2049780" y="1700213"/>
                  </a:lnTo>
                  <a:cubicBezTo>
                    <a:pt x="2059305" y="1696403"/>
                    <a:pt x="2065020" y="1685925"/>
                    <a:pt x="2063115" y="1675448"/>
                  </a:cubicBezTo>
                  <a:cubicBezTo>
                    <a:pt x="2061210" y="1664970"/>
                    <a:pt x="2050733" y="1659255"/>
                    <a:pt x="2041208" y="1657350"/>
                  </a:cubicBezTo>
                  <a:lnTo>
                    <a:pt x="2000250" y="1657350"/>
                  </a:lnTo>
                  <a:lnTo>
                    <a:pt x="1993583" y="1646873"/>
                  </a:lnTo>
                  <a:lnTo>
                    <a:pt x="2121218" y="1565910"/>
                  </a:lnTo>
                  <a:close/>
                  <a:moveTo>
                    <a:pt x="1990725" y="1808798"/>
                  </a:moveTo>
                  <a:lnTo>
                    <a:pt x="1886903" y="1766888"/>
                  </a:lnTo>
                  <a:lnTo>
                    <a:pt x="1949768" y="1741170"/>
                  </a:lnTo>
                  <a:lnTo>
                    <a:pt x="1990725" y="1808798"/>
                  </a:lnTo>
                  <a:close/>
                  <a:moveTo>
                    <a:pt x="1865948" y="1659255"/>
                  </a:moveTo>
                  <a:lnTo>
                    <a:pt x="1865948" y="1659255"/>
                  </a:lnTo>
                  <a:lnTo>
                    <a:pt x="1865948" y="1659255"/>
                  </a:lnTo>
                  <a:cubicBezTo>
                    <a:pt x="1865948" y="1659255"/>
                    <a:pt x="1865948" y="1659255"/>
                    <a:pt x="1865948" y="1659255"/>
                  </a:cubicBezTo>
                  <a:close/>
                  <a:moveTo>
                    <a:pt x="2899410" y="658178"/>
                  </a:moveTo>
                  <a:cubicBezTo>
                    <a:pt x="2945130" y="706755"/>
                    <a:pt x="3009900" y="736282"/>
                    <a:pt x="3081338" y="736282"/>
                  </a:cubicBezTo>
                  <a:cubicBezTo>
                    <a:pt x="3151823" y="736282"/>
                    <a:pt x="3216593" y="705803"/>
                    <a:pt x="3263265" y="657225"/>
                  </a:cubicBezTo>
                  <a:lnTo>
                    <a:pt x="3417570" y="2382203"/>
                  </a:lnTo>
                  <a:lnTo>
                    <a:pt x="2747963" y="2382203"/>
                  </a:lnTo>
                  <a:lnTo>
                    <a:pt x="2899410" y="658178"/>
                  </a:lnTo>
                  <a:close/>
                  <a:moveTo>
                    <a:pt x="2914650" y="484823"/>
                  </a:moveTo>
                  <a:cubicBezTo>
                    <a:pt x="2914650" y="393382"/>
                    <a:pt x="2988945" y="318135"/>
                    <a:pt x="3081338" y="318135"/>
                  </a:cubicBezTo>
                  <a:cubicBezTo>
                    <a:pt x="3172778" y="318135"/>
                    <a:pt x="3248025" y="392430"/>
                    <a:pt x="3248025" y="484823"/>
                  </a:cubicBezTo>
                  <a:cubicBezTo>
                    <a:pt x="3248025" y="496253"/>
                    <a:pt x="3247073" y="508635"/>
                    <a:pt x="3244215" y="520065"/>
                  </a:cubicBezTo>
                  <a:cubicBezTo>
                    <a:pt x="3228023" y="596265"/>
                    <a:pt x="3159443" y="651510"/>
                    <a:pt x="3081338" y="651510"/>
                  </a:cubicBezTo>
                  <a:cubicBezTo>
                    <a:pt x="2995613" y="651510"/>
                    <a:pt x="2922270" y="584835"/>
                    <a:pt x="2915603" y="498157"/>
                  </a:cubicBezTo>
                  <a:cubicBezTo>
                    <a:pt x="2915603" y="493395"/>
                    <a:pt x="2914650" y="489585"/>
                    <a:pt x="2914650" y="484823"/>
                  </a:cubicBezTo>
                  <a:close/>
                  <a:moveTo>
                    <a:pt x="3342323" y="587693"/>
                  </a:moveTo>
                  <a:lnTo>
                    <a:pt x="3332798" y="481013"/>
                  </a:lnTo>
                  <a:cubicBezTo>
                    <a:pt x="3332798" y="481013"/>
                    <a:pt x="3332798" y="481013"/>
                    <a:pt x="3332798" y="481013"/>
                  </a:cubicBezTo>
                  <a:cubicBezTo>
                    <a:pt x="3331845" y="443865"/>
                    <a:pt x="3323273" y="408623"/>
                    <a:pt x="3308033" y="377190"/>
                  </a:cubicBezTo>
                  <a:lnTo>
                    <a:pt x="3381375" y="457200"/>
                  </a:lnTo>
                  <a:cubicBezTo>
                    <a:pt x="3381375" y="457200"/>
                    <a:pt x="3381375" y="457200"/>
                    <a:pt x="3381375" y="457200"/>
                  </a:cubicBezTo>
                  <a:cubicBezTo>
                    <a:pt x="3381375" y="457200"/>
                    <a:pt x="3381375" y="457200"/>
                    <a:pt x="3381375" y="457200"/>
                  </a:cubicBezTo>
                  <a:lnTo>
                    <a:pt x="3429000" y="508635"/>
                  </a:lnTo>
                  <a:lnTo>
                    <a:pt x="3342323" y="587693"/>
                  </a:lnTo>
                  <a:close/>
                  <a:moveTo>
                    <a:pt x="3282315" y="102870"/>
                  </a:moveTo>
                  <a:lnTo>
                    <a:pt x="3474720" y="312420"/>
                  </a:lnTo>
                  <a:lnTo>
                    <a:pt x="3415665" y="366713"/>
                  </a:lnTo>
                  <a:lnTo>
                    <a:pt x="3223260" y="157163"/>
                  </a:lnTo>
                  <a:lnTo>
                    <a:pt x="3282315" y="102870"/>
                  </a:lnTo>
                  <a:close/>
                  <a:moveTo>
                    <a:pt x="3084195" y="132398"/>
                  </a:moveTo>
                  <a:lnTo>
                    <a:pt x="3131820" y="183832"/>
                  </a:lnTo>
                  <a:cubicBezTo>
                    <a:pt x="3131820" y="183832"/>
                    <a:pt x="3131820" y="183832"/>
                    <a:pt x="3131820" y="183832"/>
                  </a:cubicBezTo>
                  <a:cubicBezTo>
                    <a:pt x="3131820" y="183832"/>
                    <a:pt x="3131820" y="183832"/>
                    <a:pt x="3131820" y="183832"/>
                  </a:cubicBezTo>
                  <a:lnTo>
                    <a:pt x="3208020" y="266700"/>
                  </a:lnTo>
                  <a:cubicBezTo>
                    <a:pt x="3170873" y="244793"/>
                    <a:pt x="3128010" y="232410"/>
                    <a:pt x="3081338" y="232410"/>
                  </a:cubicBezTo>
                  <a:cubicBezTo>
                    <a:pt x="2943225" y="232410"/>
                    <a:pt x="2831783" y="343853"/>
                    <a:pt x="2828925" y="481013"/>
                  </a:cubicBezTo>
                  <a:cubicBezTo>
                    <a:pt x="2828925" y="481013"/>
                    <a:pt x="2828925" y="481013"/>
                    <a:pt x="2828925" y="481013"/>
                  </a:cubicBezTo>
                  <a:lnTo>
                    <a:pt x="2816543" y="619125"/>
                  </a:lnTo>
                  <a:lnTo>
                    <a:pt x="2696528" y="488632"/>
                  </a:lnTo>
                  <a:lnTo>
                    <a:pt x="3084195" y="132398"/>
                  </a:lnTo>
                  <a:close/>
                  <a:moveTo>
                    <a:pt x="2709863" y="629603"/>
                  </a:moveTo>
                  <a:lnTo>
                    <a:pt x="2806065" y="734378"/>
                  </a:lnTo>
                  <a:lnTo>
                    <a:pt x="2787968" y="944880"/>
                  </a:lnTo>
                  <a:lnTo>
                    <a:pt x="2578418" y="1137285"/>
                  </a:lnTo>
                  <a:lnTo>
                    <a:pt x="2386013" y="927735"/>
                  </a:lnTo>
                  <a:lnTo>
                    <a:pt x="2709863" y="629603"/>
                  </a:lnTo>
                  <a:close/>
                  <a:moveTo>
                    <a:pt x="2414588" y="1085850"/>
                  </a:moveTo>
                  <a:lnTo>
                    <a:pt x="2440305" y="1113473"/>
                  </a:lnTo>
                  <a:lnTo>
                    <a:pt x="2339340" y="1208723"/>
                  </a:lnTo>
                  <a:lnTo>
                    <a:pt x="2316480" y="1183958"/>
                  </a:lnTo>
                  <a:lnTo>
                    <a:pt x="2414588" y="1085850"/>
                  </a:lnTo>
                  <a:close/>
                  <a:moveTo>
                    <a:pt x="2188845" y="1172528"/>
                  </a:moveTo>
                  <a:lnTo>
                    <a:pt x="2332673" y="1327785"/>
                  </a:lnTo>
                  <a:lnTo>
                    <a:pt x="1958340" y="1568767"/>
                  </a:lnTo>
                  <a:lnTo>
                    <a:pt x="1991678" y="1536383"/>
                  </a:lnTo>
                  <a:cubicBezTo>
                    <a:pt x="1999298" y="1528763"/>
                    <a:pt x="2000250" y="1517333"/>
                    <a:pt x="1994535" y="1508760"/>
                  </a:cubicBezTo>
                  <a:cubicBezTo>
                    <a:pt x="1988820" y="1500188"/>
                    <a:pt x="1977390" y="1496378"/>
                    <a:pt x="1967865" y="1501140"/>
                  </a:cubicBezTo>
                  <a:lnTo>
                    <a:pt x="1894523" y="1532573"/>
                  </a:lnTo>
                  <a:lnTo>
                    <a:pt x="2188845" y="1172528"/>
                  </a:lnTo>
                  <a:close/>
                  <a:moveTo>
                    <a:pt x="1386840" y="377190"/>
                  </a:moveTo>
                  <a:cubicBezTo>
                    <a:pt x="1598295" y="377190"/>
                    <a:pt x="1670685" y="441960"/>
                    <a:pt x="1681163" y="641985"/>
                  </a:cubicBezTo>
                  <a:lnTo>
                    <a:pt x="1681163" y="818198"/>
                  </a:lnTo>
                  <a:cubicBezTo>
                    <a:pt x="1672590" y="984885"/>
                    <a:pt x="1614488" y="1184910"/>
                    <a:pt x="1386840" y="1184910"/>
                  </a:cubicBezTo>
                  <a:cubicBezTo>
                    <a:pt x="1159193" y="1184910"/>
                    <a:pt x="1101090" y="985838"/>
                    <a:pt x="1092518" y="821055"/>
                  </a:cubicBezTo>
                  <a:lnTo>
                    <a:pt x="1092518" y="643890"/>
                  </a:lnTo>
                  <a:cubicBezTo>
                    <a:pt x="1102995" y="441007"/>
                    <a:pt x="1174433" y="377190"/>
                    <a:pt x="1386840" y="377190"/>
                  </a:cubicBezTo>
                  <a:close/>
                  <a:moveTo>
                    <a:pt x="929640" y="1119188"/>
                  </a:moveTo>
                  <a:cubicBezTo>
                    <a:pt x="930593" y="1117283"/>
                    <a:pt x="931545" y="1116330"/>
                    <a:pt x="932498" y="1114425"/>
                  </a:cubicBezTo>
                  <a:cubicBezTo>
                    <a:pt x="944880" y="1088708"/>
                    <a:pt x="970598" y="1059180"/>
                    <a:pt x="1058228" y="1055370"/>
                  </a:cubicBezTo>
                  <a:cubicBezTo>
                    <a:pt x="1119188" y="1193483"/>
                    <a:pt x="1233488" y="1269683"/>
                    <a:pt x="1387793" y="1269683"/>
                  </a:cubicBezTo>
                  <a:cubicBezTo>
                    <a:pt x="1540193" y="1269683"/>
                    <a:pt x="1653540" y="1195388"/>
                    <a:pt x="1715453" y="1058228"/>
                  </a:cubicBezTo>
                  <a:cubicBezTo>
                    <a:pt x="1784985" y="1059180"/>
                    <a:pt x="1796415" y="1066800"/>
                    <a:pt x="1810703" y="1077278"/>
                  </a:cubicBezTo>
                  <a:cubicBezTo>
                    <a:pt x="1817370" y="1082040"/>
                    <a:pt x="1824038" y="1087755"/>
                    <a:pt x="1829753" y="1094423"/>
                  </a:cubicBezTo>
                  <a:cubicBezTo>
                    <a:pt x="1835468" y="1101090"/>
                    <a:pt x="1840230" y="1107758"/>
                    <a:pt x="1844040" y="1116330"/>
                  </a:cubicBezTo>
                  <a:cubicBezTo>
                    <a:pt x="1844993" y="1117283"/>
                    <a:pt x="1844993" y="1118235"/>
                    <a:pt x="1845945" y="1120140"/>
                  </a:cubicBezTo>
                  <a:lnTo>
                    <a:pt x="1963103" y="1312545"/>
                  </a:lnTo>
                  <a:lnTo>
                    <a:pt x="1863090" y="1434465"/>
                  </a:lnTo>
                  <a:lnTo>
                    <a:pt x="1875473" y="1405890"/>
                  </a:lnTo>
                  <a:cubicBezTo>
                    <a:pt x="1879283" y="1396365"/>
                    <a:pt x="1876425" y="1384935"/>
                    <a:pt x="1867853" y="1379220"/>
                  </a:cubicBezTo>
                  <a:cubicBezTo>
                    <a:pt x="1859280" y="1373505"/>
                    <a:pt x="1847850" y="1374458"/>
                    <a:pt x="1840230" y="1382078"/>
                  </a:cubicBezTo>
                  <a:lnTo>
                    <a:pt x="1717358" y="1506855"/>
                  </a:lnTo>
                  <a:lnTo>
                    <a:pt x="1718310" y="1331595"/>
                  </a:lnTo>
                  <a:cubicBezTo>
                    <a:pt x="1718310" y="1321118"/>
                    <a:pt x="1710690" y="1311593"/>
                    <a:pt x="1700213" y="1309688"/>
                  </a:cubicBezTo>
                  <a:cubicBezTo>
                    <a:pt x="1689735" y="1307783"/>
                    <a:pt x="1679258" y="1313498"/>
                    <a:pt x="1675448" y="1323023"/>
                  </a:cubicBezTo>
                  <a:lnTo>
                    <a:pt x="1609725" y="1485900"/>
                  </a:lnTo>
                  <a:lnTo>
                    <a:pt x="1544003" y="1323023"/>
                  </a:lnTo>
                  <a:cubicBezTo>
                    <a:pt x="1540193" y="1313498"/>
                    <a:pt x="1529715" y="1307783"/>
                    <a:pt x="1519238" y="1309688"/>
                  </a:cubicBezTo>
                  <a:cubicBezTo>
                    <a:pt x="1508760" y="1311593"/>
                    <a:pt x="1501140" y="1321118"/>
                    <a:pt x="1501140" y="1331595"/>
                  </a:cubicBezTo>
                  <a:lnTo>
                    <a:pt x="1502093" y="1506855"/>
                  </a:lnTo>
                  <a:lnTo>
                    <a:pt x="1379220" y="1382078"/>
                  </a:lnTo>
                  <a:cubicBezTo>
                    <a:pt x="1371600" y="1374458"/>
                    <a:pt x="1360170" y="1373505"/>
                    <a:pt x="1351598" y="1379220"/>
                  </a:cubicBezTo>
                  <a:cubicBezTo>
                    <a:pt x="1343025" y="1384935"/>
                    <a:pt x="1339215" y="1396365"/>
                    <a:pt x="1343978" y="1405890"/>
                  </a:cubicBezTo>
                  <a:lnTo>
                    <a:pt x="1412558" y="1567815"/>
                  </a:lnTo>
                  <a:lnTo>
                    <a:pt x="1250633" y="1499235"/>
                  </a:lnTo>
                  <a:cubicBezTo>
                    <a:pt x="1241108" y="1495425"/>
                    <a:pt x="1229678" y="1498283"/>
                    <a:pt x="1223963" y="1506855"/>
                  </a:cubicBezTo>
                  <a:cubicBezTo>
                    <a:pt x="1218248" y="1515428"/>
                    <a:pt x="1219200" y="1526858"/>
                    <a:pt x="1226820" y="1534478"/>
                  </a:cubicBezTo>
                  <a:lnTo>
                    <a:pt x="1351598" y="1657350"/>
                  </a:lnTo>
                  <a:lnTo>
                    <a:pt x="1245870" y="1656398"/>
                  </a:lnTo>
                  <a:cubicBezTo>
                    <a:pt x="1229678" y="1652588"/>
                    <a:pt x="1204913" y="1649730"/>
                    <a:pt x="1183958" y="1647825"/>
                  </a:cubicBezTo>
                  <a:cubicBezTo>
                    <a:pt x="1173480" y="1646873"/>
                    <a:pt x="1163955" y="1645920"/>
                    <a:pt x="1157288" y="1644967"/>
                  </a:cubicBezTo>
                  <a:cubicBezTo>
                    <a:pt x="1067753" y="1632585"/>
                    <a:pt x="1054418" y="1628775"/>
                    <a:pt x="1048703" y="1614488"/>
                  </a:cubicBezTo>
                  <a:cubicBezTo>
                    <a:pt x="1027748" y="1564958"/>
                    <a:pt x="1001078" y="1537335"/>
                    <a:pt x="962978" y="1527810"/>
                  </a:cubicBezTo>
                  <a:lnTo>
                    <a:pt x="965835" y="1347788"/>
                  </a:lnTo>
                  <a:cubicBezTo>
                    <a:pt x="965835" y="1326833"/>
                    <a:pt x="949643" y="1309688"/>
                    <a:pt x="928688" y="1308735"/>
                  </a:cubicBezTo>
                  <a:cubicBezTo>
                    <a:pt x="908685" y="1307783"/>
                    <a:pt x="890588" y="1324928"/>
                    <a:pt x="889635" y="1345883"/>
                  </a:cubicBezTo>
                  <a:lnTo>
                    <a:pt x="886778" y="1528763"/>
                  </a:lnTo>
                  <a:cubicBezTo>
                    <a:pt x="847725" y="1542098"/>
                    <a:pt x="817245" y="1573530"/>
                    <a:pt x="803910" y="1618298"/>
                  </a:cubicBezTo>
                  <a:cubicBezTo>
                    <a:pt x="801053" y="1623060"/>
                    <a:pt x="786765" y="1635442"/>
                    <a:pt x="729615" y="1655445"/>
                  </a:cubicBezTo>
                  <a:cubicBezTo>
                    <a:pt x="712470" y="1658303"/>
                    <a:pt x="695325" y="1662113"/>
                    <a:pt x="678180" y="1665923"/>
                  </a:cubicBezTo>
                  <a:lnTo>
                    <a:pt x="668655" y="1667828"/>
                  </a:lnTo>
                  <a:cubicBezTo>
                    <a:pt x="631508" y="1677353"/>
                    <a:pt x="595313" y="1688783"/>
                    <a:pt x="561023" y="1701165"/>
                  </a:cubicBezTo>
                  <a:lnTo>
                    <a:pt x="929640" y="1119188"/>
                  </a:lnTo>
                  <a:close/>
                  <a:moveTo>
                    <a:pt x="688658" y="1744980"/>
                  </a:moveTo>
                  <a:lnTo>
                    <a:pt x="694373" y="1743075"/>
                  </a:lnTo>
                  <a:cubicBezTo>
                    <a:pt x="710565" y="1739265"/>
                    <a:pt x="727710" y="1735455"/>
                    <a:pt x="744855" y="1732598"/>
                  </a:cubicBezTo>
                  <a:cubicBezTo>
                    <a:pt x="746760" y="1732598"/>
                    <a:pt x="748665" y="1731645"/>
                    <a:pt x="750570" y="1730692"/>
                  </a:cubicBezTo>
                  <a:cubicBezTo>
                    <a:pt x="803910" y="1711642"/>
                    <a:pt x="862013" y="1687830"/>
                    <a:pt x="874395" y="1643063"/>
                  </a:cubicBezTo>
                  <a:cubicBezTo>
                    <a:pt x="880110" y="1623060"/>
                    <a:pt x="893445" y="1600200"/>
                    <a:pt x="923925" y="1600200"/>
                  </a:cubicBezTo>
                  <a:cubicBezTo>
                    <a:pt x="944880" y="1600200"/>
                    <a:pt x="957263" y="1602105"/>
                    <a:pt x="975360" y="1644015"/>
                  </a:cubicBezTo>
                  <a:cubicBezTo>
                    <a:pt x="999173" y="1700213"/>
                    <a:pt x="1043940" y="1706880"/>
                    <a:pt x="1143953" y="1721167"/>
                  </a:cubicBezTo>
                  <a:cubicBezTo>
                    <a:pt x="1151573" y="1722120"/>
                    <a:pt x="1162050" y="1723073"/>
                    <a:pt x="1172528" y="1724978"/>
                  </a:cubicBezTo>
                  <a:cubicBezTo>
                    <a:pt x="1192530" y="1726883"/>
                    <a:pt x="1216343" y="1729740"/>
                    <a:pt x="1228725" y="1732598"/>
                  </a:cubicBezTo>
                  <a:cubicBezTo>
                    <a:pt x="1234440" y="1733550"/>
                    <a:pt x="1240155" y="1733550"/>
                    <a:pt x="1244918" y="1732598"/>
                  </a:cubicBezTo>
                  <a:lnTo>
                    <a:pt x="1326833" y="1765935"/>
                  </a:lnTo>
                  <a:lnTo>
                    <a:pt x="1270635" y="1788795"/>
                  </a:lnTo>
                  <a:cubicBezTo>
                    <a:pt x="1245870" y="1780223"/>
                    <a:pt x="1223010" y="1773555"/>
                    <a:pt x="1200150" y="1767840"/>
                  </a:cubicBezTo>
                  <a:cubicBezTo>
                    <a:pt x="1018223" y="1726883"/>
                    <a:pt x="856298" y="1733550"/>
                    <a:pt x="719138" y="1788795"/>
                  </a:cubicBezTo>
                  <a:cubicBezTo>
                    <a:pt x="590550" y="1840230"/>
                    <a:pt x="561023" y="1937385"/>
                    <a:pt x="588645" y="2005965"/>
                  </a:cubicBezTo>
                  <a:cubicBezTo>
                    <a:pt x="617220" y="2079308"/>
                    <a:pt x="713423" y="2127885"/>
                    <a:pt x="839153" y="2078355"/>
                  </a:cubicBezTo>
                  <a:cubicBezTo>
                    <a:pt x="1005840" y="2012633"/>
                    <a:pt x="1209675" y="2032635"/>
                    <a:pt x="1356360" y="2088833"/>
                  </a:cubicBezTo>
                  <a:lnTo>
                    <a:pt x="1341120" y="2125028"/>
                  </a:lnTo>
                  <a:cubicBezTo>
                    <a:pt x="1337310" y="2134553"/>
                    <a:pt x="1340168" y="2145983"/>
                    <a:pt x="1348740" y="2151698"/>
                  </a:cubicBezTo>
                  <a:cubicBezTo>
                    <a:pt x="1357313" y="2157413"/>
                    <a:pt x="1368743" y="2156460"/>
                    <a:pt x="1376363" y="2148840"/>
                  </a:cubicBezTo>
                  <a:lnTo>
                    <a:pt x="1411605" y="2113598"/>
                  </a:lnTo>
                  <a:cubicBezTo>
                    <a:pt x="1418273" y="2116455"/>
                    <a:pt x="1424940" y="2120265"/>
                    <a:pt x="1430655" y="2123123"/>
                  </a:cubicBezTo>
                  <a:cubicBezTo>
                    <a:pt x="1456373" y="2137410"/>
                    <a:pt x="1478280" y="2145983"/>
                    <a:pt x="1499235" y="2152650"/>
                  </a:cubicBezTo>
                  <a:lnTo>
                    <a:pt x="1499235" y="2199323"/>
                  </a:lnTo>
                  <a:cubicBezTo>
                    <a:pt x="1499235" y="2209800"/>
                    <a:pt x="1506855" y="2219325"/>
                    <a:pt x="1517333" y="2221230"/>
                  </a:cubicBezTo>
                  <a:cubicBezTo>
                    <a:pt x="1519238" y="2221230"/>
                    <a:pt x="1520190" y="2221230"/>
                    <a:pt x="1522095" y="2221230"/>
                  </a:cubicBezTo>
                  <a:cubicBezTo>
                    <a:pt x="1530668" y="2221230"/>
                    <a:pt x="1539240" y="2215515"/>
                    <a:pt x="1542098" y="2207895"/>
                  </a:cubicBezTo>
                  <a:lnTo>
                    <a:pt x="1607820" y="2045017"/>
                  </a:lnTo>
                  <a:lnTo>
                    <a:pt x="1673543" y="2207895"/>
                  </a:lnTo>
                  <a:cubicBezTo>
                    <a:pt x="1677353" y="2217420"/>
                    <a:pt x="1687830" y="2223135"/>
                    <a:pt x="1698308" y="2221230"/>
                  </a:cubicBezTo>
                  <a:cubicBezTo>
                    <a:pt x="1700213" y="2221230"/>
                    <a:pt x="1702118" y="2220278"/>
                    <a:pt x="1704023" y="2219325"/>
                  </a:cubicBezTo>
                  <a:lnTo>
                    <a:pt x="1704023" y="2316480"/>
                  </a:lnTo>
                  <a:cubicBezTo>
                    <a:pt x="1704023" y="2329815"/>
                    <a:pt x="1714500" y="2340293"/>
                    <a:pt x="1727835" y="2340293"/>
                  </a:cubicBezTo>
                  <a:lnTo>
                    <a:pt x="1862138" y="2340293"/>
                  </a:lnTo>
                  <a:cubicBezTo>
                    <a:pt x="1875473" y="2340293"/>
                    <a:pt x="1885950" y="2329815"/>
                    <a:pt x="1885950" y="2316480"/>
                  </a:cubicBezTo>
                  <a:lnTo>
                    <a:pt x="1885950" y="2199323"/>
                  </a:lnTo>
                  <a:cubicBezTo>
                    <a:pt x="1885950" y="2185988"/>
                    <a:pt x="1875473" y="2175510"/>
                    <a:pt x="1862138" y="2175510"/>
                  </a:cubicBezTo>
                  <a:lnTo>
                    <a:pt x="1727835" y="2175510"/>
                  </a:lnTo>
                  <a:cubicBezTo>
                    <a:pt x="1723073" y="2175510"/>
                    <a:pt x="1719263" y="2177415"/>
                    <a:pt x="1715453" y="2179320"/>
                  </a:cubicBezTo>
                  <a:lnTo>
                    <a:pt x="1714500" y="2024063"/>
                  </a:lnTo>
                  <a:lnTo>
                    <a:pt x="1837373" y="2148840"/>
                  </a:lnTo>
                  <a:cubicBezTo>
                    <a:pt x="1844993" y="2156460"/>
                    <a:pt x="1856423" y="2157413"/>
                    <a:pt x="1864995" y="2151698"/>
                  </a:cubicBezTo>
                  <a:cubicBezTo>
                    <a:pt x="1865948" y="2150745"/>
                    <a:pt x="1866900" y="2149793"/>
                    <a:pt x="1867853" y="2148840"/>
                  </a:cubicBezTo>
                  <a:cubicBezTo>
                    <a:pt x="1895475" y="2166938"/>
                    <a:pt x="1920240" y="2180273"/>
                    <a:pt x="1943100" y="2188845"/>
                  </a:cubicBezTo>
                  <a:lnTo>
                    <a:pt x="1943100" y="2356485"/>
                  </a:lnTo>
                  <a:cubicBezTo>
                    <a:pt x="1818323" y="2358390"/>
                    <a:pt x="1691640" y="2359343"/>
                    <a:pt x="1666875" y="2357438"/>
                  </a:cubicBezTo>
                  <a:cubicBezTo>
                    <a:pt x="1659255" y="2352675"/>
                    <a:pt x="1640205" y="2337435"/>
                    <a:pt x="1624965" y="2325053"/>
                  </a:cubicBezTo>
                  <a:cubicBezTo>
                    <a:pt x="1583055" y="2291715"/>
                    <a:pt x="1525905" y="2245995"/>
                    <a:pt x="1455420" y="2208848"/>
                  </a:cubicBezTo>
                  <a:lnTo>
                    <a:pt x="1371600" y="2168843"/>
                  </a:lnTo>
                  <a:cubicBezTo>
                    <a:pt x="1279208" y="2128838"/>
                    <a:pt x="1195388" y="2108835"/>
                    <a:pt x="1122045" y="2108835"/>
                  </a:cubicBezTo>
                  <a:cubicBezTo>
                    <a:pt x="980123" y="2108835"/>
                    <a:pt x="862965" y="2151698"/>
                    <a:pt x="790575" y="2187893"/>
                  </a:cubicBezTo>
                  <a:cubicBezTo>
                    <a:pt x="754380" y="2205990"/>
                    <a:pt x="721995" y="2225040"/>
                    <a:pt x="696278" y="2245043"/>
                  </a:cubicBezTo>
                  <a:cubicBezTo>
                    <a:pt x="653415" y="2278380"/>
                    <a:pt x="607695" y="2305050"/>
                    <a:pt x="561023" y="2325053"/>
                  </a:cubicBezTo>
                  <a:cubicBezTo>
                    <a:pt x="578168" y="2293620"/>
                    <a:pt x="587693" y="2257425"/>
                    <a:pt x="587693" y="2219325"/>
                  </a:cubicBezTo>
                  <a:cubicBezTo>
                    <a:pt x="587693" y="2093595"/>
                    <a:pt x="481965" y="1990725"/>
                    <a:pt x="352425" y="1990725"/>
                  </a:cubicBezTo>
                  <a:cubicBezTo>
                    <a:pt x="320040" y="1990725"/>
                    <a:pt x="288608" y="1997392"/>
                    <a:pt x="260985" y="2008823"/>
                  </a:cubicBezTo>
                  <a:cubicBezTo>
                    <a:pt x="344805" y="1890713"/>
                    <a:pt x="496253" y="1792605"/>
                    <a:pt x="688658" y="1744980"/>
                  </a:cubicBezTo>
                  <a:close/>
                  <a:moveTo>
                    <a:pt x="1751648" y="2292668"/>
                  </a:moveTo>
                  <a:lnTo>
                    <a:pt x="1751648" y="2223135"/>
                  </a:lnTo>
                  <a:lnTo>
                    <a:pt x="1838325" y="2223135"/>
                  </a:lnTo>
                  <a:lnTo>
                    <a:pt x="1838325" y="2292668"/>
                  </a:lnTo>
                  <a:lnTo>
                    <a:pt x="1751648" y="2292668"/>
                  </a:lnTo>
                  <a:close/>
                </a:path>
              </a:pathLst>
            </a:custGeom>
            <a:solidFill>
              <a:schemeClr val="bg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82" name="Freeform 1535">
              <a:extLst>
                <a:ext uri="{FF2B5EF4-FFF2-40B4-BE49-F238E27FC236}">
                  <a16:creationId xmlns:a16="http://schemas.microsoft.com/office/drawing/2014/main" id="{6B892649-FBEF-5FAB-E00F-C3E2427D86F7}"/>
                </a:ext>
              </a:extLst>
            </p:cNvPr>
            <p:cNvSpPr/>
            <p:nvPr/>
          </p:nvSpPr>
          <p:spPr>
            <a:xfrm>
              <a:off x="3725948" y="1899433"/>
              <a:ext cx="77334" cy="66406"/>
            </a:xfrm>
            <a:custGeom>
              <a:avLst/>
              <a:gdLst>
                <a:gd name="connsiteX0" fmla="*/ 95250 w 438150"/>
                <a:gd name="connsiteY0" fmla="*/ 376238 h 376237"/>
                <a:gd name="connsiteX1" fmla="*/ 342900 w 438150"/>
                <a:gd name="connsiteY1" fmla="*/ 376238 h 376237"/>
                <a:gd name="connsiteX2" fmla="*/ 438150 w 438150"/>
                <a:gd name="connsiteY2" fmla="*/ 280988 h 376237"/>
                <a:gd name="connsiteX3" fmla="*/ 438150 w 438150"/>
                <a:gd name="connsiteY3" fmla="*/ 196215 h 376237"/>
                <a:gd name="connsiteX4" fmla="*/ 438150 w 438150"/>
                <a:gd name="connsiteY4" fmla="*/ 28575 h 376237"/>
                <a:gd name="connsiteX5" fmla="*/ 409575 w 438150"/>
                <a:gd name="connsiteY5" fmla="*/ 0 h 376237"/>
                <a:gd name="connsiteX6" fmla="*/ 381000 w 438150"/>
                <a:gd name="connsiteY6" fmla="*/ 28575 h 376237"/>
                <a:gd name="connsiteX7" fmla="*/ 381000 w 438150"/>
                <a:gd name="connsiteY7" fmla="*/ 108585 h 376237"/>
                <a:gd name="connsiteX8" fmla="*/ 342900 w 438150"/>
                <a:gd name="connsiteY8" fmla="*/ 100013 h 376237"/>
                <a:gd name="connsiteX9" fmla="*/ 95250 w 438150"/>
                <a:gd name="connsiteY9" fmla="*/ 100013 h 376237"/>
                <a:gd name="connsiteX10" fmla="*/ 57150 w 438150"/>
                <a:gd name="connsiteY10" fmla="*/ 108585 h 376237"/>
                <a:gd name="connsiteX11" fmla="*/ 57150 w 438150"/>
                <a:gd name="connsiteY11" fmla="*/ 28575 h 376237"/>
                <a:gd name="connsiteX12" fmla="*/ 28575 w 438150"/>
                <a:gd name="connsiteY12" fmla="*/ 0 h 376237"/>
                <a:gd name="connsiteX13" fmla="*/ 0 w 438150"/>
                <a:gd name="connsiteY13" fmla="*/ 28575 h 376237"/>
                <a:gd name="connsiteX14" fmla="*/ 0 w 438150"/>
                <a:gd name="connsiteY14" fmla="*/ 196215 h 376237"/>
                <a:gd name="connsiteX15" fmla="*/ 0 w 438150"/>
                <a:gd name="connsiteY15" fmla="*/ 280988 h 376237"/>
                <a:gd name="connsiteX16" fmla="*/ 95250 w 438150"/>
                <a:gd name="connsiteY16" fmla="*/ 376238 h 376237"/>
                <a:gd name="connsiteX17" fmla="*/ 95250 w 438150"/>
                <a:gd name="connsiteY17" fmla="*/ 158115 h 376237"/>
                <a:gd name="connsiteX18" fmla="*/ 342900 w 438150"/>
                <a:gd name="connsiteY18" fmla="*/ 158115 h 376237"/>
                <a:gd name="connsiteX19" fmla="*/ 381000 w 438150"/>
                <a:gd name="connsiteY19" fmla="*/ 196215 h 376237"/>
                <a:gd name="connsiteX20" fmla="*/ 381000 w 438150"/>
                <a:gd name="connsiteY20" fmla="*/ 280988 h 376237"/>
                <a:gd name="connsiteX21" fmla="*/ 342900 w 438150"/>
                <a:gd name="connsiteY21" fmla="*/ 319088 h 376237"/>
                <a:gd name="connsiteX22" fmla="*/ 95250 w 438150"/>
                <a:gd name="connsiteY22" fmla="*/ 319088 h 376237"/>
                <a:gd name="connsiteX23" fmla="*/ 57150 w 438150"/>
                <a:gd name="connsiteY23" fmla="*/ 280988 h 376237"/>
                <a:gd name="connsiteX24" fmla="*/ 57150 w 438150"/>
                <a:gd name="connsiteY24" fmla="*/ 196215 h 376237"/>
                <a:gd name="connsiteX25" fmla="*/ 95250 w 438150"/>
                <a:gd name="connsiteY25" fmla="*/ 158115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8150" h="376237">
                  <a:moveTo>
                    <a:pt x="95250" y="376238"/>
                  </a:moveTo>
                  <a:lnTo>
                    <a:pt x="342900" y="376238"/>
                  </a:lnTo>
                  <a:cubicBezTo>
                    <a:pt x="395288" y="376238"/>
                    <a:pt x="438150" y="333375"/>
                    <a:pt x="438150" y="280988"/>
                  </a:cubicBezTo>
                  <a:lnTo>
                    <a:pt x="438150" y="196215"/>
                  </a:lnTo>
                  <a:lnTo>
                    <a:pt x="438150" y="28575"/>
                  </a:lnTo>
                  <a:cubicBezTo>
                    <a:pt x="438150" y="12383"/>
                    <a:pt x="425767" y="0"/>
                    <a:pt x="409575" y="0"/>
                  </a:cubicBezTo>
                  <a:cubicBezTo>
                    <a:pt x="393383" y="0"/>
                    <a:pt x="381000" y="12383"/>
                    <a:pt x="381000" y="28575"/>
                  </a:cubicBezTo>
                  <a:lnTo>
                    <a:pt x="381000" y="108585"/>
                  </a:lnTo>
                  <a:cubicBezTo>
                    <a:pt x="369570" y="103823"/>
                    <a:pt x="356235" y="100013"/>
                    <a:pt x="342900" y="100013"/>
                  </a:cubicBezTo>
                  <a:lnTo>
                    <a:pt x="95250" y="100013"/>
                  </a:lnTo>
                  <a:cubicBezTo>
                    <a:pt x="81915" y="100013"/>
                    <a:pt x="68580" y="102870"/>
                    <a:pt x="57150" y="108585"/>
                  </a:cubicBezTo>
                  <a:lnTo>
                    <a:pt x="57150" y="28575"/>
                  </a:lnTo>
                  <a:cubicBezTo>
                    <a:pt x="57150" y="12383"/>
                    <a:pt x="44767" y="0"/>
                    <a:pt x="28575" y="0"/>
                  </a:cubicBezTo>
                  <a:cubicBezTo>
                    <a:pt x="12383" y="0"/>
                    <a:pt x="0" y="12383"/>
                    <a:pt x="0" y="28575"/>
                  </a:cubicBezTo>
                  <a:lnTo>
                    <a:pt x="0" y="196215"/>
                  </a:lnTo>
                  <a:lnTo>
                    <a:pt x="0" y="280988"/>
                  </a:lnTo>
                  <a:cubicBezTo>
                    <a:pt x="0" y="333375"/>
                    <a:pt x="42863" y="376238"/>
                    <a:pt x="95250" y="376238"/>
                  </a:cubicBezTo>
                  <a:close/>
                  <a:moveTo>
                    <a:pt x="95250" y="158115"/>
                  </a:moveTo>
                  <a:lnTo>
                    <a:pt x="342900" y="158115"/>
                  </a:lnTo>
                  <a:cubicBezTo>
                    <a:pt x="363855" y="158115"/>
                    <a:pt x="381000" y="175260"/>
                    <a:pt x="381000" y="196215"/>
                  </a:cubicBezTo>
                  <a:lnTo>
                    <a:pt x="381000" y="280988"/>
                  </a:lnTo>
                  <a:cubicBezTo>
                    <a:pt x="381000" y="301943"/>
                    <a:pt x="363855" y="319088"/>
                    <a:pt x="342900" y="319088"/>
                  </a:cubicBezTo>
                  <a:lnTo>
                    <a:pt x="95250" y="319088"/>
                  </a:lnTo>
                  <a:cubicBezTo>
                    <a:pt x="74295" y="319088"/>
                    <a:pt x="57150" y="301943"/>
                    <a:pt x="57150" y="280988"/>
                  </a:cubicBezTo>
                  <a:lnTo>
                    <a:pt x="57150" y="196215"/>
                  </a:lnTo>
                  <a:cubicBezTo>
                    <a:pt x="57150" y="175260"/>
                    <a:pt x="74295" y="158115"/>
                    <a:pt x="95250" y="158115"/>
                  </a:cubicBezTo>
                  <a:close/>
                </a:path>
              </a:pathLst>
            </a:custGeom>
            <a:solidFill>
              <a:schemeClr val="bg1"/>
            </a:solidFill>
            <a:ln w="9525" cap="flat">
              <a:noFill/>
              <a:prstDash val="solid"/>
              <a:miter/>
            </a:ln>
          </p:spPr>
          <p:txBody>
            <a:bodyPr rtlCol="0" anchor="ctr"/>
            <a:lstStyle/>
            <a:p>
              <a:pPr rtl="0"/>
              <a:endParaRPr lang="ja-JP" altLang="en-US" dirty="0">
                <a:ea typeface="Meiryo" panose="020B0604030504040204" pitchFamily="34" charset="-128"/>
              </a:endParaRPr>
            </a:p>
          </p:txBody>
        </p:sp>
      </p:grpSp>
      <p:sp>
        <p:nvSpPr>
          <p:cNvPr id="83" name="Freeform 203">
            <a:extLst>
              <a:ext uri="{FF2B5EF4-FFF2-40B4-BE49-F238E27FC236}">
                <a16:creationId xmlns:a16="http://schemas.microsoft.com/office/drawing/2014/main" id="{EE1E9E45-015D-445B-976B-1D74D93C3B88}"/>
              </a:ext>
            </a:extLst>
          </p:cNvPr>
          <p:cNvSpPr>
            <a:spLocks noChangeAspect="1" noEditPoints="1"/>
          </p:cNvSpPr>
          <p:nvPr/>
        </p:nvSpPr>
        <p:spPr bwMode="auto">
          <a:xfrm>
            <a:off x="6401129" y="1650445"/>
            <a:ext cx="478250" cy="464845"/>
          </a:xfrm>
          <a:custGeom>
            <a:avLst/>
            <a:gdLst>
              <a:gd name="T0" fmla="*/ 3037 w 3310"/>
              <a:gd name="T1" fmla="*/ 1680 h 3224"/>
              <a:gd name="T2" fmla="*/ 2559 w 3310"/>
              <a:gd name="T3" fmla="*/ 1763 h 3224"/>
              <a:gd name="T4" fmla="*/ 2542 w 3310"/>
              <a:gd name="T5" fmla="*/ 1319 h 3224"/>
              <a:gd name="T6" fmla="*/ 2664 w 3310"/>
              <a:gd name="T7" fmla="*/ 881 h 3224"/>
              <a:gd name="T8" fmla="*/ 3170 w 3310"/>
              <a:gd name="T9" fmla="*/ 646 h 3224"/>
              <a:gd name="T10" fmla="*/ 2645 w 3310"/>
              <a:gd name="T11" fmla="*/ 428 h 3224"/>
              <a:gd name="T12" fmla="*/ 2382 w 3310"/>
              <a:gd name="T13" fmla="*/ 914 h 3224"/>
              <a:gd name="T14" fmla="*/ 1947 w 3310"/>
              <a:gd name="T15" fmla="*/ 725 h 3224"/>
              <a:gd name="T16" fmla="*/ 1303 w 3310"/>
              <a:gd name="T17" fmla="*/ 671 h 3224"/>
              <a:gd name="T18" fmla="*/ 1327 w 3310"/>
              <a:gd name="T19" fmla="*/ 274 h 3224"/>
              <a:gd name="T20" fmla="*/ 915 w 3310"/>
              <a:gd name="T21" fmla="*/ 0 h 3224"/>
              <a:gd name="T22" fmla="*/ 502 w 3310"/>
              <a:gd name="T23" fmla="*/ 274 h 3224"/>
              <a:gd name="T24" fmla="*/ 598 w 3310"/>
              <a:gd name="T25" fmla="*/ 764 h 3224"/>
              <a:gd name="T26" fmla="*/ 1089 w 3310"/>
              <a:gd name="T27" fmla="*/ 860 h 3224"/>
              <a:gd name="T28" fmla="*/ 1399 w 3310"/>
              <a:gd name="T29" fmla="*/ 1088 h 3224"/>
              <a:gd name="T30" fmla="*/ 1476 w 3310"/>
              <a:gd name="T31" fmla="*/ 1683 h 3224"/>
              <a:gd name="T32" fmla="*/ 814 w 3310"/>
              <a:gd name="T33" fmla="*/ 1596 h 3224"/>
              <a:gd name="T34" fmla="*/ 64 w 3310"/>
              <a:gd name="T35" fmla="*/ 2093 h 3224"/>
              <a:gd name="T36" fmla="*/ 238 w 3310"/>
              <a:gd name="T37" fmla="*/ 2985 h 3224"/>
              <a:gd name="T38" fmla="*/ 1131 w 3310"/>
              <a:gd name="T39" fmla="*/ 3160 h 3224"/>
              <a:gd name="T40" fmla="*/ 1628 w 3310"/>
              <a:gd name="T41" fmla="*/ 2410 h 3224"/>
              <a:gd name="T42" fmla="*/ 1588 w 3310"/>
              <a:gd name="T43" fmla="*/ 1794 h 3224"/>
              <a:gd name="T44" fmla="*/ 2178 w 3310"/>
              <a:gd name="T45" fmla="*/ 1868 h 3224"/>
              <a:gd name="T46" fmla="*/ 2450 w 3310"/>
              <a:gd name="T47" fmla="*/ 1918 h 3224"/>
              <a:gd name="T48" fmla="*/ 2546 w 3310"/>
              <a:gd name="T49" fmla="*/ 2409 h 3224"/>
              <a:gd name="T50" fmla="*/ 3037 w 3310"/>
              <a:gd name="T51" fmla="*/ 2504 h 3224"/>
              <a:gd name="T52" fmla="*/ 3310 w 3310"/>
              <a:gd name="T53" fmla="*/ 2092 h 3224"/>
              <a:gd name="T54" fmla="*/ 3013 w 3310"/>
              <a:gd name="T55" fmla="*/ 646 h 3224"/>
              <a:gd name="T56" fmla="*/ 2863 w 3310"/>
              <a:gd name="T57" fmla="*/ 496 h 3224"/>
              <a:gd name="T58" fmla="*/ 625 w 3310"/>
              <a:gd name="T59" fmla="*/ 448 h 3224"/>
              <a:gd name="T60" fmla="*/ 1120 w 3310"/>
              <a:gd name="T61" fmla="*/ 243 h 3224"/>
              <a:gd name="T62" fmla="*/ 915 w 3310"/>
              <a:gd name="T63" fmla="*/ 738 h 3224"/>
              <a:gd name="T64" fmla="*/ 1069 w 3310"/>
              <a:gd name="T65" fmla="*/ 3014 h 3224"/>
              <a:gd name="T66" fmla="*/ 350 w 3310"/>
              <a:gd name="T67" fmla="*/ 2874 h 3224"/>
              <a:gd name="T68" fmla="*/ 209 w 3310"/>
              <a:gd name="T69" fmla="*/ 2154 h 3224"/>
              <a:gd name="T70" fmla="*/ 814 w 3310"/>
              <a:gd name="T71" fmla="*/ 1754 h 3224"/>
              <a:gd name="T72" fmla="*/ 1418 w 3310"/>
              <a:gd name="T73" fmla="*/ 2154 h 3224"/>
              <a:gd name="T74" fmla="*/ 1947 w 3310"/>
              <a:gd name="T75" fmla="*/ 1757 h 3224"/>
              <a:gd name="T76" fmla="*/ 1638 w 3310"/>
              <a:gd name="T77" fmla="*/ 1010 h 3224"/>
              <a:gd name="T78" fmla="*/ 2384 w 3310"/>
              <a:gd name="T79" fmla="*/ 1319 h 3224"/>
              <a:gd name="T80" fmla="*/ 3068 w 3310"/>
              <a:gd name="T81" fmla="*/ 2297 h 3224"/>
              <a:gd name="T82" fmla="*/ 2573 w 3310"/>
              <a:gd name="T83" fmla="*/ 2092 h 3224"/>
              <a:gd name="T84" fmla="*/ 3068 w 3310"/>
              <a:gd name="T85" fmla="*/ 1887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0" h="3224">
                <a:moveTo>
                  <a:pt x="3275" y="1918"/>
                </a:moveTo>
                <a:cubicBezTo>
                  <a:pt x="3252" y="1865"/>
                  <a:pt x="3220" y="1817"/>
                  <a:pt x="3179" y="1776"/>
                </a:cubicBezTo>
                <a:cubicBezTo>
                  <a:pt x="3138" y="1735"/>
                  <a:pt x="3090" y="1703"/>
                  <a:pt x="3037" y="1680"/>
                </a:cubicBezTo>
                <a:cubicBezTo>
                  <a:pt x="2982" y="1657"/>
                  <a:pt x="2923" y="1645"/>
                  <a:pt x="2863" y="1645"/>
                </a:cubicBezTo>
                <a:cubicBezTo>
                  <a:pt x="2802" y="1645"/>
                  <a:pt x="2744" y="1657"/>
                  <a:pt x="2688" y="1680"/>
                </a:cubicBezTo>
                <a:cubicBezTo>
                  <a:pt x="2641" y="1700"/>
                  <a:pt x="2597" y="1728"/>
                  <a:pt x="2559" y="1763"/>
                </a:cubicBezTo>
                <a:cubicBezTo>
                  <a:pt x="2437" y="1656"/>
                  <a:pt x="2437" y="1656"/>
                  <a:pt x="2437" y="1656"/>
                </a:cubicBezTo>
                <a:cubicBezTo>
                  <a:pt x="2460" y="1623"/>
                  <a:pt x="2479" y="1588"/>
                  <a:pt x="2495" y="1551"/>
                </a:cubicBezTo>
                <a:cubicBezTo>
                  <a:pt x="2526" y="1478"/>
                  <a:pt x="2542" y="1400"/>
                  <a:pt x="2542" y="1319"/>
                </a:cubicBezTo>
                <a:cubicBezTo>
                  <a:pt x="2542" y="1239"/>
                  <a:pt x="2526" y="1161"/>
                  <a:pt x="2495" y="1088"/>
                </a:cubicBezTo>
                <a:cubicBezTo>
                  <a:pt x="2489" y="1073"/>
                  <a:pt x="2481" y="1058"/>
                  <a:pt x="2474" y="1043"/>
                </a:cubicBezTo>
                <a:cubicBezTo>
                  <a:pt x="2664" y="881"/>
                  <a:pt x="2664" y="881"/>
                  <a:pt x="2664" y="881"/>
                </a:cubicBezTo>
                <a:cubicBezTo>
                  <a:pt x="2720" y="928"/>
                  <a:pt x="2789" y="953"/>
                  <a:pt x="2863" y="953"/>
                </a:cubicBezTo>
                <a:cubicBezTo>
                  <a:pt x="2945" y="953"/>
                  <a:pt x="3022" y="921"/>
                  <a:pt x="3080" y="863"/>
                </a:cubicBezTo>
                <a:cubicBezTo>
                  <a:pt x="3138" y="805"/>
                  <a:pt x="3170" y="728"/>
                  <a:pt x="3170" y="646"/>
                </a:cubicBezTo>
                <a:cubicBezTo>
                  <a:pt x="3170" y="564"/>
                  <a:pt x="3138" y="486"/>
                  <a:pt x="3080" y="428"/>
                </a:cubicBezTo>
                <a:cubicBezTo>
                  <a:pt x="3022" y="370"/>
                  <a:pt x="2945" y="338"/>
                  <a:pt x="2863" y="338"/>
                </a:cubicBezTo>
                <a:cubicBezTo>
                  <a:pt x="2780" y="338"/>
                  <a:pt x="2703" y="370"/>
                  <a:pt x="2645" y="428"/>
                </a:cubicBezTo>
                <a:cubicBezTo>
                  <a:pt x="2587" y="486"/>
                  <a:pt x="2555" y="564"/>
                  <a:pt x="2555" y="646"/>
                </a:cubicBezTo>
                <a:cubicBezTo>
                  <a:pt x="2555" y="682"/>
                  <a:pt x="2561" y="718"/>
                  <a:pt x="2574" y="752"/>
                </a:cubicBezTo>
                <a:cubicBezTo>
                  <a:pt x="2382" y="914"/>
                  <a:pt x="2382" y="914"/>
                  <a:pt x="2382" y="914"/>
                </a:cubicBezTo>
                <a:cubicBezTo>
                  <a:pt x="2377" y="909"/>
                  <a:pt x="2372" y="904"/>
                  <a:pt x="2368" y="899"/>
                </a:cubicBezTo>
                <a:cubicBezTo>
                  <a:pt x="2313" y="844"/>
                  <a:pt x="2249" y="801"/>
                  <a:pt x="2178" y="771"/>
                </a:cubicBezTo>
                <a:cubicBezTo>
                  <a:pt x="2105" y="740"/>
                  <a:pt x="2027" y="725"/>
                  <a:pt x="1947" y="725"/>
                </a:cubicBezTo>
                <a:cubicBezTo>
                  <a:pt x="1867" y="725"/>
                  <a:pt x="1789" y="740"/>
                  <a:pt x="1715" y="771"/>
                </a:cubicBezTo>
                <a:cubicBezTo>
                  <a:pt x="1652" y="798"/>
                  <a:pt x="1594" y="835"/>
                  <a:pt x="1544" y="882"/>
                </a:cubicBezTo>
                <a:cubicBezTo>
                  <a:pt x="1303" y="671"/>
                  <a:pt x="1303" y="671"/>
                  <a:pt x="1303" y="671"/>
                </a:cubicBezTo>
                <a:cubicBezTo>
                  <a:pt x="1312" y="655"/>
                  <a:pt x="1320" y="639"/>
                  <a:pt x="1327" y="622"/>
                </a:cubicBezTo>
                <a:cubicBezTo>
                  <a:pt x="1350" y="567"/>
                  <a:pt x="1362" y="508"/>
                  <a:pt x="1362" y="448"/>
                </a:cubicBezTo>
                <a:cubicBezTo>
                  <a:pt x="1362" y="388"/>
                  <a:pt x="1350" y="329"/>
                  <a:pt x="1327" y="274"/>
                </a:cubicBezTo>
                <a:cubicBezTo>
                  <a:pt x="1304" y="220"/>
                  <a:pt x="1272" y="173"/>
                  <a:pt x="1231" y="132"/>
                </a:cubicBezTo>
                <a:cubicBezTo>
                  <a:pt x="1190" y="90"/>
                  <a:pt x="1142" y="58"/>
                  <a:pt x="1089" y="36"/>
                </a:cubicBezTo>
                <a:cubicBezTo>
                  <a:pt x="1034" y="12"/>
                  <a:pt x="975" y="0"/>
                  <a:pt x="915" y="0"/>
                </a:cubicBezTo>
                <a:cubicBezTo>
                  <a:pt x="854" y="0"/>
                  <a:pt x="796" y="12"/>
                  <a:pt x="740" y="36"/>
                </a:cubicBezTo>
                <a:cubicBezTo>
                  <a:pt x="687" y="58"/>
                  <a:pt x="639" y="90"/>
                  <a:pt x="598" y="132"/>
                </a:cubicBezTo>
                <a:cubicBezTo>
                  <a:pt x="557" y="173"/>
                  <a:pt x="525" y="220"/>
                  <a:pt x="502" y="274"/>
                </a:cubicBezTo>
                <a:cubicBezTo>
                  <a:pt x="479" y="329"/>
                  <a:pt x="467" y="388"/>
                  <a:pt x="467" y="448"/>
                </a:cubicBezTo>
                <a:cubicBezTo>
                  <a:pt x="467" y="508"/>
                  <a:pt x="479" y="567"/>
                  <a:pt x="502" y="622"/>
                </a:cubicBezTo>
                <a:cubicBezTo>
                  <a:pt x="525" y="675"/>
                  <a:pt x="557" y="723"/>
                  <a:pt x="598" y="764"/>
                </a:cubicBezTo>
                <a:cubicBezTo>
                  <a:pt x="639" y="805"/>
                  <a:pt x="687" y="838"/>
                  <a:pt x="740" y="860"/>
                </a:cubicBezTo>
                <a:cubicBezTo>
                  <a:pt x="796" y="884"/>
                  <a:pt x="854" y="895"/>
                  <a:pt x="915" y="895"/>
                </a:cubicBezTo>
                <a:cubicBezTo>
                  <a:pt x="975" y="895"/>
                  <a:pt x="1034" y="884"/>
                  <a:pt x="1089" y="860"/>
                </a:cubicBezTo>
                <a:cubicBezTo>
                  <a:pt x="1130" y="843"/>
                  <a:pt x="1167" y="820"/>
                  <a:pt x="1201" y="792"/>
                </a:cubicBezTo>
                <a:cubicBezTo>
                  <a:pt x="1443" y="1003"/>
                  <a:pt x="1443" y="1003"/>
                  <a:pt x="1443" y="1003"/>
                </a:cubicBezTo>
                <a:cubicBezTo>
                  <a:pt x="1426" y="1030"/>
                  <a:pt x="1411" y="1058"/>
                  <a:pt x="1399" y="1088"/>
                </a:cubicBezTo>
                <a:cubicBezTo>
                  <a:pt x="1368" y="1161"/>
                  <a:pt x="1352" y="1239"/>
                  <a:pt x="1352" y="1319"/>
                </a:cubicBezTo>
                <a:cubicBezTo>
                  <a:pt x="1352" y="1400"/>
                  <a:pt x="1368" y="1478"/>
                  <a:pt x="1399" y="1551"/>
                </a:cubicBezTo>
                <a:cubicBezTo>
                  <a:pt x="1419" y="1599"/>
                  <a:pt x="1445" y="1643"/>
                  <a:pt x="1476" y="1683"/>
                </a:cubicBezTo>
                <a:cubicBezTo>
                  <a:pt x="1346" y="1794"/>
                  <a:pt x="1346" y="1794"/>
                  <a:pt x="1346" y="1794"/>
                </a:cubicBezTo>
                <a:cubicBezTo>
                  <a:pt x="1281" y="1738"/>
                  <a:pt x="1209" y="1693"/>
                  <a:pt x="1131" y="1660"/>
                </a:cubicBezTo>
                <a:cubicBezTo>
                  <a:pt x="1030" y="1617"/>
                  <a:pt x="924" y="1596"/>
                  <a:pt x="814" y="1596"/>
                </a:cubicBezTo>
                <a:cubicBezTo>
                  <a:pt x="704" y="1596"/>
                  <a:pt x="597" y="1617"/>
                  <a:pt x="497" y="1660"/>
                </a:cubicBezTo>
                <a:cubicBezTo>
                  <a:pt x="400" y="1701"/>
                  <a:pt x="313" y="1760"/>
                  <a:pt x="238" y="1834"/>
                </a:cubicBezTo>
                <a:cubicBezTo>
                  <a:pt x="164" y="1909"/>
                  <a:pt x="105" y="1996"/>
                  <a:pt x="64" y="2093"/>
                </a:cubicBezTo>
                <a:cubicBezTo>
                  <a:pt x="22" y="2193"/>
                  <a:pt x="0" y="2300"/>
                  <a:pt x="0" y="2410"/>
                </a:cubicBezTo>
                <a:cubicBezTo>
                  <a:pt x="0" y="2520"/>
                  <a:pt x="22" y="2626"/>
                  <a:pt x="64" y="2727"/>
                </a:cubicBezTo>
                <a:cubicBezTo>
                  <a:pt x="105" y="2823"/>
                  <a:pt x="164" y="2910"/>
                  <a:pt x="238" y="2985"/>
                </a:cubicBezTo>
                <a:cubicBezTo>
                  <a:pt x="313" y="3060"/>
                  <a:pt x="400" y="3119"/>
                  <a:pt x="497" y="3160"/>
                </a:cubicBezTo>
                <a:cubicBezTo>
                  <a:pt x="597" y="3202"/>
                  <a:pt x="704" y="3224"/>
                  <a:pt x="814" y="3224"/>
                </a:cubicBezTo>
                <a:cubicBezTo>
                  <a:pt x="924" y="3224"/>
                  <a:pt x="1030" y="3202"/>
                  <a:pt x="1131" y="3160"/>
                </a:cubicBezTo>
                <a:cubicBezTo>
                  <a:pt x="1227" y="3119"/>
                  <a:pt x="1314" y="3060"/>
                  <a:pt x="1389" y="2985"/>
                </a:cubicBezTo>
                <a:cubicBezTo>
                  <a:pt x="1464" y="2910"/>
                  <a:pt x="1523" y="2823"/>
                  <a:pt x="1564" y="2727"/>
                </a:cubicBezTo>
                <a:cubicBezTo>
                  <a:pt x="1606" y="2626"/>
                  <a:pt x="1628" y="2520"/>
                  <a:pt x="1628" y="2410"/>
                </a:cubicBezTo>
                <a:cubicBezTo>
                  <a:pt x="1628" y="2300"/>
                  <a:pt x="1606" y="2193"/>
                  <a:pt x="1564" y="2093"/>
                </a:cubicBezTo>
                <a:cubicBezTo>
                  <a:pt x="1535" y="2026"/>
                  <a:pt x="1499" y="1964"/>
                  <a:pt x="1455" y="1908"/>
                </a:cubicBezTo>
                <a:cubicBezTo>
                  <a:pt x="1588" y="1794"/>
                  <a:pt x="1588" y="1794"/>
                  <a:pt x="1588" y="1794"/>
                </a:cubicBezTo>
                <a:cubicBezTo>
                  <a:pt x="1627" y="1824"/>
                  <a:pt x="1670" y="1848"/>
                  <a:pt x="1715" y="1868"/>
                </a:cubicBezTo>
                <a:cubicBezTo>
                  <a:pt x="1789" y="1899"/>
                  <a:pt x="1867" y="1914"/>
                  <a:pt x="1947" y="1914"/>
                </a:cubicBezTo>
                <a:cubicBezTo>
                  <a:pt x="2027" y="1914"/>
                  <a:pt x="2105" y="1899"/>
                  <a:pt x="2178" y="1868"/>
                </a:cubicBezTo>
                <a:cubicBezTo>
                  <a:pt x="2234" y="1844"/>
                  <a:pt x="2286" y="1812"/>
                  <a:pt x="2332" y="1773"/>
                </a:cubicBezTo>
                <a:cubicBezTo>
                  <a:pt x="2464" y="1889"/>
                  <a:pt x="2464" y="1889"/>
                  <a:pt x="2464" y="1889"/>
                </a:cubicBezTo>
                <a:cubicBezTo>
                  <a:pt x="2459" y="1899"/>
                  <a:pt x="2454" y="1908"/>
                  <a:pt x="2450" y="1918"/>
                </a:cubicBezTo>
                <a:cubicBezTo>
                  <a:pt x="2427" y="1973"/>
                  <a:pt x="2415" y="2032"/>
                  <a:pt x="2415" y="2092"/>
                </a:cubicBezTo>
                <a:cubicBezTo>
                  <a:pt x="2415" y="2153"/>
                  <a:pt x="2427" y="2211"/>
                  <a:pt x="2450" y="2266"/>
                </a:cubicBezTo>
                <a:cubicBezTo>
                  <a:pt x="2473" y="2320"/>
                  <a:pt x="2505" y="2368"/>
                  <a:pt x="2546" y="2409"/>
                </a:cubicBezTo>
                <a:cubicBezTo>
                  <a:pt x="2587" y="2450"/>
                  <a:pt x="2635" y="2482"/>
                  <a:pt x="2688" y="2504"/>
                </a:cubicBezTo>
                <a:cubicBezTo>
                  <a:pt x="2744" y="2528"/>
                  <a:pt x="2802" y="2540"/>
                  <a:pt x="2863" y="2540"/>
                </a:cubicBezTo>
                <a:cubicBezTo>
                  <a:pt x="2923" y="2540"/>
                  <a:pt x="2982" y="2528"/>
                  <a:pt x="3037" y="2504"/>
                </a:cubicBezTo>
                <a:cubicBezTo>
                  <a:pt x="3090" y="2482"/>
                  <a:pt x="3138" y="2450"/>
                  <a:pt x="3179" y="2409"/>
                </a:cubicBezTo>
                <a:cubicBezTo>
                  <a:pt x="3220" y="2368"/>
                  <a:pt x="3252" y="2320"/>
                  <a:pt x="3275" y="2266"/>
                </a:cubicBezTo>
                <a:cubicBezTo>
                  <a:pt x="3298" y="2211"/>
                  <a:pt x="3310" y="2153"/>
                  <a:pt x="3310" y="2092"/>
                </a:cubicBezTo>
                <a:cubicBezTo>
                  <a:pt x="3310" y="2032"/>
                  <a:pt x="3298" y="1973"/>
                  <a:pt x="3275" y="1918"/>
                </a:cubicBezTo>
                <a:close/>
                <a:moveTo>
                  <a:pt x="2863" y="496"/>
                </a:moveTo>
                <a:cubicBezTo>
                  <a:pt x="2945" y="496"/>
                  <a:pt x="3013" y="563"/>
                  <a:pt x="3013" y="646"/>
                </a:cubicBezTo>
                <a:cubicBezTo>
                  <a:pt x="3013" y="729"/>
                  <a:pt x="2945" y="796"/>
                  <a:pt x="2863" y="796"/>
                </a:cubicBezTo>
                <a:cubicBezTo>
                  <a:pt x="2780" y="796"/>
                  <a:pt x="2713" y="729"/>
                  <a:pt x="2713" y="646"/>
                </a:cubicBezTo>
                <a:cubicBezTo>
                  <a:pt x="2713" y="563"/>
                  <a:pt x="2780" y="496"/>
                  <a:pt x="2863" y="496"/>
                </a:cubicBezTo>
                <a:close/>
                <a:moveTo>
                  <a:pt x="915" y="738"/>
                </a:moveTo>
                <a:cubicBezTo>
                  <a:pt x="837" y="738"/>
                  <a:pt x="764" y="708"/>
                  <a:pt x="710" y="653"/>
                </a:cubicBezTo>
                <a:cubicBezTo>
                  <a:pt x="655" y="598"/>
                  <a:pt x="625" y="525"/>
                  <a:pt x="625" y="448"/>
                </a:cubicBezTo>
                <a:cubicBezTo>
                  <a:pt x="625" y="371"/>
                  <a:pt x="655" y="298"/>
                  <a:pt x="710" y="243"/>
                </a:cubicBezTo>
                <a:cubicBezTo>
                  <a:pt x="764" y="188"/>
                  <a:pt x="837" y="158"/>
                  <a:pt x="915" y="158"/>
                </a:cubicBezTo>
                <a:cubicBezTo>
                  <a:pt x="992" y="158"/>
                  <a:pt x="1065" y="188"/>
                  <a:pt x="1120" y="243"/>
                </a:cubicBezTo>
                <a:cubicBezTo>
                  <a:pt x="1174" y="298"/>
                  <a:pt x="1204" y="371"/>
                  <a:pt x="1204" y="448"/>
                </a:cubicBezTo>
                <a:cubicBezTo>
                  <a:pt x="1204" y="525"/>
                  <a:pt x="1174" y="598"/>
                  <a:pt x="1120" y="653"/>
                </a:cubicBezTo>
                <a:cubicBezTo>
                  <a:pt x="1065" y="708"/>
                  <a:pt x="992" y="738"/>
                  <a:pt x="915" y="738"/>
                </a:cubicBezTo>
                <a:close/>
                <a:moveTo>
                  <a:pt x="1418" y="2665"/>
                </a:moveTo>
                <a:cubicBezTo>
                  <a:pt x="1385" y="2743"/>
                  <a:pt x="1338" y="2813"/>
                  <a:pt x="1278" y="2874"/>
                </a:cubicBezTo>
                <a:cubicBezTo>
                  <a:pt x="1217" y="2934"/>
                  <a:pt x="1147" y="2981"/>
                  <a:pt x="1069" y="3014"/>
                </a:cubicBezTo>
                <a:cubicBezTo>
                  <a:pt x="988" y="3049"/>
                  <a:pt x="902" y="3066"/>
                  <a:pt x="814" y="3066"/>
                </a:cubicBezTo>
                <a:cubicBezTo>
                  <a:pt x="725" y="3066"/>
                  <a:pt x="639" y="3049"/>
                  <a:pt x="558" y="3014"/>
                </a:cubicBezTo>
                <a:cubicBezTo>
                  <a:pt x="480" y="2981"/>
                  <a:pt x="410" y="2934"/>
                  <a:pt x="350" y="2874"/>
                </a:cubicBezTo>
                <a:cubicBezTo>
                  <a:pt x="290" y="2813"/>
                  <a:pt x="242" y="2743"/>
                  <a:pt x="209" y="2665"/>
                </a:cubicBezTo>
                <a:cubicBezTo>
                  <a:pt x="175" y="2584"/>
                  <a:pt x="158" y="2498"/>
                  <a:pt x="158" y="2410"/>
                </a:cubicBezTo>
                <a:cubicBezTo>
                  <a:pt x="158" y="2321"/>
                  <a:pt x="175" y="2235"/>
                  <a:pt x="209" y="2154"/>
                </a:cubicBezTo>
                <a:cubicBezTo>
                  <a:pt x="242" y="2076"/>
                  <a:pt x="290" y="2006"/>
                  <a:pt x="350" y="1946"/>
                </a:cubicBezTo>
                <a:cubicBezTo>
                  <a:pt x="410" y="1885"/>
                  <a:pt x="480" y="1838"/>
                  <a:pt x="558" y="1805"/>
                </a:cubicBezTo>
                <a:cubicBezTo>
                  <a:pt x="639" y="1771"/>
                  <a:pt x="725" y="1754"/>
                  <a:pt x="814" y="1754"/>
                </a:cubicBezTo>
                <a:cubicBezTo>
                  <a:pt x="902" y="1754"/>
                  <a:pt x="988" y="1771"/>
                  <a:pt x="1069" y="1805"/>
                </a:cubicBezTo>
                <a:cubicBezTo>
                  <a:pt x="1147" y="1838"/>
                  <a:pt x="1217" y="1885"/>
                  <a:pt x="1278" y="1946"/>
                </a:cubicBezTo>
                <a:cubicBezTo>
                  <a:pt x="1338" y="2006"/>
                  <a:pt x="1385" y="2076"/>
                  <a:pt x="1418" y="2154"/>
                </a:cubicBezTo>
                <a:cubicBezTo>
                  <a:pt x="1453" y="2235"/>
                  <a:pt x="1470" y="2321"/>
                  <a:pt x="1470" y="2410"/>
                </a:cubicBezTo>
                <a:cubicBezTo>
                  <a:pt x="1470" y="2498"/>
                  <a:pt x="1453" y="2584"/>
                  <a:pt x="1418" y="2665"/>
                </a:cubicBezTo>
                <a:close/>
                <a:moveTo>
                  <a:pt x="1947" y="1757"/>
                </a:moveTo>
                <a:cubicBezTo>
                  <a:pt x="1830" y="1757"/>
                  <a:pt x="1720" y="1711"/>
                  <a:pt x="1638" y="1629"/>
                </a:cubicBezTo>
                <a:cubicBezTo>
                  <a:pt x="1555" y="1546"/>
                  <a:pt x="1509" y="1436"/>
                  <a:pt x="1509" y="1319"/>
                </a:cubicBezTo>
                <a:cubicBezTo>
                  <a:pt x="1509" y="1203"/>
                  <a:pt x="1555" y="1093"/>
                  <a:pt x="1638" y="1010"/>
                </a:cubicBezTo>
                <a:cubicBezTo>
                  <a:pt x="1720" y="928"/>
                  <a:pt x="1830" y="882"/>
                  <a:pt x="1947" y="882"/>
                </a:cubicBezTo>
                <a:cubicBezTo>
                  <a:pt x="2064" y="882"/>
                  <a:pt x="2173" y="928"/>
                  <a:pt x="2256" y="1010"/>
                </a:cubicBezTo>
                <a:cubicBezTo>
                  <a:pt x="2339" y="1093"/>
                  <a:pt x="2384" y="1203"/>
                  <a:pt x="2384" y="1319"/>
                </a:cubicBezTo>
                <a:cubicBezTo>
                  <a:pt x="2384" y="1436"/>
                  <a:pt x="2339" y="1546"/>
                  <a:pt x="2256" y="1629"/>
                </a:cubicBezTo>
                <a:cubicBezTo>
                  <a:pt x="2173" y="1711"/>
                  <a:pt x="2064" y="1757"/>
                  <a:pt x="1947" y="1757"/>
                </a:cubicBezTo>
                <a:close/>
                <a:moveTo>
                  <a:pt x="3068" y="2297"/>
                </a:moveTo>
                <a:cubicBezTo>
                  <a:pt x="3013" y="2352"/>
                  <a:pt x="2940" y="2382"/>
                  <a:pt x="2863" y="2382"/>
                </a:cubicBezTo>
                <a:cubicBezTo>
                  <a:pt x="2785" y="2382"/>
                  <a:pt x="2712" y="2352"/>
                  <a:pt x="2658" y="2297"/>
                </a:cubicBezTo>
                <a:cubicBezTo>
                  <a:pt x="2603" y="2242"/>
                  <a:pt x="2573" y="2170"/>
                  <a:pt x="2573" y="2092"/>
                </a:cubicBezTo>
                <a:cubicBezTo>
                  <a:pt x="2573" y="2015"/>
                  <a:pt x="2603" y="1942"/>
                  <a:pt x="2658" y="1887"/>
                </a:cubicBezTo>
                <a:cubicBezTo>
                  <a:pt x="2712" y="1833"/>
                  <a:pt x="2785" y="1802"/>
                  <a:pt x="2863" y="1802"/>
                </a:cubicBezTo>
                <a:cubicBezTo>
                  <a:pt x="2940" y="1802"/>
                  <a:pt x="3013" y="1833"/>
                  <a:pt x="3068" y="1887"/>
                </a:cubicBezTo>
                <a:cubicBezTo>
                  <a:pt x="3122" y="1942"/>
                  <a:pt x="3152" y="2015"/>
                  <a:pt x="3152" y="2092"/>
                </a:cubicBezTo>
                <a:cubicBezTo>
                  <a:pt x="3152" y="2170"/>
                  <a:pt x="3122" y="2242"/>
                  <a:pt x="3068" y="22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solidFill>
                <a:schemeClr val="bg1"/>
              </a:solidFill>
              <a:ea typeface="Meiryo" panose="020B0604030504040204" pitchFamily="34" charset="-128"/>
            </a:endParaRPr>
          </a:p>
        </p:txBody>
      </p:sp>
    </p:spTree>
    <p:extLst>
      <p:ext uri="{BB962C8B-B14F-4D97-AF65-F5344CB8AC3E}">
        <p14:creationId xmlns:p14="http://schemas.microsoft.com/office/powerpoint/2010/main" val="3905687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CD7E4-6685-69B3-24C7-0F38A60B0FA4}"/>
              </a:ext>
            </a:extLst>
          </p:cNvPr>
          <p:cNvSpPr>
            <a:spLocks noGrp="1"/>
          </p:cNvSpPr>
          <p:nvPr>
            <p:ph type="title"/>
          </p:nvPr>
        </p:nvSpPr>
        <p:spPr>
          <a:xfrm>
            <a:off x="368490" y="365760"/>
            <a:ext cx="8645910" cy="398571"/>
          </a:xfrm>
        </p:spPr>
        <p:txBody>
          <a:bodyPr rtlCol="0"/>
          <a:lstStyle/>
          <a:p>
            <a:pPr rtl="0"/>
            <a:r>
              <a:rPr lang="ja-JP" altLang="en-US" spc="-140">
                <a:ea typeface="Meiryo" panose="020B0604030504040204" pitchFamily="34" charset="-128"/>
              </a:rPr>
              <a:t>インダストリー </a:t>
            </a:r>
            <a:r>
              <a:rPr lang="en-US" altLang="ja-JP" spc="-140" dirty="0">
                <a:ea typeface="Meiryo" panose="020B0604030504040204" pitchFamily="34" charset="-128"/>
              </a:rPr>
              <a:t>4.0 </a:t>
            </a:r>
            <a:r>
              <a:rPr lang="ja-JP" altLang="en-US" spc="-140" dirty="0">
                <a:ea typeface="Meiryo" panose="020B0604030504040204" pitchFamily="34" charset="-128"/>
              </a:rPr>
              <a:t>による変化の各段階で必要なスキル</a:t>
            </a:r>
          </a:p>
        </p:txBody>
      </p:sp>
      <p:graphicFrame>
        <p:nvGraphicFramePr>
          <p:cNvPr id="3" name="Table 2">
            <a:extLst>
              <a:ext uri="{FF2B5EF4-FFF2-40B4-BE49-F238E27FC236}">
                <a16:creationId xmlns:a16="http://schemas.microsoft.com/office/drawing/2014/main" id="{E8A91EFE-B62B-0DD5-A15E-0B92A8348865}"/>
              </a:ext>
            </a:extLst>
          </p:cNvPr>
          <p:cNvGraphicFramePr>
            <a:graphicFrameLocks noGrp="1"/>
          </p:cNvGraphicFramePr>
          <p:nvPr>
            <p:extLst>
              <p:ext uri="{D42A27DB-BD31-4B8C-83A1-F6EECF244321}">
                <p14:modId xmlns:p14="http://schemas.microsoft.com/office/powerpoint/2010/main" val="1572597591"/>
              </p:ext>
            </p:extLst>
          </p:nvPr>
        </p:nvGraphicFramePr>
        <p:xfrm>
          <a:off x="368490" y="922021"/>
          <a:ext cx="8407210" cy="3855721"/>
        </p:xfrm>
        <a:graphic>
          <a:graphicData uri="http://schemas.openxmlformats.org/drawingml/2006/table">
            <a:tbl>
              <a:tblPr firstRow="1" bandRow="1">
                <a:tableStyleId>{5C22544A-7EE6-4342-B048-85BDC9FD1C3A}</a:tableStyleId>
              </a:tblPr>
              <a:tblGrid>
                <a:gridCol w="4353397">
                  <a:extLst>
                    <a:ext uri="{9D8B030D-6E8A-4147-A177-3AD203B41FA5}">
                      <a16:colId xmlns:a16="http://schemas.microsoft.com/office/drawing/2014/main" val="3467584698"/>
                    </a:ext>
                  </a:extLst>
                </a:gridCol>
                <a:gridCol w="4053813">
                  <a:extLst>
                    <a:ext uri="{9D8B030D-6E8A-4147-A177-3AD203B41FA5}">
                      <a16:colId xmlns:a16="http://schemas.microsoft.com/office/drawing/2014/main" val="3421662273"/>
                    </a:ext>
                  </a:extLst>
                </a:gridCol>
              </a:tblGrid>
              <a:tr h="322652">
                <a:tc>
                  <a:txBody>
                    <a:bodyPr/>
                    <a:lstStyle/>
                    <a:p>
                      <a:pPr algn="l" rtl="0"/>
                      <a:r>
                        <a:rPr lang="ja-JP" altLang="en-US" sz="1200" baseline="0" noProof="0" dirty="0">
                          <a:solidFill>
                            <a:schemeClr val="bg1"/>
                          </a:solidFill>
                          <a:ea typeface="Meiryo" panose="020B0604030504040204" pitchFamily="34" charset="-128"/>
                        </a:rPr>
                        <a:t>変化の段階</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l" rtl="0"/>
                      <a:r>
                        <a:rPr lang="ja-JP" altLang="en-US" sz="1200" baseline="0" noProof="0" dirty="0">
                          <a:solidFill>
                            <a:schemeClr val="bg1"/>
                          </a:solidFill>
                          <a:ea typeface="Meiryo" panose="020B0604030504040204" pitchFamily="34" charset="-128"/>
                        </a:rPr>
                        <a:t>必要なスキル</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689789554"/>
                  </a:ext>
                </a:extLst>
              </a:tr>
              <a:tr h="706614">
                <a:tc>
                  <a:txBody>
                    <a:bodyPr/>
                    <a:lstStyle/>
                    <a:p>
                      <a:pPr marL="0" lvl="0" indent="0" algn="l" rtl="0">
                        <a:spcBef>
                          <a:spcPts val="200"/>
                        </a:spcBef>
                        <a:buFont typeface="Arial" panose="020B0604020202020204" pitchFamily="34" charset="0"/>
                        <a:buNone/>
                      </a:pPr>
                      <a:r>
                        <a:rPr lang="ja-JP" altLang="en-US" sz="900" b="1" i="0" u="none" strike="noStrike" baseline="0" noProof="0" dirty="0">
                          <a:solidFill>
                            <a:schemeClr val="tx1"/>
                          </a:solidFill>
                          <a:latin typeface="Artifakt ElementOfc"/>
                          <a:ea typeface="Meiryo" panose="020B0604030504040204" pitchFamily="34" charset="-128"/>
                        </a:rPr>
                        <a:t>デジタル テクノロジーの初期統合 </a:t>
                      </a:r>
                    </a:p>
                    <a:p>
                      <a:pPr marL="171450" lvl="0" indent="-171450" algn="l" rtl="0">
                        <a:spcBef>
                          <a:spcPts val="200"/>
                        </a:spcBef>
                        <a:buClr>
                          <a:schemeClr val="tx2"/>
                        </a:buClr>
                        <a:buFont typeface="Wingdings 2" panose="05020102010507070707" pitchFamily="18" charset="2"/>
                        <a:buChar char=""/>
                      </a:pPr>
                      <a:r>
                        <a:rPr lang="ja-JP" altLang="en-US" sz="800" b="0" i="0" u="none" strike="noStrike" baseline="0" noProof="0" dirty="0">
                          <a:solidFill>
                            <a:schemeClr val="tx1"/>
                          </a:solidFill>
                          <a:latin typeface="Artifakt ElementOfc"/>
                          <a:ea typeface="Meiryo" panose="020B0604030504040204" pitchFamily="34" charset="-128"/>
                        </a:rPr>
                        <a:t>基本的なタスクの自動化。</a:t>
                      </a:r>
                    </a:p>
                    <a:p>
                      <a:pPr marL="171450" lvl="0" indent="-171450" algn="l" rtl="0">
                        <a:spcBef>
                          <a:spcPts val="200"/>
                        </a:spcBef>
                        <a:buClr>
                          <a:schemeClr val="tx2"/>
                        </a:buClr>
                        <a:buFont typeface="Wingdings 2" panose="05020102010507070707" pitchFamily="18" charset="2"/>
                        <a:buChar char=""/>
                      </a:pPr>
                      <a:r>
                        <a:rPr lang="ja-JP" altLang="en-US" sz="800" b="0" i="0" u="none" strike="noStrike" baseline="0" noProof="0" dirty="0">
                          <a:solidFill>
                            <a:schemeClr val="tx1"/>
                          </a:solidFill>
                          <a:latin typeface="Artifakt ElementOfc"/>
                          <a:ea typeface="Meiryo" panose="020B0604030504040204" pitchFamily="34" charset="-128"/>
                        </a:rPr>
                        <a:t>データ収集とストレージ。</a:t>
                      </a:r>
                    </a:p>
                    <a:p>
                      <a:pPr marL="171450" lvl="0" indent="-171450" algn="l" rtl="0">
                        <a:spcBef>
                          <a:spcPts val="200"/>
                        </a:spcBef>
                        <a:buClr>
                          <a:schemeClr val="tx2"/>
                        </a:buClr>
                        <a:buFont typeface="Wingdings 2" panose="05020102010507070707" pitchFamily="18" charset="2"/>
                        <a:buChar char=""/>
                      </a:pPr>
                      <a:r>
                        <a:rPr lang="ja-JP" altLang="en-US" sz="800" b="0" i="0" u="none" strike="noStrike" baseline="0" noProof="0" dirty="0">
                          <a:solidFill>
                            <a:schemeClr val="tx1"/>
                          </a:solidFill>
                          <a:latin typeface="Artifakt ElementOfc"/>
                          <a:ea typeface="Meiryo" panose="020B0604030504040204" pitchFamily="34" charset="-128"/>
                        </a:rPr>
                        <a:t>プロセス監視の改善。</a:t>
                      </a:r>
                    </a:p>
                  </a:txBody>
                  <a:tcPr anchor="ctr">
                    <a:lnL w="12700" cmpd="sng">
                      <a:noFill/>
                    </a:lnL>
                    <a:lnR w="12700" cmpd="sng">
                      <a:noFill/>
                    </a:lnR>
                    <a:lnT w="38100" cmpd="sng">
                      <a:noFill/>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rtl="0">
                        <a:spcBef>
                          <a:spcPts val="200"/>
                        </a:spcBef>
                        <a:buClr>
                          <a:schemeClr val="tx2"/>
                        </a:buClr>
                        <a:buFont typeface="Wingdings 2" panose="05020102010507070707" pitchFamily="18" charset="2"/>
                        <a:buChar char=""/>
                      </a:pPr>
                      <a:r>
                        <a:rPr lang="en-US" altLang="ja-JP" sz="800" baseline="0" noProof="0" dirty="0">
                          <a:solidFill>
                            <a:schemeClr val="tx1"/>
                          </a:solidFill>
                          <a:ea typeface="Meiryo" panose="020B0604030504040204" pitchFamily="34" charset="-128"/>
                        </a:rPr>
                        <a:t>IT </a:t>
                      </a:r>
                      <a:r>
                        <a:rPr lang="ja-JP" altLang="en-US" sz="800" baseline="0" noProof="0" dirty="0">
                          <a:solidFill>
                            <a:schemeClr val="tx1"/>
                          </a:solidFill>
                          <a:ea typeface="Meiryo" panose="020B0604030504040204" pitchFamily="34" charset="-128"/>
                        </a:rPr>
                        <a:t>とネットワークの基本。</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データ入力と管理。</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他のユーザーのニーズを伝え、理解する能力。</a:t>
                      </a:r>
                    </a:p>
                  </a:txBody>
                  <a:tcPr anchor="ctr">
                    <a:lnL w="12700" cmpd="sng">
                      <a:noFill/>
                    </a:lnL>
                    <a:lnR w="12700" cmpd="sng">
                      <a:noFill/>
                    </a:lnR>
                    <a:lnT w="38100" cmpd="sng">
                      <a:noFill/>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3102673"/>
                  </a:ext>
                </a:extLst>
              </a:tr>
              <a:tr h="706614">
                <a:tc>
                  <a:txBody>
                    <a:bodyPr/>
                    <a:lstStyle/>
                    <a:p>
                      <a:pPr marL="0" lvl="0" indent="0" algn="l" rtl="0">
                        <a:spcBef>
                          <a:spcPts val="200"/>
                        </a:spcBef>
                        <a:buFont typeface="Arial" panose="020B0604020202020204" pitchFamily="34" charset="0"/>
                        <a:buNone/>
                      </a:pPr>
                      <a:r>
                        <a:rPr lang="ja-JP" altLang="en-US" sz="900" b="1" i="0" u="none" strike="noStrike" baseline="0" noProof="0" dirty="0">
                          <a:solidFill>
                            <a:schemeClr val="tx1"/>
                          </a:solidFill>
                          <a:latin typeface="Artifakt ElementOfc"/>
                          <a:ea typeface="Meiryo" panose="020B0604030504040204" pitchFamily="34" charset="-128"/>
                        </a:rPr>
                        <a:t>スマート システムのデジタル化</a:t>
                      </a:r>
                    </a:p>
                    <a:p>
                      <a:pPr marL="171450" lvl="0" indent="-171450" algn="l" rtl="0">
                        <a:spcBef>
                          <a:spcPts val="200"/>
                        </a:spcBef>
                        <a:buClr>
                          <a:schemeClr val="tx2"/>
                        </a:buClr>
                        <a:buFont typeface="Wingdings 2" panose="05020102010507070707" pitchFamily="18" charset="2"/>
                        <a:buChar char=""/>
                      </a:pPr>
                      <a:r>
                        <a:rPr lang="en-US" altLang="ja-JP" sz="800" b="0" i="0" u="none" strike="noStrike" baseline="0" noProof="0" dirty="0">
                          <a:solidFill>
                            <a:schemeClr val="tx1"/>
                          </a:solidFill>
                          <a:latin typeface="Artifakt ElementOfc"/>
                          <a:ea typeface="Meiryo" panose="020B0604030504040204" pitchFamily="34" charset="-128"/>
                        </a:rPr>
                        <a:t>IoT </a:t>
                      </a:r>
                      <a:r>
                        <a:rPr lang="ja-JP" altLang="en-US" sz="800" b="0" i="0" u="none" strike="noStrike" baseline="0" noProof="0" dirty="0">
                          <a:solidFill>
                            <a:schemeClr val="tx1"/>
                          </a:solidFill>
                          <a:latin typeface="Artifakt ElementOfc"/>
                          <a:ea typeface="Meiryo" panose="020B0604030504040204" pitchFamily="34" charset="-128"/>
                        </a:rPr>
                        <a:t>を導入してリアルタイムのデータ共有を実現。</a:t>
                      </a:r>
                    </a:p>
                    <a:p>
                      <a:pPr marL="171450" lvl="0" indent="-171450" algn="l" rtl="0">
                        <a:spcBef>
                          <a:spcPts val="200"/>
                        </a:spcBef>
                        <a:buClr>
                          <a:schemeClr val="tx2"/>
                        </a:buClr>
                        <a:buFont typeface="Wingdings 2" panose="05020102010507070707" pitchFamily="18" charset="2"/>
                        <a:buChar char=""/>
                      </a:pPr>
                      <a:r>
                        <a:rPr lang="ja-JP" altLang="en-US" sz="800" b="0" i="0" u="none" strike="noStrike" baseline="0" noProof="0" dirty="0">
                          <a:solidFill>
                            <a:schemeClr val="tx1"/>
                          </a:solidFill>
                          <a:latin typeface="Artifakt ElementOfc"/>
                          <a:ea typeface="Meiryo" panose="020B0604030504040204" pitchFamily="34" charset="-128"/>
                        </a:rPr>
                        <a:t>意思決定サポートのための高度な解析。</a:t>
                      </a:r>
                    </a:p>
                    <a:p>
                      <a:pPr marL="171450" lvl="0" indent="-171450" algn="l" rtl="0">
                        <a:spcBef>
                          <a:spcPts val="200"/>
                        </a:spcBef>
                        <a:buClr>
                          <a:schemeClr val="tx2"/>
                        </a:buClr>
                        <a:buFont typeface="Wingdings 2" panose="05020102010507070707" pitchFamily="18" charset="2"/>
                        <a:buChar char=""/>
                      </a:pPr>
                      <a:r>
                        <a:rPr lang="ja-JP" altLang="en-US" sz="800" b="0" i="0" u="none" strike="noStrike" baseline="0" noProof="0" dirty="0">
                          <a:solidFill>
                            <a:schemeClr val="tx1"/>
                          </a:solidFill>
                          <a:latin typeface="Artifakt ElementOfc"/>
                          <a:ea typeface="Meiryo" panose="020B0604030504040204" pitchFamily="34" charset="-128"/>
                        </a:rPr>
                        <a:t>サプライ チェーンの可視性。</a:t>
                      </a:r>
                    </a:p>
                  </a:txBody>
                  <a:tcPr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rtl="0">
                        <a:spcBef>
                          <a:spcPts val="200"/>
                        </a:spcBef>
                        <a:buClr>
                          <a:schemeClr val="tx2"/>
                        </a:buClr>
                        <a:buFont typeface="Wingdings 2" panose="05020102010507070707" pitchFamily="18" charset="2"/>
                        <a:buChar char=""/>
                      </a:pPr>
                      <a:r>
                        <a:rPr lang="en-US" altLang="ja-JP" sz="800" baseline="0" noProof="0" dirty="0">
                          <a:solidFill>
                            <a:schemeClr val="tx1"/>
                          </a:solidFill>
                          <a:ea typeface="Meiryo" panose="020B0604030504040204" pitchFamily="34" charset="-128"/>
                        </a:rPr>
                        <a:t>IoT </a:t>
                      </a:r>
                      <a:r>
                        <a:rPr lang="ja-JP" altLang="en-US" sz="800" baseline="0" noProof="0" dirty="0">
                          <a:solidFill>
                            <a:schemeClr val="tx1"/>
                          </a:solidFill>
                          <a:ea typeface="Meiryo" panose="020B0604030504040204" pitchFamily="34" charset="-128"/>
                        </a:rPr>
                        <a:t>およびセンサー テクノロジー。</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クラウド コンピューティング。</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データ解析、視覚化、解釈。</a:t>
                      </a:r>
                    </a:p>
                  </a:txBody>
                  <a:tcPr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8516156"/>
                  </a:ext>
                </a:extLst>
              </a:tr>
              <a:tr h="553002">
                <a:tc>
                  <a:txBody>
                    <a:bodyPr/>
                    <a:lstStyle/>
                    <a:p>
                      <a:pPr marL="0" indent="0" algn="l" rtl="0">
                        <a:spcBef>
                          <a:spcPts val="200"/>
                        </a:spcBef>
                        <a:buFont typeface="Arial" panose="020B0604020202020204" pitchFamily="34" charset="0"/>
                        <a:buNone/>
                      </a:pPr>
                      <a:r>
                        <a:rPr lang="ja-JP" altLang="en-US" sz="900" b="1" baseline="0" noProof="0" dirty="0">
                          <a:solidFill>
                            <a:schemeClr val="tx1"/>
                          </a:solidFill>
                          <a:ea typeface="Meiryo" panose="020B0604030504040204" pitchFamily="34" charset="-128"/>
                        </a:rPr>
                        <a:t>データ主導の意思決定への移行 </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メンテナンスの予測解析。</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部門間でのコラボレーション強化。</a:t>
                      </a:r>
                    </a:p>
                  </a:txBody>
                  <a:tcPr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データ マイニングと予測解析。</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コーディング</a:t>
                      </a:r>
                      <a:r>
                        <a:rPr lang="en-US" altLang="ja-JP" sz="800" baseline="0" noProof="0" dirty="0">
                          <a:solidFill>
                            <a:schemeClr val="tx1"/>
                          </a:solidFill>
                          <a:ea typeface="Meiryo" panose="020B0604030504040204" pitchFamily="34" charset="-128"/>
                        </a:rPr>
                        <a:t>(Python, R)</a:t>
                      </a:r>
                      <a:r>
                        <a:rPr lang="ja-JP" altLang="en-US" sz="800" baseline="0" noProof="0" dirty="0">
                          <a:solidFill>
                            <a:schemeClr val="tx1"/>
                          </a:solidFill>
                          <a:ea typeface="Meiryo" panose="020B0604030504040204" pitchFamily="34" charset="-128"/>
                        </a:rPr>
                        <a:t>。</a:t>
                      </a:r>
                    </a:p>
                    <a:p>
                      <a:pPr marL="171450" lvl="0" indent="-171450" algn="l" rtl="0">
                        <a:spcBef>
                          <a:spcPts val="200"/>
                        </a:spcBef>
                        <a:buClr>
                          <a:schemeClr val="tx2"/>
                        </a:buClr>
                        <a:buFont typeface="Wingdings 2" panose="05020102010507070707" pitchFamily="18" charset="2"/>
                        <a:buChar char=""/>
                      </a:pPr>
                      <a:endParaRPr lang="ja-JP" altLang="en-US" sz="800" baseline="0" noProof="0" dirty="0">
                        <a:solidFill>
                          <a:schemeClr val="tx1"/>
                        </a:solidFill>
                        <a:ea typeface="Meiryo" panose="020B0604030504040204" pitchFamily="34" charset="-128"/>
                      </a:endParaRPr>
                    </a:p>
                  </a:txBody>
                  <a:tcPr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7376736"/>
                  </a:ext>
                </a:extLst>
              </a:tr>
              <a:tr h="860225">
                <a:tc>
                  <a:txBody>
                    <a:bodyPr/>
                    <a:lstStyle/>
                    <a:p>
                      <a:pPr marL="0" indent="0" algn="l" rtl="0">
                        <a:spcBef>
                          <a:spcPts val="200"/>
                        </a:spcBef>
                        <a:buFont typeface="Arial" panose="020B0604020202020204" pitchFamily="34" charset="0"/>
                        <a:buNone/>
                      </a:pPr>
                      <a:r>
                        <a:rPr lang="ja-JP" altLang="en-US" sz="900" b="1" baseline="0" noProof="0" dirty="0">
                          <a:solidFill>
                            <a:schemeClr val="tx1"/>
                          </a:solidFill>
                          <a:ea typeface="Meiryo" panose="020B0604030504040204" pitchFamily="34" charset="-128"/>
                        </a:rPr>
                        <a:t>自律的システムの完全実現</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プロセスの完全な自動化。</a:t>
                      </a:r>
                    </a:p>
                    <a:p>
                      <a:pPr marL="171450" lvl="0" indent="-171450" algn="l" rtl="0">
                        <a:spcBef>
                          <a:spcPts val="200"/>
                        </a:spcBef>
                        <a:buClr>
                          <a:schemeClr val="tx2"/>
                        </a:buClr>
                        <a:buFont typeface="Wingdings 2" panose="05020102010507070707" pitchFamily="18" charset="2"/>
                        <a:buChar char=""/>
                      </a:pPr>
                      <a:r>
                        <a:rPr lang="en-US" altLang="ja-JP" sz="800" baseline="0" noProof="0" dirty="0">
                          <a:solidFill>
                            <a:schemeClr val="tx1"/>
                          </a:solidFill>
                          <a:ea typeface="Meiryo" panose="020B0604030504040204" pitchFamily="34" charset="-128"/>
                        </a:rPr>
                        <a:t>CAD/CAM/</a:t>
                      </a:r>
                      <a:r>
                        <a:rPr lang="ja-JP" altLang="en-US" sz="800" baseline="0" noProof="0" dirty="0">
                          <a:solidFill>
                            <a:schemeClr val="tx1"/>
                          </a:solidFill>
                          <a:ea typeface="Meiryo" panose="020B0604030504040204" pitchFamily="34" charset="-128"/>
                        </a:rPr>
                        <a:t>シミュレーションとクラウド テクノロジーの統合。</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最適化のための </a:t>
                      </a:r>
                      <a:r>
                        <a:rPr lang="en-US" altLang="ja-JP" sz="800" baseline="0" noProof="0" dirty="0">
                          <a:solidFill>
                            <a:schemeClr val="tx1"/>
                          </a:solidFill>
                          <a:ea typeface="Meiryo" panose="020B0604030504040204" pitchFamily="34" charset="-128"/>
                        </a:rPr>
                        <a:t>AI</a:t>
                      </a:r>
                      <a:r>
                        <a:rPr lang="ja-JP" altLang="en-US" sz="800" baseline="0" noProof="0" dirty="0">
                          <a:solidFill>
                            <a:schemeClr val="tx1"/>
                          </a:solidFill>
                          <a:ea typeface="Meiryo" panose="020B0604030504040204" pitchFamily="34" charset="-128"/>
                        </a:rPr>
                        <a:t>。</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人間と機械の高度なコラボレーション。</a:t>
                      </a:r>
                    </a:p>
                  </a:txBody>
                  <a:tcPr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統合された </a:t>
                      </a:r>
                      <a:r>
                        <a:rPr lang="en-US" altLang="ja-JP" sz="800" baseline="0" noProof="0" dirty="0">
                          <a:solidFill>
                            <a:schemeClr val="tx1"/>
                          </a:solidFill>
                          <a:ea typeface="Meiryo" panose="020B0604030504040204" pitchFamily="34" charset="-128"/>
                        </a:rPr>
                        <a:t>CAD/CAM/</a:t>
                      </a:r>
                      <a:r>
                        <a:rPr lang="ja-JP" altLang="en-US" sz="800" baseline="0" noProof="0" dirty="0">
                          <a:solidFill>
                            <a:schemeClr val="tx1"/>
                          </a:solidFill>
                          <a:ea typeface="Meiryo" panose="020B0604030504040204" pitchFamily="34" charset="-128"/>
                        </a:rPr>
                        <a:t>シミュレーション。</a:t>
                      </a:r>
                    </a:p>
                    <a:p>
                      <a:pPr marL="171450" lvl="0" indent="-171450" algn="l" rtl="0">
                        <a:spcBef>
                          <a:spcPts val="200"/>
                        </a:spcBef>
                        <a:buClr>
                          <a:schemeClr val="tx2"/>
                        </a:buClr>
                        <a:buFont typeface="Wingdings 2" panose="05020102010507070707" pitchFamily="18" charset="2"/>
                        <a:buChar char=""/>
                      </a:pPr>
                      <a:r>
                        <a:rPr lang="en-US" altLang="ja-JP" sz="800" baseline="0" noProof="0" dirty="0">
                          <a:solidFill>
                            <a:schemeClr val="tx1"/>
                          </a:solidFill>
                          <a:ea typeface="Meiryo" panose="020B0604030504040204" pitchFamily="34" charset="-128"/>
                        </a:rPr>
                        <a:t>AI </a:t>
                      </a:r>
                      <a:r>
                        <a:rPr lang="ja-JP" altLang="en-US" sz="800" baseline="0" noProof="0" dirty="0">
                          <a:solidFill>
                            <a:schemeClr val="tx1"/>
                          </a:solidFill>
                          <a:ea typeface="Meiryo" panose="020B0604030504040204" pitchFamily="34" charset="-128"/>
                        </a:rPr>
                        <a:t>モデルを開発および展開。</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ロボット工学とプロセスの自動化。</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サイバーセキュリティ</a:t>
                      </a:r>
                      <a:r>
                        <a:rPr lang="en-US" altLang="ja-JP" sz="800" baseline="0" noProof="0" dirty="0">
                          <a:solidFill>
                            <a:schemeClr val="tx1"/>
                          </a:solidFill>
                          <a:ea typeface="Meiryo" panose="020B0604030504040204" pitchFamily="34" charset="-128"/>
                        </a:rPr>
                        <a:t>(</a:t>
                      </a:r>
                      <a:r>
                        <a:rPr lang="ja-JP" altLang="en-US" sz="800" baseline="0" noProof="0" dirty="0">
                          <a:solidFill>
                            <a:schemeClr val="tx1"/>
                          </a:solidFill>
                          <a:ea typeface="Meiryo" panose="020B0604030504040204" pitchFamily="34" charset="-128"/>
                        </a:rPr>
                        <a:t>サイバー脅威から自律システムを保護する</a:t>
                      </a:r>
                      <a:r>
                        <a:rPr lang="en-US" altLang="ja-JP" sz="800" baseline="0" noProof="0" dirty="0">
                          <a:solidFill>
                            <a:schemeClr val="tx1"/>
                          </a:solidFill>
                          <a:ea typeface="Meiryo" panose="020B0604030504040204" pitchFamily="34" charset="-128"/>
                        </a:rPr>
                        <a:t>)</a:t>
                      </a:r>
                      <a:r>
                        <a:rPr lang="ja-JP" altLang="en-US" sz="800" baseline="0" noProof="0" dirty="0">
                          <a:solidFill>
                            <a:schemeClr val="tx1"/>
                          </a:solidFill>
                          <a:ea typeface="Meiryo" panose="020B0604030504040204" pitchFamily="34" charset="-128"/>
                        </a:rPr>
                        <a:t>。</a:t>
                      </a:r>
                    </a:p>
                  </a:txBody>
                  <a:tcPr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1671847"/>
                  </a:ext>
                </a:extLst>
              </a:tr>
              <a:tr h="706614">
                <a:tc>
                  <a:txBody>
                    <a:bodyPr/>
                    <a:lstStyle/>
                    <a:p>
                      <a:pPr marL="0" lvl="0" indent="0" algn="l" rtl="0">
                        <a:spcBef>
                          <a:spcPts val="200"/>
                        </a:spcBef>
                        <a:buFont typeface="Arial" panose="020B0604020202020204" pitchFamily="34" charset="0"/>
                        <a:buNone/>
                      </a:pPr>
                      <a:r>
                        <a:rPr lang="ja-JP" altLang="en-US" sz="900" b="1" baseline="0" noProof="0" dirty="0">
                          <a:solidFill>
                            <a:schemeClr val="tx1"/>
                          </a:solidFill>
                          <a:ea typeface="Meiryo" panose="020B0604030504040204" pitchFamily="34" charset="-128"/>
                        </a:rPr>
                        <a:t>インダストリー </a:t>
                      </a:r>
                      <a:r>
                        <a:rPr lang="en-US" altLang="ja-JP" sz="900" b="1" baseline="0" noProof="0" dirty="0">
                          <a:solidFill>
                            <a:schemeClr val="tx1"/>
                          </a:solidFill>
                          <a:ea typeface="Meiryo" panose="020B0604030504040204" pitchFamily="34" charset="-128"/>
                        </a:rPr>
                        <a:t>4.0 </a:t>
                      </a:r>
                      <a:r>
                        <a:rPr lang="ja-JP" altLang="en-US" sz="900" b="1" baseline="0" noProof="0" dirty="0">
                          <a:solidFill>
                            <a:schemeClr val="tx1"/>
                          </a:solidFill>
                          <a:ea typeface="Meiryo" panose="020B0604030504040204" pitchFamily="34" charset="-128"/>
                        </a:rPr>
                        <a:t>以降 </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サステナビリティの統合が継続。</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倫理的な </a:t>
                      </a:r>
                      <a:r>
                        <a:rPr lang="en-US" altLang="ja-JP" sz="800" baseline="0" noProof="0" dirty="0">
                          <a:solidFill>
                            <a:schemeClr val="tx1"/>
                          </a:solidFill>
                          <a:ea typeface="Meiryo" panose="020B0604030504040204" pitchFamily="34" charset="-128"/>
                        </a:rPr>
                        <a:t>AI </a:t>
                      </a:r>
                      <a:r>
                        <a:rPr lang="ja-JP" altLang="en-US" sz="800" baseline="0" noProof="0" dirty="0">
                          <a:solidFill>
                            <a:schemeClr val="tx1"/>
                          </a:solidFill>
                          <a:ea typeface="Meiryo" panose="020B0604030504040204" pitchFamily="34" charset="-128"/>
                        </a:rPr>
                        <a:t>の考慮。</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ビジネス モデルの進化。</a:t>
                      </a:r>
                    </a:p>
                  </a:txBody>
                  <a:tcPr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調査スキル。</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リーダーシップ。</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コラボレーション。</a:t>
                      </a:r>
                    </a:p>
                    <a:p>
                      <a:pPr marL="171450" lvl="0" indent="-171450" algn="l" rtl="0">
                        <a:spcBef>
                          <a:spcPts val="200"/>
                        </a:spcBef>
                        <a:buClr>
                          <a:schemeClr val="tx2"/>
                        </a:buClr>
                        <a:buFont typeface="Wingdings 2" panose="05020102010507070707" pitchFamily="18" charset="2"/>
                        <a:buChar char=""/>
                      </a:pPr>
                      <a:r>
                        <a:rPr lang="ja-JP" altLang="en-US" sz="800" baseline="0" noProof="0" dirty="0">
                          <a:solidFill>
                            <a:schemeClr val="tx1"/>
                          </a:solidFill>
                          <a:ea typeface="Meiryo" panose="020B0604030504040204" pitchFamily="34" charset="-128"/>
                        </a:rPr>
                        <a:t>業務プロセス。</a:t>
                      </a:r>
                    </a:p>
                  </a:txBody>
                  <a:tcPr anchor="ctr">
                    <a:lnL w="12700" cmpd="sng">
                      <a:noFill/>
                    </a:lnL>
                    <a:lnR w="12700" cmpd="sng">
                      <a:noFill/>
                    </a:lnR>
                    <a:lnT w="6350" cap="flat" cmpd="sng" algn="ctr">
                      <a:solidFill>
                        <a:schemeClr val="tx2">
                          <a:lumMod val="20000"/>
                          <a:lumOff val="80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1727551"/>
                  </a:ext>
                </a:extLst>
              </a:tr>
            </a:tbl>
          </a:graphicData>
        </a:graphic>
      </p:graphicFrame>
    </p:spTree>
    <p:extLst>
      <p:ext uri="{BB962C8B-B14F-4D97-AF65-F5344CB8AC3E}">
        <p14:creationId xmlns:p14="http://schemas.microsoft.com/office/powerpoint/2010/main" val="810615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D2FF6F-8035-BEC4-6907-BC7B6161CFF5}"/>
              </a:ext>
            </a:extLst>
          </p:cNvPr>
          <p:cNvPicPr>
            <a:picLocks noChangeAspect="1"/>
          </p:cNvPicPr>
          <p:nvPr/>
        </p:nvPicPr>
        <p:blipFill rotWithShape="1">
          <a:blip r:embed="rId3">
            <a:extLst>
              <a:ext uri="{28A0092B-C50C-407E-A947-70E740481C1C}">
                <a14:useLocalDpi xmlns:a14="http://schemas.microsoft.com/office/drawing/2010/main"/>
              </a:ext>
            </a:extLst>
          </a:blip>
          <a:srcRect t="3026" b="75731"/>
          <a:stretch/>
        </p:blipFill>
        <p:spPr>
          <a:xfrm>
            <a:off x="0" y="943610"/>
            <a:ext cx="9144000" cy="1092646"/>
          </a:xfrm>
          <a:prstGeom prst="rect">
            <a:avLst/>
          </a:prstGeom>
          <a:solidFill>
            <a:srgbClr val="E9EEF2"/>
          </a:solidFill>
        </p:spPr>
      </p:pic>
      <p:sp>
        <p:nvSpPr>
          <p:cNvPr id="8" name="Rectangle 7">
            <a:extLst>
              <a:ext uri="{FF2B5EF4-FFF2-40B4-BE49-F238E27FC236}">
                <a16:creationId xmlns:a16="http://schemas.microsoft.com/office/drawing/2014/main" id="{D4930751-835A-F6A2-392E-2F9D1379BB7E}"/>
              </a:ext>
            </a:extLst>
          </p:cNvPr>
          <p:cNvSpPr/>
          <p:nvPr/>
        </p:nvSpPr>
        <p:spPr>
          <a:xfrm>
            <a:off x="0" y="943610"/>
            <a:ext cx="9144000" cy="1092646"/>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0" rtlCol="0" anchor="ctr"/>
          <a:lstStyle/>
          <a:p>
            <a:pPr algn="ctr" rtl="0">
              <a:lnSpc>
                <a:spcPts val="2000"/>
              </a:lnSpc>
              <a:spcBef>
                <a:spcPts val="1000"/>
              </a:spcBef>
              <a:buClr>
                <a:schemeClr val="tx2"/>
              </a:buClr>
            </a:pPr>
            <a:r>
              <a:rPr lang="ja-JP" altLang="en-US" sz="1600" dirty="0">
                <a:solidFill>
                  <a:schemeClr val="bg1"/>
                </a:solidFill>
                <a:ea typeface="Meiryo" panose="020B0604030504040204" pitchFamily="34" charset="-128"/>
              </a:rPr>
              <a:t>よりサステナブルで効率的かつ豊かな未来を実現するための鍵は</a:t>
            </a:r>
            <a:r>
              <a:rPr lang="en-US" altLang="ja-JP" sz="1600" dirty="0">
                <a:solidFill>
                  <a:schemeClr val="bg1"/>
                </a:solidFill>
                <a:ea typeface="Meiryo" panose="020B0604030504040204" pitchFamily="34" charset="-128"/>
              </a:rPr>
              <a:t>?</a:t>
            </a:r>
          </a:p>
        </p:txBody>
      </p:sp>
      <p:sp>
        <p:nvSpPr>
          <p:cNvPr id="2" name="Title 1">
            <a:extLst>
              <a:ext uri="{FF2B5EF4-FFF2-40B4-BE49-F238E27FC236}">
                <a16:creationId xmlns:a16="http://schemas.microsoft.com/office/drawing/2014/main" id="{4D6C3793-42ED-3C53-48CC-D463D15F8C55}"/>
              </a:ext>
            </a:extLst>
          </p:cNvPr>
          <p:cNvSpPr>
            <a:spLocks noGrp="1"/>
          </p:cNvSpPr>
          <p:nvPr>
            <p:ph type="title"/>
          </p:nvPr>
        </p:nvSpPr>
        <p:spPr>
          <a:xfrm>
            <a:off x="366714" y="365760"/>
            <a:ext cx="8407020" cy="398571"/>
          </a:xfrm>
        </p:spPr>
        <p:txBody>
          <a:bodyPr rtlCol="0"/>
          <a:lstStyle/>
          <a:p>
            <a:pPr rtl="0"/>
            <a:r>
              <a:rPr lang="ja-JP" altLang="en-US" dirty="0">
                <a:ea typeface="Meiryo" panose="020B0604030504040204" pitchFamily="34" charset="-128"/>
              </a:rPr>
              <a:t>次世代の未来</a:t>
            </a:r>
          </a:p>
        </p:txBody>
      </p:sp>
      <p:sp>
        <p:nvSpPr>
          <p:cNvPr id="14" name="Title 5">
            <a:extLst>
              <a:ext uri="{FF2B5EF4-FFF2-40B4-BE49-F238E27FC236}">
                <a16:creationId xmlns:a16="http://schemas.microsoft.com/office/drawing/2014/main" id="{92ACEFC4-3E64-70CB-5027-D763B71D7F51}"/>
              </a:ext>
            </a:extLst>
          </p:cNvPr>
          <p:cNvSpPr txBox="1">
            <a:spLocks/>
          </p:cNvSpPr>
          <p:nvPr/>
        </p:nvSpPr>
        <p:spPr>
          <a:xfrm>
            <a:off x="297514" y="3354548"/>
            <a:ext cx="2030393" cy="88485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just" defTabSz="685800" rtl="0">
              <a:spcBef>
                <a:spcPct val="0"/>
              </a:spcBef>
              <a:spcAft>
                <a:spcPts val="300"/>
              </a:spcAft>
            </a:pPr>
            <a:r>
              <a:rPr lang="ja-JP" altLang="en-US" sz="1100" dirty="0">
                <a:ea typeface="Meiryo" panose="020B0604030504040204" pitchFamily="34" charset="-128"/>
                <a:cs typeface="+mj-cs"/>
              </a:rPr>
              <a:t>渋滞や大気汚染を減らすため</a:t>
            </a:r>
            <a:endParaRPr lang="en-US" altLang="ja-JP" sz="1100" dirty="0">
              <a:ea typeface="Meiryo" panose="020B0604030504040204" pitchFamily="34" charset="-128"/>
              <a:cs typeface="+mj-cs"/>
            </a:endParaRPr>
          </a:p>
          <a:p>
            <a:pPr marL="0" lvl="1" defTabSz="685800" rtl="0">
              <a:spcBef>
                <a:spcPct val="0"/>
              </a:spcBef>
              <a:spcAft>
                <a:spcPts val="300"/>
              </a:spcAft>
            </a:pPr>
            <a:r>
              <a:rPr lang="ja-JP" altLang="en-US" sz="1100" dirty="0">
                <a:ea typeface="Meiryo" panose="020B0604030504040204" pitchFamily="34" charset="-128"/>
                <a:cs typeface="+mj-cs"/>
              </a:rPr>
              <a:t>に、自動運転車や電気自動車を使用することで効率的で</a:t>
            </a:r>
            <a:br>
              <a:rPr lang="en-US" altLang="ja-JP" sz="1100" dirty="0">
                <a:ea typeface="Meiryo" panose="020B0604030504040204" pitchFamily="34" charset="-128"/>
                <a:cs typeface="+mj-cs"/>
              </a:rPr>
            </a:br>
            <a:r>
              <a:rPr lang="ja-JP" altLang="en-US" sz="1100" dirty="0">
                <a:ea typeface="Meiryo" panose="020B0604030504040204" pitchFamily="34" charset="-128"/>
                <a:cs typeface="+mj-cs"/>
              </a:rPr>
              <a:t>サステナブルな交通システムを開発する。 </a:t>
            </a:r>
          </a:p>
        </p:txBody>
      </p:sp>
      <p:sp>
        <p:nvSpPr>
          <p:cNvPr id="15" name="Title 5">
            <a:extLst>
              <a:ext uri="{FF2B5EF4-FFF2-40B4-BE49-F238E27FC236}">
                <a16:creationId xmlns:a16="http://schemas.microsoft.com/office/drawing/2014/main" id="{5B498E99-ED6A-B130-4B41-26F9579C2813}"/>
              </a:ext>
            </a:extLst>
          </p:cNvPr>
          <p:cNvSpPr txBox="1">
            <a:spLocks/>
          </p:cNvSpPr>
          <p:nvPr/>
        </p:nvSpPr>
        <p:spPr>
          <a:xfrm>
            <a:off x="2540812" y="3354548"/>
            <a:ext cx="1886690" cy="1184940"/>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just" defTabSz="685800" rtl="0">
              <a:spcBef>
                <a:spcPct val="0"/>
              </a:spcBef>
              <a:spcAft>
                <a:spcPts val="300"/>
              </a:spcAft>
            </a:pPr>
            <a:r>
              <a:rPr lang="ja-JP" altLang="en-US" sz="1100" dirty="0">
                <a:ea typeface="Meiryo" panose="020B0604030504040204" pitchFamily="34" charset="-128"/>
                <a:cs typeface="+mj-cs"/>
              </a:rPr>
              <a:t>患者の医療費の削減と改善を目指し新しいテクノロジーを開発する。たとえば、患者の健康状態をモニターするために使用できるウェアラブル機器や、新たな治療法に </a:t>
            </a:r>
            <a:r>
              <a:rPr lang="en-US" altLang="ja-JP" sz="1100" dirty="0">
                <a:ea typeface="Meiryo" panose="020B0604030504040204" pitchFamily="34" charset="-128"/>
                <a:cs typeface="+mj-cs"/>
              </a:rPr>
              <a:t>AI </a:t>
            </a:r>
            <a:r>
              <a:rPr lang="ja-JP" altLang="en-US" sz="1100" dirty="0">
                <a:ea typeface="Meiryo" panose="020B0604030504040204" pitchFamily="34" charset="-128"/>
                <a:cs typeface="+mj-cs"/>
              </a:rPr>
              <a:t>を活用できます。</a:t>
            </a:r>
          </a:p>
        </p:txBody>
      </p:sp>
      <p:sp>
        <p:nvSpPr>
          <p:cNvPr id="16" name="Title 5">
            <a:extLst>
              <a:ext uri="{FF2B5EF4-FFF2-40B4-BE49-F238E27FC236}">
                <a16:creationId xmlns:a16="http://schemas.microsoft.com/office/drawing/2014/main" id="{E002815C-E5A8-72C2-7473-F171B5C68EE5}"/>
              </a:ext>
            </a:extLst>
          </p:cNvPr>
          <p:cNvSpPr txBox="1">
            <a:spLocks/>
          </p:cNvSpPr>
          <p:nvPr/>
        </p:nvSpPr>
        <p:spPr>
          <a:xfrm>
            <a:off x="4714910" y="3354548"/>
            <a:ext cx="1886690" cy="338554"/>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just" defTabSz="685800" rtl="0">
              <a:spcBef>
                <a:spcPct val="0"/>
              </a:spcBef>
              <a:spcAft>
                <a:spcPts val="300"/>
              </a:spcAft>
            </a:pPr>
            <a:r>
              <a:rPr lang="ja-JP" altLang="en-US" sz="1100" dirty="0">
                <a:ea typeface="Meiryo" panose="020B0604030504040204" pitchFamily="34" charset="-128"/>
                <a:cs typeface="+mj-cs"/>
              </a:rPr>
              <a:t>顧客データ解析とサプライ チェーン管理を改善する。 </a:t>
            </a:r>
          </a:p>
        </p:txBody>
      </p:sp>
      <p:sp>
        <p:nvSpPr>
          <p:cNvPr id="17" name="Title 5">
            <a:extLst>
              <a:ext uri="{FF2B5EF4-FFF2-40B4-BE49-F238E27FC236}">
                <a16:creationId xmlns:a16="http://schemas.microsoft.com/office/drawing/2014/main" id="{356A4C93-A089-2F49-9EA1-4BEBC8DA545E}"/>
              </a:ext>
            </a:extLst>
          </p:cNvPr>
          <p:cNvSpPr txBox="1">
            <a:spLocks/>
          </p:cNvSpPr>
          <p:nvPr/>
        </p:nvSpPr>
        <p:spPr>
          <a:xfrm>
            <a:off x="6889010" y="3354548"/>
            <a:ext cx="1886690" cy="67710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just" defTabSz="685800" rtl="0">
              <a:spcBef>
                <a:spcPct val="0"/>
              </a:spcBef>
              <a:spcAft>
                <a:spcPts val="300"/>
              </a:spcAft>
            </a:pPr>
            <a:r>
              <a:rPr lang="ja-JP" altLang="en-US" sz="1100" dirty="0">
                <a:ea typeface="Meiryo" panose="020B0604030504040204" pitchFamily="34" charset="-128"/>
                <a:cs typeface="+mj-cs"/>
              </a:rPr>
              <a:t>化石燃料の使用を低減し新しいエネルギー源を使用する。例として、太陽光発電や風力発電があります。 </a:t>
            </a:r>
          </a:p>
        </p:txBody>
      </p:sp>
      <p:cxnSp>
        <p:nvCxnSpPr>
          <p:cNvPr id="34" name="Straight Connector 33">
            <a:extLst>
              <a:ext uri="{FF2B5EF4-FFF2-40B4-BE49-F238E27FC236}">
                <a16:creationId xmlns:a16="http://schemas.microsoft.com/office/drawing/2014/main" id="{4A2C90C1-8420-4A71-AB9F-8254C95EB56D}"/>
              </a:ext>
            </a:extLst>
          </p:cNvPr>
          <p:cNvCxnSpPr/>
          <p:nvPr/>
        </p:nvCxnSpPr>
        <p:spPr>
          <a:xfrm>
            <a:off x="2397108" y="2308861"/>
            <a:ext cx="0" cy="2471102"/>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4952C6F-A9CA-6B1D-3FD5-6CABAEBC1630}"/>
              </a:ext>
            </a:extLst>
          </p:cNvPr>
          <p:cNvCxnSpPr/>
          <p:nvPr/>
        </p:nvCxnSpPr>
        <p:spPr>
          <a:xfrm>
            <a:off x="4571206" y="2308861"/>
            <a:ext cx="0" cy="2471102"/>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433A26-0D95-6B8C-734E-818B59A7AC11}"/>
              </a:ext>
            </a:extLst>
          </p:cNvPr>
          <p:cNvCxnSpPr/>
          <p:nvPr/>
        </p:nvCxnSpPr>
        <p:spPr>
          <a:xfrm>
            <a:off x="6745304" y="2308861"/>
            <a:ext cx="0" cy="2471102"/>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0E36C90D-E213-AC2D-3C00-6162CEF5A690}"/>
              </a:ext>
            </a:extLst>
          </p:cNvPr>
          <p:cNvSpPr/>
          <p:nvPr/>
        </p:nvSpPr>
        <p:spPr>
          <a:xfrm>
            <a:off x="884137" y="2351453"/>
            <a:ext cx="851844" cy="85184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pic>
        <p:nvPicPr>
          <p:cNvPr id="38" name="Graphic 37">
            <a:extLst>
              <a:ext uri="{FF2B5EF4-FFF2-40B4-BE49-F238E27FC236}">
                <a16:creationId xmlns:a16="http://schemas.microsoft.com/office/drawing/2014/main" id="{E52C5DE2-E76B-161E-9BF9-81148AA1E1B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4351" y="2531666"/>
            <a:ext cx="491417" cy="491416"/>
          </a:xfrm>
          <a:prstGeom prst="rect">
            <a:avLst/>
          </a:prstGeom>
        </p:spPr>
      </p:pic>
      <p:sp>
        <p:nvSpPr>
          <p:cNvPr id="10" name="Oval 9">
            <a:extLst>
              <a:ext uri="{FF2B5EF4-FFF2-40B4-BE49-F238E27FC236}">
                <a16:creationId xmlns:a16="http://schemas.microsoft.com/office/drawing/2014/main" id="{183A5969-86DF-0BF5-9E64-B95B0ADBC161}"/>
              </a:ext>
            </a:extLst>
          </p:cNvPr>
          <p:cNvSpPr/>
          <p:nvPr/>
        </p:nvSpPr>
        <p:spPr>
          <a:xfrm>
            <a:off x="3058235" y="2351453"/>
            <a:ext cx="851844" cy="85184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grpSp>
        <p:nvGrpSpPr>
          <p:cNvPr id="39" name="Graphic 53">
            <a:extLst>
              <a:ext uri="{FF2B5EF4-FFF2-40B4-BE49-F238E27FC236}">
                <a16:creationId xmlns:a16="http://schemas.microsoft.com/office/drawing/2014/main" id="{049D4A67-161F-4625-22FE-9D729BE4422E}"/>
              </a:ext>
            </a:extLst>
          </p:cNvPr>
          <p:cNvGrpSpPr>
            <a:grpSpLocks noChangeAspect="1"/>
          </p:cNvGrpSpPr>
          <p:nvPr/>
        </p:nvGrpSpPr>
        <p:grpSpPr>
          <a:xfrm>
            <a:off x="3291844" y="2585081"/>
            <a:ext cx="384626" cy="384586"/>
            <a:chOff x="5570262" y="2746533"/>
            <a:chExt cx="656337" cy="656272"/>
          </a:xfrm>
          <a:solidFill>
            <a:schemeClr val="tx1"/>
          </a:solidFill>
        </p:grpSpPr>
        <p:sp>
          <p:nvSpPr>
            <p:cNvPr id="40" name="Freeform 72">
              <a:extLst>
                <a:ext uri="{FF2B5EF4-FFF2-40B4-BE49-F238E27FC236}">
                  <a16:creationId xmlns:a16="http://schemas.microsoft.com/office/drawing/2014/main" id="{9BD143E2-6B5E-16B6-0E05-60E4A0047E70}"/>
                </a:ext>
              </a:extLst>
            </p:cNvPr>
            <p:cNvSpPr/>
            <p:nvPr/>
          </p:nvSpPr>
          <p:spPr>
            <a:xfrm>
              <a:off x="5733140" y="2746533"/>
              <a:ext cx="370522" cy="318499"/>
            </a:xfrm>
            <a:custGeom>
              <a:avLst/>
              <a:gdLst>
                <a:gd name="connsiteX0" fmla="*/ 36195 w 370522"/>
                <a:gd name="connsiteY0" fmla="*/ 181927 h 318499"/>
                <a:gd name="connsiteX1" fmla="*/ 73343 w 370522"/>
                <a:gd name="connsiteY1" fmla="*/ 218123 h 318499"/>
                <a:gd name="connsiteX2" fmla="*/ 179070 w 370522"/>
                <a:gd name="connsiteY2" fmla="*/ 314325 h 318499"/>
                <a:gd name="connsiteX3" fmla="*/ 202883 w 370522"/>
                <a:gd name="connsiteY3" fmla="*/ 313373 h 318499"/>
                <a:gd name="connsiteX4" fmla="*/ 260033 w 370522"/>
                <a:gd name="connsiteY4" fmla="*/ 257175 h 318499"/>
                <a:gd name="connsiteX5" fmla="*/ 342900 w 370522"/>
                <a:gd name="connsiteY5" fmla="*/ 174308 h 318499"/>
                <a:gd name="connsiteX6" fmla="*/ 342900 w 370522"/>
                <a:gd name="connsiteY6" fmla="*/ 174308 h 318499"/>
                <a:gd name="connsiteX7" fmla="*/ 370523 w 370522"/>
                <a:gd name="connsiteY7" fmla="*/ 103823 h 318499"/>
                <a:gd name="connsiteX8" fmla="*/ 266700 w 370522"/>
                <a:gd name="connsiteY8" fmla="*/ 0 h 318499"/>
                <a:gd name="connsiteX9" fmla="*/ 184785 w 370522"/>
                <a:gd name="connsiteY9" fmla="*/ 40005 h 318499"/>
                <a:gd name="connsiteX10" fmla="*/ 103823 w 370522"/>
                <a:gd name="connsiteY10" fmla="*/ 0 h 318499"/>
                <a:gd name="connsiteX11" fmla="*/ 0 w 370522"/>
                <a:gd name="connsiteY11" fmla="*/ 103823 h 318499"/>
                <a:gd name="connsiteX12" fmla="*/ 13335 w 370522"/>
                <a:gd name="connsiteY12" fmla="*/ 149543 h 318499"/>
                <a:gd name="connsiteX13" fmla="*/ 36195 w 370522"/>
                <a:gd name="connsiteY13" fmla="*/ 181927 h 318499"/>
                <a:gd name="connsiteX14" fmla="*/ 55245 w 370522"/>
                <a:gd name="connsiteY14" fmla="*/ 55245 h 318499"/>
                <a:gd name="connsiteX15" fmla="*/ 103823 w 370522"/>
                <a:gd name="connsiteY15" fmla="*/ 35243 h 318499"/>
                <a:gd name="connsiteX16" fmla="*/ 168593 w 370522"/>
                <a:gd name="connsiteY16" fmla="*/ 81915 h 318499"/>
                <a:gd name="connsiteX17" fmla="*/ 184785 w 370522"/>
                <a:gd name="connsiteY17" fmla="*/ 93345 h 318499"/>
                <a:gd name="connsiteX18" fmla="*/ 200977 w 370522"/>
                <a:gd name="connsiteY18" fmla="*/ 81915 h 318499"/>
                <a:gd name="connsiteX19" fmla="*/ 265748 w 370522"/>
                <a:gd name="connsiteY19" fmla="*/ 35243 h 318499"/>
                <a:gd name="connsiteX20" fmla="*/ 314325 w 370522"/>
                <a:gd name="connsiteY20" fmla="*/ 55245 h 318499"/>
                <a:gd name="connsiteX21" fmla="*/ 334328 w 370522"/>
                <a:gd name="connsiteY21" fmla="*/ 103823 h 318499"/>
                <a:gd name="connsiteX22" fmla="*/ 316230 w 370522"/>
                <a:gd name="connsiteY22" fmla="*/ 150495 h 318499"/>
                <a:gd name="connsiteX23" fmla="*/ 328613 w 370522"/>
                <a:gd name="connsiteY23" fmla="*/ 162877 h 318499"/>
                <a:gd name="connsiteX24" fmla="*/ 316230 w 370522"/>
                <a:gd name="connsiteY24" fmla="*/ 150495 h 318499"/>
                <a:gd name="connsiteX25" fmla="*/ 233363 w 370522"/>
                <a:gd name="connsiteY25" fmla="*/ 233363 h 318499"/>
                <a:gd name="connsiteX26" fmla="*/ 193358 w 370522"/>
                <a:gd name="connsiteY26" fmla="*/ 272415 h 318499"/>
                <a:gd name="connsiteX27" fmla="*/ 187643 w 370522"/>
                <a:gd name="connsiteY27" fmla="*/ 278130 h 318499"/>
                <a:gd name="connsiteX28" fmla="*/ 181927 w 370522"/>
                <a:gd name="connsiteY28" fmla="*/ 273368 h 318499"/>
                <a:gd name="connsiteX29" fmla="*/ 117157 w 370522"/>
                <a:gd name="connsiteY29" fmla="*/ 214313 h 318499"/>
                <a:gd name="connsiteX30" fmla="*/ 59055 w 370522"/>
                <a:gd name="connsiteY30" fmla="*/ 158115 h 318499"/>
                <a:gd name="connsiteX31" fmla="*/ 41910 w 370522"/>
                <a:gd name="connsiteY31" fmla="*/ 133350 h 318499"/>
                <a:gd name="connsiteX32" fmla="*/ 33338 w 370522"/>
                <a:gd name="connsiteY32" fmla="*/ 103823 h 318499"/>
                <a:gd name="connsiteX33" fmla="*/ 55245 w 370522"/>
                <a:gd name="connsiteY33" fmla="*/ 55245 h 3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0522" h="318499">
                  <a:moveTo>
                    <a:pt x="36195" y="181927"/>
                  </a:moveTo>
                  <a:cubicBezTo>
                    <a:pt x="44768" y="191452"/>
                    <a:pt x="58102" y="203835"/>
                    <a:pt x="73343" y="218123"/>
                  </a:cubicBezTo>
                  <a:cubicBezTo>
                    <a:pt x="118110" y="260985"/>
                    <a:pt x="179070" y="314325"/>
                    <a:pt x="179070" y="314325"/>
                  </a:cubicBezTo>
                  <a:cubicBezTo>
                    <a:pt x="185738" y="320040"/>
                    <a:pt x="196215" y="320040"/>
                    <a:pt x="202883" y="313373"/>
                  </a:cubicBezTo>
                  <a:cubicBezTo>
                    <a:pt x="202883" y="313373"/>
                    <a:pt x="229552" y="287655"/>
                    <a:pt x="260033" y="257175"/>
                  </a:cubicBezTo>
                  <a:cubicBezTo>
                    <a:pt x="290513" y="226695"/>
                    <a:pt x="325755" y="192405"/>
                    <a:pt x="342900" y="174308"/>
                  </a:cubicBezTo>
                  <a:lnTo>
                    <a:pt x="342900" y="174308"/>
                  </a:lnTo>
                  <a:cubicBezTo>
                    <a:pt x="360998" y="156210"/>
                    <a:pt x="370523" y="130493"/>
                    <a:pt x="370523" y="103823"/>
                  </a:cubicBezTo>
                  <a:cubicBezTo>
                    <a:pt x="370523" y="46672"/>
                    <a:pt x="323850" y="0"/>
                    <a:pt x="266700" y="0"/>
                  </a:cubicBezTo>
                  <a:cubicBezTo>
                    <a:pt x="233363" y="0"/>
                    <a:pt x="203835" y="15240"/>
                    <a:pt x="184785" y="40005"/>
                  </a:cubicBezTo>
                  <a:cubicBezTo>
                    <a:pt x="165735" y="16193"/>
                    <a:pt x="136208" y="0"/>
                    <a:pt x="103823" y="0"/>
                  </a:cubicBezTo>
                  <a:cubicBezTo>
                    <a:pt x="46673" y="0"/>
                    <a:pt x="0" y="46672"/>
                    <a:pt x="0" y="103823"/>
                  </a:cubicBezTo>
                  <a:cubicBezTo>
                    <a:pt x="0" y="120968"/>
                    <a:pt x="5715" y="137160"/>
                    <a:pt x="13335" y="149543"/>
                  </a:cubicBezTo>
                  <a:cubicBezTo>
                    <a:pt x="20955" y="163830"/>
                    <a:pt x="29527" y="174308"/>
                    <a:pt x="36195" y="181927"/>
                  </a:cubicBezTo>
                  <a:close/>
                  <a:moveTo>
                    <a:pt x="55245" y="55245"/>
                  </a:moveTo>
                  <a:cubicBezTo>
                    <a:pt x="67627" y="42863"/>
                    <a:pt x="84773" y="35243"/>
                    <a:pt x="103823" y="35243"/>
                  </a:cubicBezTo>
                  <a:cubicBezTo>
                    <a:pt x="134302" y="35243"/>
                    <a:pt x="159068" y="54293"/>
                    <a:pt x="168593" y="81915"/>
                  </a:cubicBezTo>
                  <a:cubicBezTo>
                    <a:pt x="171450" y="88582"/>
                    <a:pt x="177165" y="93345"/>
                    <a:pt x="184785" y="93345"/>
                  </a:cubicBezTo>
                  <a:cubicBezTo>
                    <a:pt x="192405" y="93345"/>
                    <a:pt x="199073" y="88582"/>
                    <a:pt x="200977" y="81915"/>
                  </a:cubicBezTo>
                  <a:cubicBezTo>
                    <a:pt x="210502" y="55245"/>
                    <a:pt x="236220" y="35243"/>
                    <a:pt x="265748" y="35243"/>
                  </a:cubicBezTo>
                  <a:cubicBezTo>
                    <a:pt x="284798" y="35243"/>
                    <a:pt x="301942" y="42863"/>
                    <a:pt x="314325" y="55245"/>
                  </a:cubicBezTo>
                  <a:cubicBezTo>
                    <a:pt x="326708" y="67627"/>
                    <a:pt x="334328" y="84773"/>
                    <a:pt x="334328" y="103823"/>
                  </a:cubicBezTo>
                  <a:cubicBezTo>
                    <a:pt x="334328" y="121920"/>
                    <a:pt x="327660" y="139065"/>
                    <a:pt x="316230" y="150495"/>
                  </a:cubicBezTo>
                  <a:lnTo>
                    <a:pt x="328613" y="162877"/>
                  </a:lnTo>
                  <a:lnTo>
                    <a:pt x="316230" y="150495"/>
                  </a:lnTo>
                  <a:cubicBezTo>
                    <a:pt x="299085" y="167640"/>
                    <a:pt x="264795" y="202883"/>
                    <a:pt x="233363" y="233363"/>
                  </a:cubicBezTo>
                  <a:cubicBezTo>
                    <a:pt x="218123" y="248602"/>
                    <a:pt x="203835" y="262890"/>
                    <a:pt x="193358" y="272415"/>
                  </a:cubicBezTo>
                  <a:cubicBezTo>
                    <a:pt x="191452" y="274320"/>
                    <a:pt x="189548" y="276225"/>
                    <a:pt x="187643" y="278130"/>
                  </a:cubicBezTo>
                  <a:cubicBezTo>
                    <a:pt x="185738" y="276225"/>
                    <a:pt x="183833" y="275273"/>
                    <a:pt x="181927" y="273368"/>
                  </a:cubicBezTo>
                  <a:cubicBezTo>
                    <a:pt x="165735" y="259080"/>
                    <a:pt x="140970" y="237173"/>
                    <a:pt x="117157" y="214313"/>
                  </a:cubicBezTo>
                  <a:cubicBezTo>
                    <a:pt x="93345" y="192405"/>
                    <a:pt x="70485" y="170498"/>
                    <a:pt x="59055" y="158115"/>
                  </a:cubicBezTo>
                  <a:cubicBezTo>
                    <a:pt x="53340" y="152400"/>
                    <a:pt x="46673" y="143827"/>
                    <a:pt x="41910" y="133350"/>
                  </a:cubicBezTo>
                  <a:cubicBezTo>
                    <a:pt x="36195" y="123825"/>
                    <a:pt x="33338" y="112395"/>
                    <a:pt x="33338" y="103823"/>
                  </a:cubicBezTo>
                  <a:cubicBezTo>
                    <a:pt x="35243" y="84773"/>
                    <a:pt x="42863" y="67627"/>
                    <a:pt x="55245" y="5524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1" name="Freeform 73">
              <a:extLst>
                <a:ext uri="{FF2B5EF4-FFF2-40B4-BE49-F238E27FC236}">
                  <a16:creationId xmlns:a16="http://schemas.microsoft.com/office/drawing/2014/main" id="{BD3BDB83-A952-055C-C7CC-456529265893}"/>
                </a:ext>
              </a:extLst>
            </p:cNvPr>
            <p:cNvSpPr/>
            <p:nvPr/>
          </p:nvSpPr>
          <p:spPr>
            <a:xfrm>
              <a:off x="5570262" y="3097053"/>
              <a:ext cx="656337" cy="305752"/>
            </a:xfrm>
            <a:custGeom>
              <a:avLst/>
              <a:gdLst>
                <a:gd name="connsiteX0" fmla="*/ 631508 w 656337"/>
                <a:gd name="connsiteY0" fmla="*/ 6668 h 305752"/>
                <a:gd name="connsiteX1" fmla="*/ 631508 w 656337"/>
                <a:gd name="connsiteY1" fmla="*/ 6668 h 305752"/>
                <a:gd name="connsiteX2" fmla="*/ 631508 w 656337"/>
                <a:gd name="connsiteY2" fmla="*/ 6668 h 305752"/>
                <a:gd name="connsiteX3" fmla="*/ 631508 w 656337"/>
                <a:gd name="connsiteY3" fmla="*/ 6668 h 305752"/>
                <a:gd name="connsiteX4" fmla="*/ 605790 w 656337"/>
                <a:gd name="connsiteY4" fmla="*/ 0 h 305752"/>
                <a:gd name="connsiteX5" fmla="*/ 565785 w 656337"/>
                <a:gd name="connsiteY5" fmla="*/ 18097 h 305752"/>
                <a:gd name="connsiteX6" fmla="*/ 450532 w 656337"/>
                <a:gd name="connsiteY6" fmla="*/ 157163 h 305752"/>
                <a:gd name="connsiteX7" fmla="*/ 445770 w 656337"/>
                <a:gd name="connsiteY7" fmla="*/ 156210 h 305752"/>
                <a:gd name="connsiteX8" fmla="*/ 455295 w 656337"/>
                <a:gd name="connsiteY8" fmla="*/ 122872 h 305752"/>
                <a:gd name="connsiteX9" fmla="*/ 387668 w 656337"/>
                <a:gd name="connsiteY9" fmla="*/ 55245 h 305752"/>
                <a:gd name="connsiteX10" fmla="*/ 260985 w 656337"/>
                <a:gd name="connsiteY10" fmla="*/ 55245 h 305752"/>
                <a:gd name="connsiteX11" fmla="*/ 205740 w 656337"/>
                <a:gd name="connsiteY11" fmla="*/ 21907 h 305752"/>
                <a:gd name="connsiteX12" fmla="*/ 144780 w 656337"/>
                <a:gd name="connsiteY12" fmla="*/ 11430 h 305752"/>
                <a:gd name="connsiteX13" fmla="*/ 37147 w 656337"/>
                <a:gd name="connsiteY13" fmla="*/ 38100 h 305752"/>
                <a:gd name="connsiteX14" fmla="*/ 32385 w 656337"/>
                <a:gd name="connsiteY14" fmla="*/ 38100 h 305752"/>
                <a:gd name="connsiteX15" fmla="*/ 32385 w 656337"/>
                <a:gd name="connsiteY15" fmla="*/ 16193 h 305752"/>
                <a:gd name="connsiteX16" fmla="*/ 16193 w 656337"/>
                <a:gd name="connsiteY16" fmla="*/ 0 h 305752"/>
                <a:gd name="connsiteX17" fmla="*/ 0 w 656337"/>
                <a:gd name="connsiteY17" fmla="*/ 16193 h 305752"/>
                <a:gd name="connsiteX18" fmla="*/ 0 w 656337"/>
                <a:gd name="connsiteY18" fmla="*/ 254318 h 305752"/>
                <a:gd name="connsiteX19" fmla="*/ 16193 w 656337"/>
                <a:gd name="connsiteY19" fmla="*/ 270510 h 305752"/>
                <a:gd name="connsiteX20" fmla="*/ 32385 w 656337"/>
                <a:gd name="connsiteY20" fmla="*/ 254318 h 305752"/>
                <a:gd name="connsiteX21" fmla="*/ 32385 w 656337"/>
                <a:gd name="connsiteY21" fmla="*/ 234315 h 305752"/>
                <a:gd name="connsiteX22" fmla="*/ 95250 w 656337"/>
                <a:gd name="connsiteY22" fmla="*/ 234315 h 305752"/>
                <a:gd name="connsiteX23" fmla="*/ 272415 w 656337"/>
                <a:gd name="connsiteY23" fmla="*/ 299085 h 305752"/>
                <a:gd name="connsiteX24" fmla="*/ 309563 w 656337"/>
                <a:gd name="connsiteY24" fmla="*/ 305753 h 305752"/>
                <a:gd name="connsiteX25" fmla="*/ 327660 w 656337"/>
                <a:gd name="connsiteY25" fmla="*/ 303847 h 305752"/>
                <a:gd name="connsiteX26" fmla="*/ 500063 w 656337"/>
                <a:gd name="connsiteY26" fmla="*/ 274320 h 305752"/>
                <a:gd name="connsiteX27" fmla="*/ 546735 w 656337"/>
                <a:gd name="connsiteY27" fmla="*/ 242888 h 305752"/>
                <a:gd name="connsiteX28" fmla="*/ 648653 w 656337"/>
                <a:gd name="connsiteY28" fmla="*/ 77153 h 305752"/>
                <a:gd name="connsiteX29" fmla="*/ 656273 w 656337"/>
                <a:gd name="connsiteY29" fmla="*/ 50482 h 305752"/>
                <a:gd name="connsiteX30" fmla="*/ 631508 w 656337"/>
                <a:gd name="connsiteY30" fmla="*/ 6668 h 305752"/>
                <a:gd name="connsiteX31" fmla="*/ 622935 w 656337"/>
                <a:gd name="connsiteY31" fmla="*/ 61913 h 305752"/>
                <a:gd name="connsiteX32" fmla="*/ 520065 w 656337"/>
                <a:gd name="connsiteY32" fmla="*/ 226695 h 305752"/>
                <a:gd name="connsiteX33" fmla="*/ 495300 w 656337"/>
                <a:gd name="connsiteY33" fmla="*/ 243840 h 305752"/>
                <a:gd name="connsiteX34" fmla="*/ 322898 w 656337"/>
                <a:gd name="connsiteY34" fmla="*/ 273368 h 305752"/>
                <a:gd name="connsiteX35" fmla="*/ 310515 w 656337"/>
                <a:gd name="connsiteY35" fmla="*/ 274320 h 305752"/>
                <a:gd name="connsiteX36" fmla="*/ 283845 w 656337"/>
                <a:gd name="connsiteY36" fmla="*/ 269558 h 305752"/>
                <a:gd name="connsiteX37" fmla="*/ 104775 w 656337"/>
                <a:gd name="connsiteY37" fmla="*/ 203835 h 305752"/>
                <a:gd name="connsiteX38" fmla="*/ 99060 w 656337"/>
                <a:gd name="connsiteY38" fmla="*/ 202883 h 305752"/>
                <a:gd name="connsiteX39" fmla="*/ 33338 w 656337"/>
                <a:gd name="connsiteY39" fmla="*/ 202883 h 305752"/>
                <a:gd name="connsiteX40" fmla="*/ 33338 w 656337"/>
                <a:gd name="connsiteY40" fmla="*/ 69532 h 305752"/>
                <a:gd name="connsiteX41" fmla="*/ 41910 w 656337"/>
                <a:gd name="connsiteY41" fmla="*/ 69532 h 305752"/>
                <a:gd name="connsiteX42" fmla="*/ 49530 w 656337"/>
                <a:gd name="connsiteY42" fmla="*/ 67628 h 305752"/>
                <a:gd name="connsiteX43" fmla="*/ 49530 w 656337"/>
                <a:gd name="connsiteY43" fmla="*/ 67628 h 305752"/>
                <a:gd name="connsiteX44" fmla="*/ 144780 w 656337"/>
                <a:gd name="connsiteY44" fmla="*/ 42863 h 305752"/>
                <a:gd name="connsiteX45" fmla="*/ 194310 w 656337"/>
                <a:gd name="connsiteY45" fmla="*/ 51435 h 305752"/>
                <a:gd name="connsiteX46" fmla="*/ 242888 w 656337"/>
                <a:gd name="connsiteY46" fmla="*/ 82868 h 305752"/>
                <a:gd name="connsiteX47" fmla="*/ 254317 w 656337"/>
                <a:gd name="connsiteY47" fmla="*/ 87630 h 305752"/>
                <a:gd name="connsiteX48" fmla="*/ 386715 w 656337"/>
                <a:gd name="connsiteY48" fmla="*/ 87630 h 305752"/>
                <a:gd name="connsiteX49" fmla="*/ 421957 w 656337"/>
                <a:gd name="connsiteY49" fmla="*/ 122872 h 305752"/>
                <a:gd name="connsiteX50" fmla="*/ 386715 w 656337"/>
                <a:gd name="connsiteY50" fmla="*/ 158115 h 305752"/>
                <a:gd name="connsiteX51" fmla="*/ 253365 w 656337"/>
                <a:gd name="connsiteY51" fmla="*/ 158115 h 305752"/>
                <a:gd name="connsiteX52" fmla="*/ 237173 w 656337"/>
                <a:gd name="connsiteY52" fmla="*/ 174308 h 305752"/>
                <a:gd name="connsiteX53" fmla="*/ 253365 w 656337"/>
                <a:gd name="connsiteY53" fmla="*/ 190500 h 305752"/>
                <a:gd name="connsiteX54" fmla="*/ 386715 w 656337"/>
                <a:gd name="connsiteY54" fmla="*/ 190500 h 305752"/>
                <a:gd name="connsiteX55" fmla="*/ 414338 w 656337"/>
                <a:gd name="connsiteY55" fmla="*/ 184785 h 305752"/>
                <a:gd name="connsiteX56" fmla="*/ 453390 w 656337"/>
                <a:gd name="connsiteY56" fmla="*/ 190500 h 305752"/>
                <a:gd name="connsiteX57" fmla="*/ 467678 w 656337"/>
                <a:gd name="connsiteY57" fmla="*/ 184785 h 305752"/>
                <a:gd name="connsiteX58" fmla="*/ 589598 w 656337"/>
                <a:gd name="connsiteY58" fmla="*/ 39053 h 305752"/>
                <a:gd name="connsiteX59" fmla="*/ 604838 w 656337"/>
                <a:gd name="connsiteY59" fmla="*/ 32385 h 305752"/>
                <a:gd name="connsiteX60" fmla="*/ 614363 w 656337"/>
                <a:gd name="connsiteY60" fmla="*/ 35243 h 305752"/>
                <a:gd name="connsiteX61" fmla="*/ 614363 w 656337"/>
                <a:gd name="connsiteY61" fmla="*/ 35243 h 305752"/>
                <a:gd name="connsiteX62" fmla="*/ 623888 w 656337"/>
                <a:gd name="connsiteY62" fmla="*/ 52388 h 305752"/>
                <a:gd name="connsiteX63" fmla="*/ 622935 w 656337"/>
                <a:gd name="connsiteY63" fmla="*/ 61913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56337" h="305752">
                  <a:moveTo>
                    <a:pt x="631508" y="6668"/>
                  </a:moveTo>
                  <a:lnTo>
                    <a:pt x="631508" y="6668"/>
                  </a:lnTo>
                  <a:lnTo>
                    <a:pt x="631508" y="6668"/>
                  </a:lnTo>
                  <a:lnTo>
                    <a:pt x="631508" y="6668"/>
                  </a:lnTo>
                  <a:cubicBezTo>
                    <a:pt x="623888" y="1905"/>
                    <a:pt x="614363" y="0"/>
                    <a:pt x="605790" y="0"/>
                  </a:cubicBezTo>
                  <a:cubicBezTo>
                    <a:pt x="590550" y="0"/>
                    <a:pt x="576263" y="6668"/>
                    <a:pt x="565785" y="18097"/>
                  </a:cubicBezTo>
                  <a:lnTo>
                    <a:pt x="450532" y="157163"/>
                  </a:lnTo>
                  <a:lnTo>
                    <a:pt x="445770" y="156210"/>
                  </a:lnTo>
                  <a:cubicBezTo>
                    <a:pt x="451485" y="146685"/>
                    <a:pt x="455295" y="134303"/>
                    <a:pt x="455295" y="122872"/>
                  </a:cubicBezTo>
                  <a:cubicBezTo>
                    <a:pt x="455295" y="85725"/>
                    <a:pt x="424815" y="55245"/>
                    <a:pt x="387668" y="55245"/>
                  </a:cubicBezTo>
                  <a:lnTo>
                    <a:pt x="260985" y="55245"/>
                  </a:lnTo>
                  <a:cubicBezTo>
                    <a:pt x="243840" y="40005"/>
                    <a:pt x="224790" y="28575"/>
                    <a:pt x="205740" y="21907"/>
                  </a:cubicBezTo>
                  <a:cubicBezTo>
                    <a:pt x="184785" y="14288"/>
                    <a:pt x="164783" y="11430"/>
                    <a:pt x="144780" y="11430"/>
                  </a:cubicBezTo>
                  <a:cubicBezTo>
                    <a:pt x="92392" y="11430"/>
                    <a:pt x="50483" y="31432"/>
                    <a:pt x="37147" y="38100"/>
                  </a:cubicBezTo>
                  <a:lnTo>
                    <a:pt x="32385" y="38100"/>
                  </a:lnTo>
                  <a:lnTo>
                    <a:pt x="32385" y="16193"/>
                  </a:lnTo>
                  <a:cubicBezTo>
                    <a:pt x="32385" y="7620"/>
                    <a:pt x="25718" y="0"/>
                    <a:pt x="16193" y="0"/>
                  </a:cubicBezTo>
                  <a:cubicBezTo>
                    <a:pt x="7620" y="0"/>
                    <a:pt x="0" y="6668"/>
                    <a:pt x="0" y="16193"/>
                  </a:cubicBezTo>
                  <a:lnTo>
                    <a:pt x="0" y="254318"/>
                  </a:lnTo>
                  <a:cubicBezTo>
                    <a:pt x="0" y="262890"/>
                    <a:pt x="6668" y="270510"/>
                    <a:pt x="16193" y="270510"/>
                  </a:cubicBezTo>
                  <a:cubicBezTo>
                    <a:pt x="24765" y="270510"/>
                    <a:pt x="32385" y="263843"/>
                    <a:pt x="32385" y="254318"/>
                  </a:cubicBezTo>
                  <a:lnTo>
                    <a:pt x="32385" y="234315"/>
                  </a:lnTo>
                  <a:lnTo>
                    <a:pt x="95250" y="234315"/>
                  </a:lnTo>
                  <a:lnTo>
                    <a:pt x="272415" y="299085"/>
                  </a:lnTo>
                  <a:cubicBezTo>
                    <a:pt x="284798" y="303847"/>
                    <a:pt x="297180" y="305753"/>
                    <a:pt x="309563" y="305753"/>
                  </a:cubicBezTo>
                  <a:cubicBezTo>
                    <a:pt x="315278" y="305753"/>
                    <a:pt x="321945" y="304800"/>
                    <a:pt x="327660" y="303847"/>
                  </a:cubicBezTo>
                  <a:lnTo>
                    <a:pt x="500063" y="274320"/>
                  </a:lnTo>
                  <a:cubicBezTo>
                    <a:pt x="519113" y="271463"/>
                    <a:pt x="536258" y="259080"/>
                    <a:pt x="546735" y="242888"/>
                  </a:cubicBezTo>
                  <a:lnTo>
                    <a:pt x="648653" y="77153"/>
                  </a:lnTo>
                  <a:cubicBezTo>
                    <a:pt x="653415" y="68580"/>
                    <a:pt x="656273" y="59055"/>
                    <a:pt x="656273" y="50482"/>
                  </a:cubicBezTo>
                  <a:cubicBezTo>
                    <a:pt x="657225" y="33338"/>
                    <a:pt x="647700" y="16193"/>
                    <a:pt x="631508" y="6668"/>
                  </a:cubicBezTo>
                  <a:close/>
                  <a:moveTo>
                    <a:pt x="622935" y="61913"/>
                  </a:moveTo>
                  <a:lnTo>
                    <a:pt x="520065" y="226695"/>
                  </a:lnTo>
                  <a:cubicBezTo>
                    <a:pt x="514350" y="235268"/>
                    <a:pt x="505778" y="241935"/>
                    <a:pt x="495300" y="243840"/>
                  </a:cubicBezTo>
                  <a:lnTo>
                    <a:pt x="322898" y="273368"/>
                  </a:lnTo>
                  <a:cubicBezTo>
                    <a:pt x="319088" y="274320"/>
                    <a:pt x="314325" y="274320"/>
                    <a:pt x="310515" y="274320"/>
                  </a:cubicBezTo>
                  <a:cubicBezTo>
                    <a:pt x="301943" y="274320"/>
                    <a:pt x="292418" y="272415"/>
                    <a:pt x="283845" y="269558"/>
                  </a:cubicBezTo>
                  <a:lnTo>
                    <a:pt x="104775" y="203835"/>
                  </a:lnTo>
                  <a:cubicBezTo>
                    <a:pt x="102870" y="202883"/>
                    <a:pt x="100965" y="202883"/>
                    <a:pt x="99060" y="202883"/>
                  </a:cubicBezTo>
                  <a:lnTo>
                    <a:pt x="33338" y="202883"/>
                  </a:lnTo>
                  <a:lnTo>
                    <a:pt x="33338" y="69532"/>
                  </a:lnTo>
                  <a:lnTo>
                    <a:pt x="41910" y="69532"/>
                  </a:lnTo>
                  <a:cubicBezTo>
                    <a:pt x="44768" y="69532"/>
                    <a:pt x="47625" y="68580"/>
                    <a:pt x="49530" y="67628"/>
                  </a:cubicBezTo>
                  <a:lnTo>
                    <a:pt x="49530" y="67628"/>
                  </a:lnTo>
                  <a:cubicBezTo>
                    <a:pt x="51435" y="66675"/>
                    <a:pt x="94298" y="42863"/>
                    <a:pt x="144780" y="42863"/>
                  </a:cubicBezTo>
                  <a:cubicBezTo>
                    <a:pt x="160973" y="42863"/>
                    <a:pt x="178117" y="44768"/>
                    <a:pt x="194310" y="51435"/>
                  </a:cubicBezTo>
                  <a:cubicBezTo>
                    <a:pt x="210503" y="57150"/>
                    <a:pt x="227648" y="67628"/>
                    <a:pt x="242888" y="82868"/>
                  </a:cubicBezTo>
                  <a:cubicBezTo>
                    <a:pt x="245745" y="85725"/>
                    <a:pt x="249555" y="87630"/>
                    <a:pt x="254317" y="87630"/>
                  </a:cubicBezTo>
                  <a:lnTo>
                    <a:pt x="386715" y="87630"/>
                  </a:lnTo>
                  <a:cubicBezTo>
                    <a:pt x="406718" y="87630"/>
                    <a:pt x="421957" y="103822"/>
                    <a:pt x="421957" y="122872"/>
                  </a:cubicBezTo>
                  <a:cubicBezTo>
                    <a:pt x="421957" y="142875"/>
                    <a:pt x="405765" y="158115"/>
                    <a:pt x="386715" y="158115"/>
                  </a:cubicBezTo>
                  <a:lnTo>
                    <a:pt x="253365" y="158115"/>
                  </a:lnTo>
                  <a:cubicBezTo>
                    <a:pt x="244792" y="158115"/>
                    <a:pt x="237173" y="164783"/>
                    <a:pt x="237173" y="174308"/>
                  </a:cubicBezTo>
                  <a:cubicBezTo>
                    <a:pt x="237173" y="182880"/>
                    <a:pt x="243840" y="190500"/>
                    <a:pt x="253365" y="190500"/>
                  </a:cubicBezTo>
                  <a:lnTo>
                    <a:pt x="386715" y="190500"/>
                  </a:lnTo>
                  <a:cubicBezTo>
                    <a:pt x="396240" y="190500"/>
                    <a:pt x="405765" y="188595"/>
                    <a:pt x="414338" y="184785"/>
                  </a:cubicBezTo>
                  <a:lnTo>
                    <a:pt x="453390" y="190500"/>
                  </a:lnTo>
                  <a:cubicBezTo>
                    <a:pt x="459105" y="191453"/>
                    <a:pt x="464820" y="189547"/>
                    <a:pt x="467678" y="184785"/>
                  </a:cubicBezTo>
                  <a:lnTo>
                    <a:pt x="589598" y="39053"/>
                  </a:lnTo>
                  <a:cubicBezTo>
                    <a:pt x="593408" y="34290"/>
                    <a:pt x="599123" y="32385"/>
                    <a:pt x="604838" y="32385"/>
                  </a:cubicBezTo>
                  <a:cubicBezTo>
                    <a:pt x="607695" y="32385"/>
                    <a:pt x="611505" y="33338"/>
                    <a:pt x="614363" y="35243"/>
                  </a:cubicBezTo>
                  <a:lnTo>
                    <a:pt x="614363" y="35243"/>
                  </a:lnTo>
                  <a:cubicBezTo>
                    <a:pt x="621030" y="39053"/>
                    <a:pt x="623888" y="45720"/>
                    <a:pt x="623888" y="52388"/>
                  </a:cubicBezTo>
                  <a:cubicBezTo>
                    <a:pt x="625793" y="54293"/>
                    <a:pt x="624840" y="58103"/>
                    <a:pt x="622935" y="61913"/>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
        <p:nvSpPr>
          <p:cNvPr id="11" name="Oval 10">
            <a:extLst>
              <a:ext uri="{FF2B5EF4-FFF2-40B4-BE49-F238E27FC236}">
                <a16:creationId xmlns:a16="http://schemas.microsoft.com/office/drawing/2014/main" id="{AEEBBF9B-37D1-0BD6-33C1-01EDCED90CCA}"/>
              </a:ext>
            </a:extLst>
          </p:cNvPr>
          <p:cNvSpPr/>
          <p:nvPr/>
        </p:nvSpPr>
        <p:spPr>
          <a:xfrm>
            <a:off x="5232333" y="2351453"/>
            <a:ext cx="851844" cy="85184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ja-JP" altLang="en-PH" sz="2000" dirty="0">
              <a:solidFill>
                <a:srgbClr val="FFFFFF"/>
              </a:solidFill>
              <a:latin typeface="Artifakt ElementOfc" panose="020B0504010101010104" pitchFamily="34" charset="0"/>
              <a:ea typeface="Meiryo" panose="020B0604030504040204" pitchFamily="34" charset="-128"/>
            </a:endParaRPr>
          </a:p>
        </p:txBody>
      </p:sp>
      <p:sp>
        <p:nvSpPr>
          <p:cNvPr id="42" name="Graphic 100">
            <a:extLst>
              <a:ext uri="{FF2B5EF4-FFF2-40B4-BE49-F238E27FC236}">
                <a16:creationId xmlns:a16="http://schemas.microsoft.com/office/drawing/2014/main" id="{9AE20D58-52AA-94E5-AED8-BF43D7D5EF05}"/>
              </a:ext>
            </a:extLst>
          </p:cNvPr>
          <p:cNvSpPr>
            <a:spLocks noChangeAspect="1"/>
          </p:cNvSpPr>
          <p:nvPr/>
        </p:nvSpPr>
        <p:spPr>
          <a:xfrm>
            <a:off x="5448272" y="2617388"/>
            <a:ext cx="419966" cy="319974"/>
          </a:xfrm>
          <a:custGeom>
            <a:avLst/>
            <a:gdLst>
              <a:gd name="connsiteX0" fmla="*/ 630555 w 720090"/>
              <a:gd name="connsiteY0" fmla="*/ 0 h 551497"/>
              <a:gd name="connsiteX1" fmla="*/ 348615 w 720090"/>
              <a:gd name="connsiteY1" fmla="*/ 0 h 551497"/>
              <a:gd name="connsiteX2" fmla="*/ 261938 w 720090"/>
              <a:gd name="connsiteY2" fmla="*/ 86678 h 551497"/>
              <a:gd name="connsiteX3" fmla="*/ 261938 w 720090"/>
              <a:gd name="connsiteY3" fmla="*/ 124778 h 551497"/>
              <a:gd name="connsiteX4" fmla="*/ 101918 w 720090"/>
              <a:gd name="connsiteY4" fmla="*/ 124778 h 551497"/>
              <a:gd name="connsiteX5" fmla="*/ 0 w 720090"/>
              <a:gd name="connsiteY5" fmla="*/ 226695 h 551497"/>
              <a:gd name="connsiteX6" fmla="*/ 0 w 720090"/>
              <a:gd name="connsiteY6" fmla="*/ 337185 h 551497"/>
              <a:gd name="connsiteX7" fmla="*/ 101918 w 720090"/>
              <a:gd name="connsiteY7" fmla="*/ 439102 h 551497"/>
              <a:gd name="connsiteX8" fmla="*/ 120968 w 720090"/>
              <a:gd name="connsiteY8" fmla="*/ 439102 h 551497"/>
              <a:gd name="connsiteX9" fmla="*/ 111443 w 720090"/>
              <a:gd name="connsiteY9" fmla="*/ 538163 h 551497"/>
              <a:gd name="connsiteX10" fmla="*/ 119063 w 720090"/>
              <a:gd name="connsiteY10" fmla="*/ 550545 h 551497"/>
              <a:gd name="connsiteX11" fmla="*/ 123825 w 720090"/>
              <a:gd name="connsiteY11" fmla="*/ 551498 h 551497"/>
              <a:gd name="connsiteX12" fmla="*/ 133350 w 720090"/>
              <a:gd name="connsiteY12" fmla="*/ 546735 h 551497"/>
              <a:gd name="connsiteX13" fmla="*/ 220980 w 720090"/>
              <a:gd name="connsiteY13" fmla="*/ 439102 h 551497"/>
              <a:gd name="connsiteX14" fmla="*/ 340043 w 720090"/>
              <a:gd name="connsiteY14" fmla="*/ 439102 h 551497"/>
              <a:gd name="connsiteX15" fmla="*/ 441960 w 720090"/>
              <a:gd name="connsiteY15" fmla="*/ 337185 h 551497"/>
              <a:gd name="connsiteX16" fmla="*/ 441960 w 720090"/>
              <a:gd name="connsiteY16" fmla="*/ 270510 h 551497"/>
              <a:gd name="connsiteX17" fmla="*/ 490538 w 720090"/>
              <a:gd name="connsiteY17" fmla="*/ 270510 h 551497"/>
              <a:gd name="connsiteX18" fmla="*/ 549593 w 720090"/>
              <a:gd name="connsiteY18" fmla="*/ 349568 h 551497"/>
              <a:gd name="connsiteX19" fmla="*/ 559118 w 720090"/>
              <a:gd name="connsiteY19" fmla="*/ 354330 h 551497"/>
              <a:gd name="connsiteX20" fmla="*/ 562928 w 720090"/>
              <a:gd name="connsiteY20" fmla="*/ 353377 h 551497"/>
              <a:gd name="connsiteX21" fmla="*/ 571500 w 720090"/>
              <a:gd name="connsiteY21" fmla="*/ 341948 h 551497"/>
              <a:gd name="connsiteX22" fmla="*/ 571500 w 720090"/>
              <a:gd name="connsiteY22" fmla="*/ 270510 h 551497"/>
              <a:gd name="connsiteX23" fmla="*/ 633413 w 720090"/>
              <a:gd name="connsiteY23" fmla="*/ 270510 h 551497"/>
              <a:gd name="connsiteX24" fmla="*/ 720090 w 720090"/>
              <a:gd name="connsiteY24" fmla="*/ 183833 h 551497"/>
              <a:gd name="connsiteX25" fmla="*/ 720090 w 720090"/>
              <a:gd name="connsiteY25" fmla="*/ 86678 h 551497"/>
              <a:gd name="connsiteX26" fmla="*/ 630555 w 720090"/>
              <a:gd name="connsiteY26" fmla="*/ 0 h 551497"/>
              <a:gd name="connsiteX27" fmla="*/ 417195 w 720090"/>
              <a:gd name="connsiteY27" fmla="*/ 337185 h 551497"/>
              <a:gd name="connsiteX28" fmla="*/ 339090 w 720090"/>
              <a:gd name="connsiteY28" fmla="*/ 415290 h 551497"/>
              <a:gd name="connsiteX29" fmla="*/ 214313 w 720090"/>
              <a:gd name="connsiteY29" fmla="*/ 415290 h 551497"/>
              <a:gd name="connsiteX30" fmla="*/ 204788 w 720090"/>
              <a:gd name="connsiteY30" fmla="*/ 420052 h 551497"/>
              <a:gd name="connsiteX31" fmla="*/ 138113 w 720090"/>
              <a:gd name="connsiteY31" fmla="*/ 501968 h 551497"/>
              <a:gd name="connsiteX32" fmla="*/ 144780 w 720090"/>
              <a:gd name="connsiteY32" fmla="*/ 428625 h 551497"/>
              <a:gd name="connsiteX33" fmla="*/ 141923 w 720090"/>
              <a:gd name="connsiteY33" fmla="*/ 419100 h 551497"/>
              <a:gd name="connsiteX34" fmla="*/ 133350 w 720090"/>
              <a:gd name="connsiteY34" fmla="*/ 415290 h 551497"/>
              <a:gd name="connsiteX35" fmla="*/ 101918 w 720090"/>
              <a:gd name="connsiteY35" fmla="*/ 415290 h 551497"/>
              <a:gd name="connsiteX36" fmla="*/ 23813 w 720090"/>
              <a:gd name="connsiteY36" fmla="*/ 337185 h 551497"/>
              <a:gd name="connsiteX37" fmla="*/ 23813 w 720090"/>
              <a:gd name="connsiteY37" fmla="*/ 225742 h 551497"/>
              <a:gd name="connsiteX38" fmla="*/ 101918 w 720090"/>
              <a:gd name="connsiteY38" fmla="*/ 147637 h 551497"/>
              <a:gd name="connsiteX39" fmla="*/ 338138 w 720090"/>
              <a:gd name="connsiteY39" fmla="*/ 147637 h 551497"/>
              <a:gd name="connsiteX40" fmla="*/ 416243 w 720090"/>
              <a:gd name="connsiteY40" fmla="*/ 225742 h 551497"/>
              <a:gd name="connsiteX41" fmla="*/ 416243 w 720090"/>
              <a:gd name="connsiteY41" fmla="*/ 337185 h 551497"/>
              <a:gd name="connsiteX42" fmla="*/ 693420 w 720090"/>
              <a:gd name="connsiteY42" fmla="*/ 183833 h 551497"/>
              <a:gd name="connsiteX43" fmla="*/ 630555 w 720090"/>
              <a:gd name="connsiteY43" fmla="*/ 246698 h 551497"/>
              <a:gd name="connsiteX44" fmla="*/ 557213 w 720090"/>
              <a:gd name="connsiteY44" fmla="*/ 246698 h 551497"/>
              <a:gd name="connsiteX45" fmla="*/ 545783 w 720090"/>
              <a:gd name="connsiteY45" fmla="*/ 258128 h 551497"/>
              <a:gd name="connsiteX46" fmla="*/ 545783 w 720090"/>
              <a:gd name="connsiteY46" fmla="*/ 305753 h 551497"/>
              <a:gd name="connsiteX47" fmla="*/ 504825 w 720090"/>
              <a:gd name="connsiteY47" fmla="*/ 250508 h 551497"/>
              <a:gd name="connsiteX48" fmla="*/ 495300 w 720090"/>
              <a:gd name="connsiteY48" fmla="*/ 245745 h 551497"/>
              <a:gd name="connsiteX49" fmla="*/ 441008 w 720090"/>
              <a:gd name="connsiteY49" fmla="*/ 245745 h 551497"/>
              <a:gd name="connsiteX50" fmla="*/ 441008 w 720090"/>
              <a:gd name="connsiteY50" fmla="*/ 225742 h 551497"/>
              <a:gd name="connsiteX51" fmla="*/ 339090 w 720090"/>
              <a:gd name="connsiteY51" fmla="*/ 123825 h 551497"/>
              <a:gd name="connsiteX52" fmla="*/ 285750 w 720090"/>
              <a:gd name="connsiteY52" fmla="*/ 123825 h 551497"/>
              <a:gd name="connsiteX53" fmla="*/ 285750 w 720090"/>
              <a:gd name="connsiteY53" fmla="*/ 85725 h 551497"/>
              <a:gd name="connsiteX54" fmla="*/ 348615 w 720090"/>
              <a:gd name="connsiteY54" fmla="*/ 22860 h 551497"/>
              <a:gd name="connsiteX55" fmla="*/ 630555 w 720090"/>
              <a:gd name="connsiteY55" fmla="*/ 22860 h 551497"/>
              <a:gd name="connsiteX56" fmla="*/ 693420 w 720090"/>
              <a:gd name="connsiteY56" fmla="*/ 85725 h 551497"/>
              <a:gd name="connsiteX57" fmla="*/ 693420 w 720090"/>
              <a:gd name="connsiteY57" fmla="*/ 183833 h 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0090" h="551497">
                <a:moveTo>
                  <a:pt x="630555" y="0"/>
                </a:moveTo>
                <a:lnTo>
                  <a:pt x="348615" y="0"/>
                </a:lnTo>
                <a:cubicBezTo>
                  <a:pt x="300990" y="0"/>
                  <a:pt x="261938" y="39053"/>
                  <a:pt x="261938" y="86678"/>
                </a:cubicBezTo>
                <a:lnTo>
                  <a:pt x="261938" y="124778"/>
                </a:lnTo>
                <a:lnTo>
                  <a:pt x="101918" y="124778"/>
                </a:lnTo>
                <a:cubicBezTo>
                  <a:pt x="45720" y="124778"/>
                  <a:pt x="0" y="170498"/>
                  <a:pt x="0" y="226695"/>
                </a:cubicBezTo>
                <a:lnTo>
                  <a:pt x="0" y="337185"/>
                </a:lnTo>
                <a:cubicBezTo>
                  <a:pt x="0" y="393383"/>
                  <a:pt x="45720" y="439102"/>
                  <a:pt x="101918" y="439102"/>
                </a:cubicBezTo>
                <a:lnTo>
                  <a:pt x="120968" y="439102"/>
                </a:lnTo>
                <a:lnTo>
                  <a:pt x="111443" y="538163"/>
                </a:lnTo>
                <a:cubicBezTo>
                  <a:pt x="110490" y="542925"/>
                  <a:pt x="114300" y="548640"/>
                  <a:pt x="119063" y="550545"/>
                </a:cubicBezTo>
                <a:cubicBezTo>
                  <a:pt x="120968" y="551498"/>
                  <a:pt x="121920" y="551498"/>
                  <a:pt x="123825" y="551498"/>
                </a:cubicBezTo>
                <a:cubicBezTo>
                  <a:pt x="127635" y="551498"/>
                  <a:pt x="130493" y="549593"/>
                  <a:pt x="133350" y="546735"/>
                </a:cubicBezTo>
                <a:lnTo>
                  <a:pt x="220980" y="439102"/>
                </a:lnTo>
                <a:lnTo>
                  <a:pt x="340043" y="439102"/>
                </a:lnTo>
                <a:cubicBezTo>
                  <a:pt x="396240" y="439102"/>
                  <a:pt x="441960" y="393383"/>
                  <a:pt x="441960" y="337185"/>
                </a:cubicBezTo>
                <a:lnTo>
                  <a:pt x="441960" y="270510"/>
                </a:lnTo>
                <a:lnTo>
                  <a:pt x="490538" y="270510"/>
                </a:lnTo>
                <a:lnTo>
                  <a:pt x="549593" y="349568"/>
                </a:lnTo>
                <a:cubicBezTo>
                  <a:pt x="551498" y="352425"/>
                  <a:pt x="555308" y="354330"/>
                  <a:pt x="559118" y="354330"/>
                </a:cubicBezTo>
                <a:cubicBezTo>
                  <a:pt x="560070" y="354330"/>
                  <a:pt x="561975" y="354330"/>
                  <a:pt x="562928" y="353377"/>
                </a:cubicBezTo>
                <a:cubicBezTo>
                  <a:pt x="567690" y="351473"/>
                  <a:pt x="571500" y="347662"/>
                  <a:pt x="571500" y="341948"/>
                </a:cubicBezTo>
                <a:lnTo>
                  <a:pt x="571500" y="270510"/>
                </a:lnTo>
                <a:lnTo>
                  <a:pt x="633413" y="270510"/>
                </a:lnTo>
                <a:cubicBezTo>
                  <a:pt x="681038" y="270510"/>
                  <a:pt x="720090" y="231458"/>
                  <a:pt x="720090" y="183833"/>
                </a:cubicBezTo>
                <a:lnTo>
                  <a:pt x="720090" y="86678"/>
                </a:lnTo>
                <a:cubicBezTo>
                  <a:pt x="717233" y="38100"/>
                  <a:pt x="679133" y="0"/>
                  <a:pt x="630555" y="0"/>
                </a:cubicBezTo>
                <a:close/>
                <a:moveTo>
                  <a:pt x="417195" y="337185"/>
                </a:moveTo>
                <a:cubicBezTo>
                  <a:pt x="417195" y="380048"/>
                  <a:pt x="381953" y="415290"/>
                  <a:pt x="339090" y="415290"/>
                </a:cubicBezTo>
                <a:lnTo>
                  <a:pt x="214313" y="415290"/>
                </a:lnTo>
                <a:cubicBezTo>
                  <a:pt x="210503" y="415290"/>
                  <a:pt x="207645" y="417195"/>
                  <a:pt x="204788" y="420052"/>
                </a:cubicBezTo>
                <a:lnTo>
                  <a:pt x="138113" y="501968"/>
                </a:lnTo>
                <a:lnTo>
                  <a:pt x="144780" y="428625"/>
                </a:lnTo>
                <a:cubicBezTo>
                  <a:pt x="144780" y="425768"/>
                  <a:pt x="143828" y="421958"/>
                  <a:pt x="141923" y="419100"/>
                </a:cubicBezTo>
                <a:cubicBezTo>
                  <a:pt x="140018" y="416243"/>
                  <a:pt x="136208" y="415290"/>
                  <a:pt x="133350" y="415290"/>
                </a:cubicBezTo>
                <a:lnTo>
                  <a:pt x="101918" y="415290"/>
                </a:lnTo>
                <a:cubicBezTo>
                  <a:pt x="59055" y="415290"/>
                  <a:pt x="23813" y="380048"/>
                  <a:pt x="23813" y="337185"/>
                </a:cubicBezTo>
                <a:lnTo>
                  <a:pt x="23813" y="225742"/>
                </a:lnTo>
                <a:cubicBezTo>
                  <a:pt x="23813" y="182880"/>
                  <a:pt x="59055" y="147637"/>
                  <a:pt x="101918" y="147637"/>
                </a:cubicBezTo>
                <a:lnTo>
                  <a:pt x="338138" y="147637"/>
                </a:lnTo>
                <a:cubicBezTo>
                  <a:pt x="381000" y="147637"/>
                  <a:pt x="416243" y="182880"/>
                  <a:pt x="416243" y="225742"/>
                </a:cubicBezTo>
                <a:lnTo>
                  <a:pt x="416243" y="337185"/>
                </a:lnTo>
                <a:close/>
                <a:moveTo>
                  <a:pt x="693420" y="183833"/>
                </a:moveTo>
                <a:cubicBezTo>
                  <a:pt x="693420" y="218123"/>
                  <a:pt x="664845" y="246698"/>
                  <a:pt x="630555" y="246698"/>
                </a:cubicBezTo>
                <a:lnTo>
                  <a:pt x="557213" y="246698"/>
                </a:lnTo>
                <a:cubicBezTo>
                  <a:pt x="550545" y="246698"/>
                  <a:pt x="545783" y="252412"/>
                  <a:pt x="545783" y="258128"/>
                </a:cubicBezTo>
                <a:lnTo>
                  <a:pt x="545783" y="305753"/>
                </a:lnTo>
                <a:lnTo>
                  <a:pt x="504825" y="250508"/>
                </a:lnTo>
                <a:cubicBezTo>
                  <a:pt x="502920" y="247650"/>
                  <a:pt x="499110" y="245745"/>
                  <a:pt x="495300" y="245745"/>
                </a:cubicBezTo>
                <a:lnTo>
                  <a:pt x="441008" y="245745"/>
                </a:lnTo>
                <a:lnTo>
                  <a:pt x="441008" y="225742"/>
                </a:lnTo>
                <a:cubicBezTo>
                  <a:pt x="441008" y="169545"/>
                  <a:pt x="395288" y="123825"/>
                  <a:pt x="339090" y="123825"/>
                </a:cubicBezTo>
                <a:lnTo>
                  <a:pt x="285750" y="123825"/>
                </a:lnTo>
                <a:lnTo>
                  <a:pt x="285750" y="85725"/>
                </a:lnTo>
                <a:cubicBezTo>
                  <a:pt x="285750" y="51435"/>
                  <a:pt x="314325" y="22860"/>
                  <a:pt x="348615" y="22860"/>
                </a:cubicBezTo>
                <a:lnTo>
                  <a:pt x="630555" y="22860"/>
                </a:lnTo>
                <a:cubicBezTo>
                  <a:pt x="664845" y="22860"/>
                  <a:pt x="693420" y="51435"/>
                  <a:pt x="693420" y="85725"/>
                </a:cubicBezTo>
                <a:lnTo>
                  <a:pt x="693420" y="183833"/>
                </a:lnTo>
                <a:close/>
              </a:path>
            </a:pathLst>
          </a:custGeom>
          <a:solidFill>
            <a:schemeClr val="tx1"/>
          </a:solid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2" name="Oval 11">
            <a:extLst>
              <a:ext uri="{FF2B5EF4-FFF2-40B4-BE49-F238E27FC236}">
                <a16:creationId xmlns:a16="http://schemas.microsoft.com/office/drawing/2014/main" id="{9AD4AA0E-402A-B843-7AF4-F532AF8A2F49}"/>
              </a:ext>
            </a:extLst>
          </p:cNvPr>
          <p:cNvSpPr/>
          <p:nvPr/>
        </p:nvSpPr>
        <p:spPr>
          <a:xfrm>
            <a:off x="7406433" y="2351453"/>
            <a:ext cx="851844" cy="85184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ja-JP" altLang="en-PH" sz="2000" dirty="0">
              <a:solidFill>
                <a:srgbClr val="FFFFFF"/>
              </a:solidFill>
              <a:latin typeface="Artifakt ElementOfc" panose="020B0504010101010104" pitchFamily="34" charset="0"/>
              <a:ea typeface="Meiryo" panose="020B0604030504040204" pitchFamily="34" charset="-128"/>
            </a:endParaRPr>
          </a:p>
        </p:txBody>
      </p:sp>
      <p:grpSp>
        <p:nvGrpSpPr>
          <p:cNvPr id="43" name="Group 42">
            <a:extLst>
              <a:ext uri="{FF2B5EF4-FFF2-40B4-BE49-F238E27FC236}">
                <a16:creationId xmlns:a16="http://schemas.microsoft.com/office/drawing/2014/main" id="{6E4BD898-24CF-35F3-D1A3-1B6FC9C5B052}"/>
              </a:ext>
            </a:extLst>
          </p:cNvPr>
          <p:cNvGrpSpPr>
            <a:grpSpLocks noChangeAspect="1"/>
          </p:cNvGrpSpPr>
          <p:nvPr/>
        </p:nvGrpSpPr>
        <p:grpSpPr>
          <a:xfrm>
            <a:off x="7583183" y="2599277"/>
            <a:ext cx="498344" cy="356196"/>
            <a:chOff x="8095893" y="1833089"/>
            <a:chExt cx="946159" cy="676275"/>
          </a:xfrm>
          <a:solidFill>
            <a:schemeClr val="tx1"/>
          </a:solidFill>
        </p:grpSpPr>
        <p:sp>
          <p:nvSpPr>
            <p:cNvPr id="44" name="Freeform 439">
              <a:extLst>
                <a:ext uri="{FF2B5EF4-FFF2-40B4-BE49-F238E27FC236}">
                  <a16:creationId xmlns:a16="http://schemas.microsoft.com/office/drawing/2014/main" id="{3062FAA6-7616-5983-EFC3-6CC335A4F9D3}"/>
                </a:ext>
              </a:extLst>
            </p:cNvPr>
            <p:cNvSpPr/>
            <p:nvPr/>
          </p:nvSpPr>
          <p:spPr>
            <a:xfrm>
              <a:off x="8318006" y="2086454"/>
              <a:ext cx="108585" cy="108585"/>
            </a:xfrm>
            <a:custGeom>
              <a:avLst/>
              <a:gdLst>
                <a:gd name="connsiteX0" fmla="*/ 54293 w 108585"/>
                <a:gd name="connsiteY0" fmla="*/ 108585 h 108585"/>
                <a:gd name="connsiteX1" fmla="*/ 0 w 108585"/>
                <a:gd name="connsiteY1" fmla="*/ 54293 h 108585"/>
                <a:gd name="connsiteX2" fmla="*/ 54293 w 108585"/>
                <a:gd name="connsiteY2" fmla="*/ 0 h 108585"/>
                <a:gd name="connsiteX3" fmla="*/ 108585 w 108585"/>
                <a:gd name="connsiteY3" fmla="*/ 54293 h 108585"/>
                <a:gd name="connsiteX4" fmla="*/ 54293 w 108585"/>
                <a:gd name="connsiteY4" fmla="*/ 108585 h 108585"/>
                <a:gd name="connsiteX5" fmla="*/ 54293 w 108585"/>
                <a:gd name="connsiteY5" fmla="*/ 28575 h 108585"/>
                <a:gd name="connsiteX6" fmla="*/ 28575 w 108585"/>
                <a:gd name="connsiteY6" fmla="*/ 54293 h 108585"/>
                <a:gd name="connsiteX7" fmla="*/ 54293 w 108585"/>
                <a:gd name="connsiteY7" fmla="*/ 80010 h 108585"/>
                <a:gd name="connsiteX8" fmla="*/ 80010 w 108585"/>
                <a:gd name="connsiteY8" fmla="*/ 54293 h 108585"/>
                <a:gd name="connsiteX9" fmla="*/ 54293 w 108585"/>
                <a:gd name="connsiteY9" fmla="*/ 28575 h 10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585" h="108585">
                  <a:moveTo>
                    <a:pt x="54293" y="108585"/>
                  </a:moveTo>
                  <a:cubicBezTo>
                    <a:pt x="24765" y="108585"/>
                    <a:pt x="0" y="84773"/>
                    <a:pt x="0" y="54293"/>
                  </a:cubicBezTo>
                  <a:cubicBezTo>
                    <a:pt x="0" y="23813"/>
                    <a:pt x="23813" y="0"/>
                    <a:pt x="54293" y="0"/>
                  </a:cubicBezTo>
                  <a:cubicBezTo>
                    <a:pt x="84773" y="0"/>
                    <a:pt x="108585" y="23813"/>
                    <a:pt x="108585" y="54293"/>
                  </a:cubicBezTo>
                  <a:cubicBezTo>
                    <a:pt x="108585" y="84773"/>
                    <a:pt x="83820" y="108585"/>
                    <a:pt x="54293" y="108585"/>
                  </a:cubicBezTo>
                  <a:close/>
                  <a:moveTo>
                    <a:pt x="54293" y="28575"/>
                  </a:moveTo>
                  <a:cubicBezTo>
                    <a:pt x="40005" y="28575"/>
                    <a:pt x="28575" y="40005"/>
                    <a:pt x="28575" y="54293"/>
                  </a:cubicBezTo>
                  <a:cubicBezTo>
                    <a:pt x="28575" y="68580"/>
                    <a:pt x="40005" y="80010"/>
                    <a:pt x="54293" y="80010"/>
                  </a:cubicBezTo>
                  <a:cubicBezTo>
                    <a:pt x="68580" y="80010"/>
                    <a:pt x="80010" y="68580"/>
                    <a:pt x="80010" y="54293"/>
                  </a:cubicBezTo>
                  <a:cubicBezTo>
                    <a:pt x="80010" y="40005"/>
                    <a:pt x="67627" y="28575"/>
                    <a:pt x="54293" y="285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5" name="Freeform 440">
              <a:extLst>
                <a:ext uri="{FF2B5EF4-FFF2-40B4-BE49-F238E27FC236}">
                  <a16:creationId xmlns:a16="http://schemas.microsoft.com/office/drawing/2014/main" id="{68777FB9-4E8F-EC9B-8EE0-3B1CDF1BFE3A}"/>
                </a:ext>
              </a:extLst>
            </p:cNvPr>
            <p:cNvSpPr/>
            <p:nvPr/>
          </p:nvSpPr>
          <p:spPr>
            <a:xfrm>
              <a:off x="8358011" y="2166464"/>
              <a:ext cx="28575" cy="336232"/>
            </a:xfrm>
            <a:custGeom>
              <a:avLst/>
              <a:gdLst>
                <a:gd name="connsiteX0" fmla="*/ 14288 w 28575"/>
                <a:gd name="connsiteY0" fmla="*/ 336233 h 336232"/>
                <a:gd name="connsiteX1" fmla="*/ 0 w 28575"/>
                <a:gd name="connsiteY1" fmla="*/ 321945 h 336232"/>
                <a:gd name="connsiteX2" fmla="*/ 0 w 28575"/>
                <a:gd name="connsiteY2" fmla="*/ 14288 h 336232"/>
                <a:gd name="connsiteX3" fmla="*/ 14288 w 28575"/>
                <a:gd name="connsiteY3" fmla="*/ 0 h 336232"/>
                <a:gd name="connsiteX4" fmla="*/ 28575 w 28575"/>
                <a:gd name="connsiteY4" fmla="*/ 14288 h 336232"/>
                <a:gd name="connsiteX5" fmla="*/ 28575 w 28575"/>
                <a:gd name="connsiteY5" fmla="*/ 321945 h 336232"/>
                <a:gd name="connsiteX6" fmla="*/ 14288 w 28575"/>
                <a:gd name="connsiteY6" fmla="*/ 336233 h 33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336232">
                  <a:moveTo>
                    <a:pt x="14288" y="336233"/>
                  </a:moveTo>
                  <a:cubicBezTo>
                    <a:pt x="6668" y="336233"/>
                    <a:pt x="0" y="329565"/>
                    <a:pt x="0" y="321945"/>
                  </a:cubicBezTo>
                  <a:lnTo>
                    <a:pt x="0" y="14288"/>
                  </a:lnTo>
                  <a:cubicBezTo>
                    <a:pt x="0" y="6668"/>
                    <a:pt x="6668" y="0"/>
                    <a:pt x="14288" y="0"/>
                  </a:cubicBezTo>
                  <a:cubicBezTo>
                    <a:pt x="21907" y="0"/>
                    <a:pt x="28575" y="6668"/>
                    <a:pt x="28575" y="14288"/>
                  </a:cubicBezTo>
                  <a:lnTo>
                    <a:pt x="28575" y="321945"/>
                  </a:lnTo>
                  <a:cubicBezTo>
                    <a:pt x="28575" y="329565"/>
                    <a:pt x="21907" y="336233"/>
                    <a:pt x="14288" y="336233"/>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46" name="Freeform 441">
              <a:extLst>
                <a:ext uri="{FF2B5EF4-FFF2-40B4-BE49-F238E27FC236}">
                  <a16:creationId xmlns:a16="http://schemas.microsoft.com/office/drawing/2014/main" id="{F4B78255-3F41-6BB1-895E-F7F28C1FD8E8}"/>
                </a:ext>
              </a:extLst>
            </p:cNvPr>
            <p:cNvSpPr/>
            <p:nvPr/>
          </p:nvSpPr>
          <p:spPr>
            <a:xfrm>
              <a:off x="8120839" y="2480789"/>
              <a:ext cx="898207" cy="28575"/>
            </a:xfrm>
            <a:custGeom>
              <a:avLst/>
              <a:gdLst>
                <a:gd name="connsiteX0" fmla="*/ 884873 w 898207"/>
                <a:gd name="connsiteY0" fmla="*/ 28575 h 28575"/>
                <a:gd name="connsiteX1" fmla="*/ 14288 w 898207"/>
                <a:gd name="connsiteY1" fmla="*/ 28575 h 28575"/>
                <a:gd name="connsiteX2" fmla="*/ 0 w 898207"/>
                <a:gd name="connsiteY2" fmla="*/ 14288 h 28575"/>
                <a:gd name="connsiteX3" fmla="*/ 14288 w 898207"/>
                <a:gd name="connsiteY3" fmla="*/ 0 h 28575"/>
                <a:gd name="connsiteX4" fmla="*/ 883920 w 898207"/>
                <a:gd name="connsiteY4" fmla="*/ 0 h 28575"/>
                <a:gd name="connsiteX5" fmla="*/ 898208 w 898207"/>
                <a:gd name="connsiteY5" fmla="*/ 14288 h 28575"/>
                <a:gd name="connsiteX6" fmla="*/ 884873 w 898207"/>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207" h="28575">
                  <a:moveTo>
                    <a:pt x="884873" y="28575"/>
                  </a:moveTo>
                  <a:lnTo>
                    <a:pt x="14288" y="28575"/>
                  </a:lnTo>
                  <a:cubicBezTo>
                    <a:pt x="6667" y="28575"/>
                    <a:pt x="0" y="21908"/>
                    <a:pt x="0" y="14288"/>
                  </a:cubicBezTo>
                  <a:cubicBezTo>
                    <a:pt x="0" y="6667"/>
                    <a:pt x="6667" y="0"/>
                    <a:pt x="14288" y="0"/>
                  </a:cubicBezTo>
                  <a:lnTo>
                    <a:pt x="883920" y="0"/>
                  </a:lnTo>
                  <a:cubicBezTo>
                    <a:pt x="891540" y="0"/>
                    <a:pt x="898208" y="6667"/>
                    <a:pt x="898208" y="14288"/>
                  </a:cubicBezTo>
                  <a:cubicBezTo>
                    <a:pt x="898208" y="21908"/>
                    <a:pt x="892493" y="28575"/>
                    <a:pt x="884873" y="2857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nvGrpSpPr>
            <p:cNvPr id="47" name="Graphic 93">
              <a:extLst>
                <a:ext uri="{FF2B5EF4-FFF2-40B4-BE49-F238E27FC236}">
                  <a16:creationId xmlns:a16="http://schemas.microsoft.com/office/drawing/2014/main" id="{EF352AE6-715E-E01F-E2DE-3125E2AB82BF}"/>
                </a:ext>
              </a:extLst>
            </p:cNvPr>
            <p:cNvGrpSpPr/>
            <p:nvPr/>
          </p:nvGrpSpPr>
          <p:grpSpPr>
            <a:xfrm>
              <a:off x="8316101" y="1833089"/>
              <a:ext cx="109537" cy="281939"/>
              <a:chOff x="8316101" y="1833089"/>
              <a:chExt cx="109537" cy="281939"/>
            </a:xfrm>
            <a:grpFill/>
          </p:grpSpPr>
          <p:sp>
            <p:nvSpPr>
              <p:cNvPr id="76" name="Freeform 443">
                <a:extLst>
                  <a:ext uri="{FF2B5EF4-FFF2-40B4-BE49-F238E27FC236}">
                    <a16:creationId xmlns:a16="http://schemas.microsoft.com/office/drawing/2014/main" id="{89403876-578D-FB3F-FF75-D91D5D440D97}"/>
                  </a:ext>
                </a:extLst>
              </p:cNvPr>
              <p:cNvSpPr/>
              <p:nvPr/>
            </p:nvSpPr>
            <p:spPr>
              <a:xfrm>
                <a:off x="8358011" y="2027399"/>
                <a:ext cx="28575" cy="87629"/>
              </a:xfrm>
              <a:custGeom>
                <a:avLst/>
                <a:gdLst>
                  <a:gd name="connsiteX0" fmla="*/ 14288 w 28575"/>
                  <a:gd name="connsiteY0" fmla="*/ 87630 h 87629"/>
                  <a:gd name="connsiteX1" fmla="*/ 0 w 28575"/>
                  <a:gd name="connsiteY1" fmla="*/ 73342 h 87629"/>
                  <a:gd name="connsiteX2" fmla="*/ 0 w 28575"/>
                  <a:gd name="connsiteY2" fmla="*/ 14288 h 87629"/>
                  <a:gd name="connsiteX3" fmla="*/ 14288 w 28575"/>
                  <a:gd name="connsiteY3" fmla="*/ 0 h 87629"/>
                  <a:gd name="connsiteX4" fmla="*/ 28575 w 28575"/>
                  <a:gd name="connsiteY4" fmla="*/ 14288 h 87629"/>
                  <a:gd name="connsiteX5" fmla="*/ 28575 w 28575"/>
                  <a:gd name="connsiteY5" fmla="*/ 73342 h 87629"/>
                  <a:gd name="connsiteX6" fmla="*/ 14288 w 28575"/>
                  <a:gd name="connsiteY6" fmla="*/ 87630 h 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87629">
                    <a:moveTo>
                      <a:pt x="14288" y="87630"/>
                    </a:moveTo>
                    <a:cubicBezTo>
                      <a:pt x="6668" y="87630"/>
                      <a:pt x="0" y="80963"/>
                      <a:pt x="0" y="73342"/>
                    </a:cubicBezTo>
                    <a:lnTo>
                      <a:pt x="0" y="14288"/>
                    </a:lnTo>
                    <a:cubicBezTo>
                      <a:pt x="0" y="6667"/>
                      <a:pt x="6668" y="0"/>
                      <a:pt x="14288" y="0"/>
                    </a:cubicBezTo>
                    <a:cubicBezTo>
                      <a:pt x="21907" y="0"/>
                      <a:pt x="28575" y="6667"/>
                      <a:pt x="28575" y="14288"/>
                    </a:cubicBezTo>
                    <a:lnTo>
                      <a:pt x="28575" y="73342"/>
                    </a:lnTo>
                    <a:cubicBezTo>
                      <a:pt x="28575" y="81915"/>
                      <a:pt x="21907" y="87630"/>
                      <a:pt x="14288" y="8763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7" name="Freeform 444">
                <a:extLst>
                  <a:ext uri="{FF2B5EF4-FFF2-40B4-BE49-F238E27FC236}">
                    <a16:creationId xmlns:a16="http://schemas.microsoft.com/office/drawing/2014/main" id="{72E714B3-8177-E327-5009-FDD47C5F9B9E}"/>
                  </a:ext>
                </a:extLst>
              </p:cNvPr>
              <p:cNvSpPr/>
              <p:nvPr/>
            </p:nvSpPr>
            <p:spPr>
              <a:xfrm>
                <a:off x="8316101" y="1833089"/>
                <a:ext cx="109537" cy="222885"/>
              </a:xfrm>
              <a:custGeom>
                <a:avLst/>
                <a:gdLst>
                  <a:gd name="connsiteX0" fmla="*/ 95250 w 109537"/>
                  <a:gd name="connsiteY0" fmla="*/ 222885 h 222885"/>
                  <a:gd name="connsiteX1" fmla="*/ 14288 w 109537"/>
                  <a:gd name="connsiteY1" fmla="*/ 222885 h 222885"/>
                  <a:gd name="connsiteX2" fmla="*/ 0 w 109537"/>
                  <a:gd name="connsiteY2" fmla="*/ 208598 h 222885"/>
                  <a:gd name="connsiteX3" fmla="*/ 0 w 109537"/>
                  <a:gd name="connsiteY3" fmla="*/ 42863 h 222885"/>
                  <a:gd name="connsiteX4" fmla="*/ 5715 w 109537"/>
                  <a:gd name="connsiteY4" fmla="*/ 31432 h 222885"/>
                  <a:gd name="connsiteX5" fmla="*/ 46673 w 109537"/>
                  <a:gd name="connsiteY5" fmla="*/ 2857 h 222885"/>
                  <a:gd name="connsiteX6" fmla="*/ 62865 w 109537"/>
                  <a:gd name="connsiteY6" fmla="*/ 2857 h 222885"/>
                  <a:gd name="connsiteX7" fmla="*/ 103823 w 109537"/>
                  <a:gd name="connsiteY7" fmla="*/ 31432 h 222885"/>
                  <a:gd name="connsiteX8" fmla="*/ 109538 w 109537"/>
                  <a:gd name="connsiteY8" fmla="*/ 42863 h 222885"/>
                  <a:gd name="connsiteX9" fmla="*/ 109538 w 109537"/>
                  <a:gd name="connsiteY9" fmla="*/ 208598 h 222885"/>
                  <a:gd name="connsiteX10" fmla="*/ 95250 w 109537"/>
                  <a:gd name="connsiteY10" fmla="*/ 222885 h 222885"/>
                  <a:gd name="connsiteX11" fmla="*/ 27623 w 109537"/>
                  <a:gd name="connsiteY11" fmla="*/ 194310 h 222885"/>
                  <a:gd name="connsiteX12" fmla="*/ 80010 w 109537"/>
                  <a:gd name="connsiteY12" fmla="*/ 194310 h 222885"/>
                  <a:gd name="connsiteX13" fmla="*/ 80010 w 109537"/>
                  <a:gd name="connsiteY13" fmla="*/ 50482 h 222885"/>
                  <a:gd name="connsiteX14" fmla="*/ 54293 w 109537"/>
                  <a:gd name="connsiteY14" fmla="*/ 32385 h 222885"/>
                  <a:gd name="connsiteX15" fmla="*/ 27623 w 109537"/>
                  <a:gd name="connsiteY15" fmla="*/ 50482 h 222885"/>
                  <a:gd name="connsiteX16" fmla="*/ 27623 w 109537"/>
                  <a:gd name="connsiteY16" fmla="*/ 194310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9537" h="222885">
                    <a:moveTo>
                      <a:pt x="95250" y="222885"/>
                    </a:moveTo>
                    <a:lnTo>
                      <a:pt x="14288" y="222885"/>
                    </a:lnTo>
                    <a:cubicBezTo>
                      <a:pt x="6668" y="222885"/>
                      <a:pt x="0" y="216218"/>
                      <a:pt x="0" y="208598"/>
                    </a:cubicBezTo>
                    <a:lnTo>
                      <a:pt x="0" y="42863"/>
                    </a:lnTo>
                    <a:cubicBezTo>
                      <a:pt x="0" y="38100"/>
                      <a:pt x="1905" y="34290"/>
                      <a:pt x="5715" y="31432"/>
                    </a:cubicBezTo>
                    <a:lnTo>
                      <a:pt x="46673" y="2857"/>
                    </a:lnTo>
                    <a:cubicBezTo>
                      <a:pt x="51435" y="-952"/>
                      <a:pt x="58103" y="-952"/>
                      <a:pt x="62865" y="2857"/>
                    </a:cubicBezTo>
                    <a:lnTo>
                      <a:pt x="103823" y="31432"/>
                    </a:lnTo>
                    <a:cubicBezTo>
                      <a:pt x="107632" y="34290"/>
                      <a:pt x="109538" y="38100"/>
                      <a:pt x="109538" y="42863"/>
                    </a:cubicBezTo>
                    <a:lnTo>
                      <a:pt x="109538" y="208598"/>
                    </a:lnTo>
                    <a:cubicBezTo>
                      <a:pt x="109538" y="217170"/>
                      <a:pt x="102870" y="222885"/>
                      <a:pt x="95250" y="222885"/>
                    </a:cubicBezTo>
                    <a:close/>
                    <a:moveTo>
                      <a:pt x="27623" y="194310"/>
                    </a:moveTo>
                    <a:lnTo>
                      <a:pt x="80010" y="194310"/>
                    </a:lnTo>
                    <a:lnTo>
                      <a:pt x="80010" y="50482"/>
                    </a:lnTo>
                    <a:lnTo>
                      <a:pt x="54293" y="32385"/>
                    </a:lnTo>
                    <a:lnTo>
                      <a:pt x="27623" y="50482"/>
                    </a:lnTo>
                    <a:lnTo>
                      <a:pt x="27623" y="194310"/>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48" name="Graphic 93">
              <a:extLst>
                <a:ext uri="{FF2B5EF4-FFF2-40B4-BE49-F238E27FC236}">
                  <a16:creationId xmlns:a16="http://schemas.microsoft.com/office/drawing/2014/main" id="{5DA364EB-AF3E-1450-5F03-E7C95BC28600}"/>
                </a:ext>
              </a:extLst>
            </p:cNvPr>
            <p:cNvGrpSpPr/>
            <p:nvPr/>
          </p:nvGrpSpPr>
          <p:grpSpPr>
            <a:xfrm>
              <a:off x="8398214" y="2124881"/>
              <a:ext cx="250455" cy="180648"/>
              <a:chOff x="8398214" y="2124881"/>
              <a:chExt cx="250455" cy="180648"/>
            </a:xfrm>
            <a:grpFill/>
          </p:grpSpPr>
          <p:sp>
            <p:nvSpPr>
              <p:cNvPr id="74" name="Freeform 446">
                <a:extLst>
                  <a:ext uri="{FF2B5EF4-FFF2-40B4-BE49-F238E27FC236}">
                    <a16:creationId xmlns:a16="http://schemas.microsoft.com/office/drawing/2014/main" id="{8864A2B4-69D7-55CC-0B2E-AB0AAB6E9975}"/>
                  </a:ext>
                </a:extLst>
              </p:cNvPr>
              <p:cNvSpPr/>
              <p:nvPr/>
            </p:nvSpPr>
            <p:spPr>
              <a:xfrm>
                <a:off x="8398214" y="2133325"/>
                <a:ext cx="79613" cy="56951"/>
              </a:xfrm>
              <a:custGeom>
                <a:avLst/>
                <a:gdLst>
                  <a:gd name="connsiteX0" fmla="*/ 65524 w 79613"/>
                  <a:gd name="connsiteY0" fmla="*/ 56952 h 56951"/>
                  <a:gd name="connsiteX1" fmla="*/ 58856 w 79613"/>
                  <a:gd name="connsiteY1" fmla="*/ 55047 h 56951"/>
                  <a:gd name="connsiteX2" fmla="*/ 7422 w 79613"/>
                  <a:gd name="connsiteY2" fmla="*/ 26471 h 56951"/>
                  <a:gd name="connsiteX3" fmla="*/ 1706 w 79613"/>
                  <a:gd name="connsiteY3" fmla="*/ 7421 h 56951"/>
                  <a:gd name="connsiteX4" fmla="*/ 20756 w 79613"/>
                  <a:gd name="connsiteY4" fmla="*/ 1707 h 56951"/>
                  <a:gd name="connsiteX5" fmla="*/ 72192 w 79613"/>
                  <a:gd name="connsiteY5" fmla="*/ 30282 h 56951"/>
                  <a:gd name="connsiteX6" fmla="*/ 77906 w 79613"/>
                  <a:gd name="connsiteY6" fmla="*/ 49332 h 56951"/>
                  <a:gd name="connsiteX7" fmla="*/ 65524 w 79613"/>
                  <a:gd name="connsiteY7" fmla="*/ 56952 h 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13" h="56951">
                    <a:moveTo>
                      <a:pt x="65524" y="56952"/>
                    </a:moveTo>
                    <a:cubicBezTo>
                      <a:pt x="63619" y="56952"/>
                      <a:pt x="60761" y="55999"/>
                      <a:pt x="58856" y="55047"/>
                    </a:cubicBezTo>
                    <a:lnTo>
                      <a:pt x="7422" y="26471"/>
                    </a:lnTo>
                    <a:cubicBezTo>
                      <a:pt x="754" y="22662"/>
                      <a:pt x="-2103" y="14089"/>
                      <a:pt x="1706" y="7421"/>
                    </a:cubicBezTo>
                    <a:cubicBezTo>
                      <a:pt x="5517" y="754"/>
                      <a:pt x="14089" y="-2104"/>
                      <a:pt x="20756" y="1707"/>
                    </a:cubicBezTo>
                    <a:lnTo>
                      <a:pt x="72192" y="30282"/>
                    </a:lnTo>
                    <a:cubicBezTo>
                      <a:pt x="78859" y="34091"/>
                      <a:pt x="81717" y="42664"/>
                      <a:pt x="77906" y="49332"/>
                    </a:cubicBezTo>
                    <a:cubicBezTo>
                      <a:pt x="76002" y="54094"/>
                      <a:pt x="71239" y="56952"/>
                      <a:pt x="65524" y="56952"/>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5" name="Freeform 447">
                <a:extLst>
                  <a:ext uri="{FF2B5EF4-FFF2-40B4-BE49-F238E27FC236}">
                    <a16:creationId xmlns:a16="http://schemas.microsoft.com/office/drawing/2014/main" id="{95D894CC-93BD-DC80-F8C7-D947F4A536C0}"/>
                  </a:ext>
                </a:extLst>
              </p:cNvPr>
              <p:cNvSpPr/>
              <p:nvPr/>
            </p:nvSpPr>
            <p:spPr>
              <a:xfrm>
                <a:off x="8430599" y="2124881"/>
                <a:ext cx="218070" cy="180648"/>
              </a:xfrm>
              <a:custGeom>
                <a:avLst/>
                <a:gdLst>
                  <a:gd name="connsiteX0" fmla="*/ 158869 w 218070"/>
                  <a:gd name="connsiteY0" fmla="*/ 180648 h 180648"/>
                  <a:gd name="connsiteX1" fmla="*/ 152202 w 218070"/>
                  <a:gd name="connsiteY1" fmla="*/ 178743 h 180648"/>
                  <a:gd name="connsiteX2" fmla="*/ 7421 w 218070"/>
                  <a:gd name="connsiteY2" fmla="*/ 97781 h 180648"/>
                  <a:gd name="connsiteX3" fmla="*/ 1707 w 218070"/>
                  <a:gd name="connsiteY3" fmla="*/ 78731 h 180648"/>
                  <a:gd name="connsiteX4" fmla="*/ 41712 w 218070"/>
                  <a:gd name="connsiteY4" fmla="*/ 7293 h 180648"/>
                  <a:gd name="connsiteX5" fmla="*/ 50284 w 218070"/>
                  <a:gd name="connsiteY5" fmla="*/ 626 h 180648"/>
                  <a:gd name="connsiteX6" fmla="*/ 60762 w 218070"/>
                  <a:gd name="connsiteY6" fmla="*/ 1578 h 180648"/>
                  <a:gd name="connsiteX7" fmla="*/ 205542 w 218070"/>
                  <a:gd name="connsiteY7" fmla="*/ 82541 h 180648"/>
                  <a:gd name="connsiteX8" fmla="*/ 213161 w 218070"/>
                  <a:gd name="connsiteY8" fmla="*/ 93971 h 180648"/>
                  <a:gd name="connsiteX9" fmla="*/ 217924 w 218070"/>
                  <a:gd name="connsiteY9" fmla="*/ 143501 h 180648"/>
                  <a:gd name="connsiteX10" fmla="*/ 210304 w 218070"/>
                  <a:gd name="connsiteY10" fmla="*/ 157788 h 180648"/>
                  <a:gd name="connsiteX11" fmla="*/ 165537 w 218070"/>
                  <a:gd name="connsiteY11" fmla="*/ 179696 h 180648"/>
                  <a:gd name="connsiteX12" fmla="*/ 158869 w 218070"/>
                  <a:gd name="connsiteY12" fmla="*/ 180648 h 180648"/>
                  <a:gd name="connsiteX13" fmla="*/ 33139 w 218070"/>
                  <a:gd name="connsiteY13" fmla="*/ 79683 h 180648"/>
                  <a:gd name="connsiteX14" fmla="*/ 158869 w 218070"/>
                  <a:gd name="connsiteY14" fmla="*/ 150168 h 180648"/>
                  <a:gd name="connsiteX15" fmla="*/ 188396 w 218070"/>
                  <a:gd name="connsiteY15" fmla="*/ 135881 h 180648"/>
                  <a:gd name="connsiteX16" fmla="*/ 185539 w 218070"/>
                  <a:gd name="connsiteY16" fmla="*/ 103496 h 180648"/>
                  <a:gd name="connsiteX17" fmla="*/ 59809 w 218070"/>
                  <a:gd name="connsiteY17" fmla="*/ 33011 h 180648"/>
                  <a:gd name="connsiteX18" fmla="*/ 33139 w 218070"/>
                  <a:gd name="connsiteY18" fmla="*/ 79683 h 18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070" h="180648">
                    <a:moveTo>
                      <a:pt x="158869" y="180648"/>
                    </a:moveTo>
                    <a:cubicBezTo>
                      <a:pt x="156012" y="180648"/>
                      <a:pt x="154107" y="179696"/>
                      <a:pt x="152202" y="178743"/>
                    </a:cubicBezTo>
                    <a:lnTo>
                      <a:pt x="7421" y="97781"/>
                    </a:lnTo>
                    <a:cubicBezTo>
                      <a:pt x="754" y="93971"/>
                      <a:pt x="-2104" y="85398"/>
                      <a:pt x="1707" y="78731"/>
                    </a:cubicBezTo>
                    <a:lnTo>
                      <a:pt x="41712" y="7293"/>
                    </a:lnTo>
                    <a:cubicBezTo>
                      <a:pt x="43617" y="4436"/>
                      <a:pt x="46474" y="1578"/>
                      <a:pt x="50284" y="626"/>
                    </a:cubicBezTo>
                    <a:cubicBezTo>
                      <a:pt x="54094" y="-327"/>
                      <a:pt x="57904" y="-327"/>
                      <a:pt x="60762" y="1578"/>
                    </a:cubicBezTo>
                    <a:lnTo>
                      <a:pt x="205542" y="82541"/>
                    </a:lnTo>
                    <a:cubicBezTo>
                      <a:pt x="209352" y="84446"/>
                      <a:pt x="212209" y="89208"/>
                      <a:pt x="213161" y="93971"/>
                    </a:cubicBezTo>
                    <a:lnTo>
                      <a:pt x="217924" y="143501"/>
                    </a:lnTo>
                    <a:cubicBezTo>
                      <a:pt x="218877" y="149216"/>
                      <a:pt x="215067" y="154931"/>
                      <a:pt x="210304" y="157788"/>
                    </a:cubicBezTo>
                    <a:lnTo>
                      <a:pt x="165537" y="179696"/>
                    </a:lnTo>
                    <a:cubicBezTo>
                      <a:pt x="162679" y="179696"/>
                      <a:pt x="160774" y="180648"/>
                      <a:pt x="158869" y="180648"/>
                    </a:cubicBezTo>
                    <a:close/>
                    <a:moveTo>
                      <a:pt x="33139" y="79683"/>
                    </a:moveTo>
                    <a:lnTo>
                      <a:pt x="158869" y="150168"/>
                    </a:lnTo>
                    <a:lnTo>
                      <a:pt x="188396" y="135881"/>
                    </a:lnTo>
                    <a:lnTo>
                      <a:pt x="185539" y="103496"/>
                    </a:lnTo>
                    <a:lnTo>
                      <a:pt x="59809" y="33011"/>
                    </a:lnTo>
                    <a:lnTo>
                      <a:pt x="33139" y="79683"/>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49" name="Graphic 93">
              <a:extLst>
                <a:ext uri="{FF2B5EF4-FFF2-40B4-BE49-F238E27FC236}">
                  <a16:creationId xmlns:a16="http://schemas.microsoft.com/office/drawing/2014/main" id="{6E525EA6-57A5-7D1D-57FA-53B7EFBC30F1}"/>
                </a:ext>
              </a:extLst>
            </p:cNvPr>
            <p:cNvGrpSpPr/>
            <p:nvPr/>
          </p:nvGrpSpPr>
          <p:grpSpPr>
            <a:xfrm>
              <a:off x="8095893" y="2124881"/>
              <a:ext cx="249536" cy="180648"/>
              <a:chOff x="8095893" y="2124881"/>
              <a:chExt cx="249536" cy="180648"/>
            </a:xfrm>
            <a:grpFill/>
          </p:grpSpPr>
          <p:sp>
            <p:nvSpPr>
              <p:cNvPr id="72" name="Freeform 449">
                <a:extLst>
                  <a:ext uri="{FF2B5EF4-FFF2-40B4-BE49-F238E27FC236}">
                    <a16:creationId xmlns:a16="http://schemas.microsoft.com/office/drawing/2014/main" id="{5324FB01-8AB6-6342-0F6F-7C4E6719BF0E}"/>
                  </a:ext>
                </a:extLst>
              </p:cNvPr>
              <p:cNvSpPr/>
              <p:nvPr/>
            </p:nvSpPr>
            <p:spPr>
              <a:xfrm>
                <a:off x="8265817" y="2133325"/>
                <a:ext cx="79612" cy="56951"/>
              </a:xfrm>
              <a:custGeom>
                <a:avLst/>
                <a:gdLst>
                  <a:gd name="connsiteX0" fmla="*/ 14089 w 79612"/>
                  <a:gd name="connsiteY0" fmla="*/ 56952 h 56951"/>
                  <a:gd name="connsiteX1" fmla="*/ 1707 w 79612"/>
                  <a:gd name="connsiteY1" fmla="*/ 49332 h 56951"/>
                  <a:gd name="connsiteX2" fmla="*/ 7421 w 79612"/>
                  <a:gd name="connsiteY2" fmla="*/ 30282 h 56951"/>
                  <a:gd name="connsiteX3" fmla="*/ 58857 w 79612"/>
                  <a:gd name="connsiteY3" fmla="*/ 1707 h 56951"/>
                  <a:gd name="connsiteX4" fmla="*/ 77907 w 79612"/>
                  <a:gd name="connsiteY4" fmla="*/ 7421 h 56951"/>
                  <a:gd name="connsiteX5" fmla="*/ 72191 w 79612"/>
                  <a:gd name="connsiteY5" fmla="*/ 26471 h 56951"/>
                  <a:gd name="connsiteX6" fmla="*/ 20757 w 79612"/>
                  <a:gd name="connsiteY6" fmla="*/ 55047 h 56951"/>
                  <a:gd name="connsiteX7" fmla="*/ 14089 w 79612"/>
                  <a:gd name="connsiteY7" fmla="*/ 56952 h 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12" h="56951">
                    <a:moveTo>
                      <a:pt x="14089" y="56952"/>
                    </a:moveTo>
                    <a:cubicBezTo>
                      <a:pt x="9327" y="56952"/>
                      <a:pt x="4564" y="54094"/>
                      <a:pt x="1707" y="49332"/>
                    </a:cubicBezTo>
                    <a:cubicBezTo>
                      <a:pt x="-2104" y="42664"/>
                      <a:pt x="754" y="34091"/>
                      <a:pt x="7421" y="30282"/>
                    </a:cubicBezTo>
                    <a:lnTo>
                      <a:pt x="58857" y="1707"/>
                    </a:lnTo>
                    <a:cubicBezTo>
                      <a:pt x="65524" y="-2104"/>
                      <a:pt x="74096" y="754"/>
                      <a:pt x="77907" y="7421"/>
                    </a:cubicBezTo>
                    <a:cubicBezTo>
                      <a:pt x="81716" y="14089"/>
                      <a:pt x="78859" y="22662"/>
                      <a:pt x="72191" y="26471"/>
                    </a:cubicBezTo>
                    <a:lnTo>
                      <a:pt x="20757" y="55047"/>
                    </a:lnTo>
                    <a:cubicBezTo>
                      <a:pt x="18852" y="55999"/>
                      <a:pt x="16946" y="56952"/>
                      <a:pt x="14089" y="56952"/>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3" name="Freeform 450">
                <a:extLst>
                  <a:ext uri="{FF2B5EF4-FFF2-40B4-BE49-F238E27FC236}">
                    <a16:creationId xmlns:a16="http://schemas.microsoft.com/office/drawing/2014/main" id="{24FC2A56-9302-A680-1B5D-E123F19D9F23}"/>
                  </a:ext>
                </a:extLst>
              </p:cNvPr>
              <p:cNvSpPr/>
              <p:nvPr/>
            </p:nvSpPr>
            <p:spPr>
              <a:xfrm>
                <a:off x="8095893" y="2124881"/>
                <a:ext cx="217976" cy="180648"/>
              </a:xfrm>
              <a:custGeom>
                <a:avLst/>
                <a:gdLst>
                  <a:gd name="connsiteX0" fmla="*/ 58283 w 217976"/>
                  <a:gd name="connsiteY0" fmla="*/ 180648 h 180648"/>
                  <a:gd name="connsiteX1" fmla="*/ 52568 w 217976"/>
                  <a:gd name="connsiteY1" fmla="*/ 179696 h 180648"/>
                  <a:gd name="connsiteX2" fmla="*/ 7800 w 217976"/>
                  <a:gd name="connsiteY2" fmla="*/ 157788 h 180648"/>
                  <a:gd name="connsiteX3" fmla="*/ 180 w 217976"/>
                  <a:gd name="connsiteY3" fmla="*/ 143501 h 180648"/>
                  <a:gd name="connsiteX4" fmla="*/ 4943 w 217976"/>
                  <a:gd name="connsiteY4" fmla="*/ 93971 h 180648"/>
                  <a:gd name="connsiteX5" fmla="*/ 12563 w 217976"/>
                  <a:gd name="connsiteY5" fmla="*/ 82541 h 180648"/>
                  <a:gd name="connsiteX6" fmla="*/ 157343 w 217976"/>
                  <a:gd name="connsiteY6" fmla="*/ 1578 h 180648"/>
                  <a:gd name="connsiteX7" fmla="*/ 167820 w 217976"/>
                  <a:gd name="connsiteY7" fmla="*/ 626 h 180648"/>
                  <a:gd name="connsiteX8" fmla="*/ 176393 w 217976"/>
                  <a:gd name="connsiteY8" fmla="*/ 7293 h 180648"/>
                  <a:gd name="connsiteX9" fmla="*/ 216398 w 217976"/>
                  <a:gd name="connsiteY9" fmla="*/ 78731 h 180648"/>
                  <a:gd name="connsiteX10" fmla="*/ 217351 w 217976"/>
                  <a:gd name="connsiteY10" fmla="*/ 89208 h 180648"/>
                  <a:gd name="connsiteX11" fmla="*/ 210683 w 217976"/>
                  <a:gd name="connsiteY11" fmla="*/ 97781 h 180648"/>
                  <a:gd name="connsiteX12" fmla="*/ 65903 w 217976"/>
                  <a:gd name="connsiteY12" fmla="*/ 178743 h 180648"/>
                  <a:gd name="connsiteX13" fmla="*/ 58283 w 217976"/>
                  <a:gd name="connsiteY13" fmla="*/ 180648 h 180648"/>
                  <a:gd name="connsiteX14" fmla="*/ 28755 w 217976"/>
                  <a:gd name="connsiteY14" fmla="*/ 135881 h 180648"/>
                  <a:gd name="connsiteX15" fmla="*/ 58283 w 217976"/>
                  <a:gd name="connsiteY15" fmla="*/ 150168 h 180648"/>
                  <a:gd name="connsiteX16" fmla="*/ 184013 w 217976"/>
                  <a:gd name="connsiteY16" fmla="*/ 79683 h 180648"/>
                  <a:gd name="connsiteX17" fmla="*/ 158295 w 217976"/>
                  <a:gd name="connsiteY17" fmla="*/ 33963 h 180648"/>
                  <a:gd name="connsiteX18" fmla="*/ 32566 w 217976"/>
                  <a:gd name="connsiteY18" fmla="*/ 104448 h 180648"/>
                  <a:gd name="connsiteX19" fmla="*/ 28755 w 217976"/>
                  <a:gd name="connsiteY19" fmla="*/ 135881 h 18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7976" h="180648">
                    <a:moveTo>
                      <a:pt x="58283" y="180648"/>
                    </a:moveTo>
                    <a:cubicBezTo>
                      <a:pt x="56378" y="180648"/>
                      <a:pt x="54473" y="180648"/>
                      <a:pt x="52568" y="179696"/>
                    </a:cubicBezTo>
                    <a:lnTo>
                      <a:pt x="7800" y="157788"/>
                    </a:lnTo>
                    <a:cubicBezTo>
                      <a:pt x="2085" y="154931"/>
                      <a:pt x="-772" y="149216"/>
                      <a:pt x="180" y="143501"/>
                    </a:cubicBezTo>
                    <a:lnTo>
                      <a:pt x="4943" y="93971"/>
                    </a:lnTo>
                    <a:cubicBezTo>
                      <a:pt x="4943" y="89208"/>
                      <a:pt x="7800" y="85398"/>
                      <a:pt x="12563" y="82541"/>
                    </a:cubicBezTo>
                    <a:lnTo>
                      <a:pt x="157343" y="1578"/>
                    </a:lnTo>
                    <a:cubicBezTo>
                      <a:pt x="160201" y="-327"/>
                      <a:pt x="164963" y="-327"/>
                      <a:pt x="167820" y="626"/>
                    </a:cubicBezTo>
                    <a:cubicBezTo>
                      <a:pt x="171631" y="1578"/>
                      <a:pt x="174488" y="4436"/>
                      <a:pt x="176393" y="7293"/>
                    </a:cubicBezTo>
                    <a:lnTo>
                      <a:pt x="216398" y="78731"/>
                    </a:lnTo>
                    <a:cubicBezTo>
                      <a:pt x="218303" y="81588"/>
                      <a:pt x="218303" y="86351"/>
                      <a:pt x="217351" y="89208"/>
                    </a:cubicBezTo>
                    <a:cubicBezTo>
                      <a:pt x="216398" y="93018"/>
                      <a:pt x="213540" y="95876"/>
                      <a:pt x="210683" y="97781"/>
                    </a:cubicBezTo>
                    <a:lnTo>
                      <a:pt x="65903" y="178743"/>
                    </a:lnTo>
                    <a:cubicBezTo>
                      <a:pt x="63045" y="179696"/>
                      <a:pt x="61141" y="180648"/>
                      <a:pt x="58283" y="180648"/>
                    </a:cubicBezTo>
                    <a:close/>
                    <a:moveTo>
                      <a:pt x="28755" y="135881"/>
                    </a:moveTo>
                    <a:lnTo>
                      <a:pt x="58283" y="150168"/>
                    </a:lnTo>
                    <a:lnTo>
                      <a:pt x="184013" y="79683"/>
                    </a:lnTo>
                    <a:lnTo>
                      <a:pt x="158295" y="33963"/>
                    </a:lnTo>
                    <a:lnTo>
                      <a:pt x="32566" y="104448"/>
                    </a:lnTo>
                    <a:lnTo>
                      <a:pt x="28755" y="135881"/>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
          <p:nvSpPr>
            <p:cNvPr id="50" name="Freeform 451">
              <a:extLst>
                <a:ext uri="{FF2B5EF4-FFF2-40B4-BE49-F238E27FC236}">
                  <a16:creationId xmlns:a16="http://schemas.microsoft.com/office/drawing/2014/main" id="{1B603D3E-F8D9-F497-E3C0-7869B1A5D440}"/>
                </a:ext>
              </a:extLst>
            </p:cNvPr>
            <p:cNvSpPr/>
            <p:nvPr/>
          </p:nvSpPr>
          <p:spPr>
            <a:xfrm>
              <a:off x="8799019" y="2222662"/>
              <a:ext cx="83820" cy="83819"/>
            </a:xfrm>
            <a:custGeom>
              <a:avLst/>
              <a:gdLst>
                <a:gd name="connsiteX0" fmla="*/ 41910 w 83820"/>
                <a:gd name="connsiteY0" fmla="*/ 83820 h 83819"/>
                <a:gd name="connsiteX1" fmla="*/ 0 w 83820"/>
                <a:gd name="connsiteY1" fmla="*/ 41910 h 83819"/>
                <a:gd name="connsiteX2" fmla="*/ 41910 w 83820"/>
                <a:gd name="connsiteY2" fmla="*/ 0 h 83819"/>
                <a:gd name="connsiteX3" fmla="*/ 83820 w 83820"/>
                <a:gd name="connsiteY3" fmla="*/ 41910 h 83819"/>
                <a:gd name="connsiteX4" fmla="*/ 41910 w 83820"/>
                <a:gd name="connsiteY4" fmla="*/ 83820 h 83819"/>
                <a:gd name="connsiteX5" fmla="*/ 41910 w 83820"/>
                <a:gd name="connsiteY5" fmla="*/ 26670 h 83819"/>
                <a:gd name="connsiteX6" fmla="*/ 26670 w 83820"/>
                <a:gd name="connsiteY6" fmla="*/ 41910 h 83819"/>
                <a:gd name="connsiteX7" fmla="*/ 41910 w 83820"/>
                <a:gd name="connsiteY7" fmla="*/ 57150 h 83819"/>
                <a:gd name="connsiteX8" fmla="*/ 57150 w 83820"/>
                <a:gd name="connsiteY8" fmla="*/ 41910 h 83819"/>
                <a:gd name="connsiteX9" fmla="*/ 41910 w 83820"/>
                <a:gd name="connsiteY9" fmla="*/ 26670 h 8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820" h="83819">
                  <a:moveTo>
                    <a:pt x="41910" y="83820"/>
                  </a:moveTo>
                  <a:cubicBezTo>
                    <a:pt x="19050" y="83820"/>
                    <a:pt x="0" y="64770"/>
                    <a:pt x="0" y="41910"/>
                  </a:cubicBezTo>
                  <a:cubicBezTo>
                    <a:pt x="0" y="19050"/>
                    <a:pt x="19050" y="0"/>
                    <a:pt x="41910" y="0"/>
                  </a:cubicBezTo>
                  <a:cubicBezTo>
                    <a:pt x="64770" y="0"/>
                    <a:pt x="83820" y="19050"/>
                    <a:pt x="83820" y="41910"/>
                  </a:cubicBezTo>
                  <a:cubicBezTo>
                    <a:pt x="83820" y="64770"/>
                    <a:pt x="64770" y="83820"/>
                    <a:pt x="41910" y="83820"/>
                  </a:cubicBezTo>
                  <a:close/>
                  <a:moveTo>
                    <a:pt x="41910" y="26670"/>
                  </a:moveTo>
                  <a:cubicBezTo>
                    <a:pt x="33338" y="26670"/>
                    <a:pt x="26670" y="33338"/>
                    <a:pt x="26670" y="41910"/>
                  </a:cubicBezTo>
                  <a:cubicBezTo>
                    <a:pt x="26670" y="50482"/>
                    <a:pt x="33338" y="57150"/>
                    <a:pt x="41910" y="57150"/>
                  </a:cubicBezTo>
                  <a:cubicBezTo>
                    <a:pt x="50483" y="57150"/>
                    <a:pt x="57150" y="50482"/>
                    <a:pt x="57150" y="41910"/>
                  </a:cubicBezTo>
                  <a:cubicBezTo>
                    <a:pt x="57150" y="33338"/>
                    <a:pt x="50483" y="26670"/>
                    <a:pt x="41910" y="2667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1" name="Freeform 452">
              <a:extLst>
                <a:ext uri="{FF2B5EF4-FFF2-40B4-BE49-F238E27FC236}">
                  <a16:creationId xmlns:a16="http://schemas.microsoft.com/office/drawing/2014/main" id="{258D0B03-F12C-60D4-E9D8-2C7E478901F6}"/>
                </a:ext>
              </a:extLst>
            </p:cNvPr>
            <p:cNvSpPr/>
            <p:nvPr/>
          </p:nvSpPr>
          <p:spPr>
            <a:xfrm>
              <a:off x="8827594" y="2279812"/>
              <a:ext cx="26670" cy="220979"/>
            </a:xfrm>
            <a:custGeom>
              <a:avLst/>
              <a:gdLst>
                <a:gd name="connsiteX0" fmla="*/ 13335 w 26670"/>
                <a:gd name="connsiteY0" fmla="*/ 220980 h 220979"/>
                <a:gd name="connsiteX1" fmla="*/ 0 w 26670"/>
                <a:gd name="connsiteY1" fmla="*/ 207645 h 220979"/>
                <a:gd name="connsiteX2" fmla="*/ 0 w 26670"/>
                <a:gd name="connsiteY2" fmla="*/ 13335 h 220979"/>
                <a:gd name="connsiteX3" fmla="*/ 13335 w 26670"/>
                <a:gd name="connsiteY3" fmla="*/ 0 h 220979"/>
                <a:gd name="connsiteX4" fmla="*/ 26670 w 26670"/>
                <a:gd name="connsiteY4" fmla="*/ 13335 h 220979"/>
                <a:gd name="connsiteX5" fmla="*/ 26670 w 26670"/>
                <a:gd name="connsiteY5" fmla="*/ 207645 h 220979"/>
                <a:gd name="connsiteX6" fmla="*/ 13335 w 26670"/>
                <a:gd name="connsiteY6" fmla="*/ 220980 h 22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220979">
                  <a:moveTo>
                    <a:pt x="13335" y="220980"/>
                  </a:moveTo>
                  <a:cubicBezTo>
                    <a:pt x="5715" y="220980"/>
                    <a:pt x="0" y="215265"/>
                    <a:pt x="0" y="207645"/>
                  </a:cubicBezTo>
                  <a:lnTo>
                    <a:pt x="0" y="13335"/>
                  </a:lnTo>
                  <a:cubicBezTo>
                    <a:pt x="0" y="5715"/>
                    <a:pt x="5715" y="0"/>
                    <a:pt x="13335" y="0"/>
                  </a:cubicBezTo>
                  <a:cubicBezTo>
                    <a:pt x="20955" y="0"/>
                    <a:pt x="26670" y="5715"/>
                    <a:pt x="26670" y="13335"/>
                  </a:cubicBezTo>
                  <a:lnTo>
                    <a:pt x="26670" y="207645"/>
                  </a:lnTo>
                  <a:cubicBezTo>
                    <a:pt x="26670" y="215265"/>
                    <a:pt x="20955" y="220980"/>
                    <a:pt x="13335" y="22098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nvGrpSpPr>
            <p:cNvPr id="52" name="Graphic 93">
              <a:extLst>
                <a:ext uri="{FF2B5EF4-FFF2-40B4-BE49-F238E27FC236}">
                  <a16:creationId xmlns:a16="http://schemas.microsoft.com/office/drawing/2014/main" id="{74F4CBA3-E500-19EB-0F21-A80118278D54}"/>
                </a:ext>
              </a:extLst>
            </p:cNvPr>
            <p:cNvGrpSpPr/>
            <p:nvPr/>
          </p:nvGrpSpPr>
          <p:grpSpPr>
            <a:xfrm>
              <a:off x="8798066" y="2041448"/>
              <a:ext cx="85725" cy="207883"/>
              <a:chOff x="8798066" y="2041448"/>
              <a:chExt cx="85725" cy="207883"/>
            </a:xfrm>
            <a:grpFill/>
          </p:grpSpPr>
          <p:sp>
            <p:nvSpPr>
              <p:cNvPr id="70" name="Freeform 454">
                <a:extLst>
                  <a:ext uri="{FF2B5EF4-FFF2-40B4-BE49-F238E27FC236}">
                    <a16:creationId xmlns:a16="http://schemas.microsoft.com/office/drawing/2014/main" id="{48D2C9F3-34BC-5B83-FB41-A208692E7094}"/>
                  </a:ext>
                </a:extLst>
              </p:cNvPr>
              <p:cNvSpPr/>
              <p:nvPr/>
            </p:nvSpPr>
            <p:spPr>
              <a:xfrm>
                <a:off x="8827594" y="2179799"/>
                <a:ext cx="26670" cy="69532"/>
              </a:xfrm>
              <a:custGeom>
                <a:avLst/>
                <a:gdLst>
                  <a:gd name="connsiteX0" fmla="*/ 13335 w 26670"/>
                  <a:gd name="connsiteY0" fmla="*/ 69532 h 69532"/>
                  <a:gd name="connsiteX1" fmla="*/ 0 w 26670"/>
                  <a:gd name="connsiteY1" fmla="*/ 56198 h 69532"/>
                  <a:gd name="connsiteX2" fmla="*/ 0 w 26670"/>
                  <a:gd name="connsiteY2" fmla="*/ 13335 h 69532"/>
                  <a:gd name="connsiteX3" fmla="*/ 13335 w 26670"/>
                  <a:gd name="connsiteY3" fmla="*/ 0 h 69532"/>
                  <a:gd name="connsiteX4" fmla="*/ 26670 w 26670"/>
                  <a:gd name="connsiteY4" fmla="*/ 13335 h 69532"/>
                  <a:gd name="connsiteX5" fmla="*/ 26670 w 26670"/>
                  <a:gd name="connsiteY5" fmla="*/ 56198 h 69532"/>
                  <a:gd name="connsiteX6" fmla="*/ 13335 w 26670"/>
                  <a:gd name="connsiteY6" fmla="*/ 69532 h 6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70" h="69532">
                    <a:moveTo>
                      <a:pt x="13335" y="69532"/>
                    </a:moveTo>
                    <a:cubicBezTo>
                      <a:pt x="5715" y="69532"/>
                      <a:pt x="0" y="63817"/>
                      <a:pt x="0" y="56198"/>
                    </a:cubicBezTo>
                    <a:lnTo>
                      <a:pt x="0" y="13335"/>
                    </a:lnTo>
                    <a:cubicBezTo>
                      <a:pt x="0" y="5715"/>
                      <a:pt x="5715" y="0"/>
                      <a:pt x="13335" y="0"/>
                    </a:cubicBezTo>
                    <a:cubicBezTo>
                      <a:pt x="20955" y="0"/>
                      <a:pt x="26670" y="5715"/>
                      <a:pt x="26670" y="13335"/>
                    </a:cubicBezTo>
                    <a:lnTo>
                      <a:pt x="26670" y="56198"/>
                    </a:lnTo>
                    <a:cubicBezTo>
                      <a:pt x="26670" y="63817"/>
                      <a:pt x="20955" y="69532"/>
                      <a:pt x="13335" y="69532"/>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1" name="Freeform 455">
                <a:extLst>
                  <a:ext uri="{FF2B5EF4-FFF2-40B4-BE49-F238E27FC236}">
                    <a16:creationId xmlns:a16="http://schemas.microsoft.com/office/drawing/2014/main" id="{9209A808-8BB7-8A53-8E50-26BB21AB9073}"/>
                  </a:ext>
                </a:extLst>
              </p:cNvPr>
              <p:cNvSpPr/>
              <p:nvPr/>
            </p:nvSpPr>
            <p:spPr>
              <a:xfrm>
                <a:off x="8798066" y="2041448"/>
                <a:ext cx="85725" cy="165973"/>
              </a:xfrm>
              <a:custGeom>
                <a:avLst/>
                <a:gdLst>
                  <a:gd name="connsiteX0" fmla="*/ 71438 w 85725"/>
                  <a:gd name="connsiteY0" fmla="*/ 165973 h 165973"/>
                  <a:gd name="connsiteX1" fmla="*/ 13335 w 85725"/>
                  <a:gd name="connsiteY1" fmla="*/ 165973 h 165973"/>
                  <a:gd name="connsiteX2" fmla="*/ 0 w 85725"/>
                  <a:gd name="connsiteY2" fmla="*/ 152638 h 165973"/>
                  <a:gd name="connsiteX3" fmla="*/ 0 w 85725"/>
                  <a:gd name="connsiteY3" fmla="*/ 33576 h 165973"/>
                  <a:gd name="connsiteX4" fmla="*/ 5715 w 85725"/>
                  <a:gd name="connsiteY4" fmla="*/ 23098 h 165973"/>
                  <a:gd name="connsiteX5" fmla="*/ 35242 w 85725"/>
                  <a:gd name="connsiteY5" fmla="*/ 2143 h 165973"/>
                  <a:gd name="connsiteX6" fmla="*/ 50482 w 85725"/>
                  <a:gd name="connsiteY6" fmla="*/ 2143 h 165973"/>
                  <a:gd name="connsiteX7" fmla="*/ 80010 w 85725"/>
                  <a:gd name="connsiteY7" fmla="*/ 23098 h 165973"/>
                  <a:gd name="connsiteX8" fmla="*/ 85725 w 85725"/>
                  <a:gd name="connsiteY8" fmla="*/ 33576 h 165973"/>
                  <a:gd name="connsiteX9" fmla="*/ 85725 w 85725"/>
                  <a:gd name="connsiteY9" fmla="*/ 152638 h 165973"/>
                  <a:gd name="connsiteX10" fmla="*/ 71438 w 85725"/>
                  <a:gd name="connsiteY10" fmla="*/ 165973 h 165973"/>
                  <a:gd name="connsiteX11" fmla="*/ 25717 w 85725"/>
                  <a:gd name="connsiteY11" fmla="*/ 139303 h 165973"/>
                  <a:gd name="connsiteX12" fmla="*/ 58102 w 85725"/>
                  <a:gd name="connsiteY12" fmla="*/ 139303 h 165973"/>
                  <a:gd name="connsiteX13" fmla="*/ 58102 w 85725"/>
                  <a:gd name="connsiteY13" fmla="*/ 40243 h 165973"/>
                  <a:gd name="connsiteX14" fmla="*/ 41910 w 85725"/>
                  <a:gd name="connsiteY14" fmla="*/ 28813 h 165973"/>
                  <a:gd name="connsiteX15" fmla="*/ 25717 w 85725"/>
                  <a:gd name="connsiteY15" fmla="*/ 40243 h 165973"/>
                  <a:gd name="connsiteX16" fmla="*/ 25717 w 85725"/>
                  <a:gd name="connsiteY16" fmla="*/ 139303 h 16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725" h="165973">
                    <a:moveTo>
                      <a:pt x="71438" y="165973"/>
                    </a:moveTo>
                    <a:lnTo>
                      <a:pt x="13335" y="165973"/>
                    </a:lnTo>
                    <a:cubicBezTo>
                      <a:pt x="5715" y="165973"/>
                      <a:pt x="0" y="160258"/>
                      <a:pt x="0" y="152638"/>
                    </a:cubicBezTo>
                    <a:lnTo>
                      <a:pt x="0" y="33576"/>
                    </a:lnTo>
                    <a:cubicBezTo>
                      <a:pt x="0" y="29766"/>
                      <a:pt x="1905" y="25003"/>
                      <a:pt x="5715" y="23098"/>
                    </a:cubicBezTo>
                    <a:lnTo>
                      <a:pt x="35242" y="2143"/>
                    </a:lnTo>
                    <a:cubicBezTo>
                      <a:pt x="40005" y="-714"/>
                      <a:pt x="45720" y="-714"/>
                      <a:pt x="50482" y="2143"/>
                    </a:cubicBezTo>
                    <a:lnTo>
                      <a:pt x="80010" y="23098"/>
                    </a:lnTo>
                    <a:cubicBezTo>
                      <a:pt x="83820" y="25956"/>
                      <a:pt x="85725" y="29766"/>
                      <a:pt x="85725" y="33576"/>
                    </a:cubicBezTo>
                    <a:lnTo>
                      <a:pt x="85725" y="152638"/>
                    </a:lnTo>
                    <a:cubicBezTo>
                      <a:pt x="83820" y="159306"/>
                      <a:pt x="78105" y="165973"/>
                      <a:pt x="71438" y="165973"/>
                    </a:cubicBezTo>
                    <a:close/>
                    <a:moveTo>
                      <a:pt x="25717" y="139303"/>
                    </a:moveTo>
                    <a:lnTo>
                      <a:pt x="58102" y="139303"/>
                    </a:lnTo>
                    <a:lnTo>
                      <a:pt x="58102" y="40243"/>
                    </a:lnTo>
                    <a:lnTo>
                      <a:pt x="41910" y="28813"/>
                    </a:lnTo>
                    <a:lnTo>
                      <a:pt x="25717" y="40243"/>
                    </a:lnTo>
                    <a:lnTo>
                      <a:pt x="25717" y="139303"/>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53" name="Graphic 93">
              <a:extLst>
                <a:ext uri="{FF2B5EF4-FFF2-40B4-BE49-F238E27FC236}">
                  <a16:creationId xmlns:a16="http://schemas.microsoft.com/office/drawing/2014/main" id="{B3B2DD79-B9BF-274B-CE53-E7E11BA47447}"/>
                </a:ext>
              </a:extLst>
            </p:cNvPr>
            <p:cNvGrpSpPr/>
            <p:nvPr/>
          </p:nvGrpSpPr>
          <p:grpSpPr>
            <a:xfrm>
              <a:off x="8857084" y="2249658"/>
              <a:ext cx="184968" cy="136833"/>
              <a:chOff x="8857084" y="2249658"/>
              <a:chExt cx="184968" cy="136833"/>
            </a:xfrm>
            <a:grpFill/>
          </p:grpSpPr>
          <p:sp>
            <p:nvSpPr>
              <p:cNvPr id="68" name="Freeform 457">
                <a:extLst>
                  <a:ext uri="{FF2B5EF4-FFF2-40B4-BE49-F238E27FC236}">
                    <a16:creationId xmlns:a16="http://schemas.microsoft.com/office/drawing/2014/main" id="{17C107CC-26F7-6747-2CEC-853257A6879D}"/>
                  </a:ext>
                </a:extLst>
              </p:cNvPr>
              <p:cNvSpPr/>
              <p:nvPr/>
            </p:nvSpPr>
            <p:spPr>
              <a:xfrm>
                <a:off x="8857084" y="2255962"/>
                <a:ext cx="63891" cy="47661"/>
              </a:xfrm>
              <a:custGeom>
                <a:avLst/>
                <a:gdLst>
                  <a:gd name="connsiteX0" fmla="*/ 50519 w 63891"/>
                  <a:gd name="connsiteY0" fmla="*/ 47662 h 47661"/>
                  <a:gd name="connsiteX1" fmla="*/ 43852 w 63891"/>
                  <a:gd name="connsiteY1" fmla="*/ 45757 h 47661"/>
                  <a:gd name="connsiteX2" fmla="*/ 6704 w 63891"/>
                  <a:gd name="connsiteY2" fmla="*/ 24802 h 47661"/>
                  <a:gd name="connsiteX3" fmla="*/ 1942 w 63891"/>
                  <a:gd name="connsiteY3" fmla="*/ 6704 h 47661"/>
                  <a:gd name="connsiteX4" fmla="*/ 20039 w 63891"/>
                  <a:gd name="connsiteY4" fmla="*/ 1942 h 47661"/>
                  <a:gd name="connsiteX5" fmla="*/ 57187 w 63891"/>
                  <a:gd name="connsiteY5" fmla="*/ 22897 h 47661"/>
                  <a:gd name="connsiteX6" fmla="*/ 61949 w 63891"/>
                  <a:gd name="connsiteY6" fmla="*/ 40994 h 47661"/>
                  <a:gd name="connsiteX7" fmla="*/ 50519 w 63891"/>
                  <a:gd name="connsiteY7" fmla="*/ 47662 h 4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91" h="47661">
                    <a:moveTo>
                      <a:pt x="50519" y="47662"/>
                    </a:moveTo>
                    <a:cubicBezTo>
                      <a:pt x="48614" y="47662"/>
                      <a:pt x="45757" y="46709"/>
                      <a:pt x="43852" y="45757"/>
                    </a:cubicBezTo>
                    <a:lnTo>
                      <a:pt x="6704" y="24802"/>
                    </a:lnTo>
                    <a:cubicBezTo>
                      <a:pt x="37" y="20992"/>
                      <a:pt x="-1868" y="13372"/>
                      <a:pt x="1942" y="6704"/>
                    </a:cubicBezTo>
                    <a:cubicBezTo>
                      <a:pt x="5752" y="37"/>
                      <a:pt x="13372" y="-1868"/>
                      <a:pt x="20039" y="1942"/>
                    </a:cubicBezTo>
                    <a:lnTo>
                      <a:pt x="57187" y="22897"/>
                    </a:lnTo>
                    <a:cubicBezTo>
                      <a:pt x="63854" y="26707"/>
                      <a:pt x="65759" y="34327"/>
                      <a:pt x="61949" y="40994"/>
                    </a:cubicBezTo>
                    <a:cubicBezTo>
                      <a:pt x="59092" y="44804"/>
                      <a:pt x="54329" y="47662"/>
                      <a:pt x="50519" y="47662"/>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9" name="Freeform 458">
                <a:extLst>
                  <a:ext uri="{FF2B5EF4-FFF2-40B4-BE49-F238E27FC236}">
                    <a16:creationId xmlns:a16="http://schemas.microsoft.com/office/drawing/2014/main" id="{766DD946-C3D8-21BE-76C9-7C97CF3ACEB1}"/>
                  </a:ext>
                </a:extLst>
              </p:cNvPr>
              <p:cNvSpPr/>
              <p:nvPr/>
            </p:nvSpPr>
            <p:spPr>
              <a:xfrm>
                <a:off x="8879944" y="2249658"/>
                <a:ext cx="162108" cy="136833"/>
              </a:xfrm>
              <a:custGeom>
                <a:avLst/>
                <a:gdLst>
                  <a:gd name="connsiteX0" fmla="*/ 117194 w 162108"/>
                  <a:gd name="connsiteY0" fmla="*/ 136833 h 136833"/>
                  <a:gd name="connsiteX1" fmla="*/ 110527 w 162108"/>
                  <a:gd name="connsiteY1" fmla="*/ 134928 h 136833"/>
                  <a:gd name="connsiteX2" fmla="*/ 6704 w 162108"/>
                  <a:gd name="connsiteY2" fmla="*/ 76826 h 136833"/>
                  <a:gd name="connsiteX3" fmla="*/ 1942 w 162108"/>
                  <a:gd name="connsiteY3" fmla="*/ 58728 h 136833"/>
                  <a:gd name="connsiteX4" fmla="*/ 30517 w 162108"/>
                  <a:gd name="connsiteY4" fmla="*/ 7293 h 136833"/>
                  <a:gd name="connsiteX5" fmla="*/ 38137 w 162108"/>
                  <a:gd name="connsiteY5" fmla="*/ 626 h 136833"/>
                  <a:gd name="connsiteX6" fmla="*/ 47662 w 162108"/>
                  <a:gd name="connsiteY6" fmla="*/ 1578 h 136833"/>
                  <a:gd name="connsiteX7" fmla="*/ 151484 w 162108"/>
                  <a:gd name="connsiteY7" fmla="*/ 59681 h 136833"/>
                  <a:gd name="connsiteX8" fmla="*/ 158152 w 162108"/>
                  <a:gd name="connsiteY8" fmla="*/ 70158 h 136833"/>
                  <a:gd name="connsiteX9" fmla="*/ 161962 w 162108"/>
                  <a:gd name="connsiteY9" fmla="*/ 105401 h 136833"/>
                  <a:gd name="connsiteX10" fmla="*/ 154342 w 162108"/>
                  <a:gd name="connsiteY10" fmla="*/ 118736 h 136833"/>
                  <a:gd name="connsiteX11" fmla="*/ 121957 w 162108"/>
                  <a:gd name="connsiteY11" fmla="*/ 133976 h 136833"/>
                  <a:gd name="connsiteX12" fmla="*/ 117194 w 162108"/>
                  <a:gd name="connsiteY12" fmla="*/ 136833 h 136833"/>
                  <a:gd name="connsiteX13" fmla="*/ 31469 w 162108"/>
                  <a:gd name="connsiteY13" fmla="*/ 59681 h 136833"/>
                  <a:gd name="connsiteX14" fmla="*/ 118147 w 162108"/>
                  <a:gd name="connsiteY14" fmla="*/ 108258 h 136833"/>
                  <a:gd name="connsiteX15" fmla="*/ 136244 w 162108"/>
                  <a:gd name="connsiteY15" fmla="*/ 99686 h 136833"/>
                  <a:gd name="connsiteX16" fmla="*/ 134339 w 162108"/>
                  <a:gd name="connsiteY16" fmla="*/ 79683 h 136833"/>
                  <a:gd name="connsiteX17" fmla="*/ 47662 w 162108"/>
                  <a:gd name="connsiteY17" fmla="*/ 31106 h 136833"/>
                  <a:gd name="connsiteX18" fmla="*/ 31469 w 162108"/>
                  <a:gd name="connsiteY18" fmla="*/ 59681 h 136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108" h="136833">
                    <a:moveTo>
                      <a:pt x="117194" y="136833"/>
                    </a:moveTo>
                    <a:cubicBezTo>
                      <a:pt x="115289" y="136833"/>
                      <a:pt x="112432" y="135881"/>
                      <a:pt x="110527" y="134928"/>
                    </a:cubicBezTo>
                    <a:lnTo>
                      <a:pt x="6704" y="76826"/>
                    </a:lnTo>
                    <a:cubicBezTo>
                      <a:pt x="37" y="73016"/>
                      <a:pt x="-1868" y="65396"/>
                      <a:pt x="1942" y="58728"/>
                    </a:cubicBezTo>
                    <a:lnTo>
                      <a:pt x="30517" y="7293"/>
                    </a:lnTo>
                    <a:cubicBezTo>
                      <a:pt x="32422" y="4436"/>
                      <a:pt x="35279" y="1578"/>
                      <a:pt x="38137" y="626"/>
                    </a:cubicBezTo>
                    <a:cubicBezTo>
                      <a:pt x="40994" y="-327"/>
                      <a:pt x="44804" y="-327"/>
                      <a:pt x="47662" y="1578"/>
                    </a:cubicBezTo>
                    <a:lnTo>
                      <a:pt x="151484" y="59681"/>
                    </a:lnTo>
                    <a:cubicBezTo>
                      <a:pt x="155294" y="61586"/>
                      <a:pt x="158152" y="65396"/>
                      <a:pt x="158152" y="70158"/>
                    </a:cubicBezTo>
                    <a:lnTo>
                      <a:pt x="161962" y="105401"/>
                    </a:lnTo>
                    <a:cubicBezTo>
                      <a:pt x="162914" y="111116"/>
                      <a:pt x="159104" y="115878"/>
                      <a:pt x="154342" y="118736"/>
                    </a:cubicBezTo>
                    <a:lnTo>
                      <a:pt x="121957" y="133976"/>
                    </a:lnTo>
                    <a:cubicBezTo>
                      <a:pt x="121004" y="135881"/>
                      <a:pt x="119099" y="136833"/>
                      <a:pt x="117194" y="136833"/>
                    </a:cubicBezTo>
                    <a:close/>
                    <a:moveTo>
                      <a:pt x="31469" y="59681"/>
                    </a:moveTo>
                    <a:lnTo>
                      <a:pt x="118147" y="108258"/>
                    </a:lnTo>
                    <a:lnTo>
                      <a:pt x="136244" y="99686"/>
                    </a:lnTo>
                    <a:lnTo>
                      <a:pt x="134339" y="79683"/>
                    </a:lnTo>
                    <a:lnTo>
                      <a:pt x="47662" y="31106"/>
                    </a:lnTo>
                    <a:lnTo>
                      <a:pt x="31469" y="59681"/>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54" name="Graphic 93">
              <a:extLst>
                <a:ext uri="{FF2B5EF4-FFF2-40B4-BE49-F238E27FC236}">
                  <a16:creationId xmlns:a16="http://schemas.microsoft.com/office/drawing/2014/main" id="{E72ACC13-3E89-3F0E-D020-5B2723D1A5A8}"/>
                </a:ext>
              </a:extLst>
            </p:cNvPr>
            <p:cNvGrpSpPr/>
            <p:nvPr/>
          </p:nvGrpSpPr>
          <p:grpSpPr>
            <a:xfrm>
              <a:off x="8638998" y="2250454"/>
              <a:ext cx="186519" cy="136037"/>
              <a:chOff x="8638998" y="2250454"/>
              <a:chExt cx="186519" cy="136037"/>
            </a:xfrm>
            <a:grpFill/>
          </p:grpSpPr>
          <p:sp>
            <p:nvSpPr>
              <p:cNvPr id="66" name="Freeform 460">
                <a:extLst>
                  <a:ext uri="{FF2B5EF4-FFF2-40B4-BE49-F238E27FC236}">
                    <a16:creationId xmlns:a16="http://schemas.microsoft.com/office/drawing/2014/main" id="{5B54C7B1-A352-1E2F-92CB-F5ED813C261B}"/>
                  </a:ext>
                </a:extLst>
              </p:cNvPr>
              <p:cNvSpPr/>
              <p:nvPr/>
            </p:nvSpPr>
            <p:spPr>
              <a:xfrm>
                <a:off x="8762041" y="2256169"/>
                <a:ext cx="63477" cy="47454"/>
              </a:xfrm>
              <a:custGeom>
                <a:avLst/>
                <a:gdLst>
                  <a:gd name="connsiteX0" fmla="*/ 13165 w 63477"/>
                  <a:gd name="connsiteY0" fmla="*/ 47455 h 47454"/>
                  <a:gd name="connsiteX1" fmla="*/ 1735 w 63477"/>
                  <a:gd name="connsiteY1" fmla="*/ 40787 h 47454"/>
                  <a:gd name="connsiteX2" fmla="*/ 6497 w 63477"/>
                  <a:gd name="connsiteY2" fmla="*/ 22690 h 47454"/>
                  <a:gd name="connsiteX3" fmla="*/ 43645 w 63477"/>
                  <a:gd name="connsiteY3" fmla="*/ 1735 h 47454"/>
                  <a:gd name="connsiteX4" fmla="*/ 61742 w 63477"/>
                  <a:gd name="connsiteY4" fmla="*/ 6497 h 47454"/>
                  <a:gd name="connsiteX5" fmla="*/ 56980 w 63477"/>
                  <a:gd name="connsiteY5" fmla="*/ 24595 h 47454"/>
                  <a:gd name="connsiteX6" fmla="*/ 19832 w 63477"/>
                  <a:gd name="connsiteY6" fmla="*/ 45550 h 47454"/>
                  <a:gd name="connsiteX7" fmla="*/ 13165 w 63477"/>
                  <a:gd name="connsiteY7" fmla="*/ 47455 h 4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477" h="47454">
                    <a:moveTo>
                      <a:pt x="13165" y="47455"/>
                    </a:moveTo>
                    <a:cubicBezTo>
                      <a:pt x="8402" y="47455"/>
                      <a:pt x="4592" y="44597"/>
                      <a:pt x="1735" y="40787"/>
                    </a:cubicBezTo>
                    <a:cubicBezTo>
                      <a:pt x="-2075" y="34120"/>
                      <a:pt x="782" y="26500"/>
                      <a:pt x="6497" y="22690"/>
                    </a:cubicBezTo>
                    <a:lnTo>
                      <a:pt x="43645" y="1735"/>
                    </a:lnTo>
                    <a:cubicBezTo>
                      <a:pt x="50312" y="-2075"/>
                      <a:pt x="57932" y="782"/>
                      <a:pt x="61742" y="6497"/>
                    </a:cubicBezTo>
                    <a:cubicBezTo>
                      <a:pt x="65552" y="13165"/>
                      <a:pt x="62695" y="20785"/>
                      <a:pt x="56980" y="24595"/>
                    </a:cubicBezTo>
                    <a:lnTo>
                      <a:pt x="19832" y="45550"/>
                    </a:lnTo>
                    <a:cubicBezTo>
                      <a:pt x="16975" y="46502"/>
                      <a:pt x="15070" y="47455"/>
                      <a:pt x="13165" y="4745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7" name="Freeform 461">
                <a:extLst>
                  <a:ext uri="{FF2B5EF4-FFF2-40B4-BE49-F238E27FC236}">
                    <a16:creationId xmlns:a16="http://schemas.microsoft.com/office/drawing/2014/main" id="{66748A5D-E94B-C5BD-53D4-3183CD1C26BE}"/>
                  </a:ext>
                </a:extLst>
              </p:cNvPr>
              <p:cNvSpPr/>
              <p:nvPr/>
            </p:nvSpPr>
            <p:spPr>
              <a:xfrm>
                <a:off x="8638998" y="2250454"/>
                <a:ext cx="162550" cy="136037"/>
              </a:xfrm>
              <a:custGeom>
                <a:avLst/>
                <a:gdLst>
                  <a:gd name="connsiteX0" fmla="*/ 45720 w 162550"/>
                  <a:gd name="connsiteY0" fmla="*/ 136037 h 136037"/>
                  <a:gd name="connsiteX1" fmla="*/ 40005 w 162550"/>
                  <a:gd name="connsiteY1" fmla="*/ 135085 h 136037"/>
                  <a:gd name="connsiteX2" fmla="*/ 7620 w 162550"/>
                  <a:gd name="connsiteY2" fmla="*/ 118892 h 136037"/>
                  <a:gd name="connsiteX3" fmla="*/ 0 w 162550"/>
                  <a:gd name="connsiteY3" fmla="*/ 105557 h 136037"/>
                  <a:gd name="connsiteX4" fmla="*/ 3810 w 162550"/>
                  <a:gd name="connsiteY4" fmla="*/ 70315 h 136037"/>
                  <a:gd name="connsiteX5" fmla="*/ 10478 w 162550"/>
                  <a:gd name="connsiteY5" fmla="*/ 59837 h 136037"/>
                  <a:gd name="connsiteX6" fmla="*/ 114300 w 162550"/>
                  <a:gd name="connsiteY6" fmla="*/ 1735 h 136037"/>
                  <a:gd name="connsiteX7" fmla="*/ 132398 w 162550"/>
                  <a:gd name="connsiteY7" fmla="*/ 6497 h 136037"/>
                  <a:gd name="connsiteX8" fmla="*/ 160973 w 162550"/>
                  <a:gd name="connsiteY8" fmla="*/ 57932 h 136037"/>
                  <a:gd name="connsiteX9" fmla="*/ 161925 w 162550"/>
                  <a:gd name="connsiteY9" fmla="*/ 67457 h 136037"/>
                  <a:gd name="connsiteX10" fmla="*/ 155258 w 162550"/>
                  <a:gd name="connsiteY10" fmla="*/ 75077 h 136037"/>
                  <a:gd name="connsiteX11" fmla="*/ 51435 w 162550"/>
                  <a:gd name="connsiteY11" fmla="*/ 133180 h 136037"/>
                  <a:gd name="connsiteX12" fmla="*/ 45720 w 162550"/>
                  <a:gd name="connsiteY12" fmla="*/ 136037 h 136037"/>
                  <a:gd name="connsiteX13" fmla="*/ 27623 w 162550"/>
                  <a:gd name="connsiteY13" fmla="*/ 98890 h 136037"/>
                  <a:gd name="connsiteX14" fmla="*/ 45720 w 162550"/>
                  <a:gd name="connsiteY14" fmla="*/ 107462 h 136037"/>
                  <a:gd name="connsiteX15" fmla="*/ 132398 w 162550"/>
                  <a:gd name="connsiteY15" fmla="*/ 58885 h 136037"/>
                  <a:gd name="connsiteX16" fmla="*/ 116205 w 162550"/>
                  <a:gd name="connsiteY16" fmla="*/ 30310 h 136037"/>
                  <a:gd name="connsiteX17" fmla="*/ 29528 w 162550"/>
                  <a:gd name="connsiteY17" fmla="*/ 78887 h 136037"/>
                  <a:gd name="connsiteX18" fmla="*/ 27623 w 162550"/>
                  <a:gd name="connsiteY18" fmla="*/ 98890 h 1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2550" h="136037">
                    <a:moveTo>
                      <a:pt x="45720" y="136037"/>
                    </a:moveTo>
                    <a:cubicBezTo>
                      <a:pt x="43815" y="136037"/>
                      <a:pt x="41910" y="136037"/>
                      <a:pt x="40005" y="135085"/>
                    </a:cubicBezTo>
                    <a:lnTo>
                      <a:pt x="7620" y="118892"/>
                    </a:lnTo>
                    <a:cubicBezTo>
                      <a:pt x="2858" y="116035"/>
                      <a:pt x="0" y="111272"/>
                      <a:pt x="0" y="105557"/>
                    </a:cubicBezTo>
                    <a:lnTo>
                      <a:pt x="3810" y="70315"/>
                    </a:lnTo>
                    <a:cubicBezTo>
                      <a:pt x="3810" y="66505"/>
                      <a:pt x="6668" y="62695"/>
                      <a:pt x="10478" y="59837"/>
                    </a:cubicBezTo>
                    <a:lnTo>
                      <a:pt x="114300" y="1735"/>
                    </a:lnTo>
                    <a:cubicBezTo>
                      <a:pt x="120968" y="-2075"/>
                      <a:pt x="128588" y="782"/>
                      <a:pt x="132398" y="6497"/>
                    </a:cubicBezTo>
                    <a:lnTo>
                      <a:pt x="160973" y="57932"/>
                    </a:lnTo>
                    <a:cubicBezTo>
                      <a:pt x="162878" y="60790"/>
                      <a:pt x="162878" y="64600"/>
                      <a:pt x="161925" y="67457"/>
                    </a:cubicBezTo>
                    <a:cubicBezTo>
                      <a:pt x="160973" y="71267"/>
                      <a:pt x="159068" y="73172"/>
                      <a:pt x="155258" y="75077"/>
                    </a:cubicBezTo>
                    <a:lnTo>
                      <a:pt x="51435" y="133180"/>
                    </a:lnTo>
                    <a:cubicBezTo>
                      <a:pt x="50483" y="135085"/>
                      <a:pt x="47625" y="136037"/>
                      <a:pt x="45720" y="136037"/>
                    </a:cubicBezTo>
                    <a:close/>
                    <a:moveTo>
                      <a:pt x="27623" y="98890"/>
                    </a:moveTo>
                    <a:lnTo>
                      <a:pt x="45720" y="107462"/>
                    </a:lnTo>
                    <a:lnTo>
                      <a:pt x="132398" y="58885"/>
                    </a:lnTo>
                    <a:lnTo>
                      <a:pt x="116205" y="30310"/>
                    </a:lnTo>
                    <a:lnTo>
                      <a:pt x="29528" y="78887"/>
                    </a:lnTo>
                    <a:lnTo>
                      <a:pt x="27623" y="98890"/>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55" name="Graphic 93">
              <a:extLst>
                <a:ext uri="{FF2B5EF4-FFF2-40B4-BE49-F238E27FC236}">
                  <a16:creationId xmlns:a16="http://schemas.microsoft.com/office/drawing/2014/main" id="{4A9CA7A5-C1CB-8E1A-A555-5F75BBC9EE25}"/>
                </a:ext>
              </a:extLst>
            </p:cNvPr>
            <p:cNvGrpSpPr/>
            <p:nvPr/>
          </p:nvGrpSpPr>
          <p:grpSpPr>
            <a:xfrm>
              <a:off x="8121687" y="1932982"/>
              <a:ext cx="501222" cy="192524"/>
              <a:chOff x="8121687" y="1932982"/>
              <a:chExt cx="501222" cy="192524"/>
            </a:xfrm>
            <a:grpFill/>
          </p:grpSpPr>
          <p:sp>
            <p:nvSpPr>
              <p:cNvPr id="62" name="Freeform 463">
                <a:extLst>
                  <a:ext uri="{FF2B5EF4-FFF2-40B4-BE49-F238E27FC236}">
                    <a16:creationId xmlns:a16="http://schemas.microsoft.com/office/drawing/2014/main" id="{57E29A28-AF45-C07C-8D58-74BCD41CB143}"/>
                  </a:ext>
                </a:extLst>
              </p:cNvPr>
              <p:cNvSpPr/>
              <p:nvPr/>
            </p:nvSpPr>
            <p:spPr>
              <a:xfrm>
                <a:off x="8213698" y="2014034"/>
                <a:ext cx="71952" cy="98137"/>
              </a:xfrm>
              <a:custGeom>
                <a:avLst/>
                <a:gdLst>
                  <a:gd name="connsiteX0" fmla="*/ 13820 w 71952"/>
                  <a:gd name="connsiteY0" fmla="*/ 98137 h 98137"/>
                  <a:gd name="connsiteX1" fmla="*/ 10010 w 71952"/>
                  <a:gd name="connsiteY1" fmla="*/ 97185 h 98137"/>
                  <a:gd name="connsiteX2" fmla="*/ 485 w 71952"/>
                  <a:gd name="connsiteY2" fmla="*/ 79087 h 98137"/>
                  <a:gd name="connsiteX3" fmla="*/ 48110 w 71952"/>
                  <a:gd name="connsiteY3" fmla="*/ 3840 h 98137"/>
                  <a:gd name="connsiteX4" fmla="*/ 68113 w 71952"/>
                  <a:gd name="connsiteY4" fmla="*/ 4792 h 98137"/>
                  <a:gd name="connsiteX5" fmla="*/ 67160 w 71952"/>
                  <a:gd name="connsiteY5" fmla="*/ 24795 h 98137"/>
                  <a:gd name="connsiteX6" fmla="*/ 28108 w 71952"/>
                  <a:gd name="connsiteY6" fmla="*/ 86707 h 98137"/>
                  <a:gd name="connsiteX7" fmla="*/ 13820 w 71952"/>
                  <a:gd name="connsiteY7" fmla="*/ 98137 h 9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52" h="98137">
                    <a:moveTo>
                      <a:pt x="13820" y="98137"/>
                    </a:moveTo>
                    <a:cubicBezTo>
                      <a:pt x="12868" y="98137"/>
                      <a:pt x="10963" y="98137"/>
                      <a:pt x="10010" y="97185"/>
                    </a:cubicBezTo>
                    <a:cubicBezTo>
                      <a:pt x="2390" y="95280"/>
                      <a:pt x="-1420" y="86707"/>
                      <a:pt x="485" y="79087"/>
                    </a:cubicBezTo>
                    <a:cubicBezTo>
                      <a:pt x="9058" y="50512"/>
                      <a:pt x="25250" y="23842"/>
                      <a:pt x="48110" y="3840"/>
                    </a:cubicBezTo>
                    <a:cubicBezTo>
                      <a:pt x="53825" y="-1875"/>
                      <a:pt x="63350" y="-923"/>
                      <a:pt x="68113" y="4792"/>
                    </a:cubicBezTo>
                    <a:cubicBezTo>
                      <a:pt x="73828" y="10507"/>
                      <a:pt x="72875" y="20032"/>
                      <a:pt x="67160" y="24795"/>
                    </a:cubicBezTo>
                    <a:cubicBezTo>
                      <a:pt x="48110" y="41940"/>
                      <a:pt x="34775" y="62895"/>
                      <a:pt x="28108" y="86707"/>
                    </a:cubicBezTo>
                    <a:cubicBezTo>
                      <a:pt x="26203" y="94327"/>
                      <a:pt x="20488" y="98137"/>
                      <a:pt x="13820" y="98137"/>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3" name="Freeform 464">
                <a:extLst>
                  <a:ext uri="{FF2B5EF4-FFF2-40B4-BE49-F238E27FC236}">
                    <a16:creationId xmlns:a16="http://schemas.microsoft.com/office/drawing/2014/main" id="{9C39DBEE-625B-AD71-A3C9-B51A45AAEA54}"/>
                  </a:ext>
                </a:extLst>
              </p:cNvPr>
              <p:cNvSpPr/>
              <p:nvPr/>
            </p:nvSpPr>
            <p:spPr>
              <a:xfrm>
                <a:off x="8121687" y="1933260"/>
                <a:ext cx="125675" cy="192246"/>
              </a:xfrm>
              <a:custGeom>
                <a:avLst/>
                <a:gdLst>
                  <a:gd name="connsiteX0" fmla="*/ 14391 w 125675"/>
                  <a:gd name="connsiteY0" fmla="*/ 192247 h 192246"/>
                  <a:gd name="connsiteX1" fmla="*/ 12486 w 125675"/>
                  <a:gd name="connsiteY1" fmla="*/ 192247 h 192246"/>
                  <a:gd name="connsiteX2" fmla="*/ 104 w 125675"/>
                  <a:gd name="connsiteY2" fmla="*/ 176054 h 192246"/>
                  <a:gd name="connsiteX3" fmla="*/ 102974 w 125675"/>
                  <a:gd name="connsiteY3" fmla="*/ 2699 h 192246"/>
                  <a:gd name="connsiteX4" fmla="*/ 122976 w 125675"/>
                  <a:gd name="connsiteY4" fmla="*/ 5557 h 192246"/>
                  <a:gd name="connsiteX5" fmla="*/ 120119 w 125675"/>
                  <a:gd name="connsiteY5" fmla="*/ 25559 h 192246"/>
                  <a:gd name="connsiteX6" fmla="*/ 28679 w 125675"/>
                  <a:gd name="connsiteY6" fmla="*/ 179864 h 192246"/>
                  <a:gd name="connsiteX7" fmla="*/ 14391 w 125675"/>
                  <a:gd name="connsiteY7" fmla="*/ 192247 h 19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675" h="192246">
                    <a:moveTo>
                      <a:pt x="14391" y="192247"/>
                    </a:moveTo>
                    <a:cubicBezTo>
                      <a:pt x="13439" y="192247"/>
                      <a:pt x="13439" y="192247"/>
                      <a:pt x="12486" y="192247"/>
                    </a:cubicBezTo>
                    <a:cubicBezTo>
                      <a:pt x="4866" y="191294"/>
                      <a:pt x="-849" y="184627"/>
                      <a:pt x="104" y="176054"/>
                    </a:cubicBezTo>
                    <a:cubicBezTo>
                      <a:pt x="8676" y="106522"/>
                      <a:pt x="45824" y="43657"/>
                      <a:pt x="102974" y="2699"/>
                    </a:cubicBezTo>
                    <a:cubicBezTo>
                      <a:pt x="109641" y="-2063"/>
                      <a:pt x="118214" y="-158"/>
                      <a:pt x="122976" y="5557"/>
                    </a:cubicBezTo>
                    <a:cubicBezTo>
                      <a:pt x="127739" y="12224"/>
                      <a:pt x="125834" y="20797"/>
                      <a:pt x="120119" y="25559"/>
                    </a:cubicBezTo>
                    <a:cubicBezTo>
                      <a:pt x="69636" y="61754"/>
                      <a:pt x="36299" y="117952"/>
                      <a:pt x="28679" y="179864"/>
                    </a:cubicBezTo>
                    <a:cubicBezTo>
                      <a:pt x="27726" y="187484"/>
                      <a:pt x="21059" y="192247"/>
                      <a:pt x="14391" y="192247"/>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4" name="Freeform 465">
                <a:extLst>
                  <a:ext uri="{FF2B5EF4-FFF2-40B4-BE49-F238E27FC236}">
                    <a16:creationId xmlns:a16="http://schemas.microsoft.com/office/drawing/2014/main" id="{7C8BF59F-99F0-7D49-EA05-D9B71B121BD1}"/>
                  </a:ext>
                </a:extLst>
              </p:cNvPr>
              <p:cNvSpPr/>
              <p:nvPr/>
            </p:nvSpPr>
            <p:spPr>
              <a:xfrm>
                <a:off x="8458946" y="2014987"/>
                <a:ext cx="71952" cy="97184"/>
              </a:xfrm>
              <a:custGeom>
                <a:avLst/>
                <a:gdLst>
                  <a:gd name="connsiteX0" fmla="*/ 57180 w 71952"/>
                  <a:gd name="connsiteY0" fmla="*/ 97185 h 97184"/>
                  <a:gd name="connsiteX1" fmla="*/ 43845 w 71952"/>
                  <a:gd name="connsiteY1" fmla="*/ 86707 h 97184"/>
                  <a:gd name="connsiteX2" fmla="*/ 4792 w 71952"/>
                  <a:gd name="connsiteY2" fmla="*/ 24795 h 97184"/>
                  <a:gd name="connsiteX3" fmla="*/ 3840 w 71952"/>
                  <a:gd name="connsiteY3" fmla="*/ 4792 h 97184"/>
                  <a:gd name="connsiteX4" fmla="*/ 23842 w 71952"/>
                  <a:gd name="connsiteY4" fmla="*/ 3840 h 97184"/>
                  <a:gd name="connsiteX5" fmla="*/ 71467 w 71952"/>
                  <a:gd name="connsiteY5" fmla="*/ 79087 h 97184"/>
                  <a:gd name="connsiteX6" fmla="*/ 61942 w 71952"/>
                  <a:gd name="connsiteY6" fmla="*/ 97185 h 97184"/>
                  <a:gd name="connsiteX7" fmla="*/ 57180 w 71952"/>
                  <a:gd name="connsiteY7" fmla="*/ 97185 h 9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52" h="97184">
                    <a:moveTo>
                      <a:pt x="57180" y="97185"/>
                    </a:moveTo>
                    <a:cubicBezTo>
                      <a:pt x="51465" y="97185"/>
                      <a:pt x="45750" y="93375"/>
                      <a:pt x="43845" y="86707"/>
                    </a:cubicBezTo>
                    <a:cubicBezTo>
                      <a:pt x="37177" y="62895"/>
                      <a:pt x="22890" y="40987"/>
                      <a:pt x="4792" y="24795"/>
                    </a:cubicBezTo>
                    <a:cubicBezTo>
                      <a:pt x="-923" y="19080"/>
                      <a:pt x="-1875" y="10507"/>
                      <a:pt x="3840" y="4792"/>
                    </a:cubicBezTo>
                    <a:cubicBezTo>
                      <a:pt x="9555" y="-923"/>
                      <a:pt x="18127" y="-1875"/>
                      <a:pt x="23842" y="3840"/>
                    </a:cubicBezTo>
                    <a:cubicBezTo>
                      <a:pt x="46702" y="23842"/>
                      <a:pt x="62895" y="50512"/>
                      <a:pt x="71467" y="79087"/>
                    </a:cubicBezTo>
                    <a:cubicBezTo>
                      <a:pt x="73372" y="86707"/>
                      <a:pt x="69562" y="94327"/>
                      <a:pt x="61942" y="97185"/>
                    </a:cubicBezTo>
                    <a:cubicBezTo>
                      <a:pt x="60037" y="97185"/>
                      <a:pt x="58132" y="97185"/>
                      <a:pt x="57180" y="9718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5" name="Freeform 466">
                <a:extLst>
                  <a:ext uri="{FF2B5EF4-FFF2-40B4-BE49-F238E27FC236}">
                    <a16:creationId xmlns:a16="http://schemas.microsoft.com/office/drawing/2014/main" id="{8C86257A-D0AD-1361-ADB6-D9A9357F7418}"/>
                  </a:ext>
                </a:extLst>
              </p:cNvPr>
              <p:cNvSpPr/>
              <p:nvPr/>
            </p:nvSpPr>
            <p:spPr>
              <a:xfrm>
                <a:off x="8496957" y="1932982"/>
                <a:ext cx="125952" cy="192524"/>
              </a:xfrm>
              <a:custGeom>
                <a:avLst/>
                <a:gdLst>
                  <a:gd name="connsiteX0" fmla="*/ 111562 w 125952"/>
                  <a:gd name="connsiteY0" fmla="*/ 192524 h 192524"/>
                  <a:gd name="connsiteX1" fmla="*/ 97274 w 125952"/>
                  <a:gd name="connsiteY1" fmla="*/ 180142 h 192524"/>
                  <a:gd name="connsiteX2" fmla="*/ 5834 w 125952"/>
                  <a:gd name="connsiteY2" fmla="*/ 25837 h 192524"/>
                  <a:gd name="connsiteX3" fmla="*/ 2977 w 125952"/>
                  <a:gd name="connsiteY3" fmla="*/ 5834 h 192524"/>
                  <a:gd name="connsiteX4" fmla="*/ 22979 w 125952"/>
                  <a:gd name="connsiteY4" fmla="*/ 2977 h 192524"/>
                  <a:gd name="connsiteX5" fmla="*/ 125849 w 125952"/>
                  <a:gd name="connsiteY5" fmla="*/ 176332 h 192524"/>
                  <a:gd name="connsiteX6" fmla="*/ 113467 w 125952"/>
                  <a:gd name="connsiteY6" fmla="*/ 192524 h 192524"/>
                  <a:gd name="connsiteX7" fmla="*/ 111562 w 125952"/>
                  <a:gd name="connsiteY7" fmla="*/ 192524 h 192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952" h="192524">
                    <a:moveTo>
                      <a:pt x="111562" y="192524"/>
                    </a:moveTo>
                    <a:cubicBezTo>
                      <a:pt x="104894" y="192524"/>
                      <a:pt x="98227" y="186809"/>
                      <a:pt x="97274" y="180142"/>
                    </a:cubicBezTo>
                    <a:cubicBezTo>
                      <a:pt x="89654" y="118229"/>
                      <a:pt x="56317" y="62032"/>
                      <a:pt x="5834" y="25837"/>
                    </a:cubicBezTo>
                    <a:cubicBezTo>
                      <a:pt x="-833" y="21074"/>
                      <a:pt x="-1786" y="12502"/>
                      <a:pt x="2977" y="5834"/>
                    </a:cubicBezTo>
                    <a:cubicBezTo>
                      <a:pt x="7739" y="-833"/>
                      <a:pt x="16312" y="-1786"/>
                      <a:pt x="22979" y="2977"/>
                    </a:cubicBezTo>
                    <a:cubicBezTo>
                      <a:pt x="80129" y="43934"/>
                      <a:pt x="117277" y="107752"/>
                      <a:pt x="125849" y="176332"/>
                    </a:cubicBezTo>
                    <a:cubicBezTo>
                      <a:pt x="126802" y="183952"/>
                      <a:pt x="121087" y="191572"/>
                      <a:pt x="113467" y="192524"/>
                    </a:cubicBezTo>
                    <a:cubicBezTo>
                      <a:pt x="112514" y="192524"/>
                      <a:pt x="111562" y="192524"/>
                      <a:pt x="111562" y="192524"/>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56" name="Graphic 93">
              <a:extLst>
                <a:ext uri="{FF2B5EF4-FFF2-40B4-BE49-F238E27FC236}">
                  <a16:creationId xmlns:a16="http://schemas.microsoft.com/office/drawing/2014/main" id="{795AF6A6-13CD-B57A-2826-C9511AB0F1E2}"/>
                </a:ext>
              </a:extLst>
            </p:cNvPr>
            <p:cNvGrpSpPr/>
            <p:nvPr/>
          </p:nvGrpSpPr>
          <p:grpSpPr>
            <a:xfrm>
              <a:off x="8671238" y="2120298"/>
              <a:ext cx="107778" cy="124270"/>
              <a:chOff x="8671238" y="2120298"/>
              <a:chExt cx="107778" cy="124270"/>
            </a:xfrm>
            <a:grpFill/>
          </p:grpSpPr>
          <p:sp>
            <p:nvSpPr>
              <p:cNvPr id="60" name="Freeform 468">
                <a:extLst>
                  <a:ext uri="{FF2B5EF4-FFF2-40B4-BE49-F238E27FC236}">
                    <a16:creationId xmlns:a16="http://schemas.microsoft.com/office/drawing/2014/main" id="{4D653977-23ED-458A-A524-F699C29EFBCF}"/>
                  </a:ext>
                </a:extLst>
              </p:cNvPr>
              <p:cNvSpPr/>
              <p:nvPr/>
            </p:nvSpPr>
            <p:spPr>
              <a:xfrm>
                <a:off x="8737462" y="2180620"/>
                <a:ext cx="41554" cy="53471"/>
              </a:xfrm>
              <a:custGeom>
                <a:avLst/>
                <a:gdLst>
                  <a:gd name="connsiteX0" fmla="*/ 10122 w 41554"/>
                  <a:gd name="connsiteY0" fmla="*/ 53472 h 53471"/>
                  <a:gd name="connsiteX1" fmla="*/ 6312 w 41554"/>
                  <a:gd name="connsiteY1" fmla="*/ 52519 h 53471"/>
                  <a:gd name="connsiteX2" fmla="*/ 597 w 41554"/>
                  <a:gd name="connsiteY2" fmla="*/ 40137 h 53471"/>
                  <a:gd name="connsiteX3" fmla="*/ 24409 w 41554"/>
                  <a:gd name="connsiteY3" fmla="*/ 2989 h 53471"/>
                  <a:gd name="connsiteX4" fmla="*/ 38697 w 41554"/>
                  <a:gd name="connsiteY4" fmla="*/ 2037 h 53471"/>
                  <a:gd name="connsiteX5" fmla="*/ 38697 w 41554"/>
                  <a:gd name="connsiteY5" fmla="*/ 16324 h 53471"/>
                  <a:gd name="connsiteX6" fmla="*/ 19647 w 41554"/>
                  <a:gd name="connsiteY6" fmla="*/ 46804 h 53471"/>
                  <a:gd name="connsiteX7" fmla="*/ 10122 w 41554"/>
                  <a:gd name="connsiteY7" fmla="*/ 53472 h 53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4" h="53471">
                    <a:moveTo>
                      <a:pt x="10122" y="53472"/>
                    </a:moveTo>
                    <a:cubicBezTo>
                      <a:pt x="9169" y="53472"/>
                      <a:pt x="8217" y="53472"/>
                      <a:pt x="6312" y="52519"/>
                    </a:cubicBezTo>
                    <a:cubicBezTo>
                      <a:pt x="1549" y="50614"/>
                      <a:pt x="-1308" y="44899"/>
                      <a:pt x="597" y="40137"/>
                    </a:cubicBezTo>
                    <a:cubicBezTo>
                      <a:pt x="6312" y="25849"/>
                      <a:pt x="13932" y="13467"/>
                      <a:pt x="24409" y="2989"/>
                    </a:cubicBezTo>
                    <a:cubicBezTo>
                      <a:pt x="28219" y="-821"/>
                      <a:pt x="34887" y="-821"/>
                      <a:pt x="38697" y="2037"/>
                    </a:cubicBezTo>
                    <a:cubicBezTo>
                      <a:pt x="42507" y="5847"/>
                      <a:pt x="42507" y="12514"/>
                      <a:pt x="38697" y="16324"/>
                    </a:cubicBezTo>
                    <a:cubicBezTo>
                      <a:pt x="30124" y="24897"/>
                      <a:pt x="23457" y="35374"/>
                      <a:pt x="19647" y="46804"/>
                    </a:cubicBezTo>
                    <a:cubicBezTo>
                      <a:pt x="18694" y="51567"/>
                      <a:pt x="14884" y="53472"/>
                      <a:pt x="10122" y="53472"/>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1" name="Freeform 469">
                <a:extLst>
                  <a:ext uri="{FF2B5EF4-FFF2-40B4-BE49-F238E27FC236}">
                    <a16:creationId xmlns:a16="http://schemas.microsoft.com/office/drawing/2014/main" id="{51D5AA34-D763-F855-071B-BDD592DB9958}"/>
                  </a:ext>
                </a:extLst>
              </p:cNvPr>
              <p:cNvSpPr/>
              <p:nvPr/>
            </p:nvSpPr>
            <p:spPr>
              <a:xfrm>
                <a:off x="8671238" y="2120298"/>
                <a:ext cx="82506" cy="124270"/>
              </a:xfrm>
              <a:custGeom>
                <a:avLst/>
                <a:gdLst>
                  <a:gd name="connsiteX0" fmla="*/ 10623 w 82506"/>
                  <a:gd name="connsiteY0" fmla="*/ 124271 h 124270"/>
                  <a:gd name="connsiteX1" fmla="*/ 8718 w 82506"/>
                  <a:gd name="connsiteY1" fmla="*/ 124271 h 124270"/>
                  <a:gd name="connsiteX2" fmla="*/ 146 w 82506"/>
                  <a:gd name="connsiteY2" fmla="*/ 112841 h 124270"/>
                  <a:gd name="connsiteX3" fmla="*/ 65868 w 82506"/>
                  <a:gd name="connsiteY3" fmla="*/ 2351 h 124270"/>
                  <a:gd name="connsiteX4" fmla="*/ 80156 w 82506"/>
                  <a:gd name="connsiteY4" fmla="*/ 4256 h 124270"/>
                  <a:gd name="connsiteX5" fmla="*/ 78251 w 82506"/>
                  <a:gd name="connsiteY5" fmla="*/ 18543 h 124270"/>
                  <a:gd name="connsiteX6" fmla="*/ 20148 w 82506"/>
                  <a:gd name="connsiteY6" fmla="*/ 116651 h 124270"/>
                  <a:gd name="connsiteX7" fmla="*/ 10623 w 82506"/>
                  <a:gd name="connsiteY7" fmla="*/ 124271 h 124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06" h="124270">
                    <a:moveTo>
                      <a:pt x="10623" y="124271"/>
                    </a:moveTo>
                    <a:cubicBezTo>
                      <a:pt x="9671" y="124271"/>
                      <a:pt x="9671" y="124271"/>
                      <a:pt x="8718" y="124271"/>
                    </a:cubicBezTo>
                    <a:cubicBezTo>
                      <a:pt x="3003" y="123318"/>
                      <a:pt x="-807" y="118556"/>
                      <a:pt x="146" y="112841"/>
                    </a:cubicBezTo>
                    <a:cubicBezTo>
                      <a:pt x="6813" y="69026"/>
                      <a:pt x="30626" y="29973"/>
                      <a:pt x="65868" y="2351"/>
                    </a:cubicBezTo>
                    <a:cubicBezTo>
                      <a:pt x="70631" y="-1459"/>
                      <a:pt x="76346" y="-507"/>
                      <a:pt x="80156" y="4256"/>
                    </a:cubicBezTo>
                    <a:cubicBezTo>
                      <a:pt x="83966" y="9018"/>
                      <a:pt x="83013" y="14733"/>
                      <a:pt x="78251" y="18543"/>
                    </a:cubicBezTo>
                    <a:cubicBezTo>
                      <a:pt x="46818" y="43308"/>
                      <a:pt x="26816" y="77598"/>
                      <a:pt x="20148" y="116651"/>
                    </a:cubicBezTo>
                    <a:cubicBezTo>
                      <a:pt x="20148" y="121413"/>
                      <a:pt x="15386" y="124271"/>
                      <a:pt x="10623" y="124271"/>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nvGrpSpPr>
            <p:cNvPr id="57" name="Graphic 93">
              <a:extLst>
                <a:ext uri="{FF2B5EF4-FFF2-40B4-BE49-F238E27FC236}">
                  <a16:creationId xmlns:a16="http://schemas.microsoft.com/office/drawing/2014/main" id="{4F8ACE76-36C0-CA27-B0E6-7D91B80B40D6}"/>
                </a:ext>
              </a:extLst>
            </p:cNvPr>
            <p:cNvGrpSpPr/>
            <p:nvPr/>
          </p:nvGrpSpPr>
          <p:grpSpPr>
            <a:xfrm>
              <a:off x="8902841" y="2119746"/>
              <a:ext cx="107778" cy="124822"/>
              <a:chOff x="8902841" y="2119746"/>
              <a:chExt cx="107778" cy="124822"/>
            </a:xfrm>
            <a:grpFill/>
          </p:grpSpPr>
          <p:sp>
            <p:nvSpPr>
              <p:cNvPr id="58" name="Freeform 471">
                <a:extLst>
                  <a:ext uri="{FF2B5EF4-FFF2-40B4-BE49-F238E27FC236}">
                    <a16:creationId xmlns:a16="http://schemas.microsoft.com/office/drawing/2014/main" id="{AFCE4CB0-2FD3-2810-B722-FAADF30E77D6}"/>
                  </a:ext>
                </a:extLst>
              </p:cNvPr>
              <p:cNvSpPr/>
              <p:nvPr/>
            </p:nvSpPr>
            <p:spPr>
              <a:xfrm>
                <a:off x="8902841" y="2179908"/>
                <a:ext cx="41554" cy="54183"/>
              </a:xfrm>
              <a:custGeom>
                <a:avLst/>
                <a:gdLst>
                  <a:gd name="connsiteX0" fmla="*/ 31432 w 41554"/>
                  <a:gd name="connsiteY0" fmla="*/ 54183 h 54183"/>
                  <a:gd name="connsiteX1" fmla="*/ 21907 w 41554"/>
                  <a:gd name="connsiteY1" fmla="*/ 47516 h 54183"/>
                  <a:gd name="connsiteX2" fmla="*/ 2857 w 41554"/>
                  <a:gd name="connsiteY2" fmla="*/ 17036 h 54183"/>
                  <a:gd name="connsiteX3" fmla="*/ 2857 w 41554"/>
                  <a:gd name="connsiteY3" fmla="*/ 2748 h 54183"/>
                  <a:gd name="connsiteX4" fmla="*/ 17145 w 41554"/>
                  <a:gd name="connsiteY4" fmla="*/ 3701 h 54183"/>
                  <a:gd name="connsiteX5" fmla="*/ 40957 w 41554"/>
                  <a:gd name="connsiteY5" fmla="*/ 40848 h 54183"/>
                  <a:gd name="connsiteX6" fmla="*/ 35242 w 41554"/>
                  <a:gd name="connsiteY6" fmla="*/ 53231 h 54183"/>
                  <a:gd name="connsiteX7" fmla="*/ 31432 w 41554"/>
                  <a:gd name="connsiteY7" fmla="*/ 54183 h 5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4" h="54183">
                    <a:moveTo>
                      <a:pt x="31432" y="54183"/>
                    </a:moveTo>
                    <a:cubicBezTo>
                      <a:pt x="27623" y="54183"/>
                      <a:pt x="23813" y="51326"/>
                      <a:pt x="21907" y="47516"/>
                    </a:cubicBezTo>
                    <a:cubicBezTo>
                      <a:pt x="17145" y="36086"/>
                      <a:pt x="11430" y="25608"/>
                      <a:pt x="2857" y="17036"/>
                    </a:cubicBezTo>
                    <a:cubicBezTo>
                      <a:pt x="-952" y="13226"/>
                      <a:pt x="-952" y="6558"/>
                      <a:pt x="2857" y="2748"/>
                    </a:cubicBezTo>
                    <a:cubicBezTo>
                      <a:pt x="6667" y="-1062"/>
                      <a:pt x="13335" y="-1062"/>
                      <a:pt x="17145" y="3701"/>
                    </a:cubicBezTo>
                    <a:cubicBezTo>
                      <a:pt x="27623" y="14178"/>
                      <a:pt x="35242" y="27513"/>
                      <a:pt x="40957" y="40848"/>
                    </a:cubicBezTo>
                    <a:cubicBezTo>
                      <a:pt x="42863" y="45611"/>
                      <a:pt x="40005" y="51326"/>
                      <a:pt x="35242" y="53231"/>
                    </a:cubicBezTo>
                    <a:cubicBezTo>
                      <a:pt x="33338" y="54183"/>
                      <a:pt x="32385" y="54183"/>
                      <a:pt x="31432" y="54183"/>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9" name="Freeform 472">
                <a:extLst>
                  <a:ext uri="{FF2B5EF4-FFF2-40B4-BE49-F238E27FC236}">
                    <a16:creationId xmlns:a16="http://schemas.microsoft.com/office/drawing/2014/main" id="{CB028BD9-4133-D95A-9912-58C7471ABEE3}"/>
                  </a:ext>
                </a:extLst>
              </p:cNvPr>
              <p:cNvSpPr/>
              <p:nvPr/>
            </p:nvSpPr>
            <p:spPr>
              <a:xfrm>
                <a:off x="8928513" y="2119746"/>
                <a:ext cx="82105" cy="124822"/>
              </a:xfrm>
              <a:custGeom>
                <a:avLst/>
                <a:gdLst>
                  <a:gd name="connsiteX0" fmla="*/ 71483 w 82105"/>
                  <a:gd name="connsiteY0" fmla="*/ 124823 h 124822"/>
                  <a:gd name="connsiteX1" fmla="*/ 61958 w 82105"/>
                  <a:gd name="connsiteY1" fmla="*/ 116250 h 124822"/>
                  <a:gd name="connsiteX2" fmla="*/ 3855 w 82105"/>
                  <a:gd name="connsiteY2" fmla="*/ 18143 h 124822"/>
                  <a:gd name="connsiteX3" fmla="*/ 1950 w 82105"/>
                  <a:gd name="connsiteY3" fmla="*/ 3855 h 124822"/>
                  <a:gd name="connsiteX4" fmla="*/ 16238 w 82105"/>
                  <a:gd name="connsiteY4" fmla="*/ 1950 h 124822"/>
                  <a:gd name="connsiteX5" fmla="*/ 81960 w 82105"/>
                  <a:gd name="connsiteY5" fmla="*/ 112440 h 124822"/>
                  <a:gd name="connsiteX6" fmla="*/ 73388 w 82105"/>
                  <a:gd name="connsiteY6" fmla="*/ 123870 h 124822"/>
                  <a:gd name="connsiteX7" fmla="*/ 71483 w 82105"/>
                  <a:gd name="connsiteY7" fmla="*/ 124823 h 12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105" h="124822">
                    <a:moveTo>
                      <a:pt x="71483" y="124823"/>
                    </a:moveTo>
                    <a:cubicBezTo>
                      <a:pt x="66720" y="124823"/>
                      <a:pt x="62910" y="121013"/>
                      <a:pt x="61958" y="116250"/>
                    </a:cubicBezTo>
                    <a:cubicBezTo>
                      <a:pt x="55290" y="77198"/>
                      <a:pt x="35288" y="42908"/>
                      <a:pt x="3855" y="18143"/>
                    </a:cubicBezTo>
                    <a:cubicBezTo>
                      <a:pt x="-907" y="14333"/>
                      <a:pt x="-907" y="8618"/>
                      <a:pt x="1950" y="3855"/>
                    </a:cubicBezTo>
                    <a:cubicBezTo>
                      <a:pt x="5760" y="-907"/>
                      <a:pt x="11475" y="-907"/>
                      <a:pt x="16238" y="1950"/>
                    </a:cubicBezTo>
                    <a:cubicBezTo>
                      <a:pt x="51480" y="29573"/>
                      <a:pt x="74340" y="68625"/>
                      <a:pt x="81960" y="112440"/>
                    </a:cubicBezTo>
                    <a:cubicBezTo>
                      <a:pt x="82913" y="118155"/>
                      <a:pt x="79103" y="122918"/>
                      <a:pt x="73388" y="123870"/>
                    </a:cubicBezTo>
                    <a:cubicBezTo>
                      <a:pt x="72435" y="124823"/>
                      <a:pt x="72435" y="124823"/>
                      <a:pt x="71483" y="124823"/>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grpSp>
      <p:grpSp>
        <p:nvGrpSpPr>
          <p:cNvPr id="85" name="Group 84">
            <a:extLst>
              <a:ext uri="{FF2B5EF4-FFF2-40B4-BE49-F238E27FC236}">
                <a16:creationId xmlns:a16="http://schemas.microsoft.com/office/drawing/2014/main" id="{667E8C7C-5460-4204-1739-0EB88DB93429}"/>
              </a:ext>
            </a:extLst>
          </p:cNvPr>
          <p:cNvGrpSpPr/>
          <p:nvPr/>
        </p:nvGrpSpPr>
        <p:grpSpPr>
          <a:xfrm>
            <a:off x="366714" y="1315469"/>
            <a:ext cx="8407020" cy="646331"/>
            <a:chOff x="366714" y="1172296"/>
            <a:chExt cx="8407020" cy="805171"/>
          </a:xfrm>
        </p:grpSpPr>
        <p:sp>
          <p:nvSpPr>
            <p:cNvPr id="81" name="TextBox 80">
              <a:extLst>
                <a:ext uri="{FF2B5EF4-FFF2-40B4-BE49-F238E27FC236}">
                  <a16:creationId xmlns:a16="http://schemas.microsoft.com/office/drawing/2014/main" id="{1B338202-17FC-1FFD-DBD6-7CF92E7F41F6}"/>
                </a:ext>
              </a:extLst>
            </p:cNvPr>
            <p:cNvSpPr txBox="1"/>
            <p:nvPr/>
          </p:nvSpPr>
          <p:spPr>
            <a:xfrm>
              <a:off x="3718560" y="1172296"/>
              <a:ext cx="1706880" cy="805171"/>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spcAft>
                  <a:spcPts val="0"/>
                </a:spcAft>
                <a:buClr>
                  <a:srgbClr val="666666"/>
                </a:buClr>
                <a:buSzTx/>
                <a:buFontTx/>
                <a:buNone/>
                <a:tabLst/>
                <a:defRPr/>
              </a:pPr>
              <a:r>
                <a:rPr lang="ja-JP" altLang="en-US" sz="3600" b="1" i="0" u="none" strike="noStrike" kern="1200" cap="none" spc="0" normalizeH="0" dirty="0">
                  <a:ln>
                    <a:noFill/>
                  </a:ln>
                  <a:solidFill>
                    <a:srgbClr val="2BC275"/>
                  </a:solidFill>
                  <a:effectLst/>
                  <a:uLnTx/>
                  <a:uFillTx/>
                  <a:latin typeface="Artifakt ElementOfc"/>
                  <a:ea typeface="Meiryo" panose="020B0604030504040204" pitchFamily="34" charset="-128"/>
                  <a:cs typeface="+mn-cs"/>
                </a:rPr>
                <a:t>あなた</a:t>
              </a:r>
            </a:p>
          </p:txBody>
        </p:sp>
        <p:cxnSp>
          <p:nvCxnSpPr>
            <p:cNvPr id="83" name="Straight Connector 82">
              <a:extLst>
                <a:ext uri="{FF2B5EF4-FFF2-40B4-BE49-F238E27FC236}">
                  <a16:creationId xmlns:a16="http://schemas.microsoft.com/office/drawing/2014/main" id="{1C8701D6-7F8F-B6DF-6733-807DE30391D6}"/>
                </a:ext>
              </a:extLst>
            </p:cNvPr>
            <p:cNvCxnSpPr>
              <a:cxnSpLocks/>
            </p:cNvCxnSpPr>
            <p:nvPr/>
          </p:nvCxnSpPr>
          <p:spPr>
            <a:xfrm>
              <a:off x="366714" y="1574880"/>
              <a:ext cx="3405186"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799F9EC-8567-5ADF-BB05-B2A858CEA757}"/>
                </a:ext>
              </a:extLst>
            </p:cNvPr>
            <p:cNvCxnSpPr>
              <a:cxnSpLocks/>
            </p:cNvCxnSpPr>
            <p:nvPr/>
          </p:nvCxnSpPr>
          <p:spPr>
            <a:xfrm>
              <a:off x="5368548" y="1574880"/>
              <a:ext cx="3405186"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7571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54EA-B8E7-A478-0B56-DC6AE9CD3095}"/>
              </a:ext>
            </a:extLst>
          </p:cNvPr>
          <p:cNvSpPr>
            <a:spLocks noGrp="1"/>
          </p:cNvSpPr>
          <p:nvPr>
            <p:ph type="title"/>
          </p:nvPr>
        </p:nvSpPr>
        <p:spPr>
          <a:xfrm>
            <a:off x="368490" y="365760"/>
            <a:ext cx="8407020" cy="398571"/>
          </a:xfrm>
        </p:spPr>
        <p:txBody>
          <a:bodyPr rtlCol="0"/>
          <a:lstStyle/>
          <a:p>
            <a:pPr rtl="0"/>
            <a:r>
              <a:rPr lang="ja-JP" altLang="en-US" dirty="0">
                <a:ea typeface="Meiryo" panose="020B0604030504040204" pitchFamily="34" charset="-128"/>
              </a:rPr>
              <a:t>インダストリー </a:t>
            </a:r>
            <a:r>
              <a:rPr lang="en-US" altLang="ja-JP" dirty="0">
                <a:ea typeface="Meiryo" panose="020B0604030504040204" pitchFamily="34" charset="-128"/>
              </a:rPr>
              <a:t>4.0 (IR4.0) </a:t>
            </a:r>
            <a:r>
              <a:rPr lang="ja-JP" altLang="en-US" dirty="0">
                <a:ea typeface="Meiryo" panose="020B0604030504040204" pitchFamily="34" charset="-128"/>
              </a:rPr>
              <a:t>とは</a:t>
            </a:r>
            <a:r>
              <a:rPr lang="en-US" altLang="ja-JP" dirty="0">
                <a:ea typeface="Meiryo" panose="020B0604030504040204" pitchFamily="34" charset="-128"/>
              </a:rPr>
              <a:t>?</a:t>
            </a:r>
          </a:p>
        </p:txBody>
      </p:sp>
      <p:sp>
        <p:nvSpPr>
          <p:cNvPr id="3" name="Rectangle 2">
            <a:extLst>
              <a:ext uri="{FF2B5EF4-FFF2-40B4-BE49-F238E27FC236}">
                <a16:creationId xmlns:a16="http://schemas.microsoft.com/office/drawing/2014/main" id="{1C9D2D4A-6133-2BBC-1116-D33E6DCE2665}"/>
              </a:ext>
            </a:extLst>
          </p:cNvPr>
          <p:cNvSpPr/>
          <p:nvPr/>
        </p:nvSpPr>
        <p:spPr>
          <a:xfrm>
            <a:off x="0" y="1187450"/>
            <a:ext cx="9144000" cy="8127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spcBef>
                <a:spcPts val="1000"/>
              </a:spcBef>
              <a:buClr>
                <a:schemeClr val="tx2"/>
              </a:buClr>
            </a:pPr>
            <a:r>
              <a:rPr lang="ja-JP" altLang="en-US" sz="1600" dirty="0">
                <a:solidFill>
                  <a:schemeClr val="bg1"/>
                </a:solidFill>
                <a:ea typeface="Meiryo" panose="020B0604030504040204" pitchFamily="34" charset="-128"/>
              </a:rPr>
              <a:t>従来の生産や産業プロセスを</a:t>
            </a:r>
            <a:r>
              <a:rPr lang="ja-JP" altLang="en-US" sz="1600" b="1" dirty="0">
                <a:solidFill>
                  <a:schemeClr val="accent1"/>
                </a:solidFill>
                <a:ea typeface="Meiryo" panose="020B0604030504040204" pitchFamily="34" charset="-128"/>
              </a:rPr>
              <a:t>変革する</a:t>
            </a:r>
            <a:r>
              <a:rPr lang="ja-JP" altLang="en-US" sz="1600" dirty="0">
                <a:solidFill>
                  <a:schemeClr val="bg1"/>
                </a:solidFill>
                <a:ea typeface="Meiryo" panose="020B0604030504040204" pitchFamily="34" charset="-128"/>
              </a:rPr>
              <a:t>ことであり、現在の</a:t>
            </a:r>
            <a:br>
              <a:rPr lang="ja-JP" altLang="en-US" sz="1600" dirty="0">
                <a:solidFill>
                  <a:schemeClr val="bg1"/>
                </a:solidFill>
                <a:ea typeface="Meiryo" panose="020B0604030504040204" pitchFamily="34" charset="-128"/>
              </a:rPr>
            </a:br>
            <a:r>
              <a:rPr lang="ja-JP" altLang="en-US" sz="1600" b="1" dirty="0">
                <a:solidFill>
                  <a:schemeClr val="accent1"/>
                </a:solidFill>
                <a:ea typeface="Meiryo" panose="020B0604030504040204" pitchFamily="34" charset="-128"/>
              </a:rPr>
              <a:t>自動化、相互接続性、データ交換</a:t>
            </a:r>
            <a:r>
              <a:rPr lang="ja-JP" altLang="en-US" sz="1600" dirty="0">
                <a:solidFill>
                  <a:schemeClr val="bg1"/>
                </a:solidFill>
                <a:ea typeface="Meiryo" panose="020B0604030504040204" pitchFamily="34" charset="-128"/>
              </a:rPr>
              <a:t>の向上によって推進されている</a:t>
            </a:r>
          </a:p>
        </p:txBody>
      </p:sp>
      <p:sp>
        <p:nvSpPr>
          <p:cNvPr id="4" name="Oval 3">
            <a:extLst>
              <a:ext uri="{FF2B5EF4-FFF2-40B4-BE49-F238E27FC236}">
                <a16:creationId xmlns:a16="http://schemas.microsoft.com/office/drawing/2014/main" id="{06FD83B6-BF83-51D6-B36A-6A2C62241AF6}"/>
              </a:ext>
            </a:extLst>
          </p:cNvPr>
          <p:cNvSpPr/>
          <p:nvPr/>
        </p:nvSpPr>
        <p:spPr>
          <a:xfrm>
            <a:off x="368491" y="2319019"/>
            <a:ext cx="672910" cy="67291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sp>
        <p:nvSpPr>
          <p:cNvPr id="5" name="Title 5">
            <a:extLst>
              <a:ext uri="{FF2B5EF4-FFF2-40B4-BE49-F238E27FC236}">
                <a16:creationId xmlns:a16="http://schemas.microsoft.com/office/drawing/2014/main" id="{AC8BC9B3-7420-BEB3-6775-498659F9ECFD}"/>
              </a:ext>
            </a:extLst>
          </p:cNvPr>
          <p:cNvSpPr txBox="1">
            <a:spLocks/>
          </p:cNvSpPr>
          <p:nvPr/>
        </p:nvSpPr>
        <p:spPr>
          <a:xfrm>
            <a:off x="368490" y="3114014"/>
            <a:ext cx="3889185" cy="1856919"/>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600"/>
              </a:spcAft>
            </a:pPr>
            <a:r>
              <a:rPr lang="ja-JP" altLang="en-US" sz="1200" b="1" dirty="0">
                <a:ea typeface="Meiryo" panose="020B0604030504040204" pitchFamily="34" charset="-128"/>
                <a:cs typeface="+mj-cs"/>
              </a:rPr>
              <a:t>インダストリー </a:t>
            </a:r>
            <a:r>
              <a:rPr lang="en-US" altLang="ja-JP" sz="1200" b="1" dirty="0">
                <a:ea typeface="Meiryo" panose="020B0604030504040204" pitchFamily="34" charset="-128"/>
                <a:cs typeface="+mj-cs"/>
              </a:rPr>
              <a:t>4.0 </a:t>
            </a:r>
            <a:r>
              <a:rPr lang="ja-JP" altLang="en-US" sz="1200" b="1" dirty="0">
                <a:ea typeface="Meiryo" panose="020B0604030504040204" pitchFamily="34" charset="-128"/>
                <a:cs typeface="+mj-cs"/>
              </a:rPr>
              <a:t>は次の主要なテクノロジーで推進されています。 </a:t>
            </a: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人工知能</a:t>
            </a:r>
            <a:r>
              <a:rPr lang="en-US" altLang="ja-JP" sz="1000" dirty="0">
                <a:ea typeface="Meiryo" panose="020B0604030504040204" pitchFamily="34" charset="-128"/>
                <a:cs typeface="+mj-cs"/>
              </a:rPr>
              <a:t>(AI)</a:t>
            </a:r>
            <a:endParaRPr lang="ja-JP" altLang="en-US" sz="1000" dirty="0">
              <a:ea typeface="Meiryo" panose="020B0604030504040204" pitchFamily="34" charset="-128"/>
              <a:cs typeface="+mj-cs"/>
            </a:endParaRP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機械学習</a:t>
            </a:r>
            <a:r>
              <a:rPr lang="en-US" altLang="ja-JP" sz="1000" dirty="0">
                <a:ea typeface="Meiryo" panose="020B0604030504040204" pitchFamily="34" charset="-128"/>
                <a:cs typeface="+mj-cs"/>
              </a:rPr>
              <a:t>(ML)</a:t>
            </a:r>
            <a:endParaRPr lang="ja-JP" altLang="en-US" sz="1000" dirty="0">
              <a:ea typeface="Meiryo" panose="020B0604030504040204" pitchFamily="34" charset="-128"/>
              <a:cs typeface="+mj-cs"/>
            </a:endParaRP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統合された </a:t>
            </a:r>
            <a:r>
              <a:rPr lang="en-US" altLang="ja-JP" sz="1000" dirty="0">
                <a:ea typeface="Meiryo" panose="020B0604030504040204" pitchFamily="34" charset="-128"/>
                <a:cs typeface="+mj-cs"/>
              </a:rPr>
              <a:t>CAD/CAM/</a:t>
            </a:r>
            <a:r>
              <a:rPr lang="ja-JP" altLang="en-US" sz="1000" dirty="0">
                <a:ea typeface="Meiryo" panose="020B0604030504040204" pitchFamily="34" charset="-128"/>
                <a:cs typeface="+mj-cs"/>
              </a:rPr>
              <a:t>シミュレーション</a:t>
            </a: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積層造形</a:t>
            </a: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サイバーセキュリティ</a:t>
            </a: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クラウドとビジュアルコンピューティング</a:t>
            </a: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バーチャル リアリティ</a:t>
            </a: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モノのインターネット</a:t>
            </a:r>
            <a:r>
              <a:rPr lang="en-US" altLang="ja-JP" sz="1000" dirty="0">
                <a:ea typeface="Meiryo" panose="020B0604030504040204" pitchFamily="34" charset="-128"/>
                <a:cs typeface="+mj-cs"/>
              </a:rPr>
              <a:t>(IoT)</a:t>
            </a:r>
            <a:endParaRPr lang="ja-JP" altLang="en-US" sz="1200" dirty="0">
              <a:ea typeface="Meiryo" panose="020B0604030504040204" pitchFamily="34" charset="-128"/>
              <a:cs typeface="+mj-cs"/>
            </a:endParaRPr>
          </a:p>
        </p:txBody>
      </p:sp>
      <p:sp>
        <p:nvSpPr>
          <p:cNvPr id="8" name="Oval 7">
            <a:extLst>
              <a:ext uri="{FF2B5EF4-FFF2-40B4-BE49-F238E27FC236}">
                <a16:creationId xmlns:a16="http://schemas.microsoft.com/office/drawing/2014/main" id="{14F194B1-C199-CC00-8630-A9929F701F9F}"/>
              </a:ext>
            </a:extLst>
          </p:cNvPr>
          <p:cNvSpPr/>
          <p:nvPr/>
        </p:nvSpPr>
        <p:spPr>
          <a:xfrm>
            <a:off x="4886326" y="2319019"/>
            <a:ext cx="672910" cy="67291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sp>
        <p:nvSpPr>
          <p:cNvPr id="9" name="Title 5">
            <a:extLst>
              <a:ext uri="{FF2B5EF4-FFF2-40B4-BE49-F238E27FC236}">
                <a16:creationId xmlns:a16="http://schemas.microsoft.com/office/drawing/2014/main" id="{1620D023-F98D-6D0B-5C58-9576F9F13D47}"/>
              </a:ext>
            </a:extLst>
          </p:cNvPr>
          <p:cNvSpPr txBox="1">
            <a:spLocks/>
          </p:cNvSpPr>
          <p:nvPr/>
        </p:nvSpPr>
        <p:spPr>
          <a:xfrm>
            <a:off x="4886325" y="3114014"/>
            <a:ext cx="3889185" cy="131574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600"/>
              </a:spcAft>
            </a:pPr>
            <a:r>
              <a:rPr lang="ja-JP" altLang="en-US" sz="1200" b="1" dirty="0">
                <a:ea typeface="Meiryo" panose="020B0604030504040204" pitchFamily="34" charset="-128"/>
                <a:cs typeface="+mj-cs"/>
              </a:rPr>
              <a:t>これらのテクノロジーを実際のプロセスに導入することで、企業は次のようなビジネス目標を達成できるようになります。</a:t>
            </a: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生産性と収益性の向上</a:t>
            </a: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顧客との関係を築き、維持する</a:t>
            </a: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製品開発サイクルを短縮</a:t>
            </a:r>
          </a:p>
          <a:p>
            <a:pPr marL="182880" lvl="1" indent="-182880" defTabSz="685800" rtl="0">
              <a:spcBef>
                <a:spcPct val="0"/>
              </a:spcBef>
              <a:spcAft>
                <a:spcPts val="200"/>
              </a:spcAft>
              <a:buClr>
                <a:schemeClr val="tx2"/>
              </a:buClr>
              <a:buFont typeface="Wingdings 2" panose="05020102010507070707" pitchFamily="18" charset="2"/>
              <a:buChar char=""/>
            </a:pPr>
            <a:r>
              <a:rPr lang="ja-JP" altLang="en-US" sz="1000" dirty="0">
                <a:ea typeface="Meiryo" panose="020B0604030504040204" pitchFamily="34" charset="-128"/>
                <a:cs typeface="+mj-cs"/>
              </a:rPr>
              <a:t>継続的な競争力を高める</a:t>
            </a:r>
            <a:endParaRPr lang="ja-JP" altLang="en-US" sz="1200" dirty="0">
              <a:ea typeface="Meiryo" panose="020B0604030504040204" pitchFamily="34" charset="-128"/>
              <a:cs typeface="+mj-cs"/>
            </a:endParaRPr>
          </a:p>
        </p:txBody>
      </p:sp>
      <p:cxnSp>
        <p:nvCxnSpPr>
          <p:cNvPr id="10" name="Straight Connector 9">
            <a:extLst>
              <a:ext uri="{FF2B5EF4-FFF2-40B4-BE49-F238E27FC236}">
                <a16:creationId xmlns:a16="http://schemas.microsoft.com/office/drawing/2014/main" id="{A8D57C5D-C066-1BCF-A7A1-930DAB18CCC9}"/>
              </a:ext>
            </a:extLst>
          </p:cNvPr>
          <p:cNvCxnSpPr>
            <a:cxnSpLocks/>
          </p:cNvCxnSpPr>
          <p:nvPr/>
        </p:nvCxnSpPr>
        <p:spPr>
          <a:xfrm>
            <a:off x="4570760" y="2319019"/>
            <a:ext cx="0" cy="245955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7BA725D1-447A-BB43-4FF3-B00D5A666A67}"/>
              </a:ext>
            </a:extLst>
          </p:cNvPr>
          <p:cNvGrpSpPr>
            <a:grpSpLocks noChangeAspect="1"/>
          </p:cNvGrpSpPr>
          <p:nvPr/>
        </p:nvGrpSpPr>
        <p:grpSpPr>
          <a:xfrm>
            <a:off x="5009106" y="2442251"/>
            <a:ext cx="427353" cy="426447"/>
            <a:chOff x="8783638" y="1536700"/>
            <a:chExt cx="27824112" cy="27765375"/>
          </a:xfrm>
          <a:solidFill>
            <a:schemeClr val="tx1"/>
          </a:solidFill>
        </p:grpSpPr>
        <p:sp>
          <p:nvSpPr>
            <p:cNvPr id="35" name="Freeform 334">
              <a:extLst>
                <a:ext uri="{FF2B5EF4-FFF2-40B4-BE49-F238E27FC236}">
                  <a16:creationId xmlns:a16="http://schemas.microsoft.com/office/drawing/2014/main" id="{B12EBF68-9B73-1A44-5B39-B2627992A972}"/>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6" name="Freeform 335">
              <a:extLst>
                <a:ext uri="{FF2B5EF4-FFF2-40B4-BE49-F238E27FC236}">
                  <a16:creationId xmlns:a16="http://schemas.microsoft.com/office/drawing/2014/main" id="{9DFDF923-9FF6-5C45-6769-BB001A0ECAC7}"/>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7" name="Freeform 336">
              <a:extLst>
                <a:ext uri="{FF2B5EF4-FFF2-40B4-BE49-F238E27FC236}">
                  <a16:creationId xmlns:a16="http://schemas.microsoft.com/office/drawing/2014/main" id="{65392A37-0E38-70DD-E5D1-1C27427ED451}"/>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grpSp>
        <p:nvGrpSpPr>
          <p:cNvPr id="6" name="Graphic 207">
            <a:extLst>
              <a:ext uri="{FF2B5EF4-FFF2-40B4-BE49-F238E27FC236}">
                <a16:creationId xmlns:a16="http://schemas.microsoft.com/office/drawing/2014/main" id="{BD751979-9018-3DAA-37DA-6BAD4FD5D5E3}"/>
              </a:ext>
            </a:extLst>
          </p:cNvPr>
          <p:cNvGrpSpPr>
            <a:grpSpLocks noChangeAspect="1"/>
          </p:cNvGrpSpPr>
          <p:nvPr/>
        </p:nvGrpSpPr>
        <p:grpSpPr>
          <a:xfrm>
            <a:off x="573508" y="2472914"/>
            <a:ext cx="262877" cy="365120"/>
            <a:chOff x="2595562" y="2832734"/>
            <a:chExt cx="447675" cy="621982"/>
          </a:xfrm>
          <a:solidFill>
            <a:schemeClr val="tx1"/>
          </a:solidFill>
        </p:grpSpPr>
        <p:sp>
          <p:nvSpPr>
            <p:cNvPr id="7" name="Freeform 209">
              <a:extLst>
                <a:ext uri="{FF2B5EF4-FFF2-40B4-BE49-F238E27FC236}">
                  <a16:creationId xmlns:a16="http://schemas.microsoft.com/office/drawing/2014/main" id="{4D436DFE-4EA2-E954-2372-AF9B40EC3C3D}"/>
                </a:ext>
              </a:extLst>
            </p:cNvPr>
            <p:cNvSpPr/>
            <p:nvPr/>
          </p:nvSpPr>
          <p:spPr>
            <a:xfrm>
              <a:off x="2702242" y="3369945"/>
              <a:ext cx="230505" cy="32384"/>
            </a:xfrm>
            <a:custGeom>
              <a:avLst/>
              <a:gdLst>
                <a:gd name="connsiteX0" fmla="*/ 214312 w 230505"/>
                <a:gd name="connsiteY0" fmla="*/ 0 h 32384"/>
                <a:gd name="connsiteX1" fmla="*/ 16193 w 230505"/>
                <a:gd name="connsiteY1" fmla="*/ 0 h 32384"/>
                <a:gd name="connsiteX2" fmla="*/ 0 w 230505"/>
                <a:gd name="connsiteY2" fmla="*/ 16192 h 32384"/>
                <a:gd name="connsiteX3" fmla="*/ 16193 w 230505"/>
                <a:gd name="connsiteY3" fmla="*/ 32385 h 32384"/>
                <a:gd name="connsiteX4" fmla="*/ 214312 w 230505"/>
                <a:gd name="connsiteY4" fmla="*/ 32385 h 32384"/>
                <a:gd name="connsiteX5" fmla="*/ 230505 w 230505"/>
                <a:gd name="connsiteY5" fmla="*/ 16192 h 32384"/>
                <a:gd name="connsiteX6" fmla="*/ 214312 w 230505"/>
                <a:gd name="connsiteY6" fmla="*/ 0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05" h="32384">
                  <a:moveTo>
                    <a:pt x="214312" y="0"/>
                  </a:moveTo>
                  <a:lnTo>
                    <a:pt x="16193" y="0"/>
                  </a:lnTo>
                  <a:cubicBezTo>
                    <a:pt x="7620" y="0"/>
                    <a:pt x="0" y="6667"/>
                    <a:pt x="0" y="16192"/>
                  </a:cubicBezTo>
                  <a:cubicBezTo>
                    <a:pt x="0" y="24765"/>
                    <a:pt x="6668" y="32385"/>
                    <a:pt x="16193" y="32385"/>
                  </a:cubicBezTo>
                  <a:lnTo>
                    <a:pt x="214312" y="32385"/>
                  </a:lnTo>
                  <a:cubicBezTo>
                    <a:pt x="222885" y="32385"/>
                    <a:pt x="230505" y="25717"/>
                    <a:pt x="230505" y="16192"/>
                  </a:cubicBezTo>
                  <a:cubicBezTo>
                    <a:pt x="230505" y="7620"/>
                    <a:pt x="223837" y="0"/>
                    <a:pt x="214312"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1" name="Freeform 210">
              <a:extLst>
                <a:ext uri="{FF2B5EF4-FFF2-40B4-BE49-F238E27FC236}">
                  <a16:creationId xmlns:a16="http://schemas.microsoft.com/office/drawing/2014/main" id="{D3D027E6-6AC5-5501-9FF2-DEDED28CC5EF}"/>
                </a:ext>
              </a:extLst>
            </p:cNvPr>
            <p:cNvSpPr/>
            <p:nvPr/>
          </p:nvSpPr>
          <p:spPr>
            <a:xfrm>
              <a:off x="2702242" y="3422332"/>
              <a:ext cx="230505" cy="32384"/>
            </a:xfrm>
            <a:custGeom>
              <a:avLst/>
              <a:gdLst>
                <a:gd name="connsiteX0" fmla="*/ 214312 w 230505"/>
                <a:gd name="connsiteY0" fmla="*/ 0 h 32384"/>
                <a:gd name="connsiteX1" fmla="*/ 16193 w 230505"/>
                <a:gd name="connsiteY1" fmla="*/ 0 h 32384"/>
                <a:gd name="connsiteX2" fmla="*/ 0 w 230505"/>
                <a:gd name="connsiteY2" fmla="*/ 16192 h 32384"/>
                <a:gd name="connsiteX3" fmla="*/ 16193 w 230505"/>
                <a:gd name="connsiteY3" fmla="*/ 32385 h 32384"/>
                <a:gd name="connsiteX4" fmla="*/ 214312 w 230505"/>
                <a:gd name="connsiteY4" fmla="*/ 32385 h 32384"/>
                <a:gd name="connsiteX5" fmla="*/ 230505 w 230505"/>
                <a:gd name="connsiteY5" fmla="*/ 16192 h 32384"/>
                <a:gd name="connsiteX6" fmla="*/ 214312 w 230505"/>
                <a:gd name="connsiteY6" fmla="*/ 0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05" h="32384">
                  <a:moveTo>
                    <a:pt x="214312" y="0"/>
                  </a:moveTo>
                  <a:lnTo>
                    <a:pt x="16193" y="0"/>
                  </a:lnTo>
                  <a:cubicBezTo>
                    <a:pt x="7620" y="0"/>
                    <a:pt x="0" y="6667"/>
                    <a:pt x="0" y="16192"/>
                  </a:cubicBezTo>
                  <a:cubicBezTo>
                    <a:pt x="0" y="24765"/>
                    <a:pt x="6668" y="32385"/>
                    <a:pt x="16193" y="32385"/>
                  </a:cubicBezTo>
                  <a:lnTo>
                    <a:pt x="214312" y="32385"/>
                  </a:lnTo>
                  <a:cubicBezTo>
                    <a:pt x="222885" y="32385"/>
                    <a:pt x="230505" y="25717"/>
                    <a:pt x="230505" y="16192"/>
                  </a:cubicBezTo>
                  <a:cubicBezTo>
                    <a:pt x="230505" y="6667"/>
                    <a:pt x="223837" y="0"/>
                    <a:pt x="214312"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12" name="Freeform 211">
              <a:extLst>
                <a:ext uri="{FF2B5EF4-FFF2-40B4-BE49-F238E27FC236}">
                  <a16:creationId xmlns:a16="http://schemas.microsoft.com/office/drawing/2014/main" id="{78250721-9CDA-67E3-3755-50715B260F7C}"/>
                </a:ext>
              </a:extLst>
            </p:cNvPr>
            <p:cNvSpPr/>
            <p:nvPr/>
          </p:nvSpPr>
          <p:spPr>
            <a:xfrm>
              <a:off x="2595562" y="2832734"/>
              <a:ext cx="447675" cy="511492"/>
            </a:xfrm>
            <a:custGeom>
              <a:avLst/>
              <a:gdLst>
                <a:gd name="connsiteX0" fmla="*/ 223838 w 447675"/>
                <a:gd name="connsiteY0" fmla="*/ 0 h 511492"/>
                <a:gd name="connsiteX1" fmla="*/ 0 w 447675"/>
                <a:gd name="connsiteY1" fmla="*/ 223838 h 511492"/>
                <a:gd name="connsiteX2" fmla="*/ 101918 w 447675"/>
                <a:gd name="connsiteY2" fmla="*/ 411480 h 511492"/>
                <a:gd name="connsiteX3" fmla="*/ 101918 w 447675"/>
                <a:gd name="connsiteY3" fmla="*/ 494348 h 511492"/>
                <a:gd name="connsiteX4" fmla="*/ 119063 w 447675"/>
                <a:gd name="connsiteY4" fmla="*/ 511493 h 511492"/>
                <a:gd name="connsiteX5" fmla="*/ 328613 w 447675"/>
                <a:gd name="connsiteY5" fmla="*/ 511493 h 511492"/>
                <a:gd name="connsiteX6" fmla="*/ 340995 w 447675"/>
                <a:gd name="connsiteY6" fmla="*/ 506730 h 511492"/>
                <a:gd name="connsiteX7" fmla="*/ 345758 w 447675"/>
                <a:gd name="connsiteY7" fmla="*/ 494348 h 511492"/>
                <a:gd name="connsiteX8" fmla="*/ 345758 w 447675"/>
                <a:gd name="connsiteY8" fmla="*/ 411480 h 511492"/>
                <a:gd name="connsiteX9" fmla="*/ 447675 w 447675"/>
                <a:gd name="connsiteY9" fmla="*/ 223838 h 511492"/>
                <a:gd name="connsiteX10" fmla="*/ 223838 w 447675"/>
                <a:gd name="connsiteY10" fmla="*/ 0 h 511492"/>
                <a:gd name="connsiteX11" fmla="*/ 319088 w 447675"/>
                <a:gd name="connsiteY11" fmla="*/ 386715 h 511492"/>
                <a:gd name="connsiteX12" fmla="*/ 310515 w 447675"/>
                <a:gd name="connsiteY12" fmla="*/ 401955 h 511492"/>
                <a:gd name="connsiteX13" fmla="*/ 310515 w 447675"/>
                <a:gd name="connsiteY13" fmla="*/ 477203 h 511492"/>
                <a:gd name="connsiteX14" fmla="*/ 238125 w 447675"/>
                <a:gd name="connsiteY14" fmla="*/ 477203 h 511492"/>
                <a:gd name="connsiteX15" fmla="*/ 238125 w 447675"/>
                <a:gd name="connsiteY15" fmla="*/ 353378 h 511492"/>
                <a:gd name="connsiteX16" fmla="*/ 299085 w 447675"/>
                <a:gd name="connsiteY16" fmla="*/ 292418 h 511492"/>
                <a:gd name="connsiteX17" fmla="*/ 299085 w 447675"/>
                <a:gd name="connsiteY17" fmla="*/ 267653 h 511492"/>
                <a:gd name="connsiteX18" fmla="*/ 274320 w 447675"/>
                <a:gd name="connsiteY18" fmla="*/ 267653 h 511492"/>
                <a:gd name="connsiteX19" fmla="*/ 220027 w 447675"/>
                <a:gd name="connsiteY19" fmla="*/ 321945 h 511492"/>
                <a:gd name="connsiteX20" fmla="*/ 166688 w 447675"/>
                <a:gd name="connsiteY20" fmla="*/ 267653 h 511492"/>
                <a:gd name="connsiteX21" fmla="*/ 141923 w 447675"/>
                <a:gd name="connsiteY21" fmla="*/ 267653 h 511492"/>
                <a:gd name="connsiteX22" fmla="*/ 141923 w 447675"/>
                <a:gd name="connsiteY22" fmla="*/ 292418 h 511492"/>
                <a:gd name="connsiteX23" fmla="*/ 202883 w 447675"/>
                <a:gd name="connsiteY23" fmla="*/ 353378 h 511492"/>
                <a:gd name="connsiteX24" fmla="*/ 202883 w 447675"/>
                <a:gd name="connsiteY24" fmla="*/ 476250 h 511492"/>
                <a:gd name="connsiteX25" fmla="*/ 136208 w 447675"/>
                <a:gd name="connsiteY25" fmla="*/ 476250 h 511492"/>
                <a:gd name="connsiteX26" fmla="*/ 136208 w 447675"/>
                <a:gd name="connsiteY26" fmla="*/ 401003 h 511492"/>
                <a:gd name="connsiteX27" fmla="*/ 127635 w 447675"/>
                <a:gd name="connsiteY27" fmla="*/ 385763 h 511492"/>
                <a:gd name="connsiteX28" fmla="*/ 34290 w 447675"/>
                <a:gd name="connsiteY28" fmla="*/ 222885 h 511492"/>
                <a:gd name="connsiteX29" fmla="*/ 223838 w 447675"/>
                <a:gd name="connsiteY29" fmla="*/ 34290 h 511492"/>
                <a:gd name="connsiteX30" fmla="*/ 413385 w 447675"/>
                <a:gd name="connsiteY30" fmla="*/ 223838 h 511492"/>
                <a:gd name="connsiteX31" fmla="*/ 319088 w 447675"/>
                <a:gd name="connsiteY31" fmla="*/ 386715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7675" h="511492">
                  <a:moveTo>
                    <a:pt x="223838" y="0"/>
                  </a:moveTo>
                  <a:cubicBezTo>
                    <a:pt x="100013" y="0"/>
                    <a:pt x="0" y="100013"/>
                    <a:pt x="0" y="223838"/>
                  </a:cubicBezTo>
                  <a:cubicBezTo>
                    <a:pt x="0" y="299085"/>
                    <a:pt x="39052" y="370523"/>
                    <a:pt x="101918" y="411480"/>
                  </a:cubicBezTo>
                  <a:lnTo>
                    <a:pt x="101918" y="494348"/>
                  </a:lnTo>
                  <a:cubicBezTo>
                    <a:pt x="101918" y="503873"/>
                    <a:pt x="109538" y="511493"/>
                    <a:pt x="119063" y="511493"/>
                  </a:cubicBezTo>
                  <a:lnTo>
                    <a:pt x="328613" y="511493"/>
                  </a:lnTo>
                  <a:cubicBezTo>
                    <a:pt x="333375" y="511493"/>
                    <a:pt x="337185" y="509588"/>
                    <a:pt x="340995" y="506730"/>
                  </a:cubicBezTo>
                  <a:cubicBezTo>
                    <a:pt x="343853" y="503873"/>
                    <a:pt x="345758" y="499110"/>
                    <a:pt x="345758" y="494348"/>
                  </a:cubicBezTo>
                  <a:lnTo>
                    <a:pt x="345758" y="411480"/>
                  </a:lnTo>
                  <a:cubicBezTo>
                    <a:pt x="408623" y="370523"/>
                    <a:pt x="447675" y="299085"/>
                    <a:pt x="447675" y="223838"/>
                  </a:cubicBezTo>
                  <a:cubicBezTo>
                    <a:pt x="447675" y="100013"/>
                    <a:pt x="347663" y="0"/>
                    <a:pt x="223838" y="0"/>
                  </a:cubicBezTo>
                  <a:close/>
                  <a:moveTo>
                    <a:pt x="319088" y="386715"/>
                  </a:moveTo>
                  <a:cubicBezTo>
                    <a:pt x="313373" y="389573"/>
                    <a:pt x="310515" y="395288"/>
                    <a:pt x="310515" y="401955"/>
                  </a:cubicBezTo>
                  <a:lnTo>
                    <a:pt x="310515" y="477203"/>
                  </a:lnTo>
                  <a:lnTo>
                    <a:pt x="238125" y="477203"/>
                  </a:lnTo>
                  <a:lnTo>
                    <a:pt x="238125" y="353378"/>
                  </a:lnTo>
                  <a:lnTo>
                    <a:pt x="299085" y="292418"/>
                  </a:lnTo>
                  <a:cubicBezTo>
                    <a:pt x="305753" y="285750"/>
                    <a:pt x="305753" y="274320"/>
                    <a:pt x="299085" y="267653"/>
                  </a:cubicBezTo>
                  <a:cubicBezTo>
                    <a:pt x="292417" y="260985"/>
                    <a:pt x="280988" y="260985"/>
                    <a:pt x="274320" y="267653"/>
                  </a:cubicBezTo>
                  <a:lnTo>
                    <a:pt x="220027" y="321945"/>
                  </a:lnTo>
                  <a:lnTo>
                    <a:pt x="166688" y="267653"/>
                  </a:lnTo>
                  <a:cubicBezTo>
                    <a:pt x="160020" y="260985"/>
                    <a:pt x="148590" y="260985"/>
                    <a:pt x="141923" y="267653"/>
                  </a:cubicBezTo>
                  <a:cubicBezTo>
                    <a:pt x="135255" y="274320"/>
                    <a:pt x="135255" y="285750"/>
                    <a:pt x="141923" y="292418"/>
                  </a:cubicBezTo>
                  <a:lnTo>
                    <a:pt x="202883" y="353378"/>
                  </a:lnTo>
                  <a:lnTo>
                    <a:pt x="202883" y="476250"/>
                  </a:lnTo>
                  <a:lnTo>
                    <a:pt x="136208" y="476250"/>
                  </a:lnTo>
                  <a:lnTo>
                    <a:pt x="136208" y="401003"/>
                  </a:lnTo>
                  <a:cubicBezTo>
                    <a:pt x="136208" y="395288"/>
                    <a:pt x="133350" y="389573"/>
                    <a:pt x="127635" y="385763"/>
                  </a:cubicBezTo>
                  <a:cubicBezTo>
                    <a:pt x="69532" y="351473"/>
                    <a:pt x="34290" y="289560"/>
                    <a:pt x="34290" y="222885"/>
                  </a:cubicBezTo>
                  <a:cubicBezTo>
                    <a:pt x="34290" y="119063"/>
                    <a:pt x="120015" y="34290"/>
                    <a:pt x="223838" y="34290"/>
                  </a:cubicBezTo>
                  <a:cubicBezTo>
                    <a:pt x="327660" y="34290"/>
                    <a:pt x="413385" y="119063"/>
                    <a:pt x="413385" y="223838"/>
                  </a:cubicBezTo>
                  <a:cubicBezTo>
                    <a:pt x="413385" y="290513"/>
                    <a:pt x="377190" y="352425"/>
                    <a:pt x="319088" y="386715"/>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Tree>
    <p:extLst>
      <p:ext uri="{BB962C8B-B14F-4D97-AF65-F5344CB8AC3E}">
        <p14:creationId xmlns:p14="http://schemas.microsoft.com/office/powerpoint/2010/main" val="930443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robot&#10;&#10;Description automatically generated">
            <a:extLst>
              <a:ext uri="{FF2B5EF4-FFF2-40B4-BE49-F238E27FC236}">
                <a16:creationId xmlns:a16="http://schemas.microsoft.com/office/drawing/2014/main" id="{F732CD52-AE3B-FC72-51F8-699753BF8A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00" t="972" r="900" b="972"/>
          <a:stretch/>
        </p:blipFill>
        <p:spPr>
          <a:xfrm>
            <a:off x="-1" y="0"/>
            <a:ext cx="9144001" cy="5143500"/>
          </a:xfrm>
          <a:prstGeom prst="rect">
            <a:avLst/>
          </a:prstGeom>
        </p:spPr>
      </p:pic>
      <p:grpSp>
        <p:nvGrpSpPr>
          <p:cNvPr id="47" name="Group 46" hidden="1">
            <a:extLst>
              <a:ext uri="{FF2B5EF4-FFF2-40B4-BE49-F238E27FC236}">
                <a16:creationId xmlns:a16="http://schemas.microsoft.com/office/drawing/2014/main" id="{A66C2410-9B34-C7D7-BE9C-E52B27DF3E1F}"/>
              </a:ext>
            </a:extLst>
          </p:cNvPr>
          <p:cNvGrpSpPr/>
          <p:nvPr/>
        </p:nvGrpSpPr>
        <p:grpSpPr>
          <a:xfrm>
            <a:off x="1206726" y="1239926"/>
            <a:ext cx="6730551" cy="3536119"/>
            <a:chOff x="3795097" y="1236685"/>
            <a:chExt cx="4988929" cy="2621101"/>
          </a:xfrm>
        </p:grpSpPr>
        <p:pic>
          <p:nvPicPr>
            <p:cNvPr id="48" name="Object 3" descr="preencoded.png">
              <a:extLst>
                <a:ext uri="{FF2B5EF4-FFF2-40B4-BE49-F238E27FC236}">
                  <a16:creationId xmlns:a16="http://schemas.microsoft.com/office/drawing/2014/main" id="{A4D570B2-114E-2E27-A040-FAB235DD1F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85895" y="2255486"/>
              <a:ext cx="1271270" cy="642777"/>
            </a:xfrm>
            <a:prstGeom prst="rect">
              <a:avLst/>
            </a:prstGeom>
          </p:spPr>
        </p:pic>
        <p:pic>
          <p:nvPicPr>
            <p:cNvPr id="49" name="Object 4" descr="preencoded.png">
              <a:extLst>
                <a:ext uri="{FF2B5EF4-FFF2-40B4-BE49-F238E27FC236}">
                  <a16:creationId xmlns:a16="http://schemas.microsoft.com/office/drawing/2014/main" id="{71609866-CA20-88D5-C305-3A22E0F803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86840" y="1544450"/>
              <a:ext cx="1928330" cy="635635"/>
            </a:xfrm>
            <a:prstGeom prst="rect">
              <a:avLst/>
            </a:prstGeom>
          </p:spPr>
        </p:pic>
        <p:pic>
          <p:nvPicPr>
            <p:cNvPr id="50" name="Object 5" descr="preencoded.png">
              <a:extLst>
                <a:ext uri="{FF2B5EF4-FFF2-40B4-BE49-F238E27FC236}">
                  <a16:creationId xmlns:a16="http://schemas.microsoft.com/office/drawing/2014/main" id="{D434C2FC-E85D-3007-615A-ADB75F8B5C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99429" y="3037121"/>
              <a:ext cx="471370" cy="128555"/>
            </a:xfrm>
            <a:prstGeom prst="rect">
              <a:avLst/>
            </a:prstGeom>
          </p:spPr>
        </p:pic>
        <p:pic>
          <p:nvPicPr>
            <p:cNvPr id="51" name="Object 6" descr="preencoded.png">
              <a:extLst>
                <a:ext uri="{FF2B5EF4-FFF2-40B4-BE49-F238E27FC236}">
                  <a16:creationId xmlns:a16="http://schemas.microsoft.com/office/drawing/2014/main" id="{3BFDFE09-0C9D-BD5B-9A08-EEC26EF0397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6428" y="2950756"/>
              <a:ext cx="642777" cy="128555"/>
            </a:xfrm>
            <a:prstGeom prst="rect">
              <a:avLst/>
            </a:prstGeom>
          </p:spPr>
        </p:pic>
        <p:pic>
          <p:nvPicPr>
            <p:cNvPr id="52" name="Object 7" descr="preencoded.png">
              <a:extLst>
                <a:ext uri="{FF2B5EF4-FFF2-40B4-BE49-F238E27FC236}">
                  <a16:creationId xmlns:a16="http://schemas.microsoft.com/office/drawing/2014/main" id="{F09334E5-AE2A-8FC5-3B24-41216DE423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81679" y="1985234"/>
              <a:ext cx="128555" cy="1464103"/>
            </a:xfrm>
            <a:prstGeom prst="rect">
              <a:avLst/>
            </a:prstGeom>
          </p:spPr>
        </p:pic>
        <p:pic>
          <p:nvPicPr>
            <p:cNvPr id="53" name="Object 8" descr="preencoded.png">
              <a:extLst>
                <a:ext uri="{FF2B5EF4-FFF2-40B4-BE49-F238E27FC236}">
                  <a16:creationId xmlns:a16="http://schemas.microsoft.com/office/drawing/2014/main" id="{DC139E06-EE0D-9CA3-A56D-770F413B405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63983" y="3350706"/>
              <a:ext cx="1599800" cy="128555"/>
            </a:xfrm>
            <a:prstGeom prst="rect">
              <a:avLst/>
            </a:prstGeom>
          </p:spPr>
        </p:pic>
        <p:pic>
          <p:nvPicPr>
            <p:cNvPr id="54" name="Object 9" descr="preencoded.png">
              <a:extLst>
                <a:ext uri="{FF2B5EF4-FFF2-40B4-BE49-F238E27FC236}">
                  <a16:creationId xmlns:a16="http://schemas.microsoft.com/office/drawing/2014/main" id="{2ACC5731-3370-39B9-2F09-5EDD430E6B7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795097" y="2436535"/>
              <a:ext cx="1735497" cy="128555"/>
            </a:xfrm>
            <a:prstGeom prst="rect">
              <a:avLst/>
            </a:prstGeom>
          </p:spPr>
        </p:pic>
        <p:pic>
          <p:nvPicPr>
            <p:cNvPr id="55" name="Object 10" descr="preencoded.png">
              <a:extLst>
                <a:ext uri="{FF2B5EF4-FFF2-40B4-BE49-F238E27FC236}">
                  <a16:creationId xmlns:a16="http://schemas.microsoft.com/office/drawing/2014/main" id="{29148E83-190A-CAEE-7ABF-7C722930903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140108" y="2779349"/>
              <a:ext cx="1049869" cy="128555"/>
            </a:xfrm>
            <a:prstGeom prst="rect">
              <a:avLst/>
            </a:prstGeom>
          </p:spPr>
        </p:pic>
        <p:pic>
          <p:nvPicPr>
            <p:cNvPr id="56" name="Object 11" descr="preencoded.png">
              <a:extLst>
                <a:ext uri="{FF2B5EF4-FFF2-40B4-BE49-F238E27FC236}">
                  <a16:creationId xmlns:a16="http://schemas.microsoft.com/office/drawing/2014/main" id="{969CC177-DA1F-7074-0F9B-B501D311FD0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252557" y="3722088"/>
              <a:ext cx="1706930" cy="135698"/>
            </a:xfrm>
            <a:prstGeom prst="rect">
              <a:avLst/>
            </a:prstGeom>
          </p:spPr>
        </p:pic>
        <p:pic>
          <p:nvPicPr>
            <p:cNvPr id="57" name="Object 12" descr="preencoded.png">
              <a:extLst>
                <a:ext uri="{FF2B5EF4-FFF2-40B4-BE49-F238E27FC236}">
                  <a16:creationId xmlns:a16="http://schemas.microsoft.com/office/drawing/2014/main" id="{2B7B8A9E-FD54-64EE-CE3A-EABB809203C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452693" y="3236435"/>
              <a:ext cx="1057011" cy="128555"/>
            </a:xfrm>
            <a:prstGeom prst="rect">
              <a:avLst/>
            </a:prstGeom>
          </p:spPr>
        </p:pic>
        <p:pic>
          <p:nvPicPr>
            <p:cNvPr id="58" name="Object 13" descr="preencoded.png">
              <a:extLst>
                <a:ext uri="{FF2B5EF4-FFF2-40B4-BE49-F238E27FC236}">
                  <a16:creationId xmlns:a16="http://schemas.microsoft.com/office/drawing/2014/main" id="{43A4E685-1512-AED8-668E-684C92233178}"/>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887763" y="2093721"/>
              <a:ext cx="1271270" cy="128555"/>
            </a:xfrm>
            <a:prstGeom prst="rect">
              <a:avLst/>
            </a:prstGeom>
          </p:spPr>
        </p:pic>
        <p:pic>
          <p:nvPicPr>
            <p:cNvPr id="59" name="Object 14" descr="preencoded.png">
              <a:extLst>
                <a:ext uri="{FF2B5EF4-FFF2-40B4-BE49-F238E27FC236}">
                  <a16:creationId xmlns:a16="http://schemas.microsoft.com/office/drawing/2014/main" id="{35FFC0D1-6DD8-F790-EE92-F2F4DE023F2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504989" y="2607942"/>
              <a:ext cx="692771" cy="128555"/>
            </a:xfrm>
            <a:prstGeom prst="rect">
              <a:avLst/>
            </a:prstGeom>
          </p:spPr>
        </p:pic>
        <p:pic>
          <p:nvPicPr>
            <p:cNvPr id="60" name="Object 15" descr="preencoded.png">
              <a:extLst>
                <a:ext uri="{FF2B5EF4-FFF2-40B4-BE49-F238E27FC236}">
                  <a16:creationId xmlns:a16="http://schemas.microsoft.com/office/drawing/2014/main" id="{06C9AD7D-E6CB-423E-35C6-75F83843D8A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313692" y="1254896"/>
              <a:ext cx="128555" cy="2264003"/>
            </a:xfrm>
            <a:prstGeom prst="rect">
              <a:avLst/>
            </a:prstGeom>
          </p:spPr>
        </p:pic>
        <p:pic>
          <p:nvPicPr>
            <p:cNvPr id="61" name="Object 16" descr="preencoded.png">
              <a:extLst>
                <a:ext uri="{FF2B5EF4-FFF2-40B4-BE49-F238E27FC236}">
                  <a16:creationId xmlns:a16="http://schemas.microsoft.com/office/drawing/2014/main" id="{DBB74489-0E4E-230C-CB8D-B114CB40A74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889443" y="1236685"/>
              <a:ext cx="949881" cy="128555"/>
            </a:xfrm>
            <a:prstGeom prst="rect">
              <a:avLst/>
            </a:prstGeom>
          </p:spPr>
        </p:pic>
        <p:pic>
          <p:nvPicPr>
            <p:cNvPr id="62" name="Object 17" descr="preencoded.png">
              <a:extLst>
                <a:ext uri="{FF2B5EF4-FFF2-40B4-BE49-F238E27FC236}">
                  <a16:creationId xmlns:a16="http://schemas.microsoft.com/office/drawing/2014/main" id="{C28DDEB3-7816-FD1F-A50F-4FE5AEDCA4C2}"/>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4162069" y="1779475"/>
              <a:ext cx="978449" cy="128555"/>
            </a:xfrm>
            <a:prstGeom prst="rect">
              <a:avLst/>
            </a:prstGeom>
          </p:spPr>
        </p:pic>
        <p:pic>
          <p:nvPicPr>
            <p:cNvPr id="63" name="Object 18" descr="preencoded.png">
              <a:extLst>
                <a:ext uri="{FF2B5EF4-FFF2-40B4-BE49-F238E27FC236}">
                  <a16:creationId xmlns:a16="http://schemas.microsoft.com/office/drawing/2014/main" id="{167BDAB2-F93E-FEED-E45C-F03AA555AAD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627117" y="1820040"/>
              <a:ext cx="128555" cy="535647"/>
            </a:xfrm>
            <a:prstGeom prst="rect">
              <a:avLst/>
            </a:prstGeom>
          </p:spPr>
        </p:pic>
        <p:pic>
          <p:nvPicPr>
            <p:cNvPr id="64" name="Object 19" descr="preencoded.png">
              <a:extLst>
                <a:ext uri="{FF2B5EF4-FFF2-40B4-BE49-F238E27FC236}">
                  <a16:creationId xmlns:a16="http://schemas.microsoft.com/office/drawing/2014/main" id="{DC975735-4632-8A70-13C3-95DB95DE973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288999" y="1608067"/>
              <a:ext cx="778474" cy="128555"/>
            </a:xfrm>
            <a:prstGeom prst="rect">
              <a:avLst/>
            </a:prstGeom>
          </p:spPr>
        </p:pic>
        <p:pic>
          <p:nvPicPr>
            <p:cNvPr id="65" name="Object 20" descr="preencoded.png">
              <a:extLst>
                <a:ext uri="{FF2B5EF4-FFF2-40B4-BE49-F238E27FC236}">
                  <a16:creationId xmlns:a16="http://schemas.microsoft.com/office/drawing/2014/main" id="{AFA2682D-BECB-E4E6-9C9A-34512014997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628135" y="2900691"/>
              <a:ext cx="128555" cy="885604"/>
            </a:xfrm>
            <a:prstGeom prst="rect">
              <a:avLst/>
            </a:prstGeom>
          </p:spPr>
        </p:pic>
        <p:pic>
          <p:nvPicPr>
            <p:cNvPr id="66" name="Object 21" descr="preencoded.png">
              <a:extLst>
                <a:ext uri="{FF2B5EF4-FFF2-40B4-BE49-F238E27FC236}">
                  <a16:creationId xmlns:a16="http://schemas.microsoft.com/office/drawing/2014/main" id="{36E3F3CB-4365-6C3E-E4A7-52239011A015}"/>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8655471" y="1939311"/>
              <a:ext cx="128555" cy="1728356"/>
            </a:xfrm>
            <a:prstGeom prst="rect">
              <a:avLst/>
            </a:prstGeom>
          </p:spPr>
        </p:pic>
        <p:pic>
          <p:nvPicPr>
            <p:cNvPr id="67" name="Object 22" descr="preencoded.png">
              <a:extLst>
                <a:ext uri="{FF2B5EF4-FFF2-40B4-BE49-F238E27FC236}">
                  <a16:creationId xmlns:a16="http://schemas.microsoft.com/office/drawing/2014/main" id="{0E45C3B7-CFC2-1746-346E-776BC23B0741}"/>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4286964" y="1350957"/>
              <a:ext cx="1299838" cy="128555"/>
            </a:xfrm>
            <a:prstGeom prst="rect">
              <a:avLst/>
            </a:prstGeom>
          </p:spPr>
        </p:pic>
        <p:pic>
          <p:nvPicPr>
            <p:cNvPr id="68" name="Object 23" descr="preencoded.png">
              <a:extLst>
                <a:ext uri="{FF2B5EF4-FFF2-40B4-BE49-F238E27FC236}">
                  <a16:creationId xmlns:a16="http://schemas.microsoft.com/office/drawing/2014/main" id="{688F59CC-2E43-B90D-B8ED-B5DAA65148B8}"/>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940382" y="1265253"/>
              <a:ext cx="1099862" cy="128555"/>
            </a:xfrm>
            <a:prstGeom prst="rect">
              <a:avLst/>
            </a:prstGeom>
          </p:spPr>
        </p:pic>
      </p:grpSp>
      <p:sp>
        <p:nvSpPr>
          <p:cNvPr id="3" name="Rectangle 2">
            <a:extLst>
              <a:ext uri="{FF2B5EF4-FFF2-40B4-BE49-F238E27FC236}">
                <a16:creationId xmlns:a16="http://schemas.microsoft.com/office/drawing/2014/main" id="{63C505D5-A0F0-7FFE-136B-E0B06A02951D}"/>
              </a:ext>
            </a:extLst>
          </p:cNvPr>
          <p:cNvSpPr>
            <a:spLocks/>
          </p:cNvSpPr>
          <p:nvPr/>
        </p:nvSpPr>
        <p:spPr>
          <a:xfrm>
            <a:off x="0" y="0"/>
            <a:ext cx="9144000" cy="51435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PH" sz="1600" dirty="0">
              <a:ea typeface="Meiryo" panose="020B0604030504040204" pitchFamily="34" charset="-128"/>
            </a:endParaRPr>
          </a:p>
        </p:txBody>
      </p:sp>
      <p:sp>
        <p:nvSpPr>
          <p:cNvPr id="2" name="Title 1">
            <a:extLst>
              <a:ext uri="{FF2B5EF4-FFF2-40B4-BE49-F238E27FC236}">
                <a16:creationId xmlns:a16="http://schemas.microsoft.com/office/drawing/2014/main" id="{41A5B42E-6534-4F53-275C-3588C87B9AE8}"/>
              </a:ext>
            </a:extLst>
          </p:cNvPr>
          <p:cNvSpPr>
            <a:spLocks noGrp="1"/>
          </p:cNvSpPr>
          <p:nvPr>
            <p:ph type="title"/>
          </p:nvPr>
        </p:nvSpPr>
        <p:spPr>
          <a:xfrm>
            <a:off x="368490" y="365760"/>
            <a:ext cx="8407020" cy="398571"/>
          </a:xfrm>
        </p:spPr>
        <p:txBody>
          <a:bodyPr rtlCol="0"/>
          <a:lstStyle/>
          <a:p>
            <a:pPr rtl="0"/>
            <a:r>
              <a:rPr lang="ja-JP" altLang="en-US" dirty="0">
                <a:solidFill>
                  <a:schemeClr val="bg1"/>
                </a:solidFill>
                <a:ea typeface="Meiryo" panose="020B0604030504040204" pitchFamily="34" charset="-128"/>
              </a:rPr>
              <a:t>インダストリー </a:t>
            </a:r>
            <a:r>
              <a:rPr lang="en-US" altLang="ja-JP" dirty="0">
                <a:solidFill>
                  <a:schemeClr val="bg1"/>
                </a:solidFill>
                <a:ea typeface="Meiryo" panose="020B0604030504040204" pitchFamily="34" charset="-128"/>
              </a:rPr>
              <a:t>4.0 </a:t>
            </a:r>
            <a:r>
              <a:rPr lang="ja-JP" altLang="en-US" dirty="0">
                <a:solidFill>
                  <a:schemeClr val="bg1"/>
                </a:solidFill>
                <a:ea typeface="Meiryo" panose="020B0604030504040204" pitchFamily="34" charset="-128"/>
              </a:rPr>
              <a:t>の今後の雇用に与える影響</a:t>
            </a:r>
          </a:p>
        </p:txBody>
      </p:sp>
      <p:sp>
        <p:nvSpPr>
          <p:cNvPr id="4" name="Title 5">
            <a:extLst>
              <a:ext uri="{FF2B5EF4-FFF2-40B4-BE49-F238E27FC236}">
                <a16:creationId xmlns:a16="http://schemas.microsoft.com/office/drawing/2014/main" id="{7E7FBF7B-AF9F-0519-D261-33B99B695102}"/>
              </a:ext>
            </a:extLst>
          </p:cNvPr>
          <p:cNvSpPr txBox="1">
            <a:spLocks/>
          </p:cNvSpPr>
          <p:nvPr/>
        </p:nvSpPr>
        <p:spPr>
          <a:xfrm>
            <a:off x="368489" y="4919002"/>
            <a:ext cx="8407020" cy="92333"/>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600" dirty="0">
                <a:solidFill>
                  <a:schemeClr val="bg1"/>
                </a:solidFill>
                <a:ea typeface="Meiryo" panose="020B0604030504040204" pitchFamily="34" charset="-128"/>
                <a:cs typeface="+mj-cs"/>
              </a:rPr>
              <a:t>画像提供</a:t>
            </a:r>
            <a:r>
              <a:rPr lang="en-US" altLang="ja-JP" sz="600" dirty="0">
                <a:solidFill>
                  <a:schemeClr val="bg1"/>
                </a:solidFill>
                <a:ea typeface="Meiryo" panose="020B0604030504040204" pitchFamily="34" charset="-128"/>
                <a:cs typeface="+mj-cs"/>
              </a:rPr>
              <a:t>: Adobe Stock</a:t>
            </a:r>
          </a:p>
        </p:txBody>
      </p:sp>
      <p:sp>
        <p:nvSpPr>
          <p:cNvPr id="5" name="Title 5">
            <a:extLst>
              <a:ext uri="{FF2B5EF4-FFF2-40B4-BE49-F238E27FC236}">
                <a16:creationId xmlns:a16="http://schemas.microsoft.com/office/drawing/2014/main" id="{6C878561-D1B3-3EF7-305D-B9D86C8C19AD}"/>
              </a:ext>
            </a:extLst>
          </p:cNvPr>
          <p:cNvSpPr txBox="1">
            <a:spLocks/>
          </p:cNvSpPr>
          <p:nvPr/>
        </p:nvSpPr>
        <p:spPr>
          <a:xfrm>
            <a:off x="1781255" y="1348206"/>
            <a:ext cx="1753608"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ブロックチェーン開発者</a:t>
            </a:r>
          </a:p>
        </p:txBody>
      </p:sp>
      <p:sp>
        <p:nvSpPr>
          <p:cNvPr id="8" name="Title 5">
            <a:extLst>
              <a:ext uri="{FF2B5EF4-FFF2-40B4-BE49-F238E27FC236}">
                <a16:creationId xmlns:a16="http://schemas.microsoft.com/office/drawing/2014/main" id="{B33BB3E5-BCC7-BC72-91B0-125CCD3A3930}"/>
              </a:ext>
            </a:extLst>
          </p:cNvPr>
          <p:cNvSpPr txBox="1">
            <a:spLocks/>
          </p:cNvSpPr>
          <p:nvPr/>
        </p:nvSpPr>
        <p:spPr>
          <a:xfrm>
            <a:off x="3889610" y="1342052"/>
            <a:ext cx="1604602"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エネルギーエンジニア</a:t>
            </a:r>
          </a:p>
        </p:txBody>
      </p:sp>
      <p:sp>
        <p:nvSpPr>
          <p:cNvPr id="9" name="Title 5">
            <a:extLst>
              <a:ext uri="{FF2B5EF4-FFF2-40B4-BE49-F238E27FC236}">
                <a16:creationId xmlns:a16="http://schemas.microsoft.com/office/drawing/2014/main" id="{2AF485DB-7F82-D9E0-D954-8CB42B2DF418}"/>
              </a:ext>
            </a:extLst>
          </p:cNvPr>
          <p:cNvSpPr txBox="1">
            <a:spLocks/>
          </p:cNvSpPr>
          <p:nvPr/>
        </p:nvSpPr>
        <p:spPr>
          <a:xfrm>
            <a:off x="6053558" y="1842263"/>
            <a:ext cx="1977909"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en-US" altLang="ja-JP" sz="1200" b="1" dirty="0">
                <a:solidFill>
                  <a:schemeClr val="bg1"/>
                </a:solidFill>
                <a:ea typeface="Meiryo" panose="020B0604030504040204" pitchFamily="34" charset="-128"/>
                <a:cs typeface="+mj-cs"/>
              </a:rPr>
              <a:t>AI </a:t>
            </a:r>
            <a:r>
              <a:rPr lang="ja-JP" altLang="en-US" sz="1200" b="1" dirty="0">
                <a:solidFill>
                  <a:schemeClr val="bg1"/>
                </a:solidFill>
                <a:ea typeface="Meiryo" panose="020B0604030504040204" pitchFamily="34" charset="-128"/>
                <a:cs typeface="+mj-cs"/>
              </a:rPr>
              <a:t>セーフティエンジニア</a:t>
            </a:r>
          </a:p>
        </p:txBody>
      </p:sp>
      <p:sp>
        <p:nvSpPr>
          <p:cNvPr id="10" name="Title 5">
            <a:extLst>
              <a:ext uri="{FF2B5EF4-FFF2-40B4-BE49-F238E27FC236}">
                <a16:creationId xmlns:a16="http://schemas.microsoft.com/office/drawing/2014/main" id="{7CD7528E-9818-2CB6-F1F7-C9D029F5236B}"/>
              </a:ext>
            </a:extLst>
          </p:cNvPr>
          <p:cNvSpPr txBox="1">
            <a:spLocks/>
          </p:cNvSpPr>
          <p:nvPr/>
        </p:nvSpPr>
        <p:spPr>
          <a:xfrm>
            <a:off x="1563515" y="1842263"/>
            <a:ext cx="156423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遺伝子工学エンジニア</a:t>
            </a:r>
          </a:p>
        </p:txBody>
      </p:sp>
      <p:sp>
        <p:nvSpPr>
          <p:cNvPr id="11" name="Title 5">
            <a:extLst>
              <a:ext uri="{FF2B5EF4-FFF2-40B4-BE49-F238E27FC236}">
                <a16:creationId xmlns:a16="http://schemas.microsoft.com/office/drawing/2014/main" id="{86A73D50-EF81-36AF-9179-E7DE74BCCA08}"/>
              </a:ext>
            </a:extLst>
          </p:cNvPr>
          <p:cNvSpPr txBox="1">
            <a:spLocks/>
          </p:cNvSpPr>
          <p:nvPr/>
        </p:nvSpPr>
        <p:spPr>
          <a:xfrm>
            <a:off x="1666909" y="2579814"/>
            <a:ext cx="1644171"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メタバース開発者</a:t>
            </a:r>
          </a:p>
        </p:txBody>
      </p:sp>
      <p:sp>
        <p:nvSpPr>
          <p:cNvPr id="12" name="Title 5">
            <a:extLst>
              <a:ext uri="{FF2B5EF4-FFF2-40B4-BE49-F238E27FC236}">
                <a16:creationId xmlns:a16="http://schemas.microsoft.com/office/drawing/2014/main" id="{58BFAEE8-FB96-0A44-BC3A-8DEF3C1180C4}"/>
              </a:ext>
            </a:extLst>
          </p:cNvPr>
          <p:cNvSpPr txBox="1">
            <a:spLocks/>
          </p:cNvSpPr>
          <p:nvPr/>
        </p:nvSpPr>
        <p:spPr>
          <a:xfrm rot="5400000">
            <a:off x="310190" y="3019064"/>
            <a:ext cx="2214418"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自走式車両エンジニア</a:t>
            </a:r>
          </a:p>
        </p:txBody>
      </p:sp>
      <p:sp>
        <p:nvSpPr>
          <p:cNvPr id="13" name="Title 5">
            <a:extLst>
              <a:ext uri="{FF2B5EF4-FFF2-40B4-BE49-F238E27FC236}">
                <a16:creationId xmlns:a16="http://schemas.microsoft.com/office/drawing/2014/main" id="{09CFF384-70C0-7BEC-3229-972C87FC7DA6}"/>
              </a:ext>
            </a:extLst>
          </p:cNvPr>
          <p:cNvSpPr txBox="1">
            <a:spLocks/>
          </p:cNvSpPr>
          <p:nvPr/>
        </p:nvSpPr>
        <p:spPr>
          <a:xfrm>
            <a:off x="2113862" y="3758976"/>
            <a:ext cx="182346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ロボット工学エンジニア</a:t>
            </a:r>
          </a:p>
        </p:txBody>
      </p:sp>
      <p:sp>
        <p:nvSpPr>
          <p:cNvPr id="14" name="Title 5">
            <a:extLst>
              <a:ext uri="{FF2B5EF4-FFF2-40B4-BE49-F238E27FC236}">
                <a16:creationId xmlns:a16="http://schemas.microsoft.com/office/drawing/2014/main" id="{082FFA0F-21DD-60D9-476D-C2454F4CAC95}"/>
              </a:ext>
            </a:extLst>
          </p:cNvPr>
          <p:cNvSpPr txBox="1">
            <a:spLocks/>
          </p:cNvSpPr>
          <p:nvPr/>
        </p:nvSpPr>
        <p:spPr>
          <a:xfrm>
            <a:off x="4067129" y="3758976"/>
            <a:ext cx="2061238"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スマートシティ プランナー</a:t>
            </a:r>
          </a:p>
        </p:txBody>
      </p:sp>
      <p:sp>
        <p:nvSpPr>
          <p:cNvPr id="16" name="Title 5">
            <a:extLst>
              <a:ext uri="{FF2B5EF4-FFF2-40B4-BE49-F238E27FC236}">
                <a16:creationId xmlns:a16="http://schemas.microsoft.com/office/drawing/2014/main" id="{4C799D59-CB63-4E36-7820-B3416F348873}"/>
              </a:ext>
            </a:extLst>
          </p:cNvPr>
          <p:cNvSpPr txBox="1">
            <a:spLocks/>
          </p:cNvSpPr>
          <p:nvPr/>
        </p:nvSpPr>
        <p:spPr>
          <a:xfrm>
            <a:off x="1763708" y="3256878"/>
            <a:ext cx="1592001"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ナノテクノロジー学者</a:t>
            </a:r>
          </a:p>
        </p:txBody>
      </p:sp>
      <p:sp>
        <p:nvSpPr>
          <p:cNvPr id="17" name="Title 5">
            <a:extLst>
              <a:ext uri="{FF2B5EF4-FFF2-40B4-BE49-F238E27FC236}">
                <a16:creationId xmlns:a16="http://schemas.microsoft.com/office/drawing/2014/main" id="{87385E9F-1F55-B075-BAB4-192D6036365B}"/>
              </a:ext>
            </a:extLst>
          </p:cNvPr>
          <p:cNvSpPr txBox="1">
            <a:spLocks/>
          </p:cNvSpPr>
          <p:nvPr/>
        </p:nvSpPr>
        <p:spPr>
          <a:xfrm rot="16200000">
            <a:off x="6196137" y="3605438"/>
            <a:ext cx="1920995"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合成生物学エンジニア</a:t>
            </a:r>
          </a:p>
        </p:txBody>
      </p:sp>
      <p:sp>
        <p:nvSpPr>
          <p:cNvPr id="18" name="Title 5">
            <a:extLst>
              <a:ext uri="{FF2B5EF4-FFF2-40B4-BE49-F238E27FC236}">
                <a16:creationId xmlns:a16="http://schemas.microsoft.com/office/drawing/2014/main" id="{FB717716-61B7-6333-6476-17AA20505B11}"/>
              </a:ext>
            </a:extLst>
          </p:cNvPr>
          <p:cNvSpPr txBox="1">
            <a:spLocks/>
          </p:cNvSpPr>
          <p:nvPr/>
        </p:nvSpPr>
        <p:spPr>
          <a:xfrm>
            <a:off x="1570932" y="4316002"/>
            <a:ext cx="2489182"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量子コンピューティングエンジニア</a:t>
            </a:r>
          </a:p>
        </p:txBody>
      </p:sp>
      <p:sp>
        <p:nvSpPr>
          <p:cNvPr id="19" name="Title 5">
            <a:extLst>
              <a:ext uri="{FF2B5EF4-FFF2-40B4-BE49-F238E27FC236}">
                <a16:creationId xmlns:a16="http://schemas.microsoft.com/office/drawing/2014/main" id="{0087DA1E-F558-47C5-B7ED-B35118D876E0}"/>
              </a:ext>
            </a:extLst>
          </p:cNvPr>
          <p:cNvSpPr txBox="1">
            <a:spLocks/>
          </p:cNvSpPr>
          <p:nvPr/>
        </p:nvSpPr>
        <p:spPr>
          <a:xfrm>
            <a:off x="5829971" y="1339936"/>
            <a:ext cx="1604602"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外骨格オペレータ</a:t>
            </a:r>
          </a:p>
        </p:txBody>
      </p:sp>
      <p:sp>
        <p:nvSpPr>
          <p:cNvPr id="20" name="Title 5">
            <a:extLst>
              <a:ext uri="{FF2B5EF4-FFF2-40B4-BE49-F238E27FC236}">
                <a16:creationId xmlns:a16="http://schemas.microsoft.com/office/drawing/2014/main" id="{C11EA49C-877A-E4FC-577E-0FC4E7A80FA6}"/>
              </a:ext>
            </a:extLst>
          </p:cNvPr>
          <p:cNvSpPr txBox="1">
            <a:spLocks/>
          </p:cNvSpPr>
          <p:nvPr/>
        </p:nvSpPr>
        <p:spPr>
          <a:xfrm>
            <a:off x="6136290" y="2526704"/>
            <a:ext cx="1883416"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機械学習エンジニア</a:t>
            </a:r>
          </a:p>
        </p:txBody>
      </p:sp>
      <p:sp>
        <p:nvSpPr>
          <p:cNvPr id="21" name="Title 5">
            <a:extLst>
              <a:ext uri="{FF2B5EF4-FFF2-40B4-BE49-F238E27FC236}">
                <a16:creationId xmlns:a16="http://schemas.microsoft.com/office/drawing/2014/main" id="{D73568C3-2B64-E270-47BB-EEDACC74794D}"/>
              </a:ext>
            </a:extLst>
          </p:cNvPr>
          <p:cNvSpPr txBox="1">
            <a:spLocks/>
          </p:cNvSpPr>
          <p:nvPr/>
        </p:nvSpPr>
        <p:spPr>
          <a:xfrm rot="16200000">
            <a:off x="5531614" y="3402116"/>
            <a:ext cx="1604632" cy="40780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バーチャル リアリティ </a:t>
            </a:r>
            <a:endParaRPr lang="en-US" altLang="ja-JP" sz="1200" b="1" dirty="0">
              <a:solidFill>
                <a:schemeClr val="bg1"/>
              </a:solidFill>
              <a:ea typeface="Meiryo" panose="020B0604030504040204" pitchFamily="34" charset="-128"/>
              <a:cs typeface="+mj-cs"/>
            </a:endParaRPr>
          </a:p>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エンジニア</a:t>
            </a:r>
          </a:p>
        </p:txBody>
      </p:sp>
      <p:sp>
        <p:nvSpPr>
          <p:cNvPr id="22" name="Title 5">
            <a:extLst>
              <a:ext uri="{FF2B5EF4-FFF2-40B4-BE49-F238E27FC236}">
                <a16:creationId xmlns:a16="http://schemas.microsoft.com/office/drawing/2014/main" id="{63671313-2835-684F-DBE0-9B6B72A0402A}"/>
              </a:ext>
            </a:extLst>
          </p:cNvPr>
          <p:cNvSpPr txBox="1">
            <a:spLocks/>
          </p:cNvSpPr>
          <p:nvPr/>
        </p:nvSpPr>
        <p:spPr>
          <a:xfrm rot="16200000">
            <a:off x="6082818" y="3530231"/>
            <a:ext cx="1386875"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エシカルハッカー</a:t>
            </a:r>
          </a:p>
        </p:txBody>
      </p:sp>
      <p:sp>
        <p:nvSpPr>
          <p:cNvPr id="23" name="Title 5">
            <a:extLst>
              <a:ext uri="{FF2B5EF4-FFF2-40B4-BE49-F238E27FC236}">
                <a16:creationId xmlns:a16="http://schemas.microsoft.com/office/drawing/2014/main" id="{99E55F35-898A-60FB-EAFD-B86CB3866E31}"/>
              </a:ext>
            </a:extLst>
          </p:cNvPr>
          <p:cNvSpPr txBox="1">
            <a:spLocks/>
          </p:cNvSpPr>
          <p:nvPr/>
        </p:nvSpPr>
        <p:spPr>
          <a:xfrm rot="16200000">
            <a:off x="6889897" y="3401741"/>
            <a:ext cx="1643855"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人間とコンピュータの相互作用デザイナー</a:t>
            </a:r>
          </a:p>
        </p:txBody>
      </p:sp>
      <p:sp>
        <p:nvSpPr>
          <p:cNvPr id="24" name="Title 5">
            <a:extLst>
              <a:ext uri="{FF2B5EF4-FFF2-40B4-BE49-F238E27FC236}">
                <a16:creationId xmlns:a16="http://schemas.microsoft.com/office/drawing/2014/main" id="{8EBF2F72-11B2-2EB7-F928-386232F7821D}"/>
              </a:ext>
            </a:extLst>
          </p:cNvPr>
          <p:cNvSpPr txBox="1">
            <a:spLocks/>
          </p:cNvSpPr>
          <p:nvPr/>
        </p:nvSpPr>
        <p:spPr>
          <a:xfrm>
            <a:off x="3284922" y="1532872"/>
            <a:ext cx="2761640" cy="2031325"/>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6600" b="1" dirty="0">
                <a:solidFill>
                  <a:schemeClr val="accent1"/>
                </a:solidFill>
                <a:ea typeface="Meiryo" panose="020B0604030504040204" pitchFamily="34" charset="-128"/>
                <a:cs typeface="+mj-cs"/>
              </a:rPr>
              <a:t>今後の </a:t>
            </a:r>
            <a:r>
              <a:rPr lang="en-US" altLang="ja-JP" sz="6600" b="1" dirty="0">
                <a:solidFill>
                  <a:schemeClr val="accent1"/>
                </a:solidFill>
                <a:ea typeface="Meiryo" panose="020B0604030504040204" pitchFamily="34" charset="-128"/>
                <a:cs typeface="+mj-cs"/>
              </a:rPr>
              <a:t>IR4.0</a:t>
            </a:r>
          </a:p>
        </p:txBody>
      </p:sp>
      <p:sp>
        <p:nvSpPr>
          <p:cNvPr id="26" name="Title 5">
            <a:extLst>
              <a:ext uri="{FF2B5EF4-FFF2-40B4-BE49-F238E27FC236}">
                <a16:creationId xmlns:a16="http://schemas.microsoft.com/office/drawing/2014/main" id="{779F72F5-9BB0-D46F-78AE-3E65310B5B37}"/>
              </a:ext>
            </a:extLst>
          </p:cNvPr>
          <p:cNvSpPr txBox="1">
            <a:spLocks/>
          </p:cNvSpPr>
          <p:nvPr/>
        </p:nvSpPr>
        <p:spPr>
          <a:xfrm flipH="1">
            <a:off x="4333346" y="4217934"/>
            <a:ext cx="1977909" cy="40780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サイバーセキュリティ</a:t>
            </a:r>
            <a:endParaRPr lang="en-US" altLang="ja-JP" sz="1200" b="1" dirty="0">
              <a:solidFill>
                <a:schemeClr val="bg1"/>
              </a:solidFill>
              <a:ea typeface="Meiryo" panose="020B0604030504040204" pitchFamily="34" charset="-128"/>
              <a:cs typeface="+mj-cs"/>
            </a:endParaRPr>
          </a:p>
          <a:p>
            <a:pPr marL="0" lvl="1" algn="ctr" defTabSz="685800" rtl="0">
              <a:spcBef>
                <a:spcPct val="0"/>
              </a:spcBef>
              <a:spcAft>
                <a:spcPts val="300"/>
              </a:spcAft>
            </a:pPr>
            <a:r>
              <a:rPr lang="ja-JP" altLang="en-US" sz="1200" b="1" dirty="0">
                <a:solidFill>
                  <a:schemeClr val="bg1"/>
                </a:solidFill>
                <a:ea typeface="Meiryo" panose="020B0604030504040204" pitchFamily="34" charset="-128"/>
                <a:cs typeface="+mj-cs"/>
              </a:rPr>
              <a:t>データサイエンティスト</a:t>
            </a:r>
          </a:p>
        </p:txBody>
      </p:sp>
    </p:spTree>
    <p:extLst>
      <p:ext uri="{BB962C8B-B14F-4D97-AF65-F5344CB8AC3E}">
        <p14:creationId xmlns:p14="http://schemas.microsoft.com/office/powerpoint/2010/main" val="2317927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1F891A-C53E-5043-9447-2220B2B8B4A3}"/>
              </a:ext>
            </a:extLst>
          </p:cNvPr>
          <p:cNvSpPr>
            <a:spLocks noGrp="1"/>
          </p:cNvSpPr>
          <p:nvPr>
            <p:ph type="title"/>
          </p:nvPr>
        </p:nvSpPr>
        <p:spPr>
          <a:xfrm>
            <a:off x="368490" y="365760"/>
            <a:ext cx="5513198" cy="674031"/>
          </a:xfrm>
        </p:spPr>
        <p:txBody>
          <a:bodyPr rtlCol="0"/>
          <a:lstStyle/>
          <a:p>
            <a:pPr rtl="0"/>
            <a:r>
              <a:rPr lang="ja-JP" altLang="en-US" sz="2400" dirty="0">
                <a:ea typeface="Meiryo" panose="020B0604030504040204" pitchFamily="34" charset="-128"/>
              </a:rPr>
              <a:t>インダストリー </a:t>
            </a:r>
            <a:r>
              <a:rPr lang="en-US" altLang="ja-JP" sz="2400" dirty="0">
                <a:ea typeface="Meiryo" panose="020B0604030504040204" pitchFamily="34" charset="-128"/>
              </a:rPr>
              <a:t>3.0 </a:t>
            </a:r>
            <a:r>
              <a:rPr lang="ja-JP" altLang="en-US" sz="2400" dirty="0">
                <a:ea typeface="Meiryo" panose="020B0604030504040204" pitchFamily="34" charset="-128"/>
              </a:rPr>
              <a:t>から</a:t>
            </a:r>
            <a:br>
              <a:rPr lang="ja-JP" altLang="en-US" sz="2400" dirty="0">
                <a:ea typeface="Meiryo" panose="020B0604030504040204" pitchFamily="34" charset="-128"/>
              </a:rPr>
            </a:br>
            <a:r>
              <a:rPr lang="ja-JP" altLang="en-US" sz="2400" dirty="0">
                <a:ea typeface="Meiryo" panose="020B0604030504040204" pitchFamily="34" charset="-128"/>
              </a:rPr>
              <a:t>残された課題</a:t>
            </a:r>
          </a:p>
        </p:txBody>
      </p:sp>
      <p:pic>
        <p:nvPicPr>
          <p:cNvPr id="117" name="Picture Placeholder 116" descr="A person talking to a person&#10;&#10;Description automatically generated">
            <a:extLst>
              <a:ext uri="{FF2B5EF4-FFF2-40B4-BE49-F238E27FC236}">
                <a16:creationId xmlns:a16="http://schemas.microsoft.com/office/drawing/2014/main" id="{2EB625DC-DA7E-6B52-61CB-632FEFAB77D3}"/>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17299" r="43979"/>
          <a:stretch/>
        </p:blipFill>
        <p:spPr>
          <a:xfrm>
            <a:off x="6157913" y="0"/>
            <a:ext cx="2986087" cy="5143500"/>
          </a:xfrm>
        </p:spPr>
      </p:pic>
      <p:grpSp>
        <p:nvGrpSpPr>
          <p:cNvPr id="107" name="Group 106">
            <a:extLst>
              <a:ext uri="{FF2B5EF4-FFF2-40B4-BE49-F238E27FC236}">
                <a16:creationId xmlns:a16="http://schemas.microsoft.com/office/drawing/2014/main" id="{300B7F84-DEDE-292D-39B1-C4973446C42B}"/>
              </a:ext>
            </a:extLst>
          </p:cNvPr>
          <p:cNvGrpSpPr/>
          <p:nvPr/>
        </p:nvGrpSpPr>
        <p:grpSpPr>
          <a:xfrm>
            <a:off x="370108" y="1187450"/>
            <a:ext cx="5511580" cy="251399"/>
            <a:chOff x="370108" y="1187450"/>
            <a:chExt cx="5511580" cy="251399"/>
          </a:xfrm>
        </p:grpSpPr>
        <p:sp>
          <p:nvSpPr>
            <p:cNvPr id="14" name="Title 5">
              <a:extLst>
                <a:ext uri="{FF2B5EF4-FFF2-40B4-BE49-F238E27FC236}">
                  <a16:creationId xmlns:a16="http://schemas.microsoft.com/office/drawing/2014/main" id="{5CCA530F-AA27-2DCD-C8E1-D04E566747C3}"/>
                </a:ext>
              </a:extLst>
            </p:cNvPr>
            <p:cNvSpPr txBox="1">
              <a:spLocks/>
            </p:cNvSpPr>
            <p:nvPr/>
          </p:nvSpPr>
          <p:spPr>
            <a:xfrm>
              <a:off x="755650" y="123235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050" dirty="0">
                  <a:ea typeface="Meiryo" panose="020B0604030504040204" pitchFamily="34" charset="-128"/>
                  <a:cs typeface="+mj-cs"/>
                </a:rPr>
                <a:t>インダストリー </a:t>
              </a:r>
              <a:r>
                <a:rPr lang="en-US" altLang="ja-JP" sz="1050" dirty="0">
                  <a:ea typeface="Meiryo" panose="020B0604030504040204" pitchFamily="34" charset="-128"/>
                  <a:cs typeface="+mj-cs"/>
                </a:rPr>
                <a:t>4.0 </a:t>
              </a:r>
              <a:r>
                <a:rPr lang="ja-JP" altLang="en-US" sz="1050" dirty="0">
                  <a:ea typeface="Meiryo" panose="020B0604030504040204" pitchFamily="34" charset="-128"/>
                  <a:cs typeface="+mj-cs"/>
                </a:rPr>
                <a:t>テクノロジーの導入コストが高い</a:t>
              </a:r>
            </a:p>
          </p:txBody>
        </p:sp>
        <p:sp>
          <p:nvSpPr>
            <p:cNvPr id="15" name="Oval 14">
              <a:extLst>
                <a:ext uri="{FF2B5EF4-FFF2-40B4-BE49-F238E27FC236}">
                  <a16:creationId xmlns:a16="http://schemas.microsoft.com/office/drawing/2014/main" id="{8AF8F677-33CA-4717-7697-0E5FC3CE2F06}"/>
                </a:ext>
              </a:extLst>
            </p:cNvPr>
            <p:cNvSpPr/>
            <p:nvPr/>
          </p:nvSpPr>
          <p:spPr>
            <a:xfrm>
              <a:off x="370108" y="118745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050" b="1" dirty="0">
                  <a:solidFill>
                    <a:schemeClr val="tx1"/>
                  </a:solidFill>
                  <a:ea typeface="Meiryo" panose="020B0604030504040204" pitchFamily="34" charset="-128"/>
                </a:rPr>
                <a:t>1</a:t>
              </a:r>
            </a:p>
          </p:txBody>
        </p:sp>
      </p:grpSp>
      <p:grpSp>
        <p:nvGrpSpPr>
          <p:cNvPr id="81" name="Group 80">
            <a:extLst>
              <a:ext uri="{FF2B5EF4-FFF2-40B4-BE49-F238E27FC236}">
                <a16:creationId xmlns:a16="http://schemas.microsoft.com/office/drawing/2014/main" id="{D02D87A4-2977-1DCF-3647-D4B1BA7FFB4F}"/>
              </a:ext>
            </a:extLst>
          </p:cNvPr>
          <p:cNvGrpSpPr/>
          <p:nvPr/>
        </p:nvGrpSpPr>
        <p:grpSpPr>
          <a:xfrm>
            <a:off x="370108" y="1578841"/>
            <a:ext cx="5511580" cy="251399"/>
            <a:chOff x="370108" y="1228680"/>
            <a:chExt cx="5511580" cy="251399"/>
          </a:xfrm>
        </p:grpSpPr>
        <p:sp>
          <p:nvSpPr>
            <p:cNvPr id="82" name="Title 5">
              <a:extLst>
                <a:ext uri="{FF2B5EF4-FFF2-40B4-BE49-F238E27FC236}">
                  <a16:creationId xmlns:a16="http://schemas.microsoft.com/office/drawing/2014/main" id="{900F3546-B6B7-31EF-BAE6-7FFB5C3838E2}"/>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050" dirty="0">
                  <a:ea typeface="Meiryo" panose="020B0604030504040204" pitchFamily="34" charset="-128"/>
                  <a:cs typeface="+mj-cs"/>
                </a:rPr>
                <a:t>インダストリー </a:t>
              </a:r>
              <a:r>
                <a:rPr lang="en-US" altLang="ja-JP" sz="1050" dirty="0">
                  <a:ea typeface="Meiryo" panose="020B0604030504040204" pitchFamily="34" charset="-128"/>
                  <a:cs typeface="+mj-cs"/>
                </a:rPr>
                <a:t>4.0 </a:t>
              </a:r>
              <a:r>
                <a:rPr lang="ja-JP" altLang="en-US" sz="1050" dirty="0">
                  <a:ea typeface="Meiryo" panose="020B0604030504040204" pitchFamily="34" charset="-128"/>
                  <a:cs typeface="+mj-cs"/>
                </a:rPr>
                <a:t>テクノロジーの実施管理にかかる熟練労働者の不足</a:t>
              </a:r>
            </a:p>
          </p:txBody>
        </p:sp>
        <p:sp>
          <p:nvSpPr>
            <p:cNvPr id="83" name="Oval 82">
              <a:extLst>
                <a:ext uri="{FF2B5EF4-FFF2-40B4-BE49-F238E27FC236}">
                  <a16:creationId xmlns:a16="http://schemas.microsoft.com/office/drawing/2014/main" id="{BE04BA43-7B09-8BC1-38EC-ECFE5943A499}"/>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050" b="1" dirty="0">
                  <a:solidFill>
                    <a:schemeClr val="tx1"/>
                  </a:solidFill>
                  <a:ea typeface="Meiryo" panose="020B0604030504040204" pitchFamily="34" charset="-128"/>
                </a:rPr>
                <a:t>2</a:t>
              </a:r>
            </a:p>
          </p:txBody>
        </p:sp>
      </p:grpSp>
      <p:grpSp>
        <p:nvGrpSpPr>
          <p:cNvPr id="84" name="Group 83">
            <a:extLst>
              <a:ext uri="{FF2B5EF4-FFF2-40B4-BE49-F238E27FC236}">
                <a16:creationId xmlns:a16="http://schemas.microsoft.com/office/drawing/2014/main" id="{A11B6346-77D6-DCDF-C9F7-F9479C15E157}"/>
              </a:ext>
            </a:extLst>
          </p:cNvPr>
          <p:cNvGrpSpPr/>
          <p:nvPr/>
        </p:nvGrpSpPr>
        <p:grpSpPr>
          <a:xfrm>
            <a:off x="370108" y="1970232"/>
            <a:ext cx="5511580" cy="251399"/>
            <a:chOff x="370108" y="1228680"/>
            <a:chExt cx="5511580" cy="251399"/>
          </a:xfrm>
        </p:grpSpPr>
        <p:sp>
          <p:nvSpPr>
            <p:cNvPr id="85" name="Title 5">
              <a:extLst>
                <a:ext uri="{FF2B5EF4-FFF2-40B4-BE49-F238E27FC236}">
                  <a16:creationId xmlns:a16="http://schemas.microsoft.com/office/drawing/2014/main" id="{C86BAFF8-B92E-C083-A716-71A31524FA32}"/>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050" dirty="0">
                  <a:ea typeface="Meiryo" panose="020B0604030504040204" pitchFamily="34" charset="-128"/>
                  <a:cs typeface="+mj-cs"/>
                </a:rPr>
                <a:t>変化に対する労働者の抵抗</a:t>
              </a:r>
            </a:p>
          </p:txBody>
        </p:sp>
        <p:sp>
          <p:nvSpPr>
            <p:cNvPr id="86" name="Oval 85">
              <a:extLst>
                <a:ext uri="{FF2B5EF4-FFF2-40B4-BE49-F238E27FC236}">
                  <a16:creationId xmlns:a16="http://schemas.microsoft.com/office/drawing/2014/main" id="{EEFC6F8D-0541-D05E-1E5A-9D9F68CD6294}"/>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050" b="1" dirty="0">
                  <a:solidFill>
                    <a:schemeClr val="tx1"/>
                  </a:solidFill>
                  <a:ea typeface="Meiryo" panose="020B0604030504040204" pitchFamily="34" charset="-128"/>
                </a:rPr>
                <a:t>3</a:t>
              </a:r>
            </a:p>
          </p:txBody>
        </p:sp>
      </p:grpSp>
      <p:grpSp>
        <p:nvGrpSpPr>
          <p:cNvPr id="87" name="Group 86">
            <a:extLst>
              <a:ext uri="{FF2B5EF4-FFF2-40B4-BE49-F238E27FC236}">
                <a16:creationId xmlns:a16="http://schemas.microsoft.com/office/drawing/2014/main" id="{F35F9115-DEAB-D59B-F0C3-B96518A1EF08}"/>
              </a:ext>
            </a:extLst>
          </p:cNvPr>
          <p:cNvGrpSpPr/>
          <p:nvPr/>
        </p:nvGrpSpPr>
        <p:grpSpPr>
          <a:xfrm>
            <a:off x="370108" y="2361623"/>
            <a:ext cx="5511580" cy="251399"/>
            <a:chOff x="370108" y="1228680"/>
            <a:chExt cx="5511580" cy="251399"/>
          </a:xfrm>
        </p:grpSpPr>
        <p:sp>
          <p:nvSpPr>
            <p:cNvPr id="88" name="Title 5">
              <a:extLst>
                <a:ext uri="{FF2B5EF4-FFF2-40B4-BE49-F238E27FC236}">
                  <a16:creationId xmlns:a16="http://schemas.microsoft.com/office/drawing/2014/main" id="{80E65FDC-1710-7130-6AF2-E354E8BF1402}"/>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en-US" altLang="ja-JP" sz="1050" dirty="0">
                  <a:ea typeface="Meiryo" panose="020B0604030504040204" pitchFamily="34" charset="-128"/>
                  <a:cs typeface="+mj-cs"/>
                </a:rPr>
                <a:t>CAD/CAM </a:t>
              </a:r>
              <a:r>
                <a:rPr lang="ja-JP" altLang="en-US" sz="1050" dirty="0">
                  <a:ea typeface="Meiryo" panose="020B0604030504040204" pitchFamily="34" charset="-128"/>
                  <a:cs typeface="+mj-cs"/>
                </a:rPr>
                <a:t>スキルのトレーニングと教育への限られたアクセス</a:t>
              </a:r>
            </a:p>
          </p:txBody>
        </p:sp>
        <p:sp>
          <p:nvSpPr>
            <p:cNvPr id="89" name="Oval 88">
              <a:extLst>
                <a:ext uri="{FF2B5EF4-FFF2-40B4-BE49-F238E27FC236}">
                  <a16:creationId xmlns:a16="http://schemas.microsoft.com/office/drawing/2014/main" id="{E38D3870-7B84-6705-2E24-D968769CF2CF}"/>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050" b="1" dirty="0">
                  <a:solidFill>
                    <a:schemeClr val="tx1"/>
                  </a:solidFill>
                  <a:ea typeface="Meiryo" panose="020B0604030504040204" pitchFamily="34" charset="-128"/>
                </a:rPr>
                <a:t>4</a:t>
              </a:r>
            </a:p>
          </p:txBody>
        </p:sp>
      </p:grpSp>
      <p:grpSp>
        <p:nvGrpSpPr>
          <p:cNvPr id="90" name="Group 89">
            <a:extLst>
              <a:ext uri="{FF2B5EF4-FFF2-40B4-BE49-F238E27FC236}">
                <a16:creationId xmlns:a16="http://schemas.microsoft.com/office/drawing/2014/main" id="{9F2D3828-2AE4-569E-8FB9-326A0E615446}"/>
              </a:ext>
            </a:extLst>
          </p:cNvPr>
          <p:cNvGrpSpPr/>
          <p:nvPr/>
        </p:nvGrpSpPr>
        <p:grpSpPr>
          <a:xfrm>
            <a:off x="370108" y="2753014"/>
            <a:ext cx="5511580" cy="323165"/>
            <a:chOff x="370108" y="1192797"/>
            <a:chExt cx="5511580" cy="323165"/>
          </a:xfrm>
        </p:grpSpPr>
        <p:sp>
          <p:nvSpPr>
            <p:cNvPr id="91" name="Title 5">
              <a:extLst>
                <a:ext uri="{FF2B5EF4-FFF2-40B4-BE49-F238E27FC236}">
                  <a16:creationId xmlns:a16="http://schemas.microsoft.com/office/drawing/2014/main" id="{0AF08C1B-AAB8-9D7C-FBD7-5E0CBED04E28}"/>
                </a:ext>
              </a:extLst>
            </p:cNvPr>
            <p:cNvSpPr txBox="1">
              <a:spLocks/>
            </p:cNvSpPr>
            <p:nvPr/>
          </p:nvSpPr>
          <p:spPr>
            <a:xfrm>
              <a:off x="755650" y="1192797"/>
              <a:ext cx="5126038" cy="323165"/>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en-US" altLang="ja-JP" sz="1050" dirty="0">
                  <a:ea typeface="Meiryo" panose="020B0604030504040204" pitchFamily="34" charset="-128"/>
                  <a:cs typeface="+mj-cs"/>
                </a:rPr>
                <a:t>CAD/CAM </a:t>
              </a:r>
              <a:r>
                <a:rPr lang="ja-JP" altLang="en-US" sz="1050" dirty="0">
                  <a:ea typeface="Meiryo" panose="020B0604030504040204" pitchFamily="34" charset="-128"/>
                  <a:cs typeface="+mj-cs"/>
                </a:rPr>
                <a:t>システムは学習するには複雑な傾向があり、テクノロジーの素地がない人</a:t>
              </a:r>
              <a:br>
                <a:rPr lang="en-US" altLang="ja-JP" sz="1050" dirty="0">
                  <a:ea typeface="Meiryo" panose="020B0604030504040204" pitchFamily="34" charset="-128"/>
                  <a:cs typeface="+mj-cs"/>
                </a:rPr>
              </a:br>
              <a:r>
                <a:rPr lang="ja-JP" altLang="en-US" sz="1050" dirty="0">
                  <a:ea typeface="Meiryo" panose="020B0604030504040204" pitchFamily="34" charset="-128"/>
                  <a:cs typeface="+mj-cs"/>
                </a:rPr>
                <a:t>には難しい</a:t>
              </a:r>
            </a:p>
          </p:txBody>
        </p:sp>
        <p:sp>
          <p:nvSpPr>
            <p:cNvPr id="92" name="Oval 91">
              <a:extLst>
                <a:ext uri="{FF2B5EF4-FFF2-40B4-BE49-F238E27FC236}">
                  <a16:creationId xmlns:a16="http://schemas.microsoft.com/office/drawing/2014/main" id="{AEB0EEED-7C8E-8EE7-F2B8-8B138ECD7CD2}"/>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050" b="1" dirty="0">
                  <a:solidFill>
                    <a:schemeClr val="tx1"/>
                  </a:solidFill>
                  <a:ea typeface="Meiryo" panose="020B0604030504040204" pitchFamily="34" charset="-128"/>
                </a:rPr>
                <a:t>5</a:t>
              </a:r>
            </a:p>
          </p:txBody>
        </p:sp>
      </p:grpSp>
      <p:grpSp>
        <p:nvGrpSpPr>
          <p:cNvPr id="93" name="Group 92">
            <a:extLst>
              <a:ext uri="{FF2B5EF4-FFF2-40B4-BE49-F238E27FC236}">
                <a16:creationId xmlns:a16="http://schemas.microsoft.com/office/drawing/2014/main" id="{7B58A3EE-41C5-D845-4D9E-3068A3B40198}"/>
              </a:ext>
            </a:extLst>
          </p:cNvPr>
          <p:cNvGrpSpPr/>
          <p:nvPr/>
        </p:nvGrpSpPr>
        <p:grpSpPr>
          <a:xfrm>
            <a:off x="370108" y="3216171"/>
            <a:ext cx="5511580" cy="251399"/>
            <a:chOff x="370108" y="1228680"/>
            <a:chExt cx="5511580" cy="251399"/>
          </a:xfrm>
        </p:grpSpPr>
        <p:sp>
          <p:nvSpPr>
            <p:cNvPr id="94" name="Title 5">
              <a:extLst>
                <a:ext uri="{FF2B5EF4-FFF2-40B4-BE49-F238E27FC236}">
                  <a16:creationId xmlns:a16="http://schemas.microsoft.com/office/drawing/2014/main" id="{8B84AB77-41E7-1D82-0544-519108FCD962}"/>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050" dirty="0">
                  <a:ea typeface="Meiryo" panose="020B0604030504040204" pitchFamily="34" charset="-128"/>
                  <a:cs typeface="+mj-cs"/>
                </a:rPr>
                <a:t>インダストリー </a:t>
              </a:r>
              <a:r>
                <a:rPr lang="en-US" altLang="ja-JP" sz="1050" dirty="0">
                  <a:ea typeface="Meiryo" panose="020B0604030504040204" pitchFamily="34" charset="-128"/>
                  <a:cs typeface="+mj-cs"/>
                </a:rPr>
                <a:t>4.0 </a:t>
              </a:r>
              <a:r>
                <a:rPr lang="ja-JP" altLang="en-US" sz="1050" dirty="0">
                  <a:ea typeface="Meiryo" panose="020B0604030504040204" pitchFamily="34" charset="-128"/>
                  <a:cs typeface="+mj-cs"/>
                </a:rPr>
                <a:t>テクノロジーと既存のシステムの統合</a:t>
              </a:r>
            </a:p>
          </p:txBody>
        </p:sp>
        <p:sp>
          <p:nvSpPr>
            <p:cNvPr id="95" name="Oval 94">
              <a:extLst>
                <a:ext uri="{FF2B5EF4-FFF2-40B4-BE49-F238E27FC236}">
                  <a16:creationId xmlns:a16="http://schemas.microsoft.com/office/drawing/2014/main" id="{95662246-BD11-0870-FD99-85304A39D480}"/>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050" b="1" dirty="0">
                  <a:solidFill>
                    <a:schemeClr val="tx1"/>
                  </a:solidFill>
                  <a:ea typeface="Meiryo" panose="020B0604030504040204" pitchFamily="34" charset="-128"/>
                </a:rPr>
                <a:t>6</a:t>
              </a:r>
            </a:p>
          </p:txBody>
        </p:sp>
      </p:grpSp>
      <p:grpSp>
        <p:nvGrpSpPr>
          <p:cNvPr id="96" name="Group 95">
            <a:extLst>
              <a:ext uri="{FF2B5EF4-FFF2-40B4-BE49-F238E27FC236}">
                <a16:creationId xmlns:a16="http://schemas.microsoft.com/office/drawing/2014/main" id="{7A9FA611-4478-25C4-156D-80A6056C3B6D}"/>
              </a:ext>
            </a:extLst>
          </p:cNvPr>
          <p:cNvGrpSpPr/>
          <p:nvPr/>
        </p:nvGrpSpPr>
        <p:grpSpPr>
          <a:xfrm>
            <a:off x="370108" y="3607562"/>
            <a:ext cx="5511580" cy="323165"/>
            <a:chOff x="370108" y="1192797"/>
            <a:chExt cx="5511580" cy="323165"/>
          </a:xfrm>
        </p:grpSpPr>
        <p:sp>
          <p:nvSpPr>
            <p:cNvPr id="97" name="Title 5">
              <a:extLst>
                <a:ext uri="{FF2B5EF4-FFF2-40B4-BE49-F238E27FC236}">
                  <a16:creationId xmlns:a16="http://schemas.microsoft.com/office/drawing/2014/main" id="{BA1D63BF-6153-DEB7-93A3-89BF624C09EC}"/>
                </a:ext>
              </a:extLst>
            </p:cNvPr>
            <p:cNvSpPr txBox="1">
              <a:spLocks/>
            </p:cNvSpPr>
            <p:nvPr/>
          </p:nvSpPr>
          <p:spPr>
            <a:xfrm>
              <a:off x="755650" y="1192797"/>
              <a:ext cx="5126038" cy="323165"/>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050" dirty="0">
                  <a:ea typeface="Meiryo" panose="020B0604030504040204" pitchFamily="34" charset="-128"/>
                  <a:cs typeface="+mj-cs"/>
                </a:rPr>
                <a:t>膨大な量のデータをサイバー攻撃から保護するためのセキュリティとプライバシー</a:t>
              </a:r>
              <a:br>
                <a:rPr lang="ja-JP" altLang="en-US" sz="1050" dirty="0">
                  <a:ea typeface="Meiryo" panose="020B0604030504040204" pitchFamily="34" charset="-128"/>
                  <a:cs typeface="+mj-cs"/>
                </a:rPr>
              </a:br>
              <a:r>
                <a:rPr lang="ja-JP" altLang="en-US" sz="1050" dirty="0">
                  <a:ea typeface="Meiryo" panose="020B0604030504040204" pitchFamily="34" charset="-128"/>
                  <a:cs typeface="+mj-cs"/>
                </a:rPr>
                <a:t>に関する懸念</a:t>
              </a:r>
            </a:p>
          </p:txBody>
        </p:sp>
        <p:sp>
          <p:nvSpPr>
            <p:cNvPr id="98" name="Oval 97">
              <a:extLst>
                <a:ext uri="{FF2B5EF4-FFF2-40B4-BE49-F238E27FC236}">
                  <a16:creationId xmlns:a16="http://schemas.microsoft.com/office/drawing/2014/main" id="{5F701A2B-E0F8-CFBE-1D01-9BB54CBAB1B1}"/>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050" b="1" dirty="0">
                  <a:solidFill>
                    <a:schemeClr val="tx1"/>
                  </a:solidFill>
                  <a:ea typeface="Meiryo" panose="020B0604030504040204" pitchFamily="34" charset="-128"/>
                </a:rPr>
                <a:t>7</a:t>
              </a:r>
            </a:p>
          </p:txBody>
        </p:sp>
      </p:grpSp>
      <p:grpSp>
        <p:nvGrpSpPr>
          <p:cNvPr id="99" name="Group 98">
            <a:extLst>
              <a:ext uri="{FF2B5EF4-FFF2-40B4-BE49-F238E27FC236}">
                <a16:creationId xmlns:a16="http://schemas.microsoft.com/office/drawing/2014/main" id="{1D8C585E-B978-3DBF-6BB8-C365F152CF1C}"/>
              </a:ext>
            </a:extLst>
          </p:cNvPr>
          <p:cNvGrpSpPr/>
          <p:nvPr/>
        </p:nvGrpSpPr>
        <p:grpSpPr>
          <a:xfrm>
            <a:off x="370108" y="4070719"/>
            <a:ext cx="5511580" cy="251399"/>
            <a:chOff x="370108" y="1228680"/>
            <a:chExt cx="5511580" cy="251399"/>
          </a:xfrm>
        </p:grpSpPr>
        <p:sp>
          <p:nvSpPr>
            <p:cNvPr id="100" name="Title 5">
              <a:extLst>
                <a:ext uri="{FF2B5EF4-FFF2-40B4-BE49-F238E27FC236}">
                  <a16:creationId xmlns:a16="http://schemas.microsoft.com/office/drawing/2014/main" id="{AC2DEA04-1CB0-5FF4-81BD-D0E838E9E294}"/>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050" dirty="0">
                  <a:ea typeface="Meiryo" panose="020B0604030504040204" pitchFamily="34" charset="-128"/>
                  <a:cs typeface="+mj-cs"/>
                </a:rPr>
                <a:t>各種業種・事業間の標準化の欠如</a:t>
              </a:r>
            </a:p>
          </p:txBody>
        </p:sp>
        <p:sp>
          <p:nvSpPr>
            <p:cNvPr id="101" name="Oval 100">
              <a:extLst>
                <a:ext uri="{FF2B5EF4-FFF2-40B4-BE49-F238E27FC236}">
                  <a16:creationId xmlns:a16="http://schemas.microsoft.com/office/drawing/2014/main" id="{D7BB7587-20A0-AC38-2082-B181287C0BB4}"/>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050" b="1" dirty="0">
                  <a:solidFill>
                    <a:schemeClr val="tx1"/>
                  </a:solidFill>
                  <a:ea typeface="Meiryo" panose="020B0604030504040204" pitchFamily="34" charset="-128"/>
                </a:rPr>
                <a:t>8</a:t>
              </a:r>
            </a:p>
          </p:txBody>
        </p:sp>
      </p:grpSp>
      <p:grpSp>
        <p:nvGrpSpPr>
          <p:cNvPr id="115" name="Group 114">
            <a:extLst>
              <a:ext uri="{FF2B5EF4-FFF2-40B4-BE49-F238E27FC236}">
                <a16:creationId xmlns:a16="http://schemas.microsoft.com/office/drawing/2014/main" id="{40D20139-EB44-2813-546E-279F756FC112}"/>
              </a:ext>
            </a:extLst>
          </p:cNvPr>
          <p:cNvGrpSpPr/>
          <p:nvPr/>
        </p:nvGrpSpPr>
        <p:grpSpPr>
          <a:xfrm>
            <a:off x="370108" y="4497999"/>
            <a:ext cx="5511580" cy="251399"/>
            <a:chOff x="370108" y="4497999"/>
            <a:chExt cx="5511580" cy="251399"/>
          </a:xfrm>
        </p:grpSpPr>
        <p:sp>
          <p:nvSpPr>
            <p:cNvPr id="103" name="Title 5">
              <a:extLst>
                <a:ext uri="{FF2B5EF4-FFF2-40B4-BE49-F238E27FC236}">
                  <a16:creationId xmlns:a16="http://schemas.microsoft.com/office/drawing/2014/main" id="{CDF9ABC4-781B-4A80-1172-09AFA01DFD1C}"/>
                </a:ext>
              </a:extLst>
            </p:cNvPr>
            <p:cNvSpPr txBox="1">
              <a:spLocks/>
            </p:cNvSpPr>
            <p:nvPr/>
          </p:nvSpPr>
          <p:spPr>
            <a:xfrm>
              <a:off x="755650" y="4542907"/>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050" dirty="0">
                  <a:ea typeface="Meiryo" panose="020B0604030504040204" pitchFamily="34" charset="-128"/>
                  <a:cs typeface="+mj-cs"/>
                </a:rPr>
                <a:t>雇用の置き換えや偏っている可能性のあるアルゴリズムの使用に関する倫理的な懸念</a:t>
              </a:r>
            </a:p>
          </p:txBody>
        </p:sp>
        <p:sp>
          <p:nvSpPr>
            <p:cNvPr id="104" name="Oval 103">
              <a:extLst>
                <a:ext uri="{FF2B5EF4-FFF2-40B4-BE49-F238E27FC236}">
                  <a16:creationId xmlns:a16="http://schemas.microsoft.com/office/drawing/2014/main" id="{3207A8E0-3281-B725-E9DA-297BF6DC2DC4}"/>
                </a:ext>
              </a:extLst>
            </p:cNvPr>
            <p:cNvSpPr/>
            <p:nvPr/>
          </p:nvSpPr>
          <p:spPr>
            <a:xfrm>
              <a:off x="370108" y="4497999"/>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altLang="ja-JP" sz="1050" b="1" dirty="0">
                  <a:solidFill>
                    <a:schemeClr val="tx1"/>
                  </a:solidFill>
                  <a:ea typeface="Meiryo" panose="020B0604030504040204" pitchFamily="34" charset="-128"/>
                </a:rPr>
                <a:t>9</a:t>
              </a:r>
            </a:p>
          </p:txBody>
        </p:sp>
      </p:grpSp>
      <p:cxnSp>
        <p:nvCxnSpPr>
          <p:cNvPr id="106" name="Straight Connector 105">
            <a:extLst>
              <a:ext uri="{FF2B5EF4-FFF2-40B4-BE49-F238E27FC236}">
                <a16:creationId xmlns:a16="http://schemas.microsoft.com/office/drawing/2014/main" id="{CF360179-89B9-7516-D70C-8CA4C00AB844}"/>
              </a:ext>
            </a:extLst>
          </p:cNvPr>
          <p:cNvCxnSpPr>
            <a:cxnSpLocks/>
          </p:cNvCxnSpPr>
          <p:nvPr/>
        </p:nvCxnSpPr>
        <p:spPr>
          <a:xfrm>
            <a:off x="755650" y="1508845"/>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83AED24-CDF3-C2E2-71D8-59CB25CF4C2C}"/>
              </a:ext>
            </a:extLst>
          </p:cNvPr>
          <p:cNvCxnSpPr>
            <a:cxnSpLocks/>
          </p:cNvCxnSpPr>
          <p:nvPr/>
        </p:nvCxnSpPr>
        <p:spPr>
          <a:xfrm>
            <a:off x="755650" y="1900236"/>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A0BB769-675B-3AD8-8779-5D9BC21549BD}"/>
              </a:ext>
            </a:extLst>
          </p:cNvPr>
          <p:cNvCxnSpPr>
            <a:cxnSpLocks/>
          </p:cNvCxnSpPr>
          <p:nvPr/>
        </p:nvCxnSpPr>
        <p:spPr>
          <a:xfrm>
            <a:off x="755650" y="2291627"/>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8A70053-8BAC-B4A3-D02F-3608D336884B}"/>
              </a:ext>
            </a:extLst>
          </p:cNvPr>
          <p:cNvCxnSpPr>
            <a:cxnSpLocks/>
          </p:cNvCxnSpPr>
          <p:nvPr/>
        </p:nvCxnSpPr>
        <p:spPr>
          <a:xfrm>
            <a:off x="755650" y="2683018"/>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D350F5A-7E05-1A2C-786C-6EABB68B30DF}"/>
              </a:ext>
            </a:extLst>
          </p:cNvPr>
          <p:cNvCxnSpPr>
            <a:cxnSpLocks/>
          </p:cNvCxnSpPr>
          <p:nvPr/>
        </p:nvCxnSpPr>
        <p:spPr>
          <a:xfrm>
            <a:off x="755650" y="3146175"/>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A51C9E4-BE2E-47C7-4C30-7E13F065A1DE}"/>
              </a:ext>
            </a:extLst>
          </p:cNvPr>
          <p:cNvCxnSpPr>
            <a:cxnSpLocks/>
          </p:cNvCxnSpPr>
          <p:nvPr/>
        </p:nvCxnSpPr>
        <p:spPr>
          <a:xfrm>
            <a:off x="755650" y="3537566"/>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2DC69AE-E806-D65C-ED95-80A1A289C536}"/>
              </a:ext>
            </a:extLst>
          </p:cNvPr>
          <p:cNvCxnSpPr>
            <a:cxnSpLocks/>
          </p:cNvCxnSpPr>
          <p:nvPr/>
        </p:nvCxnSpPr>
        <p:spPr>
          <a:xfrm>
            <a:off x="755650" y="4000723"/>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295AB0E-03C3-BBD2-AF1E-DC3D9D05F8AF}"/>
              </a:ext>
            </a:extLst>
          </p:cNvPr>
          <p:cNvCxnSpPr>
            <a:cxnSpLocks/>
          </p:cNvCxnSpPr>
          <p:nvPr/>
        </p:nvCxnSpPr>
        <p:spPr>
          <a:xfrm>
            <a:off x="755650" y="4392114"/>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324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descr="A group of people sitting at a table&#10;&#10;Description automatically generated">
            <a:extLst>
              <a:ext uri="{FF2B5EF4-FFF2-40B4-BE49-F238E27FC236}">
                <a16:creationId xmlns:a16="http://schemas.microsoft.com/office/drawing/2014/main" id="{7DCD256B-D6BD-54BE-84D6-959699181062}"/>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55711" r="5567"/>
          <a:stretch/>
        </p:blipFill>
        <p:spPr>
          <a:xfrm>
            <a:off x="6157913" y="0"/>
            <a:ext cx="2986087" cy="5143500"/>
          </a:xfrm>
        </p:spPr>
      </p:pic>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89" y="870903"/>
            <a:ext cx="5641785" cy="1338828"/>
          </a:xfrm>
        </p:spPr>
        <p:txBody>
          <a:bodyPr rtlCol="0"/>
          <a:lstStyle/>
          <a:p>
            <a:pPr rtl="0"/>
            <a:r>
              <a:rPr lang="ja-JP" altLang="en-US" sz="2400" dirty="0">
                <a:ea typeface="Meiryo" panose="020B0604030504040204" pitchFamily="34" charset="-128"/>
              </a:rPr>
              <a:t>企業がインダストリー </a:t>
            </a:r>
            <a:r>
              <a:rPr lang="en-US" altLang="ja-JP" sz="2400" dirty="0">
                <a:ea typeface="Meiryo" panose="020B0604030504040204" pitchFamily="34" charset="-128"/>
              </a:rPr>
              <a:t>4.0 </a:t>
            </a:r>
            <a:r>
              <a:rPr lang="ja-JP" altLang="en-US" sz="2400" dirty="0">
                <a:ea typeface="Meiryo" panose="020B0604030504040204" pitchFamily="34" charset="-128"/>
              </a:rPr>
              <a:t>テクノロジーを実装することで実現できるビジネス</a:t>
            </a:r>
            <a:br>
              <a:rPr lang="en-US" altLang="ja-JP" sz="2400" dirty="0">
                <a:ea typeface="Meiryo" panose="020B0604030504040204" pitchFamily="34" charset="-128"/>
              </a:rPr>
            </a:br>
            <a:r>
              <a:rPr lang="ja-JP" altLang="en-US" sz="2400" dirty="0">
                <a:ea typeface="Meiryo" panose="020B0604030504040204" pitchFamily="34" charset="-128"/>
              </a:rPr>
              <a:t>目標には、どのようなものがありますか</a:t>
            </a:r>
            <a:r>
              <a:rPr lang="en-US" altLang="ja-JP" sz="2400" dirty="0">
                <a:ea typeface="Meiryo" panose="020B0604030504040204" pitchFamily="34" charset="-128"/>
              </a:rPr>
              <a:t>?</a:t>
            </a:r>
          </a:p>
        </p:txBody>
      </p:sp>
      <p:grpSp>
        <p:nvGrpSpPr>
          <p:cNvPr id="8" name="Group 7">
            <a:extLst>
              <a:ext uri="{FF2B5EF4-FFF2-40B4-BE49-F238E27FC236}">
                <a16:creationId xmlns:a16="http://schemas.microsoft.com/office/drawing/2014/main" id="{ACFDFEB8-13A8-0812-E596-782CD35BB9BC}"/>
              </a:ext>
            </a:extLst>
          </p:cNvPr>
          <p:cNvGrpSpPr/>
          <p:nvPr/>
        </p:nvGrpSpPr>
        <p:grpSpPr>
          <a:xfrm>
            <a:off x="368490" y="2138634"/>
            <a:ext cx="5513198" cy="138499"/>
            <a:chOff x="368490" y="1755667"/>
            <a:chExt cx="5513198" cy="138499"/>
          </a:xfrm>
        </p:grpSpPr>
        <p:sp>
          <p:nvSpPr>
            <p:cNvPr id="9" name="TextBox 8">
              <a:extLst>
                <a:ext uri="{FF2B5EF4-FFF2-40B4-BE49-F238E27FC236}">
                  <a16:creationId xmlns:a16="http://schemas.microsoft.com/office/drawing/2014/main" id="{AD48E76A-950D-6878-600C-1C5292768936}"/>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en-US" altLang="ja-JP" sz="900" b="1" spc="200" dirty="0">
                  <a:solidFill>
                    <a:schemeClr val="tx2"/>
                  </a:solidFill>
                  <a:ea typeface="Meiryo" panose="020B0604030504040204" pitchFamily="34" charset="-128"/>
                  <a:cs typeface="+mj-cs"/>
                </a:rPr>
                <a:t>1 </a:t>
              </a:r>
              <a:r>
                <a:rPr lang="ja-JP" altLang="en-US" sz="900" b="1" spc="200" dirty="0">
                  <a:solidFill>
                    <a:schemeClr val="tx2"/>
                  </a:solidFill>
                  <a:ea typeface="Meiryo" panose="020B0604030504040204" pitchFamily="34" charset="-128"/>
                  <a:cs typeface="+mj-cs"/>
                </a:rPr>
                <a:t>つ選択</a:t>
              </a:r>
            </a:p>
          </p:txBody>
        </p:sp>
        <p:cxnSp>
          <p:nvCxnSpPr>
            <p:cNvPr id="10" name="Straight Connector 9">
              <a:extLst>
                <a:ext uri="{FF2B5EF4-FFF2-40B4-BE49-F238E27FC236}">
                  <a16:creationId xmlns:a16="http://schemas.microsoft.com/office/drawing/2014/main" id="{C2447DEF-EF03-AD2C-1EB7-AF5F52041F19}"/>
                </a:ext>
              </a:extLst>
            </p:cNvPr>
            <p:cNvCxnSpPr>
              <a:cxnSpLocks/>
            </p:cNvCxnSpPr>
            <p:nvPr/>
          </p:nvCxnSpPr>
          <p:spPr>
            <a:xfrm>
              <a:off x="1002453" y="1828799"/>
              <a:ext cx="4879235"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altLang="en-US" sz="1200" b="1" spc="300" dirty="0">
                <a:solidFill>
                  <a:schemeClr val="bg1"/>
                </a:solidFill>
                <a:latin typeface="+mj-lt"/>
                <a:ea typeface="Meiryo" panose="020B0604030504040204" pitchFamily="34" charset="-128"/>
              </a:rPr>
              <a:t>クイズ</a:t>
            </a:r>
          </a:p>
        </p:txBody>
      </p:sp>
      <p:grpSp>
        <p:nvGrpSpPr>
          <p:cNvPr id="58" name="Group 57">
            <a:extLst>
              <a:ext uri="{FF2B5EF4-FFF2-40B4-BE49-F238E27FC236}">
                <a16:creationId xmlns:a16="http://schemas.microsoft.com/office/drawing/2014/main" id="{0C163935-1AEB-BE9B-1C5F-2D98491C5B11}"/>
              </a:ext>
            </a:extLst>
          </p:cNvPr>
          <p:cNvGrpSpPr/>
          <p:nvPr/>
        </p:nvGrpSpPr>
        <p:grpSpPr>
          <a:xfrm>
            <a:off x="368490" y="2573576"/>
            <a:ext cx="5513198" cy="369332"/>
            <a:chOff x="368490" y="2878378"/>
            <a:chExt cx="5513198" cy="369332"/>
          </a:xfrm>
        </p:grpSpPr>
        <p:sp>
          <p:nvSpPr>
            <p:cNvPr id="40" name="Oval 39">
              <a:extLst>
                <a:ext uri="{FF2B5EF4-FFF2-40B4-BE49-F238E27FC236}">
                  <a16:creationId xmlns:a16="http://schemas.microsoft.com/office/drawing/2014/main" id="{1A652F35-9277-AD6F-1C7A-E14F793941D5}"/>
                </a:ext>
              </a:extLst>
            </p:cNvPr>
            <p:cNvSpPr/>
            <p:nvPr/>
          </p:nvSpPr>
          <p:spPr>
            <a:xfrm>
              <a:off x="368490" y="288772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A.</a:t>
              </a:r>
            </a:p>
          </p:txBody>
        </p:sp>
        <p:sp>
          <p:nvSpPr>
            <p:cNvPr id="41" name="Title 19">
              <a:extLst>
                <a:ext uri="{FF2B5EF4-FFF2-40B4-BE49-F238E27FC236}">
                  <a16:creationId xmlns:a16="http://schemas.microsoft.com/office/drawing/2014/main" id="{C4961813-D8CD-5350-A979-49232F6014A8}"/>
                </a:ext>
              </a:extLst>
            </p:cNvPr>
            <p:cNvSpPr txBox="1">
              <a:spLocks/>
            </p:cNvSpPr>
            <p:nvPr/>
          </p:nvSpPr>
          <p:spPr>
            <a:xfrm>
              <a:off x="881062" y="2878378"/>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リアルタイムのデータとインサイトを提供することで、製品やサービスの質を向上させる</a:t>
              </a:r>
            </a:p>
          </p:txBody>
        </p:sp>
      </p:grpSp>
      <p:grpSp>
        <p:nvGrpSpPr>
          <p:cNvPr id="57" name="Group 56">
            <a:extLst>
              <a:ext uri="{FF2B5EF4-FFF2-40B4-BE49-F238E27FC236}">
                <a16:creationId xmlns:a16="http://schemas.microsoft.com/office/drawing/2014/main" id="{B63A0B1E-E85A-0BD5-220C-6AF1173B6AC0}"/>
              </a:ext>
            </a:extLst>
          </p:cNvPr>
          <p:cNvGrpSpPr/>
          <p:nvPr/>
        </p:nvGrpSpPr>
        <p:grpSpPr>
          <a:xfrm>
            <a:off x="368490" y="3094837"/>
            <a:ext cx="5513198" cy="350648"/>
            <a:chOff x="368490" y="3399639"/>
            <a:chExt cx="5513198" cy="350648"/>
          </a:xfrm>
        </p:grpSpPr>
        <p:sp>
          <p:nvSpPr>
            <p:cNvPr id="43" name="Oval 42">
              <a:extLst>
                <a:ext uri="{FF2B5EF4-FFF2-40B4-BE49-F238E27FC236}">
                  <a16:creationId xmlns:a16="http://schemas.microsoft.com/office/drawing/2014/main" id="{1A670A89-F5C1-B5F3-2476-C2B5AD904E18}"/>
                </a:ext>
              </a:extLst>
            </p:cNvPr>
            <p:cNvSpPr/>
            <p:nvPr/>
          </p:nvSpPr>
          <p:spPr>
            <a:xfrm>
              <a:off x="368490" y="339963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B.</a:t>
              </a:r>
            </a:p>
          </p:txBody>
        </p:sp>
        <p:sp>
          <p:nvSpPr>
            <p:cNvPr id="44" name="Title 19">
              <a:extLst>
                <a:ext uri="{FF2B5EF4-FFF2-40B4-BE49-F238E27FC236}">
                  <a16:creationId xmlns:a16="http://schemas.microsoft.com/office/drawing/2014/main" id="{77789A4A-3EDD-40AA-AF60-1D1ADF2AC7FA}"/>
                </a:ext>
              </a:extLst>
            </p:cNvPr>
            <p:cNvSpPr txBox="1">
              <a:spLocks/>
            </p:cNvSpPr>
            <p:nvPr/>
          </p:nvSpPr>
          <p:spPr>
            <a:xfrm>
              <a:off x="881062" y="348263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人件費、エネルギー費、材料費を増やす</a:t>
              </a:r>
            </a:p>
          </p:txBody>
        </p:sp>
      </p:grpSp>
      <p:grpSp>
        <p:nvGrpSpPr>
          <p:cNvPr id="56" name="Group 55">
            <a:extLst>
              <a:ext uri="{FF2B5EF4-FFF2-40B4-BE49-F238E27FC236}">
                <a16:creationId xmlns:a16="http://schemas.microsoft.com/office/drawing/2014/main" id="{FC09A891-98FF-A62B-71C1-A86E1AE4046E}"/>
              </a:ext>
            </a:extLst>
          </p:cNvPr>
          <p:cNvGrpSpPr/>
          <p:nvPr/>
        </p:nvGrpSpPr>
        <p:grpSpPr>
          <a:xfrm>
            <a:off x="368490" y="3606756"/>
            <a:ext cx="5513198" cy="350648"/>
            <a:chOff x="368490" y="3911558"/>
            <a:chExt cx="5513198" cy="350648"/>
          </a:xfrm>
        </p:grpSpPr>
        <p:sp>
          <p:nvSpPr>
            <p:cNvPr id="46" name="Oval 45">
              <a:extLst>
                <a:ext uri="{FF2B5EF4-FFF2-40B4-BE49-F238E27FC236}">
                  <a16:creationId xmlns:a16="http://schemas.microsoft.com/office/drawing/2014/main" id="{7A238762-70FA-149E-D2ED-DF6DC6E19E11}"/>
                </a:ext>
              </a:extLst>
            </p:cNvPr>
            <p:cNvSpPr/>
            <p:nvPr/>
          </p:nvSpPr>
          <p:spPr>
            <a:xfrm>
              <a:off x="368490" y="391155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C.</a:t>
              </a:r>
            </a:p>
          </p:txBody>
        </p:sp>
        <p:sp>
          <p:nvSpPr>
            <p:cNvPr id="47" name="Title 19">
              <a:extLst>
                <a:ext uri="{FF2B5EF4-FFF2-40B4-BE49-F238E27FC236}">
                  <a16:creationId xmlns:a16="http://schemas.microsoft.com/office/drawing/2014/main" id="{7005AFFC-D226-16FD-4712-EFDC3E7B42B3}"/>
                </a:ext>
              </a:extLst>
            </p:cNvPr>
            <p:cNvSpPr txBox="1">
              <a:spLocks/>
            </p:cNvSpPr>
            <p:nvPr/>
          </p:nvSpPr>
          <p:spPr>
            <a:xfrm>
              <a:off x="881062" y="399454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顧客やクライアントへのアクセスを制限する </a:t>
              </a:r>
            </a:p>
          </p:txBody>
        </p:sp>
      </p:grpSp>
      <p:grpSp>
        <p:nvGrpSpPr>
          <p:cNvPr id="48" name="Group 47">
            <a:extLst>
              <a:ext uri="{FF2B5EF4-FFF2-40B4-BE49-F238E27FC236}">
                <a16:creationId xmlns:a16="http://schemas.microsoft.com/office/drawing/2014/main" id="{76814F64-FBFD-44EB-6AD6-34ACF77C6E99}"/>
              </a:ext>
            </a:extLst>
          </p:cNvPr>
          <p:cNvGrpSpPr/>
          <p:nvPr/>
        </p:nvGrpSpPr>
        <p:grpSpPr>
          <a:xfrm>
            <a:off x="368490" y="4118674"/>
            <a:ext cx="5513198" cy="350648"/>
            <a:chOff x="368490" y="4423476"/>
            <a:chExt cx="5513198" cy="350648"/>
          </a:xfrm>
        </p:grpSpPr>
        <p:sp>
          <p:nvSpPr>
            <p:cNvPr id="49" name="Oval 48">
              <a:extLst>
                <a:ext uri="{FF2B5EF4-FFF2-40B4-BE49-F238E27FC236}">
                  <a16:creationId xmlns:a16="http://schemas.microsoft.com/office/drawing/2014/main" id="{A4461723-3E01-9611-3CA8-33DC71DBE10A}"/>
                </a:ext>
              </a:extLst>
            </p:cNvPr>
            <p:cNvSpPr/>
            <p:nvPr/>
          </p:nvSpPr>
          <p:spPr>
            <a:xfrm>
              <a:off x="368490" y="4423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D.</a:t>
              </a:r>
            </a:p>
          </p:txBody>
        </p:sp>
        <p:sp>
          <p:nvSpPr>
            <p:cNvPr id="50" name="Title 19">
              <a:extLst>
                <a:ext uri="{FF2B5EF4-FFF2-40B4-BE49-F238E27FC236}">
                  <a16:creationId xmlns:a16="http://schemas.microsoft.com/office/drawing/2014/main" id="{E668D0C6-935F-864A-C148-C448EEF02EA1}"/>
                </a:ext>
              </a:extLst>
            </p:cNvPr>
            <p:cNvSpPr txBox="1">
              <a:spLocks/>
            </p:cNvSpPr>
            <p:nvPr/>
          </p:nvSpPr>
          <p:spPr>
            <a:xfrm>
              <a:off x="881062" y="4506467"/>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生産性と収益性を減らす</a:t>
              </a:r>
            </a:p>
          </p:txBody>
        </p:sp>
      </p:grpSp>
    </p:spTree>
    <p:extLst>
      <p:ext uri="{BB962C8B-B14F-4D97-AF65-F5344CB8AC3E}">
        <p14:creationId xmlns:p14="http://schemas.microsoft.com/office/powerpoint/2010/main" val="2005828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descr="A group of people in a meeting&#10;&#10;Description automatically generated">
            <a:extLst>
              <a:ext uri="{FF2B5EF4-FFF2-40B4-BE49-F238E27FC236}">
                <a16:creationId xmlns:a16="http://schemas.microsoft.com/office/drawing/2014/main" id="{CDA4D881-DB81-4B0B-B3A5-F353CE242118}"/>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59940" t="20767" r="5560"/>
          <a:stretch/>
        </p:blipFill>
        <p:spPr>
          <a:xfrm>
            <a:off x="6157913" y="0"/>
            <a:ext cx="2986087" cy="5143500"/>
          </a:xfrm>
        </p:spPr>
      </p:pic>
      <p:sp>
        <p:nvSpPr>
          <p:cNvPr id="7" name="Title 3">
            <a:extLst>
              <a:ext uri="{FF2B5EF4-FFF2-40B4-BE49-F238E27FC236}">
                <a16:creationId xmlns:a16="http://schemas.microsoft.com/office/drawing/2014/main" id="{57B8272F-5E69-F0A3-92A1-64EE7749095F}"/>
              </a:ext>
            </a:extLst>
          </p:cNvPr>
          <p:cNvSpPr>
            <a:spLocks noGrp="1"/>
          </p:cNvSpPr>
          <p:nvPr>
            <p:ph type="title"/>
          </p:nvPr>
        </p:nvSpPr>
        <p:spPr>
          <a:xfrm>
            <a:off x="368490" y="870903"/>
            <a:ext cx="5513198" cy="1006429"/>
          </a:xfrm>
        </p:spPr>
        <p:txBody>
          <a:bodyPr rtlCol="0"/>
          <a:lstStyle/>
          <a:p>
            <a:pPr rtl="0"/>
            <a:r>
              <a:rPr lang="ja-JP" altLang="en-US" sz="2400" dirty="0">
                <a:ea typeface="Meiryo" panose="020B0604030504040204" pitchFamily="34" charset="-128"/>
              </a:rPr>
              <a:t>インダストリー </a:t>
            </a:r>
            <a:r>
              <a:rPr lang="en-US" altLang="ja-JP" sz="2400" dirty="0">
                <a:ea typeface="Meiryo" panose="020B0604030504040204" pitchFamily="34" charset="-128"/>
              </a:rPr>
              <a:t>4.0 </a:t>
            </a:r>
            <a:r>
              <a:rPr lang="ja-JP" altLang="en-US" sz="2400" dirty="0">
                <a:ea typeface="Meiryo" panose="020B0604030504040204" pitchFamily="34" charset="-128"/>
              </a:rPr>
              <a:t>を推進する
テクノロジーでは</a:t>
            </a:r>
            <a:r>
              <a:rPr lang="ja-JP" altLang="en-US" sz="2400" dirty="0">
                <a:solidFill>
                  <a:schemeClr val="accent1"/>
                </a:solidFill>
                <a:ea typeface="Meiryo" panose="020B0604030504040204" pitchFamily="34" charset="-128"/>
              </a:rPr>
              <a:t>ない</a:t>
            </a:r>
            <a:r>
              <a:rPr lang="ja-JP" altLang="en-US" sz="2400" dirty="0">
                <a:ea typeface="Meiryo" panose="020B0604030504040204" pitchFamily="34" charset="-128"/>
              </a:rPr>
              <a:t>ものは</a:t>
            </a:r>
            <a:br>
              <a:rPr lang="ja-JP" altLang="en-US" sz="2400" dirty="0">
                <a:ea typeface="Meiryo" panose="020B0604030504040204" pitchFamily="34" charset="-128"/>
              </a:rPr>
            </a:br>
            <a:r>
              <a:rPr lang="ja-JP" altLang="en-US" sz="2400" dirty="0">
                <a:ea typeface="Meiryo" panose="020B0604030504040204" pitchFamily="34" charset="-128"/>
              </a:rPr>
              <a:t>どれですか</a:t>
            </a:r>
            <a:r>
              <a:rPr lang="en-US" altLang="ja-JP" sz="2400" dirty="0">
                <a:ea typeface="Meiryo" panose="020B0604030504040204" pitchFamily="34" charset="-128"/>
              </a:rPr>
              <a:t>?</a:t>
            </a:r>
            <a:endParaRPr lang="ja-JP" altLang="en-US" sz="2400" dirty="0">
              <a:ea typeface="Meiryo" panose="020B0604030504040204" pitchFamily="34" charset="-128"/>
            </a:endParaRPr>
          </a:p>
        </p:txBody>
      </p:sp>
      <p:sp>
        <p:nvSpPr>
          <p:cNvPr id="24" name="Rectangle: Rounded Corners 23">
            <a:extLst>
              <a:ext uri="{FF2B5EF4-FFF2-40B4-BE49-F238E27FC236}">
                <a16:creationId xmlns:a16="http://schemas.microsoft.com/office/drawing/2014/main" id="{A5986372-2A68-6C53-CE1A-3755053F929D}"/>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altLang="en-US" sz="1200" b="1" spc="300" dirty="0">
                <a:solidFill>
                  <a:schemeClr val="bg1"/>
                </a:solidFill>
                <a:latin typeface="+mj-lt"/>
                <a:ea typeface="Meiryo" panose="020B0604030504040204" pitchFamily="34" charset="-128"/>
              </a:rPr>
              <a:t>クイズ</a:t>
            </a:r>
          </a:p>
        </p:txBody>
      </p:sp>
      <p:grpSp>
        <p:nvGrpSpPr>
          <p:cNvPr id="62" name="Group 61">
            <a:extLst>
              <a:ext uri="{FF2B5EF4-FFF2-40B4-BE49-F238E27FC236}">
                <a16:creationId xmlns:a16="http://schemas.microsoft.com/office/drawing/2014/main" id="{0152FAB0-A697-9DFD-30D2-8B60A9D1DB1D}"/>
              </a:ext>
            </a:extLst>
          </p:cNvPr>
          <p:cNvGrpSpPr/>
          <p:nvPr/>
        </p:nvGrpSpPr>
        <p:grpSpPr>
          <a:xfrm>
            <a:off x="368490" y="2141086"/>
            <a:ext cx="5513198" cy="138499"/>
            <a:chOff x="368490" y="1755667"/>
            <a:chExt cx="5513198" cy="138499"/>
          </a:xfrm>
        </p:grpSpPr>
        <p:sp>
          <p:nvSpPr>
            <p:cNvPr id="63" name="TextBox 62">
              <a:extLst>
                <a:ext uri="{FF2B5EF4-FFF2-40B4-BE49-F238E27FC236}">
                  <a16:creationId xmlns:a16="http://schemas.microsoft.com/office/drawing/2014/main" id="{AE7ED14B-EDE9-AF4E-2513-75B98F45046C}"/>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en-US" altLang="ja-JP" sz="900" b="1" spc="200" dirty="0">
                  <a:solidFill>
                    <a:schemeClr val="tx2"/>
                  </a:solidFill>
                  <a:ea typeface="Meiryo" panose="020B0604030504040204" pitchFamily="34" charset="-128"/>
                  <a:cs typeface="+mj-cs"/>
                </a:rPr>
                <a:t>1 </a:t>
              </a:r>
              <a:r>
                <a:rPr lang="ja-JP" altLang="en-US" sz="900" b="1" spc="200" dirty="0">
                  <a:solidFill>
                    <a:schemeClr val="tx2"/>
                  </a:solidFill>
                  <a:ea typeface="Meiryo" panose="020B0604030504040204" pitchFamily="34" charset="-128"/>
                  <a:cs typeface="+mj-cs"/>
                </a:rPr>
                <a:t>つ選択</a:t>
              </a:r>
            </a:p>
          </p:txBody>
        </p:sp>
        <p:cxnSp>
          <p:nvCxnSpPr>
            <p:cNvPr id="64" name="Straight Connector 63">
              <a:extLst>
                <a:ext uri="{FF2B5EF4-FFF2-40B4-BE49-F238E27FC236}">
                  <a16:creationId xmlns:a16="http://schemas.microsoft.com/office/drawing/2014/main" id="{1A83F8F2-DF30-8F0E-FDBA-5FF391650928}"/>
                </a:ext>
              </a:extLst>
            </p:cNvPr>
            <p:cNvCxnSpPr>
              <a:cxnSpLocks/>
            </p:cNvCxnSpPr>
            <p:nvPr/>
          </p:nvCxnSpPr>
          <p:spPr>
            <a:xfrm>
              <a:off x="1029547" y="1828799"/>
              <a:ext cx="485214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E250B979-F2C4-E003-EF20-0FC2AB738FDB}"/>
              </a:ext>
            </a:extLst>
          </p:cNvPr>
          <p:cNvGrpSpPr/>
          <p:nvPr/>
        </p:nvGrpSpPr>
        <p:grpSpPr>
          <a:xfrm>
            <a:off x="368490" y="2552572"/>
            <a:ext cx="5513198" cy="350648"/>
            <a:chOff x="368490" y="2633607"/>
            <a:chExt cx="5513198" cy="350648"/>
          </a:xfrm>
        </p:grpSpPr>
        <p:sp>
          <p:nvSpPr>
            <p:cNvPr id="66" name="Oval 65">
              <a:extLst>
                <a:ext uri="{FF2B5EF4-FFF2-40B4-BE49-F238E27FC236}">
                  <a16:creationId xmlns:a16="http://schemas.microsoft.com/office/drawing/2014/main" id="{ACF4C008-C380-5B20-5BFD-AF72F7C93AC9}"/>
                </a:ext>
              </a:extLst>
            </p:cNvPr>
            <p:cNvSpPr/>
            <p:nvPr/>
          </p:nvSpPr>
          <p:spPr>
            <a:xfrm>
              <a:off x="368490" y="2633607"/>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A.</a:t>
              </a:r>
            </a:p>
          </p:txBody>
        </p:sp>
        <p:sp>
          <p:nvSpPr>
            <p:cNvPr id="67" name="Title 19">
              <a:extLst>
                <a:ext uri="{FF2B5EF4-FFF2-40B4-BE49-F238E27FC236}">
                  <a16:creationId xmlns:a16="http://schemas.microsoft.com/office/drawing/2014/main" id="{3C786277-02D7-0326-1B1E-D5C23BB535C4}"/>
                </a:ext>
              </a:extLst>
            </p:cNvPr>
            <p:cNvSpPr txBox="1">
              <a:spLocks/>
            </p:cNvSpPr>
            <p:nvPr/>
          </p:nvSpPr>
          <p:spPr>
            <a:xfrm>
              <a:off x="881062" y="2716598"/>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機械学習</a:t>
              </a:r>
              <a:r>
                <a:rPr lang="en-US" altLang="ja-JP" sz="1200" dirty="0">
                  <a:latin typeface="+mn-lt"/>
                  <a:ea typeface="Meiryo" panose="020B0604030504040204" pitchFamily="34" charset="-128"/>
                </a:rPr>
                <a:t>(ML)</a:t>
              </a:r>
            </a:p>
          </p:txBody>
        </p:sp>
      </p:grpSp>
      <p:grpSp>
        <p:nvGrpSpPr>
          <p:cNvPr id="68" name="Group 67">
            <a:extLst>
              <a:ext uri="{FF2B5EF4-FFF2-40B4-BE49-F238E27FC236}">
                <a16:creationId xmlns:a16="http://schemas.microsoft.com/office/drawing/2014/main" id="{D662D64C-FAA5-D6B7-C788-1D87FFA1B3D4}"/>
              </a:ext>
            </a:extLst>
          </p:cNvPr>
          <p:cNvGrpSpPr/>
          <p:nvPr/>
        </p:nvGrpSpPr>
        <p:grpSpPr>
          <a:xfrm>
            <a:off x="368490" y="3176207"/>
            <a:ext cx="5513198" cy="350648"/>
            <a:chOff x="368490" y="3224002"/>
            <a:chExt cx="5513198" cy="350648"/>
          </a:xfrm>
        </p:grpSpPr>
        <p:sp>
          <p:nvSpPr>
            <p:cNvPr id="69" name="Oval 68">
              <a:extLst>
                <a:ext uri="{FF2B5EF4-FFF2-40B4-BE49-F238E27FC236}">
                  <a16:creationId xmlns:a16="http://schemas.microsoft.com/office/drawing/2014/main" id="{76B148D3-AE77-1725-C5BB-151E1EDA5A16}"/>
                </a:ext>
              </a:extLst>
            </p:cNvPr>
            <p:cNvSpPr/>
            <p:nvPr/>
          </p:nvSpPr>
          <p:spPr>
            <a:xfrm>
              <a:off x="368490" y="322400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B.</a:t>
              </a:r>
            </a:p>
          </p:txBody>
        </p:sp>
        <p:sp>
          <p:nvSpPr>
            <p:cNvPr id="70" name="Title 19">
              <a:extLst>
                <a:ext uri="{FF2B5EF4-FFF2-40B4-BE49-F238E27FC236}">
                  <a16:creationId xmlns:a16="http://schemas.microsoft.com/office/drawing/2014/main" id="{2A47343A-2C9E-F03D-12E1-72D3C2533425}"/>
                </a:ext>
              </a:extLst>
            </p:cNvPr>
            <p:cNvSpPr txBox="1">
              <a:spLocks/>
            </p:cNvSpPr>
            <p:nvPr/>
          </p:nvSpPr>
          <p:spPr>
            <a:xfrm>
              <a:off x="881062" y="3306993"/>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人工知能</a:t>
              </a:r>
              <a:r>
                <a:rPr lang="en-US" altLang="ja-JP" sz="1200" dirty="0">
                  <a:latin typeface="+mn-lt"/>
                  <a:ea typeface="Meiryo" panose="020B0604030504040204" pitchFamily="34" charset="-128"/>
                </a:rPr>
                <a:t>(AI)</a:t>
              </a:r>
            </a:p>
          </p:txBody>
        </p:sp>
      </p:grpSp>
      <p:grpSp>
        <p:nvGrpSpPr>
          <p:cNvPr id="71" name="Group 70">
            <a:extLst>
              <a:ext uri="{FF2B5EF4-FFF2-40B4-BE49-F238E27FC236}">
                <a16:creationId xmlns:a16="http://schemas.microsoft.com/office/drawing/2014/main" id="{E0E22FD3-3509-085E-BFCA-6A62F06E9768}"/>
              </a:ext>
            </a:extLst>
          </p:cNvPr>
          <p:cNvGrpSpPr/>
          <p:nvPr/>
        </p:nvGrpSpPr>
        <p:grpSpPr>
          <a:xfrm>
            <a:off x="368490" y="3799842"/>
            <a:ext cx="5513198" cy="350648"/>
            <a:chOff x="368490" y="3823739"/>
            <a:chExt cx="5513198" cy="350648"/>
          </a:xfrm>
        </p:grpSpPr>
        <p:sp>
          <p:nvSpPr>
            <p:cNvPr id="72" name="Oval 71">
              <a:extLst>
                <a:ext uri="{FF2B5EF4-FFF2-40B4-BE49-F238E27FC236}">
                  <a16:creationId xmlns:a16="http://schemas.microsoft.com/office/drawing/2014/main" id="{A77CA3C0-D3FA-37D7-7CA5-3E118E342AFA}"/>
                </a:ext>
              </a:extLst>
            </p:cNvPr>
            <p:cNvSpPr/>
            <p:nvPr/>
          </p:nvSpPr>
          <p:spPr>
            <a:xfrm>
              <a:off x="368490" y="382373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C.</a:t>
              </a:r>
            </a:p>
          </p:txBody>
        </p:sp>
        <p:sp>
          <p:nvSpPr>
            <p:cNvPr id="73" name="Title 19">
              <a:extLst>
                <a:ext uri="{FF2B5EF4-FFF2-40B4-BE49-F238E27FC236}">
                  <a16:creationId xmlns:a16="http://schemas.microsoft.com/office/drawing/2014/main" id="{A5B268EB-43DE-4FB2-6D3A-1D8818897AD0}"/>
                </a:ext>
              </a:extLst>
            </p:cNvPr>
            <p:cNvSpPr txBox="1">
              <a:spLocks/>
            </p:cNvSpPr>
            <p:nvPr/>
          </p:nvSpPr>
          <p:spPr>
            <a:xfrm>
              <a:off x="881062" y="390673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プログラマブル ロジック コントローラ</a:t>
              </a:r>
              <a:r>
                <a:rPr lang="en-US" altLang="ja-JP" sz="1200" dirty="0">
                  <a:latin typeface="+mn-lt"/>
                  <a:ea typeface="Meiryo" panose="020B0604030504040204" pitchFamily="34" charset="-128"/>
                </a:rPr>
                <a:t>(PLC)</a:t>
              </a:r>
            </a:p>
          </p:txBody>
        </p:sp>
      </p:grpSp>
      <p:grpSp>
        <p:nvGrpSpPr>
          <p:cNvPr id="74" name="Group 73">
            <a:extLst>
              <a:ext uri="{FF2B5EF4-FFF2-40B4-BE49-F238E27FC236}">
                <a16:creationId xmlns:a16="http://schemas.microsoft.com/office/drawing/2014/main" id="{532140E8-3659-147D-F9C9-27F97C8DB1ED}"/>
              </a:ext>
            </a:extLst>
          </p:cNvPr>
          <p:cNvGrpSpPr/>
          <p:nvPr/>
        </p:nvGrpSpPr>
        <p:grpSpPr>
          <a:xfrm>
            <a:off x="368490" y="4423476"/>
            <a:ext cx="5513198" cy="350648"/>
            <a:chOff x="368490" y="4423476"/>
            <a:chExt cx="5513198" cy="350648"/>
          </a:xfrm>
        </p:grpSpPr>
        <p:sp>
          <p:nvSpPr>
            <p:cNvPr id="75" name="Oval 74">
              <a:extLst>
                <a:ext uri="{FF2B5EF4-FFF2-40B4-BE49-F238E27FC236}">
                  <a16:creationId xmlns:a16="http://schemas.microsoft.com/office/drawing/2014/main" id="{32FAEFAD-BC41-BF70-9AB8-E8AC40F5B0EE}"/>
                </a:ext>
              </a:extLst>
            </p:cNvPr>
            <p:cNvSpPr/>
            <p:nvPr/>
          </p:nvSpPr>
          <p:spPr>
            <a:xfrm>
              <a:off x="368490" y="4423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en-US" altLang="ja-JP" sz="1200" b="1" dirty="0">
                  <a:solidFill>
                    <a:schemeClr val="tx1"/>
                  </a:solidFill>
                  <a:ea typeface="Meiryo" panose="020B0604030504040204" pitchFamily="34" charset="-128"/>
                </a:rPr>
                <a:t>D.</a:t>
              </a:r>
            </a:p>
          </p:txBody>
        </p:sp>
        <p:sp>
          <p:nvSpPr>
            <p:cNvPr id="76" name="Title 19">
              <a:extLst>
                <a:ext uri="{FF2B5EF4-FFF2-40B4-BE49-F238E27FC236}">
                  <a16:creationId xmlns:a16="http://schemas.microsoft.com/office/drawing/2014/main" id="{6E37827B-88BF-C7F8-2DA3-02F1F414F314}"/>
                </a:ext>
              </a:extLst>
            </p:cNvPr>
            <p:cNvSpPr txBox="1">
              <a:spLocks/>
            </p:cNvSpPr>
            <p:nvPr/>
          </p:nvSpPr>
          <p:spPr>
            <a:xfrm>
              <a:off x="881062" y="4506467"/>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積層造形</a:t>
              </a:r>
            </a:p>
          </p:txBody>
        </p:sp>
      </p:grpSp>
    </p:spTree>
    <p:extLst>
      <p:ext uri="{BB962C8B-B14F-4D97-AF65-F5344CB8AC3E}">
        <p14:creationId xmlns:p14="http://schemas.microsoft.com/office/powerpoint/2010/main" val="1609176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FE31-1128-668C-B178-F4EF1E8E366D}"/>
              </a:ext>
            </a:extLst>
          </p:cNvPr>
          <p:cNvSpPr>
            <a:spLocks noGrp="1"/>
          </p:cNvSpPr>
          <p:nvPr>
            <p:ph type="title"/>
          </p:nvPr>
        </p:nvSpPr>
        <p:spPr>
          <a:xfrm>
            <a:off x="368300" y="365125"/>
            <a:ext cx="8407400" cy="398463"/>
          </a:xfrm>
        </p:spPr>
        <p:txBody>
          <a:bodyPr rtlCol="0"/>
          <a:lstStyle/>
          <a:p>
            <a:pPr rtl="0"/>
            <a:r>
              <a:rPr lang="ja-JP" altLang="en-US" dirty="0">
                <a:ea typeface="Meiryo" panose="020B0604030504040204" pitchFamily="34" charset="-128"/>
              </a:rPr>
              <a:t>インダストリー </a:t>
            </a:r>
            <a:r>
              <a:rPr lang="en-US" altLang="ja-JP" dirty="0">
                <a:ea typeface="Meiryo" panose="020B0604030504040204" pitchFamily="34" charset="-128"/>
              </a:rPr>
              <a:t>3.0 </a:t>
            </a:r>
            <a:r>
              <a:rPr lang="ja-JP" altLang="en-US" dirty="0">
                <a:ea typeface="Meiryo" panose="020B0604030504040204" pitchFamily="34" charset="-128"/>
              </a:rPr>
              <a:t>から </a:t>
            </a:r>
            <a:r>
              <a:rPr lang="en-US" altLang="ja-JP" dirty="0">
                <a:ea typeface="Meiryo" panose="020B0604030504040204" pitchFamily="34" charset="-128"/>
              </a:rPr>
              <a:t>4.0 </a:t>
            </a:r>
            <a:r>
              <a:rPr lang="ja-JP" altLang="en-US" dirty="0">
                <a:ea typeface="Meiryo" panose="020B0604030504040204" pitchFamily="34" charset="-128"/>
              </a:rPr>
              <a:t>への主要な変化</a:t>
            </a:r>
          </a:p>
        </p:txBody>
      </p:sp>
      <p:sp>
        <p:nvSpPr>
          <p:cNvPr id="20" name="Title 5">
            <a:extLst>
              <a:ext uri="{FF2B5EF4-FFF2-40B4-BE49-F238E27FC236}">
                <a16:creationId xmlns:a16="http://schemas.microsoft.com/office/drawing/2014/main" id="{541031A0-6304-3F68-3DB3-7A76F8D8D844}"/>
              </a:ext>
            </a:extLst>
          </p:cNvPr>
          <p:cNvSpPr txBox="1">
            <a:spLocks/>
          </p:cNvSpPr>
          <p:nvPr/>
        </p:nvSpPr>
        <p:spPr>
          <a:xfrm>
            <a:off x="5752722" y="1218565"/>
            <a:ext cx="3022977" cy="76174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solidFill>
                  <a:schemeClr val="accent1"/>
                </a:solidFill>
                <a:ea typeface="Meiryo" panose="020B0604030504040204" pitchFamily="34" charset="-128"/>
                <a:cs typeface="+mj-cs"/>
              </a:rPr>
              <a:t>共同イノベーションの推進要因</a:t>
            </a:r>
          </a:p>
          <a:p>
            <a:pPr marL="0" lvl="1" defTabSz="685800" rtl="0">
              <a:spcBef>
                <a:spcPct val="0"/>
              </a:spcBef>
              <a:spcAft>
                <a:spcPts val="300"/>
              </a:spcAft>
            </a:pPr>
            <a:r>
              <a:rPr lang="ja-JP" altLang="en-US" sz="1100" dirty="0">
                <a:ea typeface="Meiryo" panose="020B0604030504040204" pitchFamily="34" charset="-128"/>
                <a:cs typeface="+mj-cs"/>
              </a:rPr>
              <a:t>産学官連携とオープンソース ソフトウェアは</a:t>
            </a:r>
            <a:br>
              <a:rPr lang="en-US" altLang="ja-JP" sz="1100" dirty="0">
                <a:ea typeface="Meiryo" panose="020B0604030504040204" pitchFamily="34" charset="-128"/>
                <a:cs typeface="+mj-cs"/>
              </a:rPr>
            </a:br>
            <a:r>
              <a:rPr lang="ja-JP" altLang="en-US" sz="1100" dirty="0">
                <a:ea typeface="Meiryo" panose="020B0604030504040204" pitchFamily="34" charset="-128"/>
                <a:cs typeface="+mj-cs"/>
              </a:rPr>
              <a:t>すべて、新たなテクノロジーの開発と導入を</a:t>
            </a:r>
            <a:br>
              <a:rPr lang="en-US" altLang="ja-JP" sz="1100" dirty="0">
                <a:ea typeface="Meiryo" panose="020B0604030504040204" pitchFamily="34" charset="-128"/>
                <a:cs typeface="+mj-cs"/>
              </a:rPr>
            </a:br>
            <a:r>
              <a:rPr lang="ja-JP" altLang="en-US" sz="1100" dirty="0">
                <a:ea typeface="Meiryo" panose="020B0604030504040204" pitchFamily="34" charset="-128"/>
                <a:cs typeface="+mj-cs"/>
              </a:rPr>
              <a:t>加速するために不可欠です。</a:t>
            </a:r>
          </a:p>
        </p:txBody>
      </p:sp>
      <p:sp>
        <p:nvSpPr>
          <p:cNvPr id="21" name="Title 5">
            <a:extLst>
              <a:ext uri="{FF2B5EF4-FFF2-40B4-BE49-F238E27FC236}">
                <a16:creationId xmlns:a16="http://schemas.microsoft.com/office/drawing/2014/main" id="{8FD5F348-8882-4D36-D2B1-F4FECC3D836B}"/>
              </a:ext>
            </a:extLst>
          </p:cNvPr>
          <p:cNvSpPr txBox="1">
            <a:spLocks/>
          </p:cNvSpPr>
          <p:nvPr/>
        </p:nvSpPr>
        <p:spPr>
          <a:xfrm>
            <a:off x="5752722" y="2965041"/>
            <a:ext cx="3022977" cy="76174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solidFill>
                  <a:schemeClr val="accent1"/>
                </a:solidFill>
                <a:ea typeface="Meiryo" panose="020B0604030504040204" pitchFamily="34" charset="-128"/>
                <a:cs typeface="+mj-cs"/>
              </a:rPr>
              <a:t>人工知能の発達</a:t>
            </a:r>
          </a:p>
          <a:p>
            <a:pPr marL="0" lvl="1" defTabSz="685800" rtl="0">
              <a:spcBef>
                <a:spcPct val="0"/>
              </a:spcBef>
              <a:spcAft>
                <a:spcPts val="300"/>
              </a:spcAft>
            </a:pPr>
            <a:r>
              <a:rPr lang="ja-JP" altLang="en-US" sz="1100" dirty="0">
                <a:ea typeface="Meiryo" panose="020B0604030504040204" pitchFamily="34" charset="-128"/>
                <a:cs typeface="+mj-cs"/>
              </a:rPr>
              <a:t>新しい製品やサービスの開発、タスクの自動化、意思決定に使用することで、新たなレベルの</a:t>
            </a:r>
            <a:br>
              <a:rPr lang="en-US" altLang="ja-JP" sz="1100" dirty="0">
                <a:ea typeface="Meiryo" panose="020B0604030504040204" pitchFamily="34" charset="-128"/>
                <a:cs typeface="+mj-cs"/>
              </a:rPr>
            </a:br>
            <a:r>
              <a:rPr lang="ja-JP" altLang="en-US" sz="1100" dirty="0">
                <a:ea typeface="Meiryo" panose="020B0604030504040204" pitchFamily="34" charset="-128"/>
                <a:cs typeface="+mj-cs"/>
              </a:rPr>
              <a:t>カスタマイズと効率性を実現しています。</a:t>
            </a:r>
          </a:p>
        </p:txBody>
      </p:sp>
      <p:cxnSp>
        <p:nvCxnSpPr>
          <p:cNvPr id="29" name="Straight Connector 28">
            <a:extLst>
              <a:ext uri="{FF2B5EF4-FFF2-40B4-BE49-F238E27FC236}">
                <a16:creationId xmlns:a16="http://schemas.microsoft.com/office/drawing/2014/main" id="{BD179AC2-C3D4-98B1-591D-61C41695B1CB}"/>
              </a:ext>
            </a:extLst>
          </p:cNvPr>
          <p:cNvCxnSpPr>
            <a:cxnSpLocks/>
          </p:cNvCxnSpPr>
          <p:nvPr/>
        </p:nvCxnSpPr>
        <p:spPr>
          <a:xfrm flipH="1">
            <a:off x="366713" y="2251107"/>
            <a:ext cx="39776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itle 5">
            <a:extLst>
              <a:ext uri="{FF2B5EF4-FFF2-40B4-BE49-F238E27FC236}">
                <a16:creationId xmlns:a16="http://schemas.microsoft.com/office/drawing/2014/main" id="{F60A9F60-C3C8-654C-0B22-EC3975721DEF}"/>
              </a:ext>
            </a:extLst>
          </p:cNvPr>
          <p:cNvSpPr txBox="1">
            <a:spLocks/>
          </p:cNvSpPr>
          <p:nvPr/>
        </p:nvSpPr>
        <p:spPr>
          <a:xfrm>
            <a:off x="1315695" y="1218565"/>
            <a:ext cx="3022977" cy="76174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solidFill>
                  <a:schemeClr val="accent1"/>
                </a:solidFill>
                <a:ea typeface="Meiryo" panose="020B0604030504040204" pitchFamily="34" charset="-128"/>
                <a:cs typeface="+mj-cs"/>
              </a:rPr>
              <a:t>自動化の台頭</a:t>
            </a:r>
          </a:p>
          <a:p>
            <a:pPr marL="0" lvl="1" defTabSz="685800" rtl="0">
              <a:spcBef>
                <a:spcPct val="0"/>
              </a:spcBef>
              <a:spcAft>
                <a:spcPts val="300"/>
              </a:spcAft>
            </a:pPr>
            <a:r>
              <a:rPr lang="ja-JP" altLang="en-US" sz="1100" dirty="0">
                <a:ea typeface="Meiryo" panose="020B0604030504040204" pitchFamily="34" charset="-128"/>
                <a:cs typeface="+mj-cs"/>
              </a:rPr>
              <a:t>これまで人間が実行していたタスクに自動化とロボット工学を使用する動きが急速に</a:t>
            </a:r>
            <a:br>
              <a:rPr lang="ja-JP" altLang="en-US" sz="1100" dirty="0">
                <a:ea typeface="Meiryo" panose="020B0604030504040204" pitchFamily="34" charset="-128"/>
                <a:cs typeface="+mj-cs"/>
              </a:rPr>
            </a:br>
            <a:r>
              <a:rPr lang="ja-JP" altLang="en-US" sz="1100" dirty="0">
                <a:ea typeface="Meiryo" panose="020B0604030504040204" pitchFamily="34" charset="-128"/>
                <a:cs typeface="+mj-cs"/>
              </a:rPr>
              <a:t>増加しています。</a:t>
            </a:r>
          </a:p>
        </p:txBody>
      </p:sp>
      <p:sp>
        <p:nvSpPr>
          <p:cNvPr id="18" name="Title 5">
            <a:extLst>
              <a:ext uri="{FF2B5EF4-FFF2-40B4-BE49-F238E27FC236}">
                <a16:creationId xmlns:a16="http://schemas.microsoft.com/office/drawing/2014/main" id="{5787182E-C81E-10DC-6928-569F847C248A}"/>
              </a:ext>
            </a:extLst>
          </p:cNvPr>
          <p:cNvSpPr txBox="1">
            <a:spLocks/>
          </p:cNvSpPr>
          <p:nvPr/>
        </p:nvSpPr>
        <p:spPr>
          <a:xfrm>
            <a:off x="1315695" y="2521902"/>
            <a:ext cx="3022977" cy="76174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solidFill>
                  <a:schemeClr val="accent1"/>
                </a:solidFill>
                <a:ea typeface="Meiryo" panose="020B0604030504040204" pitchFamily="34" charset="-128"/>
                <a:cs typeface="+mj-cs"/>
              </a:rPr>
              <a:t>新しいビジネス モデル</a:t>
            </a:r>
          </a:p>
          <a:p>
            <a:r>
              <a:rPr lang="ja-JP" altLang="en-US" sz="1100" dirty="0">
                <a:ea typeface="Meiryo" panose="020B0604030504040204" pitchFamily="34" charset="-128"/>
                <a:cs typeface="+mj-cs"/>
              </a:rPr>
              <a:t>企業や業界は、サステナブルなプロセスや</a:t>
            </a:r>
            <a:br>
              <a:rPr lang="en-US" altLang="ja-JP" sz="1100" dirty="0">
                <a:ea typeface="Meiryo" panose="020B0604030504040204" pitchFamily="34" charset="-128"/>
                <a:cs typeface="+mj-cs"/>
              </a:rPr>
            </a:br>
            <a:r>
              <a:rPr lang="ja-JP" altLang="en-US" sz="1100" dirty="0">
                <a:ea typeface="Meiryo" panose="020B0604030504040204" pitchFamily="34" charset="-128"/>
                <a:cs typeface="+mj-cs"/>
              </a:rPr>
              <a:t>オンデマンド製造、シェアリング エコノミー等</a:t>
            </a:r>
            <a:r>
              <a:rPr lang="ja-JP" altLang="en-US" sz="1100" dirty="0">
                <a:solidFill>
                  <a:srgbClr val="000000"/>
                </a:solidFill>
                <a:latin typeface="Meiryo" panose="020B0604030504040204" pitchFamily="34" charset="-128"/>
                <a:ea typeface="Meiryo" panose="020B0604030504040204" pitchFamily="34" charset="-128"/>
              </a:rPr>
              <a:t>を求めるようになっています。</a:t>
            </a:r>
            <a:endParaRPr lang="ja-JP" altLang="en-US" sz="1100" dirty="0">
              <a:solidFill>
                <a:prstClr val="black"/>
              </a:solidFill>
              <a:latin typeface="Meiryo" panose="020B0604030504040204" pitchFamily="34" charset="-128"/>
              <a:ea typeface="Meiryo" panose="020B0604030504040204" pitchFamily="34" charset="-128"/>
            </a:endParaRPr>
          </a:p>
        </p:txBody>
      </p:sp>
      <p:sp>
        <p:nvSpPr>
          <p:cNvPr id="19" name="Title 5">
            <a:extLst>
              <a:ext uri="{FF2B5EF4-FFF2-40B4-BE49-F238E27FC236}">
                <a16:creationId xmlns:a16="http://schemas.microsoft.com/office/drawing/2014/main" id="{0A606807-E5C2-64C3-96EA-03AD9863E3F6}"/>
              </a:ext>
            </a:extLst>
          </p:cNvPr>
          <p:cNvSpPr txBox="1">
            <a:spLocks/>
          </p:cNvSpPr>
          <p:nvPr/>
        </p:nvSpPr>
        <p:spPr>
          <a:xfrm>
            <a:off x="1315695" y="4002210"/>
            <a:ext cx="3022977" cy="592470"/>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altLang="en-US" sz="1400" b="1" dirty="0">
                <a:solidFill>
                  <a:schemeClr val="accent1"/>
                </a:solidFill>
                <a:ea typeface="Meiryo" panose="020B0604030504040204" pitchFamily="34" charset="-128"/>
                <a:cs typeface="+mj-cs"/>
              </a:rPr>
              <a:t>グローバル化</a:t>
            </a:r>
          </a:p>
          <a:p>
            <a:pPr marL="0" lvl="1" defTabSz="685800" rtl="0">
              <a:spcBef>
                <a:spcPct val="0"/>
              </a:spcBef>
              <a:spcAft>
                <a:spcPts val="300"/>
              </a:spcAft>
            </a:pPr>
            <a:r>
              <a:rPr lang="ja-JP" altLang="en-US" sz="1100" dirty="0">
                <a:ea typeface="Meiryo" panose="020B0604030504040204" pitchFamily="34" charset="-128"/>
                <a:cs typeface="+mj-cs"/>
              </a:rPr>
              <a:t>新たな市場とチャンスが広がり、企業は世界中で顧客ベースを拡大しています。</a:t>
            </a:r>
          </a:p>
        </p:txBody>
      </p:sp>
      <p:sp>
        <p:nvSpPr>
          <p:cNvPr id="22" name="Oval 21">
            <a:extLst>
              <a:ext uri="{FF2B5EF4-FFF2-40B4-BE49-F238E27FC236}">
                <a16:creationId xmlns:a16="http://schemas.microsoft.com/office/drawing/2014/main" id="{345B09B3-5ACB-2DAB-6625-68265886CEDD}"/>
              </a:ext>
            </a:extLst>
          </p:cNvPr>
          <p:cNvSpPr/>
          <p:nvPr/>
        </p:nvSpPr>
        <p:spPr>
          <a:xfrm>
            <a:off x="368300" y="1238643"/>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grpSp>
        <p:nvGrpSpPr>
          <p:cNvPr id="31" name="Group 30">
            <a:extLst>
              <a:ext uri="{FF2B5EF4-FFF2-40B4-BE49-F238E27FC236}">
                <a16:creationId xmlns:a16="http://schemas.microsoft.com/office/drawing/2014/main" id="{E129B58F-4C13-B67A-10A6-69952830F8B3}"/>
              </a:ext>
            </a:extLst>
          </p:cNvPr>
          <p:cNvGrpSpPr>
            <a:grpSpLocks noChangeAspect="1"/>
          </p:cNvGrpSpPr>
          <p:nvPr/>
        </p:nvGrpSpPr>
        <p:grpSpPr>
          <a:xfrm>
            <a:off x="532962" y="1389724"/>
            <a:ext cx="392269" cy="419429"/>
            <a:chOff x="8724901" y="3443285"/>
            <a:chExt cx="24368126" cy="26055642"/>
          </a:xfrm>
          <a:solidFill>
            <a:schemeClr val="tx1"/>
          </a:solidFill>
        </p:grpSpPr>
        <p:sp>
          <p:nvSpPr>
            <p:cNvPr id="32" name="Freeform 169">
              <a:extLst>
                <a:ext uri="{FF2B5EF4-FFF2-40B4-BE49-F238E27FC236}">
                  <a16:creationId xmlns:a16="http://schemas.microsoft.com/office/drawing/2014/main" id="{8EA7871F-02C7-2BB1-6FBB-662540ED2CCA}"/>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3" name="Freeform 170">
              <a:extLst>
                <a:ext uri="{FF2B5EF4-FFF2-40B4-BE49-F238E27FC236}">
                  <a16:creationId xmlns:a16="http://schemas.microsoft.com/office/drawing/2014/main" id="{215076DB-FFC9-5E07-A259-5A65D4AAA8F8}"/>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4" name="Freeform 171">
              <a:extLst>
                <a:ext uri="{FF2B5EF4-FFF2-40B4-BE49-F238E27FC236}">
                  <a16:creationId xmlns:a16="http://schemas.microsoft.com/office/drawing/2014/main" id="{2D615222-DAA2-0C0D-A0F5-0F8DD66B7234}"/>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5" name="Freeform 172">
              <a:extLst>
                <a:ext uri="{FF2B5EF4-FFF2-40B4-BE49-F238E27FC236}">
                  <a16:creationId xmlns:a16="http://schemas.microsoft.com/office/drawing/2014/main" id="{D22D58B3-7414-414B-EDE7-B517126E50C1}"/>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6" name="Freeform 173">
              <a:extLst>
                <a:ext uri="{FF2B5EF4-FFF2-40B4-BE49-F238E27FC236}">
                  <a16:creationId xmlns:a16="http://schemas.microsoft.com/office/drawing/2014/main" id="{58A46934-D60C-FDC9-C5DD-94D8981B4138}"/>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7" name="Freeform 174">
              <a:extLst>
                <a:ext uri="{FF2B5EF4-FFF2-40B4-BE49-F238E27FC236}">
                  <a16:creationId xmlns:a16="http://schemas.microsoft.com/office/drawing/2014/main" id="{4A1A5546-CD25-5938-6713-D2B9933478F9}"/>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8" name="Freeform 175">
              <a:extLst>
                <a:ext uri="{FF2B5EF4-FFF2-40B4-BE49-F238E27FC236}">
                  <a16:creationId xmlns:a16="http://schemas.microsoft.com/office/drawing/2014/main" id="{153F06A9-CC8E-5D1B-3C5D-E779E3A5FD98}"/>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39" name="Freeform 176">
              <a:extLst>
                <a:ext uri="{FF2B5EF4-FFF2-40B4-BE49-F238E27FC236}">
                  <a16:creationId xmlns:a16="http://schemas.microsoft.com/office/drawing/2014/main" id="{1DCE47DE-8017-353B-AD39-866F1046EED2}"/>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0" name="Freeform 177">
              <a:extLst>
                <a:ext uri="{FF2B5EF4-FFF2-40B4-BE49-F238E27FC236}">
                  <a16:creationId xmlns:a16="http://schemas.microsoft.com/office/drawing/2014/main" id="{1E70E1E4-257A-2B1B-2AB5-7C390479BB27}"/>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1" name="Freeform 178">
              <a:extLst>
                <a:ext uri="{FF2B5EF4-FFF2-40B4-BE49-F238E27FC236}">
                  <a16:creationId xmlns:a16="http://schemas.microsoft.com/office/drawing/2014/main" id="{8E322572-3C1D-3D7F-7CC2-FD31AED89521}"/>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2" name="Freeform 179">
              <a:extLst>
                <a:ext uri="{FF2B5EF4-FFF2-40B4-BE49-F238E27FC236}">
                  <a16:creationId xmlns:a16="http://schemas.microsoft.com/office/drawing/2014/main" id="{AE00C584-D22B-366E-6373-F666E27B9627}"/>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3" name="Freeform 180">
              <a:extLst>
                <a:ext uri="{FF2B5EF4-FFF2-40B4-BE49-F238E27FC236}">
                  <a16:creationId xmlns:a16="http://schemas.microsoft.com/office/drawing/2014/main" id="{EA035912-62D0-3BC6-EBBA-78FF26D3BD8F}"/>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sp>
        <p:nvSpPr>
          <p:cNvPr id="23" name="Oval 22">
            <a:extLst>
              <a:ext uri="{FF2B5EF4-FFF2-40B4-BE49-F238E27FC236}">
                <a16:creationId xmlns:a16="http://schemas.microsoft.com/office/drawing/2014/main" id="{7E893705-01E0-E766-B14A-0E1FF59D764F}"/>
              </a:ext>
            </a:extLst>
          </p:cNvPr>
          <p:cNvSpPr/>
          <p:nvPr/>
        </p:nvSpPr>
        <p:spPr>
          <a:xfrm>
            <a:off x="368300" y="2541980"/>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sp>
        <p:nvSpPr>
          <p:cNvPr id="44" name="Freeform 203">
            <a:extLst>
              <a:ext uri="{FF2B5EF4-FFF2-40B4-BE49-F238E27FC236}">
                <a16:creationId xmlns:a16="http://schemas.microsoft.com/office/drawing/2014/main" id="{ECDC5D4A-3A36-867C-4FAE-9CEE82ADA06B}"/>
              </a:ext>
            </a:extLst>
          </p:cNvPr>
          <p:cNvSpPr>
            <a:spLocks noChangeAspect="1" noEditPoints="1"/>
          </p:cNvSpPr>
          <p:nvPr/>
        </p:nvSpPr>
        <p:spPr bwMode="auto">
          <a:xfrm>
            <a:off x="530835" y="2710072"/>
            <a:ext cx="396523" cy="385408"/>
          </a:xfrm>
          <a:custGeom>
            <a:avLst/>
            <a:gdLst>
              <a:gd name="T0" fmla="*/ 3037 w 3310"/>
              <a:gd name="T1" fmla="*/ 1680 h 3224"/>
              <a:gd name="T2" fmla="*/ 2559 w 3310"/>
              <a:gd name="T3" fmla="*/ 1763 h 3224"/>
              <a:gd name="T4" fmla="*/ 2542 w 3310"/>
              <a:gd name="T5" fmla="*/ 1319 h 3224"/>
              <a:gd name="T6" fmla="*/ 2664 w 3310"/>
              <a:gd name="T7" fmla="*/ 881 h 3224"/>
              <a:gd name="T8" fmla="*/ 3170 w 3310"/>
              <a:gd name="T9" fmla="*/ 646 h 3224"/>
              <a:gd name="T10" fmla="*/ 2645 w 3310"/>
              <a:gd name="T11" fmla="*/ 428 h 3224"/>
              <a:gd name="T12" fmla="*/ 2382 w 3310"/>
              <a:gd name="T13" fmla="*/ 914 h 3224"/>
              <a:gd name="T14" fmla="*/ 1947 w 3310"/>
              <a:gd name="T15" fmla="*/ 725 h 3224"/>
              <a:gd name="T16" fmla="*/ 1303 w 3310"/>
              <a:gd name="T17" fmla="*/ 671 h 3224"/>
              <a:gd name="T18" fmla="*/ 1327 w 3310"/>
              <a:gd name="T19" fmla="*/ 274 h 3224"/>
              <a:gd name="T20" fmla="*/ 915 w 3310"/>
              <a:gd name="T21" fmla="*/ 0 h 3224"/>
              <a:gd name="T22" fmla="*/ 502 w 3310"/>
              <a:gd name="T23" fmla="*/ 274 h 3224"/>
              <a:gd name="T24" fmla="*/ 598 w 3310"/>
              <a:gd name="T25" fmla="*/ 764 h 3224"/>
              <a:gd name="T26" fmla="*/ 1089 w 3310"/>
              <a:gd name="T27" fmla="*/ 860 h 3224"/>
              <a:gd name="T28" fmla="*/ 1399 w 3310"/>
              <a:gd name="T29" fmla="*/ 1088 h 3224"/>
              <a:gd name="T30" fmla="*/ 1476 w 3310"/>
              <a:gd name="T31" fmla="*/ 1683 h 3224"/>
              <a:gd name="T32" fmla="*/ 814 w 3310"/>
              <a:gd name="T33" fmla="*/ 1596 h 3224"/>
              <a:gd name="T34" fmla="*/ 64 w 3310"/>
              <a:gd name="T35" fmla="*/ 2093 h 3224"/>
              <a:gd name="T36" fmla="*/ 238 w 3310"/>
              <a:gd name="T37" fmla="*/ 2985 h 3224"/>
              <a:gd name="T38" fmla="*/ 1131 w 3310"/>
              <a:gd name="T39" fmla="*/ 3160 h 3224"/>
              <a:gd name="T40" fmla="*/ 1628 w 3310"/>
              <a:gd name="T41" fmla="*/ 2410 h 3224"/>
              <a:gd name="T42" fmla="*/ 1588 w 3310"/>
              <a:gd name="T43" fmla="*/ 1794 h 3224"/>
              <a:gd name="T44" fmla="*/ 2178 w 3310"/>
              <a:gd name="T45" fmla="*/ 1868 h 3224"/>
              <a:gd name="T46" fmla="*/ 2450 w 3310"/>
              <a:gd name="T47" fmla="*/ 1918 h 3224"/>
              <a:gd name="T48" fmla="*/ 2546 w 3310"/>
              <a:gd name="T49" fmla="*/ 2409 h 3224"/>
              <a:gd name="T50" fmla="*/ 3037 w 3310"/>
              <a:gd name="T51" fmla="*/ 2504 h 3224"/>
              <a:gd name="T52" fmla="*/ 3310 w 3310"/>
              <a:gd name="T53" fmla="*/ 2092 h 3224"/>
              <a:gd name="T54" fmla="*/ 3013 w 3310"/>
              <a:gd name="T55" fmla="*/ 646 h 3224"/>
              <a:gd name="T56" fmla="*/ 2863 w 3310"/>
              <a:gd name="T57" fmla="*/ 496 h 3224"/>
              <a:gd name="T58" fmla="*/ 625 w 3310"/>
              <a:gd name="T59" fmla="*/ 448 h 3224"/>
              <a:gd name="T60" fmla="*/ 1120 w 3310"/>
              <a:gd name="T61" fmla="*/ 243 h 3224"/>
              <a:gd name="T62" fmla="*/ 915 w 3310"/>
              <a:gd name="T63" fmla="*/ 738 h 3224"/>
              <a:gd name="T64" fmla="*/ 1069 w 3310"/>
              <a:gd name="T65" fmla="*/ 3014 h 3224"/>
              <a:gd name="T66" fmla="*/ 350 w 3310"/>
              <a:gd name="T67" fmla="*/ 2874 h 3224"/>
              <a:gd name="T68" fmla="*/ 209 w 3310"/>
              <a:gd name="T69" fmla="*/ 2154 h 3224"/>
              <a:gd name="T70" fmla="*/ 814 w 3310"/>
              <a:gd name="T71" fmla="*/ 1754 h 3224"/>
              <a:gd name="T72" fmla="*/ 1418 w 3310"/>
              <a:gd name="T73" fmla="*/ 2154 h 3224"/>
              <a:gd name="T74" fmla="*/ 1947 w 3310"/>
              <a:gd name="T75" fmla="*/ 1757 h 3224"/>
              <a:gd name="T76" fmla="*/ 1638 w 3310"/>
              <a:gd name="T77" fmla="*/ 1010 h 3224"/>
              <a:gd name="T78" fmla="*/ 2384 w 3310"/>
              <a:gd name="T79" fmla="*/ 1319 h 3224"/>
              <a:gd name="T80" fmla="*/ 3068 w 3310"/>
              <a:gd name="T81" fmla="*/ 2297 h 3224"/>
              <a:gd name="T82" fmla="*/ 2573 w 3310"/>
              <a:gd name="T83" fmla="*/ 2092 h 3224"/>
              <a:gd name="T84" fmla="*/ 3068 w 3310"/>
              <a:gd name="T85" fmla="*/ 1887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0" h="3224">
                <a:moveTo>
                  <a:pt x="3275" y="1918"/>
                </a:moveTo>
                <a:cubicBezTo>
                  <a:pt x="3252" y="1865"/>
                  <a:pt x="3220" y="1817"/>
                  <a:pt x="3179" y="1776"/>
                </a:cubicBezTo>
                <a:cubicBezTo>
                  <a:pt x="3138" y="1735"/>
                  <a:pt x="3090" y="1703"/>
                  <a:pt x="3037" y="1680"/>
                </a:cubicBezTo>
                <a:cubicBezTo>
                  <a:pt x="2982" y="1657"/>
                  <a:pt x="2923" y="1645"/>
                  <a:pt x="2863" y="1645"/>
                </a:cubicBezTo>
                <a:cubicBezTo>
                  <a:pt x="2802" y="1645"/>
                  <a:pt x="2744" y="1657"/>
                  <a:pt x="2688" y="1680"/>
                </a:cubicBezTo>
                <a:cubicBezTo>
                  <a:pt x="2641" y="1700"/>
                  <a:pt x="2597" y="1728"/>
                  <a:pt x="2559" y="1763"/>
                </a:cubicBezTo>
                <a:cubicBezTo>
                  <a:pt x="2437" y="1656"/>
                  <a:pt x="2437" y="1656"/>
                  <a:pt x="2437" y="1656"/>
                </a:cubicBezTo>
                <a:cubicBezTo>
                  <a:pt x="2460" y="1623"/>
                  <a:pt x="2479" y="1588"/>
                  <a:pt x="2495" y="1551"/>
                </a:cubicBezTo>
                <a:cubicBezTo>
                  <a:pt x="2526" y="1478"/>
                  <a:pt x="2542" y="1400"/>
                  <a:pt x="2542" y="1319"/>
                </a:cubicBezTo>
                <a:cubicBezTo>
                  <a:pt x="2542" y="1239"/>
                  <a:pt x="2526" y="1161"/>
                  <a:pt x="2495" y="1088"/>
                </a:cubicBezTo>
                <a:cubicBezTo>
                  <a:pt x="2489" y="1073"/>
                  <a:pt x="2481" y="1058"/>
                  <a:pt x="2474" y="1043"/>
                </a:cubicBezTo>
                <a:cubicBezTo>
                  <a:pt x="2664" y="881"/>
                  <a:pt x="2664" y="881"/>
                  <a:pt x="2664" y="881"/>
                </a:cubicBezTo>
                <a:cubicBezTo>
                  <a:pt x="2720" y="928"/>
                  <a:pt x="2789" y="953"/>
                  <a:pt x="2863" y="953"/>
                </a:cubicBezTo>
                <a:cubicBezTo>
                  <a:pt x="2945" y="953"/>
                  <a:pt x="3022" y="921"/>
                  <a:pt x="3080" y="863"/>
                </a:cubicBezTo>
                <a:cubicBezTo>
                  <a:pt x="3138" y="805"/>
                  <a:pt x="3170" y="728"/>
                  <a:pt x="3170" y="646"/>
                </a:cubicBezTo>
                <a:cubicBezTo>
                  <a:pt x="3170" y="564"/>
                  <a:pt x="3138" y="486"/>
                  <a:pt x="3080" y="428"/>
                </a:cubicBezTo>
                <a:cubicBezTo>
                  <a:pt x="3022" y="370"/>
                  <a:pt x="2945" y="338"/>
                  <a:pt x="2863" y="338"/>
                </a:cubicBezTo>
                <a:cubicBezTo>
                  <a:pt x="2780" y="338"/>
                  <a:pt x="2703" y="370"/>
                  <a:pt x="2645" y="428"/>
                </a:cubicBezTo>
                <a:cubicBezTo>
                  <a:pt x="2587" y="486"/>
                  <a:pt x="2555" y="564"/>
                  <a:pt x="2555" y="646"/>
                </a:cubicBezTo>
                <a:cubicBezTo>
                  <a:pt x="2555" y="682"/>
                  <a:pt x="2561" y="718"/>
                  <a:pt x="2574" y="752"/>
                </a:cubicBezTo>
                <a:cubicBezTo>
                  <a:pt x="2382" y="914"/>
                  <a:pt x="2382" y="914"/>
                  <a:pt x="2382" y="914"/>
                </a:cubicBezTo>
                <a:cubicBezTo>
                  <a:pt x="2377" y="909"/>
                  <a:pt x="2372" y="904"/>
                  <a:pt x="2368" y="899"/>
                </a:cubicBezTo>
                <a:cubicBezTo>
                  <a:pt x="2313" y="844"/>
                  <a:pt x="2249" y="801"/>
                  <a:pt x="2178" y="771"/>
                </a:cubicBezTo>
                <a:cubicBezTo>
                  <a:pt x="2105" y="740"/>
                  <a:pt x="2027" y="725"/>
                  <a:pt x="1947" y="725"/>
                </a:cubicBezTo>
                <a:cubicBezTo>
                  <a:pt x="1867" y="725"/>
                  <a:pt x="1789" y="740"/>
                  <a:pt x="1715" y="771"/>
                </a:cubicBezTo>
                <a:cubicBezTo>
                  <a:pt x="1652" y="798"/>
                  <a:pt x="1594" y="835"/>
                  <a:pt x="1544" y="882"/>
                </a:cubicBezTo>
                <a:cubicBezTo>
                  <a:pt x="1303" y="671"/>
                  <a:pt x="1303" y="671"/>
                  <a:pt x="1303" y="671"/>
                </a:cubicBezTo>
                <a:cubicBezTo>
                  <a:pt x="1312" y="655"/>
                  <a:pt x="1320" y="639"/>
                  <a:pt x="1327" y="622"/>
                </a:cubicBezTo>
                <a:cubicBezTo>
                  <a:pt x="1350" y="567"/>
                  <a:pt x="1362" y="508"/>
                  <a:pt x="1362" y="448"/>
                </a:cubicBezTo>
                <a:cubicBezTo>
                  <a:pt x="1362" y="388"/>
                  <a:pt x="1350" y="329"/>
                  <a:pt x="1327" y="274"/>
                </a:cubicBezTo>
                <a:cubicBezTo>
                  <a:pt x="1304" y="220"/>
                  <a:pt x="1272" y="173"/>
                  <a:pt x="1231" y="132"/>
                </a:cubicBezTo>
                <a:cubicBezTo>
                  <a:pt x="1190" y="90"/>
                  <a:pt x="1142" y="58"/>
                  <a:pt x="1089" y="36"/>
                </a:cubicBezTo>
                <a:cubicBezTo>
                  <a:pt x="1034" y="12"/>
                  <a:pt x="975" y="0"/>
                  <a:pt x="915" y="0"/>
                </a:cubicBezTo>
                <a:cubicBezTo>
                  <a:pt x="854" y="0"/>
                  <a:pt x="796" y="12"/>
                  <a:pt x="740" y="36"/>
                </a:cubicBezTo>
                <a:cubicBezTo>
                  <a:pt x="687" y="58"/>
                  <a:pt x="639" y="90"/>
                  <a:pt x="598" y="132"/>
                </a:cubicBezTo>
                <a:cubicBezTo>
                  <a:pt x="557" y="173"/>
                  <a:pt x="525" y="220"/>
                  <a:pt x="502" y="274"/>
                </a:cubicBezTo>
                <a:cubicBezTo>
                  <a:pt x="479" y="329"/>
                  <a:pt x="467" y="388"/>
                  <a:pt x="467" y="448"/>
                </a:cubicBezTo>
                <a:cubicBezTo>
                  <a:pt x="467" y="508"/>
                  <a:pt x="479" y="567"/>
                  <a:pt x="502" y="622"/>
                </a:cubicBezTo>
                <a:cubicBezTo>
                  <a:pt x="525" y="675"/>
                  <a:pt x="557" y="723"/>
                  <a:pt x="598" y="764"/>
                </a:cubicBezTo>
                <a:cubicBezTo>
                  <a:pt x="639" y="805"/>
                  <a:pt x="687" y="838"/>
                  <a:pt x="740" y="860"/>
                </a:cubicBezTo>
                <a:cubicBezTo>
                  <a:pt x="796" y="884"/>
                  <a:pt x="854" y="895"/>
                  <a:pt x="915" y="895"/>
                </a:cubicBezTo>
                <a:cubicBezTo>
                  <a:pt x="975" y="895"/>
                  <a:pt x="1034" y="884"/>
                  <a:pt x="1089" y="860"/>
                </a:cubicBezTo>
                <a:cubicBezTo>
                  <a:pt x="1130" y="843"/>
                  <a:pt x="1167" y="820"/>
                  <a:pt x="1201" y="792"/>
                </a:cubicBezTo>
                <a:cubicBezTo>
                  <a:pt x="1443" y="1003"/>
                  <a:pt x="1443" y="1003"/>
                  <a:pt x="1443" y="1003"/>
                </a:cubicBezTo>
                <a:cubicBezTo>
                  <a:pt x="1426" y="1030"/>
                  <a:pt x="1411" y="1058"/>
                  <a:pt x="1399" y="1088"/>
                </a:cubicBezTo>
                <a:cubicBezTo>
                  <a:pt x="1368" y="1161"/>
                  <a:pt x="1352" y="1239"/>
                  <a:pt x="1352" y="1319"/>
                </a:cubicBezTo>
                <a:cubicBezTo>
                  <a:pt x="1352" y="1400"/>
                  <a:pt x="1368" y="1478"/>
                  <a:pt x="1399" y="1551"/>
                </a:cubicBezTo>
                <a:cubicBezTo>
                  <a:pt x="1419" y="1599"/>
                  <a:pt x="1445" y="1643"/>
                  <a:pt x="1476" y="1683"/>
                </a:cubicBezTo>
                <a:cubicBezTo>
                  <a:pt x="1346" y="1794"/>
                  <a:pt x="1346" y="1794"/>
                  <a:pt x="1346" y="1794"/>
                </a:cubicBezTo>
                <a:cubicBezTo>
                  <a:pt x="1281" y="1738"/>
                  <a:pt x="1209" y="1693"/>
                  <a:pt x="1131" y="1660"/>
                </a:cubicBezTo>
                <a:cubicBezTo>
                  <a:pt x="1030" y="1617"/>
                  <a:pt x="924" y="1596"/>
                  <a:pt x="814" y="1596"/>
                </a:cubicBezTo>
                <a:cubicBezTo>
                  <a:pt x="704" y="1596"/>
                  <a:pt x="597" y="1617"/>
                  <a:pt x="497" y="1660"/>
                </a:cubicBezTo>
                <a:cubicBezTo>
                  <a:pt x="400" y="1701"/>
                  <a:pt x="313" y="1760"/>
                  <a:pt x="238" y="1834"/>
                </a:cubicBezTo>
                <a:cubicBezTo>
                  <a:pt x="164" y="1909"/>
                  <a:pt x="105" y="1996"/>
                  <a:pt x="64" y="2093"/>
                </a:cubicBezTo>
                <a:cubicBezTo>
                  <a:pt x="22" y="2193"/>
                  <a:pt x="0" y="2300"/>
                  <a:pt x="0" y="2410"/>
                </a:cubicBezTo>
                <a:cubicBezTo>
                  <a:pt x="0" y="2520"/>
                  <a:pt x="22" y="2626"/>
                  <a:pt x="64" y="2727"/>
                </a:cubicBezTo>
                <a:cubicBezTo>
                  <a:pt x="105" y="2823"/>
                  <a:pt x="164" y="2910"/>
                  <a:pt x="238" y="2985"/>
                </a:cubicBezTo>
                <a:cubicBezTo>
                  <a:pt x="313" y="3060"/>
                  <a:pt x="400" y="3119"/>
                  <a:pt x="497" y="3160"/>
                </a:cubicBezTo>
                <a:cubicBezTo>
                  <a:pt x="597" y="3202"/>
                  <a:pt x="704" y="3224"/>
                  <a:pt x="814" y="3224"/>
                </a:cubicBezTo>
                <a:cubicBezTo>
                  <a:pt x="924" y="3224"/>
                  <a:pt x="1030" y="3202"/>
                  <a:pt x="1131" y="3160"/>
                </a:cubicBezTo>
                <a:cubicBezTo>
                  <a:pt x="1227" y="3119"/>
                  <a:pt x="1314" y="3060"/>
                  <a:pt x="1389" y="2985"/>
                </a:cubicBezTo>
                <a:cubicBezTo>
                  <a:pt x="1464" y="2910"/>
                  <a:pt x="1523" y="2823"/>
                  <a:pt x="1564" y="2727"/>
                </a:cubicBezTo>
                <a:cubicBezTo>
                  <a:pt x="1606" y="2626"/>
                  <a:pt x="1628" y="2520"/>
                  <a:pt x="1628" y="2410"/>
                </a:cubicBezTo>
                <a:cubicBezTo>
                  <a:pt x="1628" y="2300"/>
                  <a:pt x="1606" y="2193"/>
                  <a:pt x="1564" y="2093"/>
                </a:cubicBezTo>
                <a:cubicBezTo>
                  <a:pt x="1535" y="2026"/>
                  <a:pt x="1499" y="1964"/>
                  <a:pt x="1455" y="1908"/>
                </a:cubicBezTo>
                <a:cubicBezTo>
                  <a:pt x="1588" y="1794"/>
                  <a:pt x="1588" y="1794"/>
                  <a:pt x="1588" y="1794"/>
                </a:cubicBezTo>
                <a:cubicBezTo>
                  <a:pt x="1627" y="1824"/>
                  <a:pt x="1670" y="1848"/>
                  <a:pt x="1715" y="1868"/>
                </a:cubicBezTo>
                <a:cubicBezTo>
                  <a:pt x="1789" y="1899"/>
                  <a:pt x="1867" y="1914"/>
                  <a:pt x="1947" y="1914"/>
                </a:cubicBezTo>
                <a:cubicBezTo>
                  <a:pt x="2027" y="1914"/>
                  <a:pt x="2105" y="1899"/>
                  <a:pt x="2178" y="1868"/>
                </a:cubicBezTo>
                <a:cubicBezTo>
                  <a:pt x="2234" y="1844"/>
                  <a:pt x="2286" y="1812"/>
                  <a:pt x="2332" y="1773"/>
                </a:cubicBezTo>
                <a:cubicBezTo>
                  <a:pt x="2464" y="1889"/>
                  <a:pt x="2464" y="1889"/>
                  <a:pt x="2464" y="1889"/>
                </a:cubicBezTo>
                <a:cubicBezTo>
                  <a:pt x="2459" y="1899"/>
                  <a:pt x="2454" y="1908"/>
                  <a:pt x="2450" y="1918"/>
                </a:cubicBezTo>
                <a:cubicBezTo>
                  <a:pt x="2427" y="1973"/>
                  <a:pt x="2415" y="2032"/>
                  <a:pt x="2415" y="2092"/>
                </a:cubicBezTo>
                <a:cubicBezTo>
                  <a:pt x="2415" y="2153"/>
                  <a:pt x="2427" y="2211"/>
                  <a:pt x="2450" y="2266"/>
                </a:cubicBezTo>
                <a:cubicBezTo>
                  <a:pt x="2473" y="2320"/>
                  <a:pt x="2505" y="2368"/>
                  <a:pt x="2546" y="2409"/>
                </a:cubicBezTo>
                <a:cubicBezTo>
                  <a:pt x="2587" y="2450"/>
                  <a:pt x="2635" y="2482"/>
                  <a:pt x="2688" y="2504"/>
                </a:cubicBezTo>
                <a:cubicBezTo>
                  <a:pt x="2744" y="2528"/>
                  <a:pt x="2802" y="2540"/>
                  <a:pt x="2863" y="2540"/>
                </a:cubicBezTo>
                <a:cubicBezTo>
                  <a:pt x="2923" y="2540"/>
                  <a:pt x="2982" y="2528"/>
                  <a:pt x="3037" y="2504"/>
                </a:cubicBezTo>
                <a:cubicBezTo>
                  <a:pt x="3090" y="2482"/>
                  <a:pt x="3138" y="2450"/>
                  <a:pt x="3179" y="2409"/>
                </a:cubicBezTo>
                <a:cubicBezTo>
                  <a:pt x="3220" y="2368"/>
                  <a:pt x="3252" y="2320"/>
                  <a:pt x="3275" y="2266"/>
                </a:cubicBezTo>
                <a:cubicBezTo>
                  <a:pt x="3298" y="2211"/>
                  <a:pt x="3310" y="2153"/>
                  <a:pt x="3310" y="2092"/>
                </a:cubicBezTo>
                <a:cubicBezTo>
                  <a:pt x="3310" y="2032"/>
                  <a:pt x="3298" y="1973"/>
                  <a:pt x="3275" y="1918"/>
                </a:cubicBezTo>
                <a:close/>
                <a:moveTo>
                  <a:pt x="2863" y="496"/>
                </a:moveTo>
                <a:cubicBezTo>
                  <a:pt x="2945" y="496"/>
                  <a:pt x="3013" y="563"/>
                  <a:pt x="3013" y="646"/>
                </a:cubicBezTo>
                <a:cubicBezTo>
                  <a:pt x="3013" y="729"/>
                  <a:pt x="2945" y="796"/>
                  <a:pt x="2863" y="796"/>
                </a:cubicBezTo>
                <a:cubicBezTo>
                  <a:pt x="2780" y="796"/>
                  <a:pt x="2713" y="729"/>
                  <a:pt x="2713" y="646"/>
                </a:cubicBezTo>
                <a:cubicBezTo>
                  <a:pt x="2713" y="563"/>
                  <a:pt x="2780" y="496"/>
                  <a:pt x="2863" y="496"/>
                </a:cubicBezTo>
                <a:close/>
                <a:moveTo>
                  <a:pt x="915" y="738"/>
                </a:moveTo>
                <a:cubicBezTo>
                  <a:pt x="837" y="738"/>
                  <a:pt x="764" y="708"/>
                  <a:pt x="710" y="653"/>
                </a:cubicBezTo>
                <a:cubicBezTo>
                  <a:pt x="655" y="598"/>
                  <a:pt x="625" y="525"/>
                  <a:pt x="625" y="448"/>
                </a:cubicBezTo>
                <a:cubicBezTo>
                  <a:pt x="625" y="371"/>
                  <a:pt x="655" y="298"/>
                  <a:pt x="710" y="243"/>
                </a:cubicBezTo>
                <a:cubicBezTo>
                  <a:pt x="764" y="188"/>
                  <a:pt x="837" y="158"/>
                  <a:pt x="915" y="158"/>
                </a:cubicBezTo>
                <a:cubicBezTo>
                  <a:pt x="992" y="158"/>
                  <a:pt x="1065" y="188"/>
                  <a:pt x="1120" y="243"/>
                </a:cubicBezTo>
                <a:cubicBezTo>
                  <a:pt x="1174" y="298"/>
                  <a:pt x="1204" y="371"/>
                  <a:pt x="1204" y="448"/>
                </a:cubicBezTo>
                <a:cubicBezTo>
                  <a:pt x="1204" y="525"/>
                  <a:pt x="1174" y="598"/>
                  <a:pt x="1120" y="653"/>
                </a:cubicBezTo>
                <a:cubicBezTo>
                  <a:pt x="1065" y="708"/>
                  <a:pt x="992" y="738"/>
                  <a:pt x="915" y="738"/>
                </a:cubicBezTo>
                <a:close/>
                <a:moveTo>
                  <a:pt x="1418" y="2665"/>
                </a:moveTo>
                <a:cubicBezTo>
                  <a:pt x="1385" y="2743"/>
                  <a:pt x="1338" y="2813"/>
                  <a:pt x="1278" y="2874"/>
                </a:cubicBezTo>
                <a:cubicBezTo>
                  <a:pt x="1217" y="2934"/>
                  <a:pt x="1147" y="2981"/>
                  <a:pt x="1069" y="3014"/>
                </a:cubicBezTo>
                <a:cubicBezTo>
                  <a:pt x="988" y="3049"/>
                  <a:pt x="902" y="3066"/>
                  <a:pt x="814" y="3066"/>
                </a:cubicBezTo>
                <a:cubicBezTo>
                  <a:pt x="725" y="3066"/>
                  <a:pt x="639" y="3049"/>
                  <a:pt x="558" y="3014"/>
                </a:cubicBezTo>
                <a:cubicBezTo>
                  <a:pt x="480" y="2981"/>
                  <a:pt x="410" y="2934"/>
                  <a:pt x="350" y="2874"/>
                </a:cubicBezTo>
                <a:cubicBezTo>
                  <a:pt x="290" y="2813"/>
                  <a:pt x="242" y="2743"/>
                  <a:pt x="209" y="2665"/>
                </a:cubicBezTo>
                <a:cubicBezTo>
                  <a:pt x="175" y="2584"/>
                  <a:pt x="158" y="2498"/>
                  <a:pt x="158" y="2410"/>
                </a:cubicBezTo>
                <a:cubicBezTo>
                  <a:pt x="158" y="2321"/>
                  <a:pt x="175" y="2235"/>
                  <a:pt x="209" y="2154"/>
                </a:cubicBezTo>
                <a:cubicBezTo>
                  <a:pt x="242" y="2076"/>
                  <a:pt x="290" y="2006"/>
                  <a:pt x="350" y="1946"/>
                </a:cubicBezTo>
                <a:cubicBezTo>
                  <a:pt x="410" y="1885"/>
                  <a:pt x="480" y="1838"/>
                  <a:pt x="558" y="1805"/>
                </a:cubicBezTo>
                <a:cubicBezTo>
                  <a:pt x="639" y="1771"/>
                  <a:pt x="725" y="1754"/>
                  <a:pt x="814" y="1754"/>
                </a:cubicBezTo>
                <a:cubicBezTo>
                  <a:pt x="902" y="1754"/>
                  <a:pt x="988" y="1771"/>
                  <a:pt x="1069" y="1805"/>
                </a:cubicBezTo>
                <a:cubicBezTo>
                  <a:pt x="1147" y="1838"/>
                  <a:pt x="1217" y="1885"/>
                  <a:pt x="1278" y="1946"/>
                </a:cubicBezTo>
                <a:cubicBezTo>
                  <a:pt x="1338" y="2006"/>
                  <a:pt x="1385" y="2076"/>
                  <a:pt x="1418" y="2154"/>
                </a:cubicBezTo>
                <a:cubicBezTo>
                  <a:pt x="1453" y="2235"/>
                  <a:pt x="1470" y="2321"/>
                  <a:pt x="1470" y="2410"/>
                </a:cubicBezTo>
                <a:cubicBezTo>
                  <a:pt x="1470" y="2498"/>
                  <a:pt x="1453" y="2584"/>
                  <a:pt x="1418" y="2665"/>
                </a:cubicBezTo>
                <a:close/>
                <a:moveTo>
                  <a:pt x="1947" y="1757"/>
                </a:moveTo>
                <a:cubicBezTo>
                  <a:pt x="1830" y="1757"/>
                  <a:pt x="1720" y="1711"/>
                  <a:pt x="1638" y="1629"/>
                </a:cubicBezTo>
                <a:cubicBezTo>
                  <a:pt x="1555" y="1546"/>
                  <a:pt x="1509" y="1436"/>
                  <a:pt x="1509" y="1319"/>
                </a:cubicBezTo>
                <a:cubicBezTo>
                  <a:pt x="1509" y="1203"/>
                  <a:pt x="1555" y="1093"/>
                  <a:pt x="1638" y="1010"/>
                </a:cubicBezTo>
                <a:cubicBezTo>
                  <a:pt x="1720" y="928"/>
                  <a:pt x="1830" y="882"/>
                  <a:pt x="1947" y="882"/>
                </a:cubicBezTo>
                <a:cubicBezTo>
                  <a:pt x="2064" y="882"/>
                  <a:pt x="2173" y="928"/>
                  <a:pt x="2256" y="1010"/>
                </a:cubicBezTo>
                <a:cubicBezTo>
                  <a:pt x="2339" y="1093"/>
                  <a:pt x="2384" y="1203"/>
                  <a:pt x="2384" y="1319"/>
                </a:cubicBezTo>
                <a:cubicBezTo>
                  <a:pt x="2384" y="1436"/>
                  <a:pt x="2339" y="1546"/>
                  <a:pt x="2256" y="1629"/>
                </a:cubicBezTo>
                <a:cubicBezTo>
                  <a:pt x="2173" y="1711"/>
                  <a:pt x="2064" y="1757"/>
                  <a:pt x="1947" y="1757"/>
                </a:cubicBezTo>
                <a:close/>
                <a:moveTo>
                  <a:pt x="3068" y="2297"/>
                </a:moveTo>
                <a:cubicBezTo>
                  <a:pt x="3013" y="2352"/>
                  <a:pt x="2940" y="2382"/>
                  <a:pt x="2863" y="2382"/>
                </a:cubicBezTo>
                <a:cubicBezTo>
                  <a:pt x="2785" y="2382"/>
                  <a:pt x="2712" y="2352"/>
                  <a:pt x="2658" y="2297"/>
                </a:cubicBezTo>
                <a:cubicBezTo>
                  <a:pt x="2603" y="2242"/>
                  <a:pt x="2573" y="2170"/>
                  <a:pt x="2573" y="2092"/>
                </a:cubicBezTo>
                <a:cubicBezTo>
                  <a:pt x="2573" y="2015"/>
                  <a:pt x="2603" y="1942"/>
                  <a:pt x="2658" y="1887"/>
                </a:cubicBezTo>
                <a:cubicBezTo>
                  <a:pt x="2712" y="1833"/>
                  <a:pt x="2785" y="1802"/>
                  <a:pt x="2863" y="1802"/>
                </a:cubicBezTo>
                <a:cubicBezTo>
                  <a:pt x="2940" y="1802"/>
                  <a:pt x="3013" y="1833"/>
                  <a:pt x="3068" y="1887"/>
                </a:cubicBezTo>
                <a:cubicBezTo>
                  <a:pt x="3122" y="1942"/>
                  <a:pt x="3152" y="2015"/>
                  <a:pt x="3152" y="2092"/>
                </a:cubicBezTo>
                <a:cubicBezTo>
                  <a:pt x="3152" y="2170"/>
                  <a:pt x="3122" y="2242"/>
                  <a:pt x="3068" y="229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24" name="Oval 23">
            <a:extLst>
              <a:ext uri="{FF2B5EF4-FFF2-40B4-BE49-F238E27FC236}">
                <a16:creationId xmlns:a16="http://schemas.microsoft.com/office/drawing/2014/main" id="{72DD2691-39A0-423D-C67A-0E72CC92339D}"/>
              </a:ext>
            </a:extLst>
          </p:cNvPr>
          <p:cNvSpPr/>
          <p:nvPr/>
        </p:nvSpPr>
        <p:spPr>
          <a:xfrm>
            <a:off x="368300" y="3937651"/>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ja-JP" altLang="en-PH" sz="2000" dirty="0">
              <a:solidFill>
                <a:srgbClr val="FFFFFF"/>
              </a:solidFill>
              <a:latin typeface="Artifakt ElementOfc" panose="020B0504010101010104" pitchFamily="34" charset="0"/>
              <a:ea typeface="Meiryo" panose="020B0604030504040204" pitchFamily="34" charset="-128"/>
            </a:endParaRPr>
          </a:p>
        </p:txBody>
      </p:sp>
      <p:grpSp>
        <p:nvGrpSpPr>
          <p:cNvPr id="45" name="Group 44">
            <a:extLst>
              <a:ext uri="{FF2B5EF4-FFF2-40B4-BE49-F238E27FC236}">
                <a16:creationId xmlns:a16="http://schemas.microsoft.com/office/drawing/2014/main" id="{9CACEC80-0B64-AEFA-460F-348E02D6EED8}"/>
              </a:ext>
            </a:extLst>
          </p:cNvPr>
          <p:cNvGrpSpPr>
            <a:grpSpLocks noChangeAspect="1"/>
          </p:cNvGrpSpPr>
          <p:nvPr/>
        </p:nvGrpSpPr>
        <p:grpSpPr>
          <a:xfrm>
            <a:off x="516692" y="4086472"/>
            <a:ext cx="424807" cy="423949"/>
            <a:chOff x="5132388" y="3048002"/>
            <a:chExt cx="29090936" cy="29032198"/>
          </a:xfrm>
          <a:solidFill>
            <a:schemeClr val="tx1"/>
          </a:solidFill>
        </p:grpSpPr>
        <p:sp>
          <p:nvSpPr>
            <p:cNvPr id="46" name="Freeform 124">
              <a:extLst>
                <a:ext uri="{FF2B5EF4-FFF2-40B4-BE49-F238E27FC236}">
                  <a16:creationId xmlns:a16="http://schemas.microsoft.com/office/drawing/2014/main" id="{84214158-5B67-23A8-C552-6225C5A2FD6E}"/>
                </a:ext>
              </a:extLst>
            </p:cNvPr>
            <p:cNvSpPr>
              <a:spLocks noEditPoints="1"/>
            </p:cNvSpPr>
            <p:nvPr/>
          </p:nvSpPr>
          <p:spPr bwMode="auto">
            <a:xfrm>
              <a:off x="12568239" y="10504491"/>
              <a:ext cx="14246224" cy="14217649"/>
            </a:xfrm>
            <a:custGeom>
              <a:avLst/>
              <a:gdLst>
                <a:gd name="T0" fmla="*/ 1341 w 1571"/>
                <a:gd name="T1" fmla="*/ 230 h 1571"/>
                <a:gd name="T2" fmla="*/ 786 w 1571"/>
                <a:gd name="T3" fmla="*/ 0 h 1571"/>
                <a:gd name="T4" fmla="*/ 230 w 1571"/>
                <a:gd name="T5" fmla="*/ 230 h 1571"/>
                <a:gd name="T6" fmla="*/ 0 w 1571"/>
                <a:gd name="T7" fmla="*/ 785 h 1571"/>
                <a:gd name="T8" fmla="*/ 230 w 1571"/>
                <a:gd name="T9" fmla="*/ 1341 h 1571"/>
                <a:gd name="T10" fmla="*/ 786 w 1571"/>
                <a:gd name="T11" fmla="*/ 1571 h 1571"/>
                <a:gd name="T12" fmla="*/ 1341 w 1571"/>
                <a:gd name="T13" fmla="*/ 1341 h 1571"/>
                <a:gd name="T14" fmla="*/ 1571 w 1571"/>
                <a:gd name="T15" fmla="*/ 785 h 1571"/>
                <a:gd name="T16" fmla="*/ 1035 w 1571"/>
                <a:gd name="T17" fmla="*/ 889 h 1571"/>
                <a:gd name="T18" fmla="*/ 1417 w 1571"/>
                <a:gd name="T19" fmla="*/ 682 h 1571"/>
                <a:gd name="T20" fmla="*/ 1417 w 1571"/>
                <a:gd name="T21" fmla="*/ 889 h 1571"/>
                <a:gd name="T22" fmla="*/ 154 w 1571"/>
                <a:gd name="T23" fmla="*/ 889 h 1571"/>
                <a:gd name="T24" fmla="*/ 154 w 1571"/>
                <a:gd name="T25" fmla="*/ 682 h 1571"/>
                <a:gd name="T26" fmla="*/ 536 w 1571"/>
                <a:gd name="T27" fmla="*/ 889 h 1571"/>
                <a:gd name="T28" fmla="*/ 682 w 1571"/>
                <a:gd name="T29" fmla="*/ 682 h 1571"/>
                <a:gd name="T30" fmla="*/ 889 w 1571"/>
                <a:gd name="T31" fmla="*/ 889 h 1571"/>
                <a:gd name="T32" fmla="*/ 682 w 1571"/>
                <a:gd name="T33" fmla="*/ 682 h 1571"/>
                <a:gd name="T34" fmla="*/ 1375 w 1571"/>
                <a:gd name="T35" fmla="*/ 536 h 1571"/>
                <a:gd name="T36" fmla="*/ 1035 w 1571"/>
                <a:gd name="T37" fmla="*/ 196 h 1571"/>
                <a:gd name="T38" fmla="*/ 889 w 1571"/>
                <a:gd name="T39" fmla="*/ 154 h 1571"/>
                <a:gd name="T40" fmla="*/ 682 w 1571"/>
                <a:gd name="T41" fmla="*/ 536 h 1571"/>
                <a:gd name="T42" fmla="*/ 786 w 1571"/>
                <a:gd name="T43" fmla="*/ 146 h 1571"/>
                <a:gd name="T44" fmla="*/ 333 w 1571"/>
                <a:gd name="T45" fmla="*/ 333 h 1571"/>
                <a:gd name="T46" fmla="*/ 536 w 1571"/>
                <a:gd name="T47" fmla="*/ 536 h 1571"/>
                <a:gd name="T48" fmla="*/ 333 w 1571"/>
                <a:gd name="T49" fmla="*/ 333 h 1571"/>
                <a:gd name="T50" fmla="*/ 197 w 1571"/>
                <a:gd name="T51" fmla="*/ 1035 h 1571"/>
                <a:gd name="T52" fmla="*/ 536 w 1571"/>
                <a:gd name="T53" fmla="*/ 1375 h 1571"/>
                <a:gd name="T54" fmla="*/ 682 w 1571"/>
                <a:gd name="T55" fmla="*/ 1417 h 1571"/>
                <a:gd name="T56" fmla="*/ 889 w 1571"/>
                <a:gd name="T57" fmla="*/ 1035 h 1571"/>
                <a:gd name="T58" fmla="*/ 786 w 1571"/>
                <a:gd name="T59" fmla="*/ 1425 h 1571"/>
                <a:gd name="T60" fmla="*/ 1238 w 1571"/>
                <a:gd name="T61" fmla="*/ 1238 h 1571"/>
                <a:gd name="T62" fmla="*/ 1035 w 1571"/>
                <a:gd name="T63" fmla="*/ 1035 h 1571"/>
                <a:gd name="T64" fmla="*/ 1238 w 1571"/>
                <a:gd name="T65" fmla="*/ 1238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1" h="1571">
                  <a:moveTo>
                    <a:pt x="1510" y="480"/>
                  </a:moveTo>
                  <a:cubicBezTo>
                    <a:pt x="1470" y="386"/>
                    <a:pt x="1413" y="302"/>
                    <a:pt x="1341" y="230"/>
                  </a:cubicBezTo>
                  <a:cubicBezTo>
                    <a:pt x="1269" y="158"/>
                    <a:pt x="1185" y="101"/>
                    <a:pt x="1092" y="62"/>
                  </a:cubicBezTo>
                  <a:cubicBezTo>
                    <a:pt x="995" y="21"/>
                    <a:pt x="892" y="0"/>
                    <a:pt x="786" y="0"/>
                  </a:cubicBezTo>
                  <a:cubicBezTo>
                    <a:pt x="680" y="0"/>
                    <a:pt x="577" y="21"/>
                    <a:pt x="480" y="62"/>
                  </a:cubicBezTo>
                  <a:cubicBezTo>
                    <a:pt x="386" y="101"/>
                    <a:pt x="302" y="158"/>
                    <a:pt x="230" y="230"/>
                  </a:cubicBezTo>
                  <a:cubicBezTo>
                    <a:pt x="158" y="302"/>
                    <a:pt x="102" y="386"/>
                    <a:pt x="62" y="480"/>
                  </a:cubicBezTo>
                  <a:cubicBezTo>
                    <a:pt x="21" y="576"/>
                    <a:pt x="0" y="679"/>
                    <a:pt x="0" y="785"/>
                  </a:cubicBezTo>
                  <a:cubicBezTo>
                    <a:pt x="0" y="891"/>
                    <a:pt x="21" y="994"/>
                    <a:pt x="62" y="1091"/>
                  </a:cubicBezTo>
                  <a:cubicBezTo>
                    <a:pt x="102" y="1185"/>
                    <a:pt x="158" y="1269"/>
                    <a:pt x="230" y="1341"/>
                  </a:cubicBezTo>
                  <a:cubicBezTo>
                    <a:pt x="302" y="1413"/>
                    <a:pt x="386" y="1470"/>
                    <a:pt x="480" y="1509"/>
                  </a:cubicBezTo>
                  <a:cubicBezTo>
                    <a:pt x="577" y="1550"/>
                    <a:pt x="680" y="1571"/>
                    <a:pt x="786" y="1571"/>
                  </a:cubicBezTo>
                  <a:cubicBezTo>
                    <a:pt x="892" y="1571"/>
                    <a:pt x="995" y="1550"/>
                    <a:pt x="1092" y="1509"/>
                  </a:cubicBezTo>
                  <a:cubicBezTo>
                    <a:pt x="1185" y="1470"/>
                    <a:pt x="1269" y="1413"/>
                    <a:pt x="1341" y="1341"/>
                  </a:cubicBezTo>
                  <a:cubicBezTo>
                    <a:pt x="1413" y="1269"/>
                    <a:pt x="1470" y="1185"/>
                    <a:pt x="1510" y="1091"/>
                  </a:cubicBezTo>
                  <a:cubicBezTo>
                    <a:pt x="1551" y="994"/>
                    <a:pt x="1571" y="891"/>
                    <a:pt x="1571" y="785"/>
                  </a:cubicBezTo>
                  <a:cubicBezTo>
                    <a:pt x="1571" y="679"/>
                    <a:pt x="1551" y="576"/>
                    <a:pt x="1510" y="480"/>
                  </a:cubicBezTo>
                  <a:close/>
                  <a:moveTo>
                    <a:pt x="1035" y="889"/>
                  </a:moveTo>
                  <a:cubicBezTo>
                    <a:pt x="1035" y="682"/>
                    <a:pt x="1035" y="682"/>
                    <a:pt x="1035" y="682"/>
                  </a:cubicBezTo>
                  <a:cubicBezTo>
                    <a:pt x="1417" y="682"/>
                    <a:pt x="1417" y="682"/>
                    <a:pt x="1417" y="682"/>
                  </a:cubicBezTo>
                  <a:cubicBezTo>
                    <a:pt x="1423" y="716"/>
                    <a:pt x="1426" y="750"/>
                    <a:pt x="1426" y="785"/>
                  </a:cubicBezTo>
                  <a:cubicBezTo>
                    <a:pt x="1426" y="820"/>
                    <a:pt x="1423" y="855"/>
                    <a:pt x="1417" y="889"/>
                  </a:cubicBezTo>
                  <a:lnTo>
                    <a:pt x="1035" y="889"/>
                  </a:lnTo>
                  <a:close/>
                  <a:moveTo>
                    <a:pt x="154" y="889"/>
                  </a:moveTo>
                  <a:cubicBezTo>
                    <a:pt x="149" y="855"/>
                    <a:pt x="146" y="820"/>
                    <a:pt x="146" y="785"/>
                  </a:cubicBezTo>
                  <a:cubicBezTo>
                    <a:pt x="146" y="750"/>
                    <a:pt x="149" y="716"/>
                    <a:pt x="154" y="682"/>
                  </a:cubicBezTo>
                  <a:cubicBezTo>
                    <a:pt x="536" y="682"/>
                    <a:pt x="536" y="682"/>
                    <a:pt x="536" y="682"/>
                  </a:cubicBezTo>
                  <a:cubicBezTo>
                    <a:pt x="536" y="889"/>
                    <a:pt x="536" y="889"/>
                    <a:pt x="536" y="889"/>
                  </a:cubicBezTo>
                  <a:lnTo>
                    <a:pt x="154" y="889"/>
                  </a:lnTo>
                  <a:close/>
                  <a:moveTo>
                    <a:pt x="682" y="682"/>
                  </a:moveTo>
                  <a:cubicBezTo>
                    <a:pt x="889" y="682"/>
                    <a:pt x="889" y="682"/>
                    <a:pt x="889" y="682"/>
                  </a:cubicBezTo>
                  <a:cubicBezTo>
                    <a:pt x="889" y="889"/>
                    <a:pt x="889" y="889"/>
                    <a:pt x="889" y="889"/>
                  </a:cubicBezTo>
                  <a:cubicBezTo>
                    <a:pt x="682" y="889"/>
                    <a:pt x="682" y="889"/>
                    <a:pt x="682" y="889"/>
                  </a:cubicBezTo>
                  <a:lnTo>
                    <a:pt x="682" y="682"/>
                  </a:lnTo>
                  <a:close/>
                  <a:moveTo>
                    <a:pt x="1238" y="333"/>
                  </a:moveTo>
                  <a:cubicBezTo>
                    <a:pt x="1297" y="392"/>
                    <a:pt x="1343" y="460"/>
                    <a:pt x="1375" y="536"/>
                  </a:cubicBezTo>
                  <a:cubicBezTo>
                    <a:pt x="1035" y="536"/>
                    <a:pt x="1035" y="536"/>
                    <a:pt x="1035" y="536"/>
                  </a:cubicBezTo>
                  <a:cubicBezTo>
                    <a:pt x="1035" y="196"/>
                    <a:pt x="1035" y="196"/>
                    <a:pt x="1035" y="196"/>
                  </a:cubicBezTo>
                  <a:cubicBezTo>
                    <a:pt x="1111" y="228"/>
                    <a:pt x="1180" y="274"/>
                    <a:pt x="1238" y="333"/>
                  </a:cubicBezTo>
                  <a:close/>
                  <a:moveTo>
                    <a:pt x="889" y="154"/>
                  </a:moveTo>
                  <a:cubicBezTo>
                    <a:pt x="889" y="536"/>
                    <a:pt x="889" y="536"/>
                    <a:pt x="889" y="536"/>
                  </a:cubicBezTo>
                  <a:cubicBezTo>
                    <a:pt x="682" y="536"/>
                    <a:pt x="682" y="536"/>
                    <a:pt x="682" y="536"/>
                  </a:cubicBezTo>
                  <a:cubicBezTo>
                    <a:pt x="682" y="154"/>
                    <a:pt x="682" y="154"/>
                    <a:pt x="682" y="154"/>
                  </a:cubicBezTo>
                  <a:cubicBezTo>
                    <a:pt x="716" y="148"/>
                    <a:pt x="751" y="146"/>
                    <a:pt x="786" y="146"/>
                  </a:cubicBezTo>
                  <a:cubicBezTo>
                    <a:pt x="821" y="146"/>
                    <a:pt x="855" y="148"/>
                    <a:pt x="889" y="154"/>
                  </a:cubicBezTo>
                  <a:close/>
                  <a:moveTo>
                    <a:pt x="333" y="333"/>
                  </a:moveTo>
                  <a:cubicBezTo>
                    <a:pt x="392" y="274"/>
                    <a:pt x="460" y="228"/>
                    <a:pt x="536" y="196"/>
                  </a:cubicBezTo>
                  <a:cubicBezTo>
                    <a:pt x="536" y="536"/>
                    <a:pt x="536" y="536"/>
                    <a:pt x="536" y="536"/>
                  </a:cubicBezTo>
                  <a:cubicBezTo>
                    <a:pt x="197" y="536"/>
                    <a:pt x="197" y="536"/>
                    <a:pt x="197" y="536"/>
                  </a:cubicBezTo>
                  <a:cubicBezTo>
                    <a:pt x="229" y="460"/>
                    <a:pt x="275" y="392"/>
                    <a:pt x="333" y="333"/>
                  </a:cubicBezTo>
                  <a:close/>
                  <a:moveTo>
                    <a:pt x="333" y="1238"/>
                  </a:moveTo>
                  <a:cubicBezTo>
                    <a:pt x="275" y="1179"/>
                    <a:pt x="229" y="1111"/>
                    <a:pt x="197" y="1035"/>
                  </a:cubicBezTo>
                  <a:cubicBezTo>
                    <a:pt x="536" y="1035"/>
                    <a:pt x="536" y="1035"/>
                    <a:pt x="536" y="1035"/>
                  </a:cubicBezTo>
                  <a:cubicBezTo>
                    <a:pt x="536" y="1375"/>
                    <a:pt x="536" y="1375"/>
                    <a:pt x="536" y="1375"/>
                  </a:cubicBezTo>
                  <a:cubicBezTo>
                    <a:pt x="460" y="1342"/>
                    <a:pt x="392" y="1296"/>
                    <a:pt x="333" y="1238"/>
                  </a:cubicBezTo>
                  <a:close/>
                  <a:moveTo>
                    <a:pt x="682" y="1417"/>
                  </a:moveTo>
                  <a:cubicBezTo>
                    <a:pt x="682" y="1035"/>
                    <a:pt x="682" y="1035"/>
                    <a:pt x="682" y="1035"/>
                  </a:cubicBezTo>
                  <a:cubicBezTo>
                    <a:pt x="889" y="1035"/>
                    <a:pt x="889" y="1035"/>
                    <a:pt x="889" y="1035"/>
                  </a:cubicBezTo>
                  <a:cubicBezTo>
                    <a:pt x="889" y="1417"/>
                    <a:pt x="889" y="1417"/>
                    <a:pt x="889" y="1417"/>
                  </a:cubicBezTo>
                  <a:cubicBezTo>
                    <a:pt x="855" y="1422"/>
                    <a:pt x="821" y="1425"/>
                    <a:pt x="786" y="1425"/>
                  </a:cubicBezTo>
                  <a:cubicBezTo>
                    <a:pt x="751" y="1425"/>
                    <a:pt x="716" y="1422"/>
                    <a:pt x="682" y="1417"/>
                  </a:cubicBezTo>
                  <a:close/>
                  <a:moveTo>
                    <a:pt x="1238" y="1238"/>
                  </a:moveTo>
                  <a:cubicBezTo>
                    <a:pt x="1180" y="1296"/>
                    <a:pt x="1111" y="1342"/>
                    <a:pt x="1035" y="1375"/>
                  </a:cubicBezTo>
                  <a:cubicBezTo>
                    <a:pt x="1035" y="1035"/>
                    <a:pt x="1035" y="1035"/>
                    <a:pt x="1035" y="1035"/>
                  </a:cubicBezTo>
                  <a:cubicBezTo>
                    <a:pt x="1375" y="1035"/>
                    <a:pt x="1375" y="1035"/>
                    <a:pt x="1375" y="1035"/>
                  </a:cubicBezTo>
                  <a:cubicBezTo>
                    <a:pt x="1343" y="1111"/>
                    <a:pt x="1297" y="1179"/>
                    <a:pt x="1238" y="12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7" name="Freeform 125">
              <a:extLst>
                <a:ext uri="{FF2B5EF4-FFF2-40B4-BE49-F238E27FC236}">
                  <a16:creationId xmlns:a16="http://schemas.microsoft.com/office/drawing/2014/main" id="{B5C2E14B-53F3-D0F0-AE9D-F88E7884D064}"/>
                </a:ext>
              </a:extLst>
            </p:cNvPr>
            <p:cNvSpPr>
              <a:spLocks/>
            </p:cNvSpPr>
            <p:nvPr/>
          </p:nvSpPr>
          <p:spPr bwMode="auto">
            <a:xfrm>
              <a:off x="19034123" y="3048002"/>
              <a:ext cx="1323976" cy="5095876"/>
            </a:xfrm>
            <a:custGeom>
              <a:avLst/>
              <a:gdLst>
                <a:gd name="T0" fmla="*/ 73 w 146"/>
                <a:gd name="T1" fmla="*/ 563 h 563"/>
                <a:gd name="T2" fmla="*/ 146 w 146"/>
                <a:gd name="T3" fmla="*/ 490 h 563"/>
                <a:gd name="T4" fmla="*/ 146 w 146"/>
                <a:gd name="T5" fmla="*/ 73 h 563"/>
                <a:gd name="T6" fmla="*/ 73 w 146"/>
                <a:gd name="T7" fmla="*/ 0 h 563"/>
                <a:gd name="T8" fmla="*/ 0 w 146"/>
                <a:gd name="T9" fmla="*/ 73 h 563"/>
                <a:gd name="T10" fmla="*/ 0 w 146"/>
                <a:gd name="T11" fmla="*/ 490 h 563"/>
                <a:gd name="T12" fmla="*/ 73 w 146"/>
                <a:gd name="T13" fmla="*/ 563 h 563"/>
              </a:gdLst>
              <a:ahLst/>
              <a:cxnLst>
                <a:cxn ang="0">
                  <a:pos x="T0" y="T1"/>
                </a:cxn>
                <a:cxn ang="0">
                  <a:pos x="T2" y="T3"/>
                </a:cxn>
                <a:cxn ang="0">
                  <a:pos x="T4" y="T5"/>
                </a:cxn>
                <a:cxn ang="0">
                  <a:pos x="T6" y="T7"/>
                </a:cxn>
                <a:cxn ang="0">
                  <a:pos x="T8" y="T9"/>
                </a:cxn>
                <a:cxn ang="0">
                  <a:pos x="T10" y="T11"/>
                </a:cxn>
                <a:cxn ang="0">
                  <a:pos x="T12" y="T13"/>
                </a:cxn>
              </a:cxnLst>
              <a:rect l="0" t="0" r="r" b="b"/>
              <a:pathLst>
                <a:path w="146" h="563">
                  <a:moveTo>
                    <a:pt x="73" y="563"/>
                  </a:moveTo>
                  <a:cubicBezTo>
                    <a:pt x="113" y="563"/>
                    <a:pt x="146" y="530"/>
                    <a:pt x="146" y="490"/>
                  </a:cubicBezTo>
                  <a:cubicBezTo>
                    <a:pt x="146" y="73"/>
                    <a:pt x="146" y="73"/>
                    <a:pt x="146" y="73"/>
                  </a:cubicBezTo>
                  <a:cubicBezTo>
                    <a:pt x="146" y="32"/>
                    <a:pt x="113" y="0"/>
                    <a:pt x="73" y="0"/>
                  </a:cubicBezTo>
                  <a:cubicBezTo>
                    <a:pt x="33" y="0"/>
                    <a:pt x="0" y="32"/>
                    <a:pt x="0" y="73"/>
                  </a:cubicBezTo>
                  <a:cubicBezTo>
                    <a:pt x="0" y="490"/>
                    <a:pt x="0" y="490"/>
                    <a:pt x="0" y="490"/>
                  </a:cubicBezTo>
                  <a:cubicBezTo>
                    <a:pt x="0" y="530"/>
                    <a:pt x="33" y="563"/>
                    <a:pt x="73" y="5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8" name="Freeform 126">
              <a:extLst>
                <a:ext uri="{FF2B5EF4-FFF2-40B4-BE49-F238E27FC236}">
                  <a16:creationId xmlns:a16="http://schemas.microsoft.com/office/drawing/2014/main" id="{1AF60114-B69A-590D-3984-9A94A60DEFBB}"/>
                </a:ext>
              </a:extLst>
            </p:cNvPr>
            <p:cNvSpPr>
              <a:spLocks/>
            </p:cNvSpPr>
            <p:nvPr/>
          </p:nvSpPr>
          <p:spPr bwMode="auto">
            <a:xfrm>
              <a:off x="19034123" y="26984324"/>
              <a:ext cx="1323976" cy="5095876"/>
            </a:xfrm>
            <a:custGeom>
              <a:avLst/>
              <a:gdLst>
                <a:gd name="T0" fmla="*/ 73 w 146"/>
                <a:gd name="T1" fmla="*/ 0 h 563"/>
                <a:gd name="T2" fmla="*/ 0 w 146"/>
                <a:gd name="T3" fmla="*/ 73 h 563"/>
                <a:gd name="T4" fmla="*/ 0 w 146"/>
                <a:gd name="T5" fmla="*/ 490 h 563"/>
                <a:gd name="T6" fmla="*/ 73 w 146"/>
                <a:gd name="T7" fmla="*/ 563 h 563"/>
                <a:gd name="T8" fmla="*/ 146 w 146"/>
                <a:gd name="T9" fmla="*/ 490 h 563"/>
                <a:gd name="T10" fmla="*/ 146 w 146"/>
                <a:gd name="T11" fmla="*/ 73 h 563"/>
                <a:gd name="T12" fmla="*/ 73 w 146"/>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146" h="563">
                  <a:moveTo>
                    <a:pt x="73" y="0"/>
                  </a:moveTo>
                  <a:cubicBezTo>
                    <a:pt x="33" y="0"/>
                    <a:pt x="0" y="33"/>
                    <a:pt x="0" y="73"/>
                  </a:cubicBezTo>
                  <a:cubicBezTo>
                    <a:pt x="0" y="490"/>
                    <a:pt x="0" y="490"/>
                    <a:pt x="0" y="490"/>
                  </a:cubicBezTo>
                  <a:cubicBezTo>
                    <a:pt x="0" y="531"/>
                    <a:pt x="33" y="563"/>
                    <a:pt x="73" y="563"/>
                  </a:cubicBezTo>
                  <a:cubicBezTo>
                    <a:pt x="113" y="563"/>
                    <a:pt x="146" y="531"/>
                    <a:pt x="146" y="490"/>
                  </a:cubicBezTo>
                  <a:cubicBezTo>
                    <a:pt x="146" y="73"/>
                    <a:pt x="146" y="73"/>
                    <a:pt x="146" y="73"/>
                  </a:cubicBezTo>
                  <a:cubicBezTo>
                    <a:pt x="146" y="33"/>
                    <a:pt x="113" y="0"/>
                    <a:pt x="7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49" name="Freeform 127">
              <a:extLst>
                <a:ext uri="{FF2B5EF4-FFF2-40B4-BE49-F238E27FC236}">
                  <a16:creationId xmlns:a16="http://schemas.microsoft.com/office/drawing/2014/main" id="{2F450D57-C0FB-2484-B94A-0091E3112491}"/>
                </a:ext>
              </a:extLst>
            </p:cNvPr>
            <p:cNvSpPr>
              <a:spLocks/>
            </p:cNvSpPr>
            <p:nvPr/>
          </p:nvSpPr>
          <p:spPr bwMode="auto">
            <a:xfrm>
              <a:off x="29117927" y="16884651"/>
              <a:ext cx="5105397" cy="1322388"/>
            </a:xfrm>
            <a:custGeom>
              <a:avLst/>
              <a:gdLst>
                <a:gd name="T0" fmla="*/ 490 w 563"/>
                <a:gd name="T1" fmla="*/ 0 h 146"/>
                <a:gd name="T2" fmla="*/ 73 w 563"/>
                <a:gd name="T3" fmla="*/ 0 h 146"/>
                <a:gd name="T4" fmla="*/ 0 w 563"/>
                <a:gd name="T5" fmla="*/ 73 h 146"/>
                <a:gd name="T6" fmla="*/ 73 w 563"/>
                <a:gd name="T7" fmla="*/ 146 h 146"/>
                <a:gd name="T8" fmla="*/ 490 w 563"/>
                <a:gd name="T9" fmla="*/ 146 h 146"/>
                <a:gd name="T10" fmla="*/ 563 w 563"/>
                <a:gd name="T11" fmla="*/ 73 h 146"/>
                <a:gd name="T12" fmla="*/ 490 w 563"/>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563" h="146">
                  <a:moveTo>
                    <a:pt x="490" y="0"/>
                  </a:moveTo>
                  <a:cubicBezTo>
                    <a:pt x="73" y="0"/>
                    <a:pt x="73" y="0"/>
                    <a:pt x="73" y="0"/>
                  </a:cubicBezTo>
                  <a:cubicBezTo>
                    <a:pt x="33" y="0"/>
                    <a:pt x="0" y="33"/>
                    <a:pt x="0" y="73"/>
                  </a:cubicBezTo>
                  <a:cubicBezTo>
                    <a:pt x="0" y="113"/>
                    <a:pt x="33" y="146"/>
                    <a:pt x="73" y="146"/>
                  </a:cubicBezTo>
                  <a:cubicBezTo>
                    <a:pt x="490" y="146"/>
                    <a:pt x="490" y="146"/>
                    <a:pt x="490" y="146"/>
                  </a:cubicBezTo>
                  <a:cubicBezTo>
                    <a:pt x="531" y="146"/>
                    <a:pt x="563" y="113"/>
                    <a:pt x="563" y="73"/>
                  </a:cubicBezTo>
                  <a:cubicBezTo>
                    <a:pt x="563" y="33"/>
                    <a:pt x="531" y="0"/>
                    <a:pt x="49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50" name="Freeform 128">
              <a:extLst>
                <a:ext uri="{FF2B5EF4-FFF2-40B4-BE49-F238E27FC236}">
                  <a16:creationId xmlns:a16="http://schemas.microsoft.com/office/drawing/2014/main" id="{D946C8CC-DFBF-370F-E274-7C87BD181704}"/>
                </a:ext>
              </a:extLst>
            </p:cNvPr>
            <p:cNvSpPr>
              <a:spLocks/>
            </p:cNvSpPr>
            <p:nvPr/>
          </p:nvSpPr>
          <p:spPr bwMode="auto">
            <a:xfrm>
              <a:off x="5132388" y="16884651"/>
              <a:ext cx="5105397" cy="1322388"/>
            </a:xfrm>
            <a:custGeom>
              <a:avLst/>
              <a:gdLst>
                <a:gd name="T0" fmla="*/ 563 w 563"/>
                <a:gd name="T1" fmla="*/ 73 h 146"/>
                <a:gd name="T2" fmla="*/ 490 w 563"/>
                <a:gd name="T3" fmla="*/ 0 h 146"/>
                <a:gd name="T4" fmla="*/ 73 w 563"/>
                <a:gd name="T5" fmla="*/ 0 h 146"/>
                <a:gd name="T6" fmla="*/ 0 w 563"/>
                <a:gd name="T7" fmla="*/ 73 h 146"/>
                <a:gd name="T8" fmla="*/ 73 w 563"/>
                <a:gd name="T9" fmla="*/ 146 h 146"/>
                <a:gd name="T10" fmla="*/ 490 w 563"/>
                <a:gd name="T11" fmla="*/ 146 h 146"/>
                <a:gd name="T12" fmla="*/ 563 w 563"/>
                <a:gd name="T13" fmla="*/ 73 h 146"/>
              </a:gdLst>
              <a:ahLst/>
              <a:cxnLst>
                <a:cxn ang="0">
                  <a:pos x="T0" y="T1"/>
                </a:cxn>
                <a:cxn ang="0">
                  <a:pos x="T2" y="T3"/>
                </a:cxn>
                <a:cxn ang="0">
                  <a:pos x="T4" y="T5"/>
                </a:cxn>
                <a:cxn ang="0">
                  <a:pos x="T6" y="T7"/>
                </a:cxn>
                <a:cxn ang="0">
                  <a:pos x="T8" y="T9"/>
                </a:cxn>
                <a:cxn ang="0">
                  <a:pos x="T10" y="T11"/>
                </a:cxn>
                <a:cxn ang="0">
                  <a:pos x="T12" y="T13"/>
                </a:cxn>
              </a:cxnLst>
              <a:rect l="0" t="0" r="r" b="b"/>
              <a:pathLst>
                <a:path w="563" h="146">
                  <a:moveTo>
                    <a:pt x="563" y="73"/>
                  </a:moveTo>
                  <a:cubicBezTo>
                    <a:pt x="563" y="33"/>
                    <a:pt x="530" y="0"/>
                    <a:pt x="490" y="0"/>
                  </a:cubicBezTo>
                  <a:cubicBezTo>
                    <a:pt x="73" y="0"/>
                    <a:pt x="73" y="0"/>
                    <a:pt x="73" y="0"/>
                  </a:cubicBezTo>
                  <a:cubicBezTo>
                    <a:pt x="32" y="0"/>
                    <a:pt x="0" y="33"/>
                    <a:pt x="0" y="73"/>
                  </a:cubicBezTo>
                  <a:cubicBezTo>
                    <a:pt x="0" y="113"/>
                    <a:pt x="32" y="146"/>
                    <a:pt x="73" y="146"/>
                  </a:cubicBezTo>
                  <a:cubicBezTo>
                    <a:pt x="490" y="146"/>
                    <a:pt x="490" y="146"/>
                    <a:pt x="490" y="146"/>
                  </a:cubicBezTo>
                  <a:cubicBezTo>
                    <a:pt x="530" y="146"/>
                    <a:pt x="563" y="113"/>
                    <a:pt x="563" y="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51" name="Freeform 129">
              <a:extLst>
                <a:ext uri="{FF2B5EF4-FFF2-40B4-BE49-F238E27FC236}">
                  <a16:creationId xmlns:a16="http://schemas.microsoft.com/office/drawing/2014/main" id="{1D2DCE92-72E1-FBD2-B801-3336B20684A5}"/>
                </a:ext>
              </a:extLst>
            </p:cNvPr>
            <p:cNvSpPr>
              <a:spLocks/>
            </p:cNvSpPr>
            <p:nvPr/>
          </p:nvSpPr>
          <p:spPr bwMode="auto">
            <a:xfrm>
              <a:off x="8913814" y="7246938"/>
              <a:ext cx="4198937" cy="4000501"/>
            </a:xfrm>
            <a:custGeom>
              <a:avLst/>
              <a:gdLst>
                <a:gd name="T0" fmla="*/ 332 w 463"/>
                <a:gd name="T1" fmla="*/ 422 h 442"/>
                <a:gd name="T2" fmla="*/ 383 w 463"/>
                <a:gd name="T3" fmla="*/ 442 h 442"/>
                <a:gd name="T4" fmla="*/ 435 w 463"/>
                <a:gd name="T5" fmla="*/ 419 h 442"/>
                <a:gd name="T6" fmla="*/ 433 w 463"/>
                <a:gd name="T7" fmla="*/ 316 h 442"/>
                <a:gd name="T8" fmla="*/ 131 w 463"/>
                <a:gd name="T9" fmla="*/ 28 h 442"/>
                <a:gd name="T10" fmla="*/ 28 w 463"/>
                <a:gd name="T11" fmla="*/ 30 h 442"/>
                <a:gd name="T12" fmla="*/ 31 w 463"/>
                <a:gd name="T13" fmla="*/ 133 h 442"/>
                <a:gd name="T14" fmla="*/ 332 w 463"/>
                <a:gd name="T15" fmla="*/ 42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332" y="422"/>
                  </a:moveTo>
                  <a:cubicBezTo>
                    <a:pt x="346" y="435"/>
                    <a:pt x="365" y="442"/>
                    <a:pt x="383" y="442"/>
                  </a:cubicBezTo>
                  <a:cubicBezTo>
                    <a:pt x="402" y="442"/>
                    <a:pt x="421" y="434"/>
                    <a:pt x="435" y="419"/>
                  </a:cubicBezTo>
                  <a:cubicBezTo>
                    <a:pt x="463" y="390"/>
                    <a:pt x="462" y="344"/>
                    <a:pt x="433" y="316"/>
                  </a:cubicBezTo>
                  <a:cubicBezTo>
                    <a:pt x="131" y="28"/>
                    <a:pt x="131" y="28"/>
                    <a:pt x="131" y="28"/>
                  </a:cubicBezTo>
                  <a:cubicBezTo>
                    <a:pt x="102" y="0"/>
                    <a:pt x="56" y="1"/>
                    <a:pt x="28" y="30"/>
                  </a:cubicBezTo>
                  <a:cubicBezTo>
                    <a:pt x="0" y="60"/>
                    <a:pt x="1" y="106"/>
                    <a:pt x="31" y="133"/>
                  </a:cubicBezTo>
                  <a:lnTo>
                    <a:pt x="332" y="4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52" name="Freeform 130">
              <a:extLst>
                <a:ext uri="{FF2B5EF4-FFF2-40B4-BE49-F238E27FC236}">
                  <a16:creationId xmlns:a16="http://schemas.microsoft.com/office/drawing/2014/main" id="{C35055FC-2916-FC98-9C13-275A71A6482B}"/>
                </a:ext>
              </a:extLst>
            </p:cNvPr>
            <p:cNvSpPr>
              <a:spLocks/>
            </p:cNvSpPr>
            <p:nvPr/>
          </p:nvSpPr>
          <p:spPr bwMode="auto">
            <a:xfrm>
              <a:off x="26242961" y="7246938"/>
              <a:ext cx="4198937" cy="4000501"/>
            </a:xfrm>
            <a:custGeom>
              <a:avLst/>
              <a:gdLst>
                <a:gd name="T0" fmla="*/ 80 w 463"/>
                <a:gd name="T1" fmla="*/ 442 h 442"/>
                <a:gd name="T2" fmla="*/ 131 w 463"/>
                <a:gd name="T3" fmla="*/ 422 h 442"/>
                <a:gd name="T4" fmla="*/ 432 w 463"/>
                <a:gd name="T5" fmla="*/ 133 h 442"/>
                <a:gd name="T6" fmla="*/ 435 w 463"/>
                <a:gd name="T7" fmla="*/ 30 h 442"/>
                <a:gd name="T8" fmla="*/ 332 w 463"/>
                <a:gd name="T9" fmla="*/ 28 h 442"/>
                <a:gd name="T10" fmla="*/ 30 w 463"/>
                <a:gd name="T11" fmla="*/ 316 h 442"/>
                <a:gd name="T12" fmla="*/ 28 w 463"/>
                <a:gd name="T13" fmla="*/ 419 h 442"/>
                <a:gd name="T14" fmla="*/ 80 w 463"/>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80" y="442"/>
                  </a:moveTo>
                  <a:cubicBezTo>
                    <a:pt x="98" y="442"/>
                    <a:pt x="117" y="435"/>
                    <a:pt x="131" y="422"/>
                  </a:cubicBezTo>
                  <a:cubicBezTo>
                    <a:pt x="432" y="133"/>
                    <a:pt x="432" y="133"/>
                    <a:pt x="432" y="133"/>
                  </a:cubicBezTo>
                  <a:cubicBezTo>
                    <a:pt x="462" y="106"/>
                    <a:pt x="463" y="60"/>
                    <a:pt x="435" y="30"/>
                  </a:cubicBezTo>
                  <a:cubicBezTo>
                    <a:pt x="407" y="1"/>
                    <a:pt x="361" y="0"/>
                    <a:pt x="332" y="28"/>
                  </a:cubicBezTo>
                  <a:cubicBezTo>
                    <a:pt x="30" y="316"/>
                    <a:pt x="30" y="316"/>
                    <a:pt x="30" y="316"/>
                  </a:cubicBezTo>
                  <a:cubicBezTo>
                    <a:pt x="1" y="344"/>
                    <a:pt x="0" y="390"/>
                    <a:pt x="28" y="419"/>
                  </a:cubicBezTo>
                  <a:cubicBezTo>
                    <a:pt x="42" y="434"/>
                    <a:pt x="61" y="442"/>
                    <a:pt x="80" y="4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53" name="Freeform 131">
              <a:extLst>
                <a:ext uri="{FF2B5EF4-FFF2-40B4-BE49-F238E27FC236}">
                  <a16:creationId xmlns:a16="http://schemas.microsoft.com/office/drawing/2014/main" id="{0F5C39E4-56C6-9DA7-8E13-36C48D6E014D}"/>
                </a:ext>
              </a:extLst>
            </p:cNvPr>
            <p:cNvSpPr>
              <a:spLocks/>
            </p:cNvSpPr>
            <p:nvPr/>
          </p:nvSpPr>
          <p:spPr bwMode="auto">
            <a:xfrm>
              <a:off x="26242961" y="23809324"/>
              <a:ext cx="4198937" cy="3998913"/>
            </a:xfrm>
            <a:custGeom>
              <a:avLst/>
              <a:gdLst>
                <a:gd name="T0" fmla="*/ 131 w 463"/>
                <a:gd name="T1" fmla="*/ 28 h 442"/>
                <a:gd name="T2" fmla="*/ 28 w 463"/>
                <a:gd name="T3" fmla="*/ 31 h 442"/>
                <a:gd name="T4" fmla="*/ 30 w 463"/>
                <a:gd name="T5" fmla="*/ 134 h 442"/>
                <a:gd name="T6" fmla="*/ 332 w 463"/>
                <a:gd name="T7" fmla="*/ 422 h 442"/>
                <a:gd name="T8" fmla="*/ 382 w 463"/>
                <a:gd name="T9" fmla="*/ 442 h 442"/>
                <a:gd name="T10" fmla="*/ 435 w 463"/>
                <a:gd name="T11" fmla="*/ 420 h 442"/>
                <a:gd name="T12" fmla="*/ 432 w 463"/>
                <a:gd name="T13" fmla="*/ 317 h 442"/>
                <a:gd name="T14" fmla="*/ 131 w 463"/>
                <a:gd name="T15" fmla="*/ 28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131" y="28"/>
                  </a:moveTo>
                  <a:cubicBezTo>
                    <a:pt x="102" y="0"/>
                    <a:pt x="55" y="1"/>
                    <a:pt x="28" y="31"/>
                  </a:cubicBezTo>
                  <a:cubicBezTo>
                    <a:pt x="0" y="60"/>
                    <a:pt x="1" y="106"/>
                    <a:pt x="30" y="134"/>
                  </a:cubicBezTo>
                  <a:cubicBezTo>
                    <a:pt x="332" y="422"/>
                    <a:pt x="332" y="422"/>
                    <a:pt x="332" y="422"/>
                  </a:cubicBezTo>
                  <a:cubicBezTo>
                    <a:pt x="346" y="435"/>
                    <a:pt x="364" y="442"/>
                    <a:pt x="382" y="442"/>
                  </a:cubicBezTo>
                  <a:cubicBezTo>
                    <a:pt x="401" y="442"/>
                    <a:pt x="420" y="435"/>
                    <a:pt x="435" y="420"/>
                  </a:cubicBezTo>
                  <a:cubicBezTo>
                    <a:pt x="463" y="390"/>
                    <a:pt x="462" y="344"/>
                    <a:pt x="432" y="317"/>
                  </a:cubicBezTo>
                  <a:lnTo>
                    <a:pt x="131" y="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sp>
          <p:nvSpPr>
            <p:cNvPr id="54" name="Freeform 132">
              <a:extLst>
                <a:ext uri="{FF2B5EF4-FFF2-40B4-BE49-F238E27FC236}">
                  <a16:creationId xmlns:a16="http://schemas.microsoft.com/office/drawing/2014/main" id="{CECC0D53-4F4D-7E2F-1434-3D9580D6F7B2}"/>
                </a:ext>
              </a:extLst>
            </p:cNvPr>
            <p:cNvSpPr>
              <a:spLocks/>
            </p:cNvSpPr>
            <p:nvPr/>
          </p:nvSpPr>
          <p:spPr bwMode="auto">
            <a:xfrm>
              <a:off x="8913814" y="23809324"/>
              <a:ext cx="4198937" cy="3998913"/>
            </a:xfrm>
            <a:custGeom>
              <a:avLst/>
              <a:gdLst>
                <a:gd name="T0" fmla="*/ 332 w 463"/>
                <a:gd name="T1" fmla="*/ 28 h 442"/>
                <a:gd name="T2" fmla="*/ 31 w 463"/>
                <a:gd name="T3" fmla="*/ 317 h 442"/>
                <a:gd name="T4" fmla="*/ 28 w 463"/>
                <a:gd name="T5" fmla="*/ 420 h 442"/>
                <a:gd name="T6" fmla="*/ 81 w 463"/>
                <a:gd name="T7" fmla="*/ 442 h 442"/>
                <a:gd name="T8" fmla="*/ 131 w 463"/>
                <a:gd name="T9" fmla="*/ 422 h 442"/>
                <a:gd name="T10" fmla="*/ 433 w 463"/>
                <a:gd name="T11" fmla="*/ 134 h 442"/>
                <a:gd name="T12" fmla="*/ 435 w 463"/>
                <a:gd name="T13" fmla="*/ 31 h 442"/>
                <a:gd name="T14" fmla="*/ 332 w 463"/>
                <a:gd name="T15" fmla="*/ 28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332" y="28"/>
                  </a:moveTo>
                  <a:cubicBezTo>
                    <a:pt x="31" y="317"/>
                    <a:pt x="31" y="317"/>
                    <a:pt x="31" y="317"/>
                  </a:cubicBezTo>
                  <a:cubicBezTo>
                    <a:pt x="1" y="344"/>
                    <a:pt x="0" y="390"/>
                    <a:pt x="28" y="420"/>
                  </a:cubicBezTo>
                  <a:cubicBezTo>
                    <a:pt x="43" y="435"/>
                    <a:pt x="62" y="442"/>
                    <a:pt x="81" y="442"/>
                  </a:cubicBezTo>
                  <a:cubicBezTo>
                    <a:pt x="99" y="442"/>
                    <a:pt x="117" y="435"/>
                    <a:pt x="131" y="422"/>
                  </a:cubicBezTo>
                  <a:cubicBezTo>
                    <a:pt x="433" y="134"/>
                    <a:pt x="433" y="134"/>
                    <a:pt x="433" y="134"/>
                  </a:cubicBezTo>
                  <a:cubicBezTo>
                    <a:pt x="462" y="106"/>
                    <a:pt x="463" y="60"/>
                    <a:pt x="435" y="31"/>
                  </a:cubicBezTo>
                  <a:cubicBezTo>
                    <a:pt x="408" y="1"/>
                    <a:pt x="361" y="0"/>
                    <a:pt x="332"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ja-JP" altLang="en-US" dirty="0">
                <a:ea typeface="Meiryo" panose="020B0604030504040204" pitchFamily="34" charset="-128"/>
              </a:endParaRPr>
            </a:p>
          </p:txBody>
        </p:sp>
      </p:grpSp>
      <p:sp>
        <p:nvSpPr>
          <p:cNvPr id="25" name="Oval 24">
            <a:extLst>
              <a:ext uri="{FF2B5EF4-FFF2-40B4-BE49-F238E27FC236}">
                <a16:creationId xmlns:a16="http://schemas.microsoft.com/office/drawing/2014/main" id="{0C99306D-3E91-B796-24F9-13EB566BB08D}"/>
              </a:ext>
            </a:extLst>
          </p:cNvPr>
          <p:cNvSpPr/>
          <p:nvPr/>
        </p:nvSpPr>
        <p:spPr>
          <a:xfrm>
            <a:off x="4798060" y="1238643"/>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ja-JP" altLang="en-PH" sz="2000" dirty="0">
              <a:solidFill>
                <a:srgbClr val="FFFFFF"/>
              </a:solidFill>
              <a:latin typeface="Artifakt ElementOfc" panose="020B0504010101010104" pitchFamily="34" charset="0"/>
              <a:ea typeface="Meiryo" panose="020B0604030504040204" pitchFamily="34" charset="-128"/>
            </a:endParaRPr>
          </a:p>
        </p:txBody>
      </p:sp>
      <p:grpSp>
        <p:nvGrpSpPr>
          <p:cNvPr id="55" name="Graphic 59">
            <a:extLst>
              <a:ext uri="{FF2B5EF4-FFF2-40B4-BE49-F238E27FC236}">
                <a16:creationId xmlns:a16="http://schemas.microsoft.com/office/drawing/2014/main" id="{AD43442C-D2C2-8DE5-E1E7-9D8241BF718C}"/>
              </a:ext>
            </a:extLst>
          </p:cNvPr>
          <p:cNvGrpSpPr>
            <a:grpSpLocks noChangeAspect="1"/>
          </p:cNvGrpSpPr>
          <p:nvPr/>
        </p:nvGrpSpPr>
        <p:grpSpPr>
          <a:xfrm>
            <a:off x="4978115" y="1387464"/>
            <a:ext cx="361480" cy="423949"/>
            <a:chOff x="8033636" y="2732380"/>
            <a:chExt cx="661313" cy="775597"/>
          </a:xfrm>
          <a:solidFill>
            <a:schemeClr val="tx1"/>
          </a:solidFill>
        </p:grpSpPr>
        <p:sp>
          <p:nvSpPr>
            <p:cNvPr id="56" name="Freeform 88">
              <a:extLst>
                <a:ext uri="{FF2B5EF4-FFF2-40B4-BE49-F238E27FC236}">
                  <a16:creationId xmlns:a16="http://schemas.microsoft.com/office/drawing/2014/main" id="{B1F5D3C9-A4B1-44F6-42BF-56300BC5329D}"/>
                </a:ext>
              </a:extLst>
            </p:cNvPr>
            <p:cNvSpPr/>
            <p:nvPr/>
          </p:nvSpPr>
          <p:spPr>
            <a:xfrm>
              <a:off x="8033636" y="2732380"/>
              <a:ext cx="661313" cy="665108"/>
            </a:xfrm>
            <a:custGeom>
              <a:avLst/>
              <a:gdLst>
                <a:gd name="connsiteX0" fmla="*/ 606882 w 661313"/>
                <a:gd name="connsiteY0" fmla="*/ 242198 h 665108"/>
                <a:gd name="connsiteX1" fmla="*/ 647839 w 661313"/>
                <a:gd name="connsiteY1" fmla="*/ 59318 h 665108"/>
                <a:gd name="connsiteX2" fmla="*/ 484962 w 661313"/>
                <a:gd name="connsiteY2" fmla="*/ 1216 h 665108"/>
                <a:gd name="connsiteX3" fmla="*/ 330657 w 661313"/>
                <a:gd name="connsiteY3" fmla="*/ 40268 h 665108"/>
                <a:gd name="connsiteX4" fmla="*/ 176352 w 661313"/>
                <a:gd name="connsiteY4" fmla="*/ 1216 h 665108"/>
                <a:gd name="connsiteX5" fmla="*/ 13474 w 661313"/>
                <a:gd name="connsiteY5" fmla="*/ 59318 h 665108"/>
                <a:gd name="connsiteX6" fmla="*/ 54432 w 661313"/>
                <a:gd name="connsiteY6" fmla="*/ 242198 h 665108"/>
                <a:gd name="connsiteX7" fmla="*/ 44907 w 661313"/>
                <a:gd name="connsiteY7" fmla="*/ 255533 h 665108"/>
                <a:gd name="connsiteX8" fmla="*/ 13474 w 661313"/>
                <a:gd name="connsiteY8" fmla="*/ 426031 h 665108"/>
                <a:gd name="connsiteX9" fmla="*/ 134442 w 661313"/>
                <a:gd name="connsiteY9" fmla="*/ 485086 h 665108"/>
                <a:gd name="connsiteX10" fmla="*/ 208737 w 661313"/>
                <a:gd name="connsiteY10" fmla="*/ 565096 h 665108"/>
                <a:gd name="connsiteX11" fmla="*/ 208737 w 661313"/>
                <a:gd name="connsiteY11" fmla="*/ 647963 h 665108"/>
                <a:gd name="connsiteX12" fmla="*/ 225882 w 661313"/>
                <a:gd name="connsiteY12" fmla="*/ 665108 h 665108"/>
                <a:gd name="connsiteX13" fmla="*/ 435432 w 661313"/>
                <a:gd name="connsiteY13" fmla="*/ 665108 h 665108"/>
                <a:gd name="connsiteX14" fmla="*/ 447814 w 661313"/>
                <a:gd name="connsiteY14" fmla="*/ 660346 h 665108"/>
                <a:gd name="connsiteX15" fmla="*/ 452577 w 661313"/>
                <a:gd name="connsiteY15" fmla="*/ 647963 h 665108"/>
                <a:gd name="connsiteX16" fmla="*/ 452577 w 661313"/>
                <a:gd name="connsiteY16" fmla="*/ 565096 h 665108"/>
                <a:gd name="connsiteX17" fmla="*/ 526872 w 661313"/>
                <a:gd name="connsiteY17" fmla="*/ 485086 h 665108"/>
                <a:gd name="connsiteX18" fmla="*/ 647839 w 661313"/>
                <a:gd name="connsiteY18" fmla="*/ 426031 h 665108"/>
                <a:gd name="connsiteX19" fmla="*/ 616407 w 661313"/>
                <a:gd name="connsiteY19" fmla="*/ 255533 h 665108"/>
                <a:gd name="connsiteX20" fmla="*/ 606882 w 661313"/>
                <a:gd name="connsiteY20" fmla="*/ 242198 h 665108"/>
                <a:gd name="connsiteX21" fmla="*/ 487819 w 661313"/>
                <a:gd name="connsiteY21" fmla="*/ 35506 h 665108"/>
                <a:gd name="connsiteX22" fmla="*/ 513537 w 661313"/>
                <a:gd name="connsiteY22" fmla="*/ 34553 h 665108"/>
                <a:gd name="connsiteX23" fmla="*/ 618312 w 661313"/>
                <a:gd name="connsiteY23" fmla="*/ 76463 h 665108"/>
                <a:gd name="connsiteX24" fmla="*/ 584974 w 661313"/>
                <a:gd name="connsiteY24" fmla="*/ 214576 h 665108"/>
                <a:gd name="connsiteX25" fmla="*/ 422097 w 661313"/>
                <a:gd name="connsiteY25" fmla="*/ 85036 h 665108"/>
                <a:gd name="connsiteX26" fmla="*/ 376377 w 661313"/>
                <a:gd name="connsiteY26" fmla="*/ 60271 h 665108"/>
                <a:gd name="connsiteX27" fmla="*/ 487819 w 661313"/>
                <a:gd name="connsiteY27" fmla="*/ 35506 h 665108"/>
                <a:gd name="connsiteX28" fmla="*/ 530682 w 661313"/>
                <a:gd name="connsiteY28" fmla="*/ 275536 h 665108"/>
                <a:gd name="connsiteX29" fmla="*/ 330657 w 661313"/>
                <a:gd name="connsiteY29" fmla="*/ 152663 h 665108"/>
                <a:gd name="connsiteX30" fmla="*/ 130632 w 661313"/>
                <a:gd name="connsiteY30" fmla="*/ 275536 h 665108"/>
                <a:gd name="connsiteX31" fmla="*/ 98247 w 661313"/>
                <a:gd name="connsiteY31" fmla="*/ 242198 h 665108"/>
                <a:gd name="connsiteX32" fmla="*/ 256362 w 661313"/>
                <a:gd name="connsiteY32" fmla="*/ 115516 h 665108"/>
                <a:gd name="connsiteX33" fmla="*/ 329704 w 661313"/>
                <a:gd name="connsiteY33" fmla="*/ 78368 h 665108"/>
                <a:gd name="connsiteX34" fmla="*/ 403047 w 661313"/>
                <a:gd name="connsiteY34" fmla="*/ 115516 h 665108"/>
                <a:gd name="connsiteX35" fmla="*/ 561162 w 661313"/>
                <a:gd name="connsiteY35" fmla="*/ 242198 h 665108"/>
                <a:gd name="connsiteX36" fmla="*/ 530682 w 661313"/>
                <a:gd name="connsiteY36" fmla="*/ 275536 h 665108"/>
                <a:gd name="connsiteX37" fmla="*/ 520204 w 661313"/>
                <a:gd name="connsiteY37" fmla="*/ 376501 h 665108"/>
                <a:gd name="connsiteX38" fmla="*/ 504964 w 661313"/>
                <a:gd name="connsiteY38" fmla="*/ 449843 h 665108"/>
                <a:gd name="connsiteX39" fmla="*/ 487819 w 661313"/>
                <a:gd name="connsiteY39" fmla="*/ 448891 h 665108"/>
                <a:gd name="connsiteX40" fmla="*/ 375424 w 661313"/>
                <a:gd name="connsiteY40" fmla="*/ 424126 h 665108"/>
                <a:gd name="connsiteX41" fmla="*/ 421144 w 661313"/>
                <a:gd name="connsiteY41" fmla="*/ 399361 h 665108"/>
                <a:gd name="connsiteX42" fmla="*/ 515442 w 661313"/>
                <a:gd name="connsiteY42" fmla="*/ 335543 h 665108"/>
                <a:gd name="connsiteX43" fmla="*/ 520204 w 661313"/>
                <a:gd name="connsiteY43" fmla="*/ 376501 h 665108"/>
                <a:gd name="connsiteX44" fmla="*/ 403999 w 661313"/>
                <a:gd name="connsiteY44" fmla="*/ 369833 h 665108"/>
                <a:gd name="connsiteX45" fmla="*/ 330657 w 661313"/>
                <a:gd name="connsiteY45" fmla="*/ 406981 h 665108"/>
                <a:gd name="connsiteX46" fmla="*/ 257314 w 661313"/>
                <a:gd name="connsiteY46" fmla="*/ 369833 h 665108"/>
                <a:gd name="connsiteX47" fmla="*/ 157302 w 661313"/>
                <a:gd name="connsiteY47" fmla="*/ 300301 h 665108"/>
                <a:gd name="connsiteX48" fmla="*/ 330657 w 661313"/>
                <a:gd name="connsiteY48" fmla="*/ 187906 h 665108"/>
                <a:gd name="connsiteX49" fmla="*/ 504012 w 661313"/>
                <a:gd name="connsiteY49" fmla="*/ 300301 h 665108"/>
                <a:gd name="connsiteX50" fmla="*/ 403999 w 661313"/>
                <a:gd name="connsiteY50" fmla="*/ 369833 h 665108"/>
                <a:gd name="connsiteX51" fmla="*/ 156349 w 661313"/>
                <a:gd name="connsiteY51" fmla="*/ 449843 h 665108"/>
                <a:gd name="connsiteX52" fmla="*/ 141109 w 661313"/>
                <a:gd name="connsiteY52" fmla="*/ 376501 h 665108"/>
                <a:gd name="connsiteX53" fmla="*/ 145872 w 661313"/>
                <a:gd name="connsiteY53" fmla="*/ 335543 h 665108"/>
                <a:gd name="connsiteX54" fmla="*/ 240169 w 661313"/>
                <a:gd name="connsiteY54" fmla="*/ 399361 h 665108"/>
                <a:gd name="connsiteX55" fmla="*/ 285889 w 661313"/>
                <a:gd name="connsiteY55" fmla="*/ 424126 h 665108"/>
                <a:gd name="connsiteX56" fmla="*/ 173494 w 661313"/>
                <a:gd name="connsiteY56" fmla="*/ 448891 h 665108"/>
                <a:gd name="connsiteX57" fmla="*/ 156349 w 661313"/>
                <a:gd name="connsiteY57" fmla="*/ 449843 h 665108"/>
                <a:gd name="connsiteX58" fmla="*/ 43002 w 661313"/>
                <a:gd name="connsiteY58" fmla="*/ 76463 h 665108"/>
                <a:gd name="connsiteX59" fmla="*/ 173494 w 661313"/>
                <a:gd name="connsiteY59" fmla="*/ 35506 h 665108"/>
                <a:gd name="connsiteX60" fmla="*/ 285889 w 661313"/>
                <a:gd name="connsiteY60" fmla="*/ 60271 h 665108"/>
                <a:gd name="connsiteX61" fmla="*/ 240169 w 661313"/>
                <a:gd name="connsiteY61" fmla="*/ 85036 h 665108"/>
                <a:gd name="connsiteX62" fmla="*/ 77292 w 661313"/>
                <a:gd name="connsiteY62" fmla="*/ 214576 h 665108"/>
                <a:gd name="connsiteX63" fmla="*/ 43002 w 661313"/>
                <a:gd name="connsiteY63" fmla="*/ 76463 h 665108"/>
                <a:gd name="connsiteX64" fmla="*/ 43002 w 661313"/>
                <a:gd name="connsiteY64" fmla="*/ 407933 h 665108"/>
                <a:gd name="connsiteX65" fmla="*/ 72529 w 661313"/>
                <a:gd name="connsiteY65" fmla="*/ 274583 h 665108"/>
                <a:gd name="connsiteX66" fmla="*/ 76339 w 661313"/>
                <a:gd name="connsiteY66" fmla="*/ 269821 h 665108"/>
                <a:gd name="connsiteX67" fmla="*/ 116344 w 661313"/>
                <a:gd name="connsiteY67" fmla="*/ 309826 h 665108"/>
                <a:gd name="connsiteX68" fmla="*/ 105867 w 661313"/>
                <a:gd name="connsiteY68" fmla="*/ 376501 h 665108"/>
                <a:gd name="connsiteX69" fmla="*/ 118249 w 661313"/>
                <a:gd name="connsiteY69" fmla="*/ 447938 h 665108"/>
                <a:gd name="connsiteX70" fmla="*/ 43002 w 661313"/>
                <a:gd name="connsiteY70" fmla="*/ 407933 h 665108"/>
                <a:gd name="connsiteX71" fmla="*/ 425907 w 661313"/>
                <a:gd name="connsiteY71" fmla="*/ 539378 h 665108"/>
                <a:gd name="connsiteX72" fmla="*/ 417334 w 661313"/>
                <a:gd name="connsiteY72" fmla="*/ 554618 h 665108"/>
                <a:gd name="connsiteX73" fmla="*/ 417334 w 661313"/>
                <a:gd name="connsiteY73" fmla="*/ 629866 h 665108"/>
                <a:gd name="connsiteX74" fmla="*/ 243979 w 661313"/>
                <a:gd name="connsiteY74" fmla="*/ 629866 h 665108"/>
                <a:gd name="connsiteX75" fmla="*/ 243979 w 661313"/>
                <a:gd name="connsiteY75" fmla="*/ 554618 h 665108"/>
                <a:gd name="connsiteX76" fmla="*/ 235407 w 661313"/>
                <a:gd name="connsiteY76" fmla="*/ 539378 h 665108"/>
                <a:gd name="connsiteX77" fmla="*/ 175399 w 661313"/>
                <a:gd name="connsiteY77" fmla="*/ 483181 h 665108"/>
                <a:gd name="connsiteX78" fmla="*/ 177304 w 661313"/>
                <a:gd name="connsiteY78" fmla="*/ 483181 h 665108"/>
                <a:gd name="connsiteX79" fmla="*/ 331609 w 661313"/>
                <a:gd name="connsiteY79" fmla="*/ 444128 h 665108"/>
                <a:gd name="connsiteX80" fmla="*/ 485914 w 661313"/>
                <a:gd name="connsiteY80" fmla="*/ 483181 h 665108"/>
                <a:gd name="connsiteX81" fmla="*/ 487819 w 661313"/>
                <a:gd name="connsiteY81" fmla="*/ 483181 h 665108"/>
                <a:gd name="connsiteX82" fmla="*/ 425907 w 661313"/>
                <a:gd name="connsiteY82" fmla="*/ 539378 h 665108"/>
                <a:gd name="connsiteX83" fmla="*/ 618312 w 661313"/>
                <a:gd name="connsiteY83" fmla="*/ 407933 h 665108"/>
                <a:gd name="connsiteX84" fmla="*/ 543064 w 661313"/>
                <a:gd name="connsiteY84" fmla="*/ 447938 h 665108"/>
                <a:gd name="connsiteX85" fmla="*/ 555447 w 661313"/>
                <a:gd name="connsiteY85" fmla="*/ 376501 h 665108"/>
                <a:gd name="connsiteX86" fmla="*/ 544969 w 661313"/>
                <a:gd name="connsiteY86" fmla="*/ 309826 h 665108"/>
                <a:gd name="connsiteX87" fmla="*/ 584974 w 661313"/>
                <a:gd name="connsiteY87" fmla="*/ 269821 h 665108"/>
                <a:gd name="connsiteX88" fmla="*/ 588784 w 661313"/>
                <a:gd name="connsiteY88" fmla="*/ 274583 h 665108"/>
                <a:gd name="connsiteX89" fmla="*/ 618312 w 661313"/>
                <a:gd name="connsiteY89" fmla="*/ 407933 h 66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61313" h="665108">
                  <a:moveTo>
                    <a:pt x="606882" y="242198"/>
                  </a:moveTo>
                  <a:cubicBezTo>
                    <a:pt x="658317" y="174571"/>
                    <a:pt x="675462" y="107896"/>
                    <a:pt x="647839" y="59318"/>
                  </a:cubicBezTo>
                  <a:cubicBezTo>
                    <a:pt x="622122" y="15503"/>
                    <a:pt x="564972" y="-5452"/>
                    <a:pt x="484962" y="1216"/>
                  </a:cubicBezTo>
                  <a:cubicBezTo>
                    <a:pt x="437337" y="5026"/>
                    <a:pt x="383997" y="19313"/>
                    <a:pt x="330657" y="40268"/>
                  </a:cubicBezTo>
                  <a:cubicBezTo>
                    <a:pt x="277317" y="18361"/>
                    <a:pt x="223977" y="5026"/>
                    <a:pt x="176352" y="1216"/>
                  </a:cubicBezTo>
                  <a:cubicBezTo>
                    <a:pt x="96342" y="-5452"/>
                    <a:pt x="39192" y="15503"/>
                    <a:pt x="13474" y="59318"/>
                  </a:cubicBezTo>
                  <a:cubicBezTo>
                    <a:pt x="-14148" y="107896"/>
                    <a:pt x="2997" y="174571"/>
                    <a:pt x="54432" y="242198"/>
                  </a:cubicBezTo>
                  <a:cubicBezTo>
                    <a:pt x="51574" y="246961"/>
                    <a:pt x="47764" y="250771"/>
                    <a:pt x="44907" y="255533"/>
                  </a:cubicBezTo>
                  <a:cubicBezTo>
                    <a:pt x="-813" y="321256"/>
                    <a:pt x="-12243" y="381263"/>
                    <a:pt x="13474" y="426031"/>
                  </a:cubicBezTo>
                  <a:cubicBezTo>
                    <a:pt x="34429" y="462226"/>
                    <a:pt x="76339" y="482228"/>
                    <a:pt x="134442" y="485086"/>
                  </a:cubicBezTo>
                  <a:cubicBezTo>
                    <a:pt x="152539" y="516518"/>
                    <a:pt x="177304" y="545093"/>
                    <a:pt x="208737" y="565096"/>
                  </a:cubicBezTo>
                  <a:lnTo>
                    <a:pt x="208737" y="647963"/>
                  </a:lnTo>
                  <a:cubicBezTo>
                    <a:pt x="208737" y="657488"/>
                    <a:pt x="216357" y="665108"/>
                    <a:pt x="225882" y="665108"/>
                  </a:cubicBezTo>
                  <a:lnTo>
                    <a:pt x="435432" y="665108"/>
                  </a:lnTo>
                  <a:cubicBezTo>
                    <a:pt x="440194" y="665108"/>
                    <a:pt x="444004" y="663203"/>
                    <a:pt x="447814" y="660346"/>
                  </a:cubicBezTo>
                  <a:cubicBezTo>
                    <a:pt x="450672" y="657488"/>
                    <a:pt x="452577" y="652726"/>
                    <a:pt x="452577" y="647963"/>
                  </a:cubicBezTo>
                  <a:lnTo>
                    <a:pt x="452577" y="565096"/>
                  </a:lnTo>
                  <a:cubicBezTo>
                    <a:pt x="484009" y="545093"/>
                    <a:pt x="508774" y="517471"/>
                    <a:pt x="526872" y="485086"/>
                  </a:cubicBezTo>
                  <a:cubicBezTo>
                    <a:pt x="584974" y="482228"/>
                    <a:pt x="627837" y="462226"/>
                    <a:pt x="647839" y="426031"/>
                  </a:cubicBezTo>
                  <a:cubicBezTo>
                    <a:pt x="673557" y="382216"/>
                    <a:pt x="662127" y="321256"/>
                    <a:pt x="616407" y="255533"/>
                  </a:cubicBezTo>
                  <a:cubicBezTo>
                    <a:pt x="613549" y="250771"/>
                    <a:pt x="610692" y="246961"/>
                    <a:pt x="606882" y="242198"/>
                  </a:cubicBezTo>
                  <a:close/>
                  <a:moveTo>
                    <a:pt x="487819" y="35506"/>
                  </a:moveTo>
                  <a:cubicBezTo>
                    <a:pt x="496392" y="34553"/>
                    <a:pt x="504964" y="34553"/>
                    <a:pt x="513537" y="34553"/>
                  </a:cubicBezTo>
                  <a:cubicBezTo>
                    <a:pt x="564972" y="34553"/>
                    <a:pt x="603072" y="49793"/>
                    <a:pt x="618312" y="76463"/>
                  </a:cubicBezTo>
                  <a:cubicBezTo>
                    <a:pt x="638314" y="110753"/>
                    <a:pt x="624027" y="161236"/>
                    <a:pt x="584974" y="214576"/>
                  </a:cubicBezTo>
                  <a:cubicBezTo>
                    <a:pt x="543064" y="166951"/>
                    <a:pt x="486867" y="122183"/>
                    <a:pt x="422097" y="85036"/>
                  </a:cubicBezTo>
                  <a:cubicBezTo>
                    <a:pt x="406857" y="76463"/>
                    <a:pt x="391617" y="67891"/>
                    <a:pt x="376377" y="60271"/>
                  </a:cubicBezTo>
                  <a:cubicBezTo>
                    <a:pt x="414477" y="46936"/>
                    <a:pt x="452577" y="38363"/>
                    <a:pt x="487819" y="35506"/>
                  </a:cubicBezTo>
                  <a:close/>
                  <a:moveTo>
                    <a:pt x="530682" y="275536"/>
                  </a:moveTo>
                  <a:cubicBezTo>
                    <a:pt x="493534" y="202193"/>
                    <a:pt x="418287" y="152663"/>
                    <a:pt x="330657" y="152663"/>
                  </a:cubicBezTo>
                  <a:cubicBezTo>
                    <a:pt x="243027" y="152663"/>
                    <a:pt x="167779" y="203146"/>
                    <a:pt x="130632" y="275536"/>
                  </a:cubicBezTo>
                  <a:cubicBezTo>
                    <a:pt x="119202" y="264106"/>
                    <a:pt x="108724" y="253628"/>
                    <a:pt x="98247" y="242198"/>
                  </a:cubicBezTo>
                  <a:cubicBezTo>
                    <a:pt x="138252" y="196478"/>
                    <a:pt x="193497" y="151711"/>
                    <a:pt x="256362" y="115516"/>
                  </a:cubicBezTo>
                  <a:cubicBezTo>
                    <a:pt x="281127" y="101228"/>
                    <a:pt x="304939" y="88846"/>
                    <a:pt x="329704" y="78368"/>
                  </a:cubicBezTo>
                  <a:cubicBezTo>
                    <a:pt x="354469" y="88846"/>
                    <a:pt x="379234" y="101228"/>
                    <a:pt x="403047" y="115516"/>
                  </a:cubicBezTo>
                  <a:cubicBezTo>
                    <a:pt x="466864" y="152663"/>
                    <a:pt x="521157" y="196478"/>
                    <a:pt x="561162" y="242198"/>
                  </a:cubicBezTo>
                  <a:cubicBezTo>
                    <a:pt x="552589" y="253628"/>
                    <a:pt x="542112" y="264106"/>
                    <a:pt x="530682" y="275536"/>
                  </a:cubicBezTo>
                  <a:close/>
                  <a:moveTo>
                    <a:pt x="520204" y="376501"/>
                  </a:moveTo>
                  <a:cubicBezTo>
                    <a:pt x="520204" y="402218"/>
                    <a:pt x="514489" y="426983"/>
                    <a:pt x="504964" y="449843"/>
                  </a:cubicBezTo>
                  <a:cubicBezTo>
                    <a:pt x="499249" y="449843"/>
                    <a:pt x="493534" y="449843"/>
                    <a:pt x="487819" y="448891"/>
                  </a:cubicBezTo>
                  <a:cubicBezTo>
                    <a:pt x="452577" y="446033"/>
                    <a:pt x="414477" y="437461"/>
                    <a:pt x="375424" y="424126"/>
                  </a:cubicBezTo>
                  <a:cubicBezTo>
                    <a:pt x="390664" y="416506"/>
                    <a:pt x="405904" y="408886"/>
                    <a:pt x="421144" y="399361"/>
                  </a:cubicBezTo>
                  <a:cubicBezTo>
                    <a:pt x="455434" y="379358"/>
                    <a:pt x="486867" y="357451"/>
                    <a:pt x="515442" y="335543"/>
                  </a:cubicBezTo>
                  <a:cubicBezTo>
                    <a:pt x="518299" y="348878"/>
                    <a:pt x="520204" y="362213"/>
                    <a:pt x="520204" y="376501"/>
                  </a:cubicBezTo>
                  <a:close/>
                  <a:moveTo>
                    <a:pt x="403999" y="369833"/>
                  </a:moveTo>
                  <a:cubicBezTo>
                    <a:pt x="379234" y="384121"/>
                    <a:pt x="355422" y="396503"/>
                    <a:pt x="330657" y="406981"/>
                  </a:cubicBezTo>
                  <a:cubicBezTo>
                    <a:pt x="305892" y="396503"/>
                    <a:pt x="281127" y="384121"/>
                    <a:pt x="257314" y="369833"/>
                  </a:cubicBezTo>
                  <a:cubicBezTo>
                    <a:pt x="220167" y="348878"/>
                    <a:pt x="186829" y="325066"/>
                    <a:pt x="157302" y="300301"/>
                  </a:cubicBezTo>
                  <a:cubicBezTo>
                    <a:pt x="186829" y="233626"/>
                    <a:pt x="253504" y="187906"/>
                    <a:pt x="330657" y="187906"/>
                  </a:cubicBezTo>
                  <a:cubicBezTo>
                    <a:pt x="407809" y="187906"/>
                    <a:pt x="474484" y="234578"/>
                    <a:pt x="504012" y="300301"/>
                  </a:cubicBezTo>
                  <a:cubicBezTo>
                    <a:pt x="474484" y="324113"/>
                    <a:pt x="441147" y="347926"/>
                    <a:pt x="403999" y="369833"/>
                  </a:cubicBezTo>
                  <a:close/>
                  <a:moveTo>
                    <a:pt x="156349" y="449843"/>
                  </a:moveTo>
                  <a:cubicBezTo>
                    <a:pt x="146824" y="426983"/>
                    <a:pt x="141109" y="402218"/>
                    <a:pt x="141109" y="376501"/>
                  </a:cubicBezTo>
                  <a:cubicBezTo>
                    <a:pt x="141109" y="362213"/>
                    <a:pt x="143014" y="348878"/>
                    <a:pt x="145872" y="335543"/>
                  </a:cubicBezTo>
                  <a:cubicBezTo>
                    <a:pt x="173494" y="358403"/>
                    <a:pt x="204927" y="379358"/>
                    <a:pt x="240169" y="399361"/>
                  </a:cubicBezTo>
                  <a:cubicBezTo>
                    <a:pt x="255409" y="407933"/>
                    <a:pt x="270649" y="416506"/>
                    <a:pt x="285889" y="424126"/>
                  </a:cubicBezTo>
                  <a:cubicBezTo>
                    <a:pt x="246837" y="437461"/>
                    <a:pt x="208737" y="446033"/>
                    <a:pt x="173494" y="448891"/>
                  </a:cubicBezTo>
                  <a:cubicBezTo>
                    <a:pt x="167779" y="448891"/>
                    <a:pt x="162064" y="449843"/>
                    <a:pt x="156349" y="449843"/>
                  </a:cubicBezTo>
                  <a:close/>
                  <a:moveTo>
                    <a:pt x="43002" y="76463"/>
                  </a:moveTo>
                  <a:cubicBezTo>
                    <a:pt x="61099" y="45031"/>
                    <a:pt x="108724" y="29791"/>
                    <a:pt x="173494" y="35506"/>
                  </a:cubicBezTo>
                  <a:cubicBezTo>
                    <a:pt x="208737" y="38363"/>
                    <a:pt x="246837" y="46936"/>
                    <a:pt x="285889" y="60271"/>
                  </a:cubicBezTo>
                  <a:cubicBezTo>
                    <a:pt x="270649" y="67891"/>
                    <a:pt x="255409" y="75511"/>
                    <a:pt x="240169" y="85036"/>
                  </a:cubicBezTo>
                  <a:cubicBezTo>
                    <a:pt x="175399" y="122183"/>
                    <a:pt x="119202" y="166951"/>
                    <a:pt x="77292" y="214576"/>
                  </a:cubicBezTo>
                  <a:cubicBezTo>
                    <a:pt x="38239" y="161236"/>
                    <a:pt x="23952" y="110753"/>
                    <a:pt x="43002" y="76463"/>
                  </a:cubicBezTo>
                  <a:close/>
                  <a:moveTo>
                    <a:pt x="43002" y="407933"/>
                  </a:moveTo>
                  <a:cubicBezTo>
                    <a:pt x="24904" y="376501"/>
                    <a:pt x="35382" y="327923"/>
                    <a:pt x="72529" y="274583"/>
                  </a:cubicBezTo>
                  <a:cubicBezTo>
                    <a:pt x="73482" y="272678"/>
                    <a:pt x="75387" y="270773"/>
                    <a:pt x="76339" y="269821"/>
                  </a:cubicBezTo>
                  <a:cubicBezTo>
                    <a:pt x="88722" y="283156"/>
                    <a:pt x="102057" y="296491"/>
                    <a:pt x="116344" y="309826"/>
                  </a:cubicBezTo>
                  <a:cubicBezTo>
                    <a:pt x="109677" y="330781"/>
                    <a:pt x="105867" y="352688"/>
                    <a:pt x="105867" y="376501"/>
                  </a:cubicBezTo>
                  <a:cubicBezTo>
                    <a:pt x="105867" y="401266"/>
                    <a:pt x="109677" y="425078"/>
                    <a:pt x="118249" y="447938"/>
                  </a:cubicBezTo>
                  <a:cubicBezTo>
                    <a:pt x="82054" y="443176"/>
                    <a:pt x="56337" y="429841"/>
                    <a:pt x="43002" y="407933"/>
                  </a:cubicBezTo>
                  <a:close/>
                  <a:moveTo>
                    <a:pt x="425907" y="539378"/>
                  </a:moveTo>
                  <a:cubicBezTo>
                    <a:pt x="420192" y="542236"/>
                    <a:pt x="417334" y="547951"/>
                    <a:pt x="417334" y="554618"/>
                  </a:cubicBezTo>
                  <a:lnTo>
                    <a:pt x="417334" y="629866"/>
                  </a:lnTo>
                  <a:lnTo>
                    <a:pt x="243979" y="629866"/>
                  </a:lnTo>
                  <a:lnTo>
                    <a:pt x="243979" y="554618"/>
                  </a:lnTo>
                  <a:cubicBezTo>
                    <a:pt x="243979" y="548903"/>
                    <a:pt x="241122" y="543188"/>
                    <a:pt x="235407" y="539378"/>
                  </a:cubicBezTo>
                  <a:cubicBezTo>
                    <a:pt x="211594" y="525091"/>
                    <a:pt x="190639" y="506041"/>
                    <a:pt x="175399" y="483181"/>
                  </a:cubicBezTo>
                  <a:cubicBezTo>
                    <a:pt x="176352" y="483181"/>
                    <a:pt x="176352" y="483181"/>
                    <a:pt x="177304" y="483181"/>
                  </a:cubicBezTo>
                  <a:cubicBezTo>
                    <a:pt x="224929" y="479371"/>
                    <a:pt x="278269" y="465083"/>
                    <a:pt x="331609" y="444128"/>
                  </a:cubicBezTo>
                  <a:cubicBezTo>
                    <a:pt x="384949" y="466036"/>
                    <a:pt x="438289" y="479371"/>
                    <a:pt x="485914" y="483181"/>
                  </a:cubicBezTo>
                  <a:cubicBezTo>
                    <a:pt x="486867" y="483181"/>
                    <a:pt x="486867" y="483181"/>
                    <a:pt x="487819" y="483181"/>
                  </a:cubicBezTo>
                  <a:cubicBezTo>
                    <a:pt x="470674" y="506041"/>
                    <a:pt x="450672" y="525091"/>
                    <a:pt x="425907" y="539378"/>
                  </a:cubicBezTo>
                  <a:close/>
                  <a:moveTo>
                    <a:pt x="618312" y="407933"/>
                  </a:moveTo>
                  <a:cubicBezTo>
                    <a:pt x="605929" y="429841"/>
                    <a:pt x="579259" y="443176"/>
                    <a:pt x="543064" y="447938"/>
                  </a:cubicBezTo>
                  <a:cubicBezTo>
                    <a:pt x="550684" y="425078"/>
                    <a:pt x="555447" y="401266"/>
                    <a:pt x="555447" y="376501"/>
                  </a:cubicBezTo>
                  <a:cubicBezTo>
                    <a:pt x="555447" y="353641"/>
                    <a:pt x="551637" y="330781"/>
                    <a:pt x="544969" y="309826"/>
                  </a:cubicBezTo>
                  <a:cubicBezTo>
                    <a:pt x="559257" y="296491"/>
                    <a:pt x="572592" y="283156"/>
                    <a:pt x="584974" y="269821"/>
                  </a:cubicBezTo>
                  <a:cubicBezTo>
                    <a:pt x="585927" y="271726"/>
                    <a:pt x="587832" y="273631"/>
                    <a:pt x="588784" y="274583"/>
                  </a:cubicBezTo>
                  <a:cubicBezTo>
                    <a:pt x="624979" y="327923"/>
                    <a:pt x="636409" y="376501"/>
                    <a:pt x="618312" y="407933"/>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7" name="Freeform 98">
              <a:extLst>
                <a:ext uri="{FF2B5EF4-FFF2-40B4-BE49-F238E27FC236}">
                  <a16:creationId xmlns:a16="http://schemas.microsoft.com/office/drawing/2014/main" id="{B5BCB700-3925-BE96-EDEB-C955DC1DD49E}"/>
                </a:ext>
              </a:extLst>
            </p:cNvPr>
            <p:cNvSpPr/>
            <p:nvPr/>
          </p:nvSpPr>
          <p:spPr>
            <a:xfrm>
              <a:off x="8246182" y="3422253"/>
              <a:ext cx="232490" cy="34290"/>
            </a:xfrm>
            <a:custGeom>
              <a:avLst/>
              <a:gdLst>
                <a:gd name="connsiteX0" fmla="*/ 216218 w 232490"/>
                <a:gd name="connsiteY0" fmla="*/ 0 h 34290"/>
                <a:gd name="connsiteX1" fmla="*/ 17145 w 232490"/>
                <a:gd name="connsiteY1" fmla="*/ 0 h 34290"/>
                <a:gd name="connsiteX2" fmla="*/ 0 w 232490"/>
                <a:gd name="connsiteY2" fmla="*/ 17145 h 34290"/>
                <a:gd name="connsiteX3" fmla="*/ 17145 w 232490"/>
                <a:gd name="connsiteY3" fmla="*/ 34290 h 34290"/>
                <a:gd name="connsiteX4" fmla="*/ 215265 w 232490"/>
                <a:gd name="connsiteY4" fmla="*/ 34290 h 34290"/>
                <a:gd name="connsiteX5" fmla="*/ 232410 w 232490"/>
                <a:gd name="connsiteY5" fmla="*/ 17145 h 34290"/>
                <a:gd name="connsiteX6" fmla="*/ 216218 w 232490"/>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90">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58" name="Freeform 99">
              <a:extLst>
                <a:ext uri="{FF2B5EF4-FFF2-40B4-BE49-F238E27FC236}">
                  <a16:creationId xmlns:a16="http://schemas.microsoft.com/office/drawing/2014/main" id="{E1F73622-563A-9FA6-385B-D6C086174901}"/>
                </a:ext>
              </a:extLst>
            </p:cNvPr>
            <p:cNvSpPr/>
            <p:nvPr/>
          </p:nvSpPr>
          <p:spPr>
            <a:xfrm>
              <a:off x="8246182" y="3473688"/>
              <a:ext cx="232490" cy="34289"/>
            </a:xfrm>
            <a:custGeom>
              <a:avLst/>
              <a:gdLst>
                <a:gd name="connsiteX0" fmla="*/ 216218 w 232490"/>
                <a:gd name="connsiteY0" fmla="*/ 0 h 34289"/>
                <a:gd name="connsiteX1" fmla="*/ 17145 w 232490"/>
                <a:gd name="connsiteY1" fmla="*/ 0 h 34289"/>
                <a:gd name="connsiteX2" fmla="*/ 0 w 232490"/>
                <a:gd name="connsiteY2" fmla="*/ 17145 h 34289"/>
                <a:gd name="connsiteX3" fmla="*/ 17145 w 232490"/>
                <a:gd name="connsiteY3" fmla="*/ 34290 h 34289"/>
                <a:gd name="connsiteX4" fmla="*/ 215265 w 232490"/>
                <a:gd name="connsiteY4" fmla="*/ 34290 h 34289"/>
                <a:gd name="connsiteX5" fmla="*/ 232410 w 232490"/>
                <a:gd name="connsiteY5" fmla="*/ 17145 h 34289"/>
                <a:gd name="connsiteX6" fmla="*/ 216218 w 232490"/>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89">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
        <p:nvSpPr>
          <p:cNvPr id="26" name="Oval 25">
            <a:extLst>
              <a:ext uri="{FF2B5EF4-FFF2-40B4-BE49-F238E27FC236}">
                <a16:creationId xmlns:a16="http://schemas.microsoft.com/office/drawing/2014/main" id="{2BAF23C3-1443-3BE5-EA1D-B050C8F0DA01}"/>
              </a:ext>
            </a:extLst>
          </p:cNvPr>
          <p:cNvSpPr/>
          <p:nvPr/>
        </p:nvSpPr>
        <p:spPr>
          <a:xfrm>
            <a:off x="4798060" y="2959056"/>
            <a:ext cx="721591" cy="72159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ja-JP" altLang="en-PH" sz="2000" dirty="0">
              <a:solidFill>
                <a:srgbClr val="FFFFFF"/>
              </a:solidFill>
              <a:latin typeface="Artifakt ElementOfc" panose="020B0504010101010104" pitchFamily="34" charset="0"/>
              <a:ea typeface="Meiryo" panose="020B0604030504040204" pitchFamily="34" charset="-128"/>
            </a:endParaRPr>
          </a:p>
        </p:txBody>
      </p:sp>
      <p:cxnSp>
        <p:nvCxnSpPr>
          <p:cNvPr id="14" name="Straight Connector 13">
            <a:extLst>
              <a:ext uri="{FF2B5EF4-FFF2-40B4-BE49-F238E27FC236}">
                <a16:creationId xmlns:a16="http://schemas.microsoft.com/office/drawing/2014/main" id="{E0CA8C21-378D-2BE4-A5C6-99496C7954CB}"/>
              </a:ext>
            </a:extLst>
          </p:cNvPr>
          <p:cNvCxnSpPr>
            <a:cxnSpLocks/>
          </p:cNvCxnSpPr>
          <p:nvPr/>
        </p:nvCxnSpPr>
        <p:spPr>
          <a:xfrm flipH="1">
            <a:off x="366713" y="3554444"/>
            <a:ext cx="39776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13D0021-992E-3873-F4EA-063BAE6199D1}"/>
              </a:ext>
            </a:extLst>
          </p:cNvPr>
          <p:cNvCxnSpPr>
            <a:cxnSpLocks/>
          </p:cNvCxnSpPr>
          <p:nvPr/>
        </p:nvCxnSpPr>
        <p:spPr>
          <a:xfrm flipH="1">
            <a:off x="4798060" y="2622166"/>
            <a:ext cx="397764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5173151-E4AC-107A-C8C5-276580F3D342}"/>
              </a:ext>
            </a:extLst>
          </p:cNvPr>
          <p:cNvCxnSpPr>
            <a:cxnSpLocks/>
          </p:cNvCxnSpPr>
          <p:nvPr/>
        </p:nvCxnSpPr>
        <p:spPr>
          <a:xfrm>
            <a:off x="4572000" y="1190625"/>
            <a:ext cx="0" cy="35893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838FDE5-F377-F9A2-8D93-A1D4DB5D3F9B}"/>
              </a:ext>
            </a:extLst>
          </p:cNvPr>
          <p:cNvGrpSpPr/>
          <p:nvPr/>
        </p:nvGrpSpPr>
        <p:grpSpPr>
          <a:xfrm>
            <a:off x="4957486" y="3137291"/>
            <a:ext cx="402738" cy="365120"/>
            <a:chOff x="4957486" y="3137291"/>
            <a:chExt cx="402738" cy="365120"/>
          </a:xfrm>
          <a:solidFill>
            <a:schemeClr val="tx1"/>
          </a:solidFill>
        </p:grpSpPr>
        <p:sp>
          <p:nvSpPr>
            <p:cNvPr id="64" name="Freeform 75">
              <a:extLst>
                <a:ext uri="{FF2B5EF4-FFF2-40B4-BE49-F238E27FC236}">
                  <a16:creationId xmlns:a16="http://schemas.microsoft.com/office/drawing/2014/main" id="{8BBF86EA-A2DF-68F2-7252-6CE543F4C020}"/>
                </a:ext>
              </a:extLst>
            </p:cNvPr>
            <p:cNvSpPr/>
            <p:nvPr/>
          </p:nvSpPr>
          <p:spPr>
            <a:xfrm>
              <a:off x="4982380" y="3162739"/>
              <a:ext cx="352467" cy="227370"/>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5" name="Freeform 76">
              <a:extLst>
                <a:ext uri="{FF2B5EF4-FFF2-40B4-BE49-F238E27FC236}">
                  <a16:creationId xmlns:a16="http://schemas.microsoft.com/office/drawing/2014/main" id="{1EB63BF4-B5AF-EE97-E5BC-4DF25B41F486}"/>
                </a:ext>
              </a:extLst>
            </p:cNvPr>
            <p:cNvSpPr/>
            <p:nvPr/>
          </p:nvSpPr>
          <p:spPr>
            <a:xfrm>
              <a:off x="4957486" y="3137291"/>
              <a:ext cx="402738" cy="36512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6" name="Freeform 77">
              <a:extLst>
                <a:ext uri="{FF2B5EF4-FFF2-40B4-BE49-F238E27FC236}">
                  <a16:creationId xmlns:a16="http://schemas.microsoft.com/office/drawing/2014/main" id="{0F536E23-7ED4-0121-67F8-1B6AE38A5035}"/>
                </a:ext>
              </a:extLst>
            </p:cNvPr>
            <p:cNvSpPr/>
            <p:nvPr/>
          </p:nvSpPr>
          <p:spPr>
            <a:xfrm>
              <a:off x="5154429" y="3404492"/>
              <a:ext cx="9957" cy="9958"/>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7" name="Freeform 78">
              <a:extLst>
                <a:ext uri="{FF2B5EF4-FFF2-40B4-BE49-F238E27FC236}">
                  <a16:creationId xmlns:a16="http://schemas.microsoft.com/office/drawing/2014/main" id="{8EE4C36B-E96C-C728-792B-998092FB432E}"/>
                </a:ext>
              </a:extLst>
            </p:cNvPr>
            <p:cNvSpPr/>
            <p:nvPr/>
          </p:nvSpPr>
          <p:spPr>
            <a:xfrm>
              <a:off x="5168812" y="3224145"/>
              <a:ext cx="130004" cy="29320"/>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8" name="Freeform 79">
              <a:extLst>
                <a:ext uri="{FF2B5EF4-FFF2-40B4-BE49-F238E27FC236}">
                  <a16:creationId xmlns:a16="http://schemas.microsoft.com/office/drawing/2014/main" id="{C49CC9F2-A128-7D27-9E63-6D0E8006B6B7}"/>
                </a:ext>
              </a:extLst>
            </p:cNvPr>
            <p:cNvSpPr/>
            <p:nvPr/>
          </p:nvSpPr>
          <p:spPr>
            <a:xfrm>
              <a:off x="5169366" y="3261763"/>
              <a:ext cx="129452" cy="29320"/>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69" name="Freeform 80">
              <a:extLst>
                <a:ext uri="{FF2B5EF4-FFF2-40B4-BE49-F238E27FC236}">
                  <a16:creationId xmlns:a16="http://schemas.microsoft.com/office/drawing/2014/main" id="{4129299A-0E54-8AA5-4106-F268BDF2B952}"/>
                </a:ext>
              </a:extLst>
            </p:cNvPr>
            <p:cNvSpPr/>
            <p:nvPr/>
          </p:nvSpPr>
          <p:spPr>
            <a:xfrm>
              <a:off x="5169366" y="3299382"/>
              <a:ext cx="128898" cy="29320"/>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sp>
          <p:nvSpPr>
            <p:cNvPr id="70" name="Freeform 81">
              <a:extLst>
                <a:ext uri="{FF2B5EF4-FFF2-40B4-BE49-F238E27FC236}">
                  <a16:creationId xmlns:a16="http://schemas.microsoft.com/office/drawing/2014/main" id="{92AE0FDB-218F-D2B1-74E4-C9B5CC4F7B96}"/>
                </a:ext>
              </a:extLst>
            </p:cNvPr>
            <p:cNvSpPr/>
            <p:nvPr/>
          </p:nvSpPr>
          <p:spPr>
            <a:xfrm>
              <a:off x="5020552" y="3205889"/>
              <a:ext cx="127239" cy="13996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ja-JP" altLang="en-US" dirty="0">
                <a:ea typeface="Meiryo" panose="020B0604030504040204" pitchFamily="34" charset="-128"/>
              </a:endParaRPr>
            </a:p>
          </p:txBody>
        </p:sp>
      </p:grpSp>
    </p:spTree>
    <p:extLst>
      <p:ext uri="{BB962C8B-B14F-4D97-AF65-F5344CB8AC3E}">
        <p14:creationId xmlns:p14="http://schemas.microsoft.com/office/powerpoint/2010/main" val="2394164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Autodesk Theme">
  <a:themeElements>
    <a:clrScheme name="Custom 32">
      <a:dk1>
        <a:srgbClr val="000000"/>
      </a:dk1>
      <a:lt1>
        <a:srgbClr val="FFFFFF"/>
      </a:lt1>
      <a:dk2>
        <a:srgbClr val="666666"/>
      </a:dk2>
      <a:lt2>
        <a:srgbClr val="CCCCCC"/>
      </a:lt2>
      <a:accent1>
        <a:srgbClr val="2BC275"/>
      </a:accent1>
      <a:accent2>
        <a:srgbClr val="5F60FF"/>
      </a:accent2>
      <a:accent3>
        <a:srgbClr val="D74E26"/>
      </a:accent3>
      <a:accent4>
        <a:srgbClr val="FFC21A"/>
      </a:accent4>
      <a:accent5>
        <a:srgbClr val="37A5CC"/>
      </a:accent5>
      <a:accent6>
        <a:srgbClr val="E51050"/>
      </a:accent6>
      <a:hlink>
        <a:srgbClr val="000000"/>
      </a:hlink>
      <a:folHlink>
        <a:srgbClr val="666666"/>
      </a:folHlink>
    </a:clrScheme>
    <a:fontScheme name="Custom 7">
      <a:majorFont>
        <a:latin typeface="Artifakt LegendOfc"/>
        <a:ea typeface=""/>
        <a:cs typeface=""/>
      </a:majorFont>
      <a:minorFont>
        <a:latin typeface="Artifakt ElementOf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2021-corporate-PPT-template-artifakt.potx" id="{CACDBA2C-E7DF-41F4-BCCE-69AAFDE4EF18}" vid="{0DC73955-802A-449D-8B74-62D1DEA391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Computed" displayName="Computed" id="2f8378f9-de61-4c8d-9dcf-eaafe56f6a58" isdomainofvalue="False" dataSourceId="800f1a53-53b0-49ab-8068-ed64d68a4294"/>
</file>

<file path=customXml/item10.xml><?xml version="1.0" encoding="utf-8"?>
<VariableListDefinition name="System" displayName="System" id="fb16d68b-d5e9-4c83-9138-86fc0c26b1f1" isdomainofvalue="False" dataSourceId="bbb3cebc-ab64-4bb1-980c-50f90215dd00"/>
</file>

<file path=customXml/item2.xml><?xml version="1.0" encoding="utf-8"?>
<ct:contentTypeSchema xmlns:ct="http://schemas.microsoft.com/office/2006/metadata/contentType" xmlns:ma="http://schemas.microsoft.com/office/2006/metadata/properties/metaAttributes" ct:_="" ma:_="" ma:contentTypeName="Document" ma:contentTypeID="0x01010032A0338E4A3BAC43A2F9E9E8E2D59C95" ma:contentTypeVersion="18" ma:contentTypeDescription="Create a new document." ma:contentTypeScope="" ma:versionID="4958c6d0e60ae95db6dc9febf7053acc">
  <xsd:schema xmlns:xsd="http://www.w3.org/2001/XMLSchema" xmlns:xs="http://www.w3.org/2001/XMLSchema" xmlns:p="http://schemas.microsoft.com/office/2006/metadata/properties" xmlns:ns2="8eee8cf3-091e-4df7-9d4d-e77bfe2b4a23" xmlns:ns3="cc3abec6-8dfb-47f4-b3ad-29c15dcefa1c" targetNamespace="http://schemas.microsoft.com/office/2006/metadata/properties" ma:root="true" ma:fieldsID="8f4367e23670b8c81981566faa52ef33" ns2:_="" ns3:_="">
    <xsd:import namespace="8eee8cf3-091e-4df7-9d4d-e77bfe2b4a23"/>
    <xsd:import namespace="cc3abec6-8dfb-47f4-b3ad-29c15dcefa1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MediaServiceSearchProperties" minOccurs="0"/>
                <xsd:element ref="ns2:Priorit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e8cf3-091e-4df7-9d4d-e77bfe2b4a2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3486984-7067-43be-b043-3c90f94ef9b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Priority" ma:index="24" nillable="true" ma:displayName="Priority" ma:default="1" ma:format="Dropdown" ma:internalName="Priority">
      <xsd:simpleType>
        <xsd:restriction base="dms:Boolea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abec6-8dfb-47f4-b3ad-29c15dcefa1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8ebe452-38a6-4742-b471-a9ab4c75c594}" ma:internalName="TaxCatchAll" ma:showField="CatchAllData" ma:web="cc3abec6-8dfb-47f4-b3ad-29c15dcefa1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VariableList UniqueId="197fbb15-a7c8-4c94-b537-3ca861804c5d" Name="AD_HOC" ContentType="XML" MajorVersion="0" MinorVersion="1" isLocalCopy="False" IsBaseObject="False" DataSourceId="66696169-1479-4922-8a86-ae515fa5d23a" DataSourceMajorVersion="0" DataSourceMinorVersion="1"/>
</file>

<file path=customXml/item4.xml><?xml version="1.0" encoding="utf-8"?>
<AllExternalAdhocVariableMapping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VariableList UniqueId="fb16d68b-d5e9-4c83-9138-86fc0c26b1f1" Name="System" ContentType="XML" MajorVersion="0" MinorVersion="1" isLocalCopy="False" IsBaseObject="False" DataSourceId="bbb3cebc-ab64-4bb1-980c-50f90215dd00" DataSourceMajorVersion="0" DataSourceMinorVersion="1"/>
</file>

<file path=customXml/item7.xml><?xml version="1.0" encoding="utf-8"?>
<VariableList UniqueId="2f8378f9-de61-4c8d-9dcf-eaafe56f6a58" Name="Computed" ContentType="XML" MajorVersion="0" MinorVersion="1" isLocalCopy="False" IsBaseObject="False" DataSourceId="800f1a53-53b0-49ab-8068-ed64d68a4294" DataSourceMajorVersion="0" DataSourceMinorVersion="1"/>
</file>

<file path=customXml/item8.xml><?xml version="1.0" encoding="utf-8"?>
<VariableListDefinition name="AD_HOC" displayName="AD_HOC" id="197fbb15-a7c8-4c94-b537-3ca861804c5d" isdomainofvalue="False" dataSourceId="66696169-1479-4922-8a86-ae515fa5d23a"/>
</file>

<file path=customXml/item9.xml><?xml version="1.0" encoding="utf-8"?>
<p:properties xmlns:p="http://schemas.microsoft.com/office/2006/metadata/properties" xmlns:xsi="http://www.w3.org/2001/XMLSchema-instance" xmlns:pc="http://schemas.microsoft.com/office/infopath/2007/PartnerControls">
  <documentManagement>
    <SharedWithUsers xmlns="cc3abec6-8dfb-47f4-b3ad-29c15dcefa1c">
      <UserInfo>
        <DisplayName>Nilima Patel</DisplayName>
        <AccountId>3802</AccountId>
        <AccountType/>
      </UserInfo>
    </SharedWithUsers>
    <lcf76f155ced4ddcb4097134ff3c332f xmlns="8eee8cf3-091e-4df7-9d4d-e77bfe2b4a23">
      <Terms xmlns="http://schemas.microsoft.com/office/infopath/2007/PartnerControls"/>
    </lcf76f155ced4ddcb4097134ff3c332f>
    <TaxCatchAll xmlns="cc3abec6-8dfb-47f4-b3ad-29c15dcefa1c" xsi:nil="true"/>
    <Priority xmlns="8eee8cf3-091e-4df7-9d4d-e77bfe2b4a23">true</Priority>
  </documentManagement>
</p:properties>
</file>

<file path=customXml/itemProps1.xml><?xml version="1.0" encoding="utf-8"?>
<ds:datastoreItem xmlns:ds="http://schemas.openxmlformats.org/officeDocument/2006/customXml" ds:itemID="{DD6F2B7D-B047-48FF-806F-E82BFCC68FFD}">
  <ds:schemaRefs/>
</ds:datastoreItem>
</file>

<file path=customXml/itemProps10.xml><?xml version="1.0" encoding="utf-8"?>
<ds:datastoreItem xmlns:ds="http://schemas.openxmlformats.org/officeDocument/2006/customXml" ds:itemID="{DBEA280D-037F-4EE2-97B8-2682F9E67F23}">
  <ds:schemaRefs/>
</ds:datastoreItem>
</file>

<file path=customXml/itemProps2.xml><?xml version="1.0" encoding="utf-8"?>
<ds:datastoreItem xmlns:ds="http://schemas.openxmlformats.org/officeDocument/2006/customXml" ds:itemID="{44521867-8B5F-4251-8428-1C3BF7BA623E}"/>
</file>

<file path=customXml/itemProps3.xml><?xml version="1.0" encoding="utf-8"?>
<ds:datastoreItem xmlns:ds="http://schemas.openxmlformats.org/officeDocument/2006/customXml" ds:itemID="{73A74F2B-9BBA-4A69-A505-7AE6E263111A}">
  <ds:schemaRefs/>
</ds:datastoreItem>
</file>

<file path=customXml/itemProps4.xml><?xml version="1.0" encoding="utf-8"?>
<ds:datastoreItem xmlns:ds="http://schemas.openxmlformats.org/officeDocument/2006/customXml" ds:itemID="{444029CC-F107-4BF1-94C4-746C83C7F988}">
  <ds:schemaRefs/>
</ds:datastoreItem>
</file>

<file path=customXml/itemProps5.xml><?xml version="1.0" encoding="utf-8"?>
<ds:datastoreItem xmlns:ds="http://schemas.openxmlformats.org/officeDocument/2006/customXml" ds:itemID="{55E74987-E5FC-4851-84D4-ADC002EEED36}">
  <ds:schemaRefs>
    <ds:schemaRef ds:uri="http://schemas.microsoft.com/sharepoint/v3/contenttype/forms"/>
  </ds:schemaRefs>
</ds:datastoreItem>
</file>

<file path=customXml/itemProps6.xml><?xml version="1.0" encoding="utf-8"?>
<ds:datastoreItem xmlns:ds="http://schemas.openxmlformats.org/officeDocument/2006/customXml" ds:itemID="{5A3E0652-3A11-41D4-8F53-20676AB61443}">
  <ds:schemaRefs/>
</ds:datastoreItem>
</file>

<file path=customXml/itemProps7.xml><?xml version="1.0" encoding="utf-8"?>
<ds:datastoreItem xmlns:ds="http://schemas.openxmlformats.org/officeDocument/2006/customXml" ds:itemID="{725B7F3B-7450-4C19-9DB5-7849A8E74520}">
  <ds:schemaRefs/>
</ds:datastoreItem>
</file>

<file path=customXml/itemProps8.xml><?xml version="1.0" encoding="utf-8"?>
<ds:datastoreItem xmlns:ds="http://schemas.openxmlformats.org/officeDocument/2006/customXml" ds:itemID="{BD430856-5DD5-412D-9A64-3B74D16214B8}">
  <ds:schemaRefs/>
</ds:datastoreItem>
</file>

<file path=customXml/itemProps9.xml><?xml version="1.0" encoding="utf-8"?>
<ds:datastoreItem xmlns:ds="http://schemas.openxmlformats.org/officeDocument/2006/customXml" ds:itemID="{A48C706E-95FC-4F16-930F-D21F371D2C4D}">
  <ds:schemaRefs>
    <ds:schemaRef ds:uri="58b7e121-e410-4276-bc1f-bd2d26948425"/>
    <ds:schemaRef ds:uri="8eee8cf3-091e-4df7-9d4d-e77bfe2b4a23"/>
    <ds:schemaRef ds:uri="b77c6b04-9e6c-430b-ae48-c01b0f9fa6ea"/>
    <ds:schemaRef ds:uri="c8cf5a81-86bc-46c0-a2b3-094b07bbf895"/>
    <ds:schemaRef ds:uri="cc3abec6-8dfb-47f4-b3ad-29c15dcefa1c"/>
    <ds:schemaRef ds:uri="dac72a4f-7a18-4a39-9401-31f3dd280f0a"/>
    <ds:schemaRef ds:uri="http://schemas.microsoft.com/office/2006/metadata/properties"/>
    <ds:schemaRef ds:uri="http://schemas.microsoft.com/office/infopath/2007/PartnerControls"/>
    <ds:schemaRef ds:uri="13c398be-9214-495e-aa0d-df5304a5f4a2"/>
  </ds:schemaRefs>
</ds:datastoreItem>
</file>

<file path=docProps/app.xml><?xml version="1.0" encoding="utf-8"?>
<Properties xmlns="http://schemas.openxmlformats.org/officeDocument/2006/extended-properties" xmlns:vt="http://schemas.openxmlformats.org/officeDocument/2006/docPropsVTypes">
  <Template>Autodesk_CorporateTemplate_2023_Artifakt (4)</Template>
  <TotalTime>262</TotalTime>
  <Words>9502</Words>
  <Application>Microsoft Office PowerPoint</Application>
  <PresentationFormat>画面に合わせる (16:9)</PresentationFormat>
  <Paragraphs>649</Paragraphs>
  <Slides>35</Slides>
  <Notes>35</Notes>
  <HiddenSlides>0</HiddenSlides>
  <MMClips>1</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35</vt:i4>
      </vt:variant>
    </vt:vector>
  </HeadingPairs>
  <TitlesOfParts>
    <vt:vector size="45" baseType="lpstr">
      <vt:lpstr>Arial,Sans-Serif</vt:lpstr>
      <vt:lpstr>Artifakt ElementOfc</vt:lpstr>
      <vt:lpstr>Artifakt LegendOfc</vt:lpstr>
      <vt:lpstr>Google Sans</vt:lpstr>
      <vt:lpstr>Meiryo</vt:lpstr>
      <vt:lpstr>Arial</vt:lpstr>
      <vt:lpstr>Calibri</vt:lpstr>
      <vt:lpstr>Courier New</vt:lpstr>
      <vt:lpstr>Wingdings 2</vt:lpstr>
      <vt:lpstr>Autodesk Theme</vt:lpstr>
      <vt:lpstr>PowerPoint プレゼンテーション</vt:lpstr>
      <vt:lpstr>学習目標 </vt:lpstr>
      <vt:lpstr>産業革命の歴史</vt:lpstr>
      <vt:lpstr>インダストリー 4.0 (IR4.0) とは?</vt:lpstr>
      <vt:lpstr>インダストリー 4.0 の今後の雇用に与える影響</vt:lpstr>
      <vt:lpstr>インダストリー 3.0 から 残された課題</vt:lpstr>
      <vt:lpstr>企業がインダストリー 4.0 テクノロジーを実装することで実現できるビジネス 目標には、どのようなものがありますか?</vt:lpstr>
      <vt:lpstr>インダストリー 4.0 を推進する
テクノロジーではないものは どれですか?</vt:lpstr>
      <vt:lpstr>インダストリー 3.0 から 4.0 への主要な変化</vt:lpstr>
      <vt:lpstr>サステナブルな設計をサポートする インダストリー 4.0 テクノロジー</vt:lpstr>
      <vt:lpstr>インダストリー 4.0 テクノロジーの概要</vt:lpstr>
      <vt:lpstr>インダストリー 3.0 から 4.0 への 大きな変化のひとつとして企業は どのような新しいビジネスモデルを 必要としているでしょうか?</vt:lpstr>
      <vt:lpstr>AI がエンジニアリング開発を支援するしくみ</vt:lpstr>
      <vt:lpstr>PowerPoint プレゼンテーション</vt:lpstr>
      <vt:lpstr>海洋ロボットでの AI/ML  の使用</vt:lpstr>
      <vt:lpstr>インダストリー 4.0  テクノロジーを使用した 海洋クリーンアップのしくみ</vt:lpstr>
      <vt:lpstr>プラスチックを燃料に変える</vt:lpstr>
      <vt:lpstr>顧客行動を予測するための機械学習</vt:lpstr>
      <vt:lpstr>機械学習モデルは、どのようなデータをもとにしてトレーニングされますか?</vt:lpstr>
      <vt:lpstr>機械学習を使用する方法として使用できないものは次のうちどれですか?</vt:lpstr>
      <vt:lpstr>IoT システム: 接続デバイス(センサー) + 通信ネットワーク</vt:lpstr>
      <vt:lpstr>IoT を使用してサステナビリティを改善</vt:lpstr>
      <vt:lpstr>IoT がサステナビリティを 向上させる例は、 次のうちどれですか?</vt:lpstr>
      <vt:lpstr>統合された CAD/CAM/シミュレーション テクノロジー </vt:lpstr>
      <vt:lpstr>活躍中のジェネレーティブ デザイン</vt:lpstr>
      <vt:lpstr>エンジニアリングで使用される バーチャル リアリティ</vt:lpstr>
      <vt:lpstr>バーチャル リアリティ ラボ </vt:lpstr>
      <vt:lpstr>サイバーセキュリティの統合の例</vt:lpstr>
      <vt:lpstr>サイバーセキュリティの エンジニアリング分野への統合</vt:lpstr>
      <vt:lpstr>サステナブルな慣行に基づくクラウドと ビジュアル コンピューティング </vt:lpstr>
      <vt:lpstr>クラウドとビジュアル  コンピューティングの利点とは?</vt:lpstr>
      <vt:lpstr>インダストリー 4.0 の変容</vt:lpstr>
      <vt:lpstr>機械エンジニア、製造エンジニア、CNC 機械オペレーター</vt:lpstr>
      <vt:lpstr>インダストリー 4.0 による変化の各段階で必要なスキル</vt:lpstr>
      <vt:lpstr>次世代の未来</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THIS FIRST</dc:title>
  <dc:creator>Edrian Neil Ferraris</dc:creator>
  <cp:lastModifiedBy>Masafumi Takamura</cp:lastModifiedBy>
  <cp:revision>156</cp:revision>
  <dcterms:created xsi:type="dcterms:W3CDTF">2023-11-22T13:19:32Z</dcterms:created>
  <dcterms:modified xsi:type="dcterms:W3CDTF">2024-08-07T13:11:57Z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0x01010008A4174E10FDA24F9C305B5244B23143</vt:lpwstr>
  </property>
  <property fmtid="{D5CDD505-2E9C-101B-9397-08002B2CF9AE}" pid="3" name="_dlc_DocIdItemGuid">
    <vt:lpwstr>2a61e236-c6b4-4f73-8107-6f461a0ff58e</vt:lpwstr>
  </property>
  <property fmtid="{D5CDD505-2E9C-101B-9397-08002B2CF9AE}" pid="4" name="MediaServiceImageTags">
    <vt:lpwstr/>
  </property>
  <property fmtid="{D5CDD505-2E9C-101B-9397-08002B2CF9AE}" pid="5" name="TaxKeyword">
    <vt:lpwstr/>
  </property>
</Properties>
</file>