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83_86E8B1B8.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193_F194435D.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1"/>
  </p:sldMasterIdLst>
  <p:notesMasterIdLst>
    <p:notesMasterId r:id="rId44"/>
  </p:notesMasterIdLst>
  <p:sldIdLst>
    <p:sldId id="256" r:id="rId12"/>
    <p:sldId id="418" r:id="rId13"/>
    <p:sldId id="378" r:id="rId14"/>
    <p:sldId id="367" r:id="rId15"/>
    <p:sldId id="380" r:id="rId16"/>
    <p:sldId id="349" r:id="rId17"/>
    <p:sldId id="381" r:id="rId18"/>
    <p:sldId id="420" r:id="rId19"/>
    <p:sldId id="346" r:id="rId20"/>
    <p:sldId id="383" r:id="rId21"/>
    <p:sldId id="422" r:id="rId22"/>
    <p:sldId id="385" r:id="rId23"/>
    <p:sldId id="364" r:id="rId24"/>
    <p:sldId id="387" r:id="rId25"/>
    <p:sldId id="388" r:id="rId26"/>
    <p:sldId id="389" r:id="rId27"/>
    <p:sldId id="391" r:id="rId28"/>
    <p:sldId id="390" r:id="rId29"/>
    <p:sldId id="392" r:id="rId30"/>
    <p:sldId id="393" r:id="rId31"/>
    <p:sldId id="401" r:id="rId32"/>
    <p:sldId id="417" r:id="rId33"/>
    <p:sldId id="403" r:id="rId34"/>
    <p:sldId id="404" r:id="rId35"/>
    <p:sldId id="407" r:id="rId36"/>
    <p:sldId id="408" r:id="rId37"/>
    <p:sldId id="410" r:id="rId38"/>
    <p:sldId id="411" r:id="rId39"/>
    <p:sldId id="412" r:id="rId40"/>
    <p:sldId id="413" r:id="rId41"/>
    <p:sldId id="423" r:id="rId42"/>
    <p:sldId id="416" r:id="rId43"/>
  </p:sldIdLst>
  <p:sldSz cx="9144000" cy="5143500" type="screen16x9"/>
  <p:notesSz cx="6858000" cy="9144000"/>
  <p:custDataLst>
    <p:custData r:id="rId7"/>
    <p:custData r:id="rId1"/>
    <p:custData r:id="rId5"/>
    <p:custData r:id="rId4"/>
    <p:custData r:id="rId3"/>
    <p:custData r:id="rId8"/>
    <p:custData r:id="rId2"/>
  </p:custDataLst>
  <p:defaultTextStyle>
    <a:defPPr rtl="0">
      <a:defRPr lang="ja-JP"/>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FCEE916-163E-2429-0EE7-58942D52CAAF}" name="Judy Wakayama" initials="JW" userId="S::judy.wakayama@autodesk.com::70a22389-9f4a-4c31-89d7-c74f94e45bca" providerId="AD"/>
  <p188:author id="{62476324-C64D-9A62-A56A-F8DB4CC3043A}" name="Morgan Lamarre" initials="ML" userId="S::lamarrem@asme.org::d1755a83-dc3b-455e-8792-a7215d863d3b" providerId="AD"/>
  <p188:author id="{20F30165-2EDA-42A4-C42B-97E876CC71DE}" name="Debra Pothier" initials="DP" userId="S::debra.pothier_autodesk.com#ext#@asmestaff.onmicrosoft.com::52351938-0d26-4cfd-b05e-0ed46e04ae83" providerId="AD"/>
  <p188:author id="{893F8682-6ECC-3712-67F1-318B50F3F6A7}" name="xiaohan liao" initials="xl" userId="c7b6a6ebbcde77f1" providerId="Windows Live"/>
  <p188:author id="{770B4A85-7CEF-3F4F-51D1-6581ABACC1C4}" name="Anand Sethupathy" initials="AS" userId="S::sethupathya@asme.org::10cb1cdf-e46d-41d2-8c6e-23404ae3a7be" providerId="AD"/>
  <p188:author id="{5F42B69A-2385-5A08-FB33-EE27B48B25BE}" name="Dianne Abdurasid" initials="DA" userId="S::dianne.abdurasid@slidegenius.com::43be369c-64d8-44df-a87d-7248774f930f" providerId="AD"/>
  <p188:author id="{6B28C0A9-5ED4-043B-5FB0-57821E492D80}" name="Masafumi Takamura" initials="MT" userId="546c5fc8264bffb5" providerId="Windows Live"/>
  <p188:author id="{425A12AE-DBDF-1DDF-9064-2197112AFA47}" name="Christina Batelli" initials="CB" userId="S::christina.batelli@autodesk.com::656bc7cd-cbf1-42b9-ae51-648781249f06" providerId="AD"/>
  <p188:author id="{346012AF-65FE-D967-4D8D-BAD4C1DEEB75}" name="singhp@asme.org" initials="si" userId="S::urn:spo:guest#singhp@asme.org::" providerId="AD"/>
  <p188:author id="{86CC10CC-C6EB-9BBB-5321-B6C692DAC147}" name="Pooja Singh" initials="PS" userId="S::singhp@asme.org::b74bb2c6-5b65-453f-af52-478e018a6e9f" providerId="AD"/>
  <p188:author id="{C6A5D5EA-318B-A7AC-0377-2E8ABAE7891D}" name="Xiaohan Liao" initials="XL" userId="S::xiaohan.liao@centific.com::abd8b3e9-72a7-4a4c-a5f8-113be62a845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002D"/>
    <a:srgbClr val="223E92"/>
    <a:srgbClr val="1B1B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1B7E90-5BE8-40E7-82E8-F87A470F8D60}" v="6" dt="2023-12-12T17:40:41.846"/>
    <p1510:client id="{4B71985D-BBEF-A069-B99C-8A5B0424AFA9}" v="1" dt="2023-12-13T02:36:16.560"/>
    <p1510:client id="{9FE41D44-22FE-07B5-1F1C-24F7283D9BFE}" v="2" dt="2023-12-13T18:50:48.707"/>
    <p1510:client id="{AAEF3E64-050C-430F-CA05-BB97BB386924}" v="6" dt="2024-01-03T20:49:26.367"/>
    <p1510:client id="{CD103191-D461-5DFA-84F4-CF470389E197}" v="72" dt="2023-12-12T18:08:28.5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67" autoAdjust="0"/>
    <p:restoredTop sz="82791" autoAdjust="0"/>
  </p:normalViewPr>
  <p:slideViewPr>
    <p:cSldViewPr snapToGrid="0">
      <p:cViewPr varScale="1">
        <p:scale>
          <a:sx n="125" d="100"/>
          <a:sy n="125" d="100"/>
        </p:scale>
        <p:origin x="452" y="64"/>
      </p:cViewPr>
      <p:guideLst/>
    </p:cSldViewPr>
  </p:slideViewPr>
  <p:notesTextViewPr>
    <p:cViewPr>
      <p:scale>
        <a:sx n="1" d="1"/>
        <a:sy n="1" d="1"/>
      </p:scale>
      <p:origin x="0" y="0"/>
    </p:cViewPr>
  </p:notesTextViewPr>
  <p:notesViewPr>
    <p:cSldViewPr snapToGrid="0">
      <p:cViewPr varScale="1">
        <p:scale>
          <a:sx n="81" d="100"/>
          <a:sy n="81" d="100"/>
        </p:scale>
        <p:origin x="3894"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tableStyles" Target="tableStyles.xml"/><Relationship Id="rId10" Type="http://schemas.openxmlformats.org/officeDocument/2006/relationships/customXml" Target="../customXml/item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notesMaster" Target="notesMasters/notesMaster1.xml"/><Relationship Id="rId52" Type="http://schemas.microsoft.com/office/2018/10/relationships/authors" Target="author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theme" Target="theme/theme1.xml"/><Relationship Id="rId8" Type="http://schemas.openxmlformats.org/officeDocument/2006/relationships/customXml" Target="../customXml/item8.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presProps" Target="presProps.xml"/><Relationship Id="rId20" Type="http://schemas.openxmlformats.org/officeDocument/2006/relationships/slide" Target="slides/slide9.xml"/><Relationship Id="rId41" Type="http://schemas.openxmlformats.org/officeDocument/2006/relationships/slide" Target="slides/slide30.xml"/><Relationship Id="rId1" Type="http://schemas.openxmlformats.org/officeDocument/2006/relationships/customXml" Target="../customXml/item1.xml"/><Relationship Id="rId6" Type="http://schemas.openxmlformats.org/officeDocument/2006/relationships/customXml" Target="../customXml/item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nghp@asme.org" userId="S::urn:spo:guest#singhp@asme.org::" providerId="AD" clId="Web-{EDBA32B4-BFA0-A774-CF7F-3916054CC84B}"/>
    <pc:docChg chg="modSld sldOrd">
      <pc:chgData name="singhp@asme.org" userId="S::urn:spo:guest#singhp@asme.org::" providerId="AD" clId="Web-{EDBA32B4-BFA0-A774-CF7F-3916054CC84B}" dt="2023-12-09T20:46:14.608" v="110"/>
      <pc:docMkLst>
        <pc:docMk/>
      </pc:docMkLst>
      <pc:sldChg chg="modNotes">
        <pc:chgData name="singhp@asme.org" userId="S::urn:spo:guest#singhp@asme.org::" providerId="AD" clId="Web-{EDBA32B4-BFA0-A774-CF7F-3916054CC84B}" dt="2023-12-09T20:27:13.440" v="7"/>
        <pc:sldMkLst>
          <pc:docMk/>
          <pc:sldMk cId="13533325" sldId="367"/>
        </pc:sldMkLst>
      </pc:sldChg>
      <pc:sldChg chg="modNotes">
        <pc:chgData name="singhp@asme.org" userId="S::urn:spo:guest#singhp@asme.org::" providerId="AD" clId="Web-{EDBA32B4-BFA0-A774-CF7F-3916054CC84B}" dt="2023-12-09T20:26:25.515" v="3"/>
        <pc:sldMkLst>
          <pc:docMk/>
          <pc:sldMk cId="443133671" sldId="378"/>
        </pc:sldMkLst>
      </pc:sldChg>
      <pc:sldChg chg="modNotes">
        <pc:chgData name="singhp@asme.org" userId="S::urn:spo:guest#singhp@asme.org::" providerId="AD" clId="Web-{EDBA32B4-BFA0-A774-CF7F-3916054CC84B}" dt="2023-12-09T20:41:21.995" v="53"/>
        <pc:sldMkLst>
          <pc:docMk/>
          <pc:sldMk cId="265342828" sldId="380"/>
        </pc:sldMkLst>
      </pc:sldChg>
      <pc:sldChg chg="modNotes">
        <pc:chgData name="singhp@asme.org" userId="S::urn:spo:guest#singhp@asme.org::" providerId="AD" clId="Web-{EDBA32B4-BFA0-A774-CF7F-3916054CC84B}" dt="2023-12-09T20:42:25.828" v="91"/>
        <pc:sldMkLst>
          <pc:docMk/>
          <pc:sldMk cId="3043055389" sldId="381"/>
        </pc:sldMkLst>
      </pc:sldChg>
      <pc:sldChg chg="ord modNotes">
        <pc:chgData name="singhp@asme.org" userId="S::urn:spo:guest#singhp@asme.org::" providerId="AD" clId="Web-{EDBA32B4-BFA0-A774-CF7F-3916054CC84B}" dt="2023-12-09T20:42:55.845" v="96"/>
        <pc:sldMkLst>
          <pc:docMk/>
          <pc:sldMk cId="155353156" sldId="383"/>
        </pc:sldMkLst>
      </pc:sldChg>
      <pc:sldChg chg="modNotes">
        <pc:chgData name="singhp@asme.org" userId="S::urn:spo:guest#singhp@asme.org::" providerId="AD" clId="Web-{EDBA32B4-BFA0-A774-CF7F-3916054CC84B}" dt="2023-12-09T20:43:45.270" v="99"/>
        <pc:sldMkLst>
          <pc:docMk/>
          <pc:sldMk cId="1331240222" sldId="385"/>
        </pc:sldMkLst>
      </pc:sldChg>
      <pc:sldChg chg="modNotes">
        <pc:chgData name="singhp@asme.org" userId="S::urn:spo:guest#singhp@asme.org::" providerId="AD" clId="Web-{EDBA32B4-BFA0-A774-CF7F-3916054CC84B}" dt="2023-12-09T20:32:04.678" v="20"/>
        <pc:sldMkLst>
          <pc:docMk/>
          <pc:sldMk cId="2263396792" sldId="387"/>
        </pc:sldMkLst>
      </pc:sldChg>
      <pc:sldChg chg="modNotes">
        <pc:chgData name="singhp@asme.org" userId="S::urn:spo:guest#singhp@asme.org::" providerId="AD" clId="Web-{EDBA32B4-BFA0-A774-CF7F-3916054CC84B}" dt="2023-12-09T20:32:44.743" v="23"/>
        <pc:sldMkLst>
          <pc:docMk/>
          <pc:sldMk cId="2330057574" sldId="388"/>
        </pc:sldMkLst>
      </pc:sldChg>
      <pc:sldChg chg="modNotes">
        <pc:chgData name="singhp@asme.org" userId="S::urn:spo:guest#singhp@asme.org::" providerId="AD" clId="Web-{EDBA32B4-BFA0-A774-CF7F-3916054CC84B}" dt="2023-12-09T20:35:45.551" v="27"/>
        <pc:sldMkLst>
          <pc:docMk/>
          <pc:sldMk cId="269457772" sldId="390"/>
        </pc:sldMkLst>
      </pc:sldChg>
      <pc:sldChg chg="modNotes">
        <pc:chgData name="singhp@asme.org" userId="S::urn:spo:guest#singhp@asme.org::" providerId="AD" clId="Web-{EDBA32B4-BFA0-A774-CF7F-3916054CC84B}" dt="2023-12-09T20:34:17.686" v="25"/>
        <pc:sldMkLst>
          <pc:docMk/>
          <pc:sldMk cId="2037889238" sldId="391"/>
        </pc:sldMkLst>
      </pc:sldChg>
      <pc:sldChg chg="modNotes">
        <pc:chgData name="singhp@asme.org" userId="S::urn:spo:guest#singhp@asme.org::" providerId="AD" clId="Web-{EDBA32B4-BFA0-A774-CF7F-3916054CC84B}" dt="2023-12-09T20:36:28.242" v="31"/>
        <pc:sldMkLst>
          <pc:docMk/>
          <pc:sldMk cId="923714635" sldId="401"/>
        </pc:sldMkLst>
      </pc:sldChg>
      <pc:sldChg chg="modNotes">
        <pc:chgData name="singhp@asme.org" userId="S::urn:spo:guest#singhp@asme.org::" providerId="AD" clId="Web-{EDBA32B4-BFA0-A774-CF7F-3916054CC84B}" dt="2023-12-09T20:38:17.796" v="39"/>
        <pc:sldMkLst>
          <pc:docMk/>
          <pc:sldMk cId="3586520844" sldId="407"/>
        </pc:sldMkLst>
      </pc:sldChg>
      <pc:sldChg chg="modNotes">
        <pc:chgData name="singhp@asme.org" userId="S::urn:spo:guest#singhp@asme.org::" providerId="AD" clId="Web-{EDBA32B4-BFA0-A774-CF7F-3916054CC84B}" dt="2023-12-09T20:38:46.610" v="41"/>
        <pc:sldMkLst>
          <pc:docMk/>
          <pc:sldMk cId="1466481965" sldId="408"/>
        </pc:sldMkLst>
      </pc:sldChg>
      <pc:sldChg chg="modNotes">
        <pc:chgData name="singhp@asme.org" userId="S::urn:spo:guest#singhp@asme.org::" providerId="AD" clId="Web-{EDBA32B4-BFA0-A774-CF7F-3916054CC84B}" dt="2023-12-09T20:39:34.879" v="43"/>
        <pc:sldMkLst>
          <pc:docMk/>
          <pc:sldMk cId="697621295" sldId="411"/>
        </pc:sldMkLst>
      </pc:sldChg>
      <pc:sldChg chg="modNotes">
        <pc:chgData name="singhp@asme.org" userId="S::urn:spo:guest#singhp@asme.org::" providerId="AD" clId="Web-{EDBA32B4-BFA0-A774-CF7F-3916054CC84B}" dt="2023-12-09T20:40:45.040" v="47"/>
        <pc:sldMkLst>
          <pc:docMk/>
          <pc:sldMk cId="2398829597" sldId="412"/>
        </pc:sldMkLst>
      </pc:sldChg>
      <pc:sldChg chg="modNotes">
        <pc:chgData name="singhp@asme.org" userId="S::urn:spo:guest#singhp@asme.org::" providerId="AD" clId="Web-{EDBA32B4-BFA0-A774-CF7F-3916054CC84B}" dt="2023-12-09T20:45:52.513" v="106"/>
        <pc:sldMkLst>
          <pc:docMk/>
          <pc:sldMk cId="1447788517" sldId="413"/>
        </pc:sldMkLst>
      </pc:sldChg>
      <pc:sldChg chg="modNotes">
        <pc:chgData name="singhp@asme.org" userId="S::urn:spo:guest#singhp@asme.org::" providerId="AD" clId="Web-{EDBA32B4-BFA0-A774-CF7F-3916054CC84B}" dt="2023-12-09T20:46:14.608" v="110"/>
        <pc:sldMkLst>
          <pc:docMk/>
          <pc:sldMk cId="780013813" sldId="416"/>
        </pc:sldMkLst>
      </pc:sldChg>
      <pc:sldChg chg="modNotes">
        <pc:chgData name="singhp@asme.org" userId="S::urn:spo:guest#singhp@asme.org::" providerId="AD" clId="Web-{EDBA32B4-BFA0-A774-CF7F-3916054CC84B}" dt="2023-12-09T20:36:59.400" v="33"/>
        <pc:sldMkLst>
          <pc:docMk/>
          <pc:sldMk cId="1779499499" sldId="417"/>
        </pc:sldMkLst>
      </pc:sldChg>
      <pc:sldChg chg="modNotes">
        <pc:chgData name="singhp@asme.org" userId="S::urn:spo:guest#singhp@asme.org::" providerId="AD" clId="Web-{EDBA32B4-BFA0-A774-CF7F-3916054CC84B}" dt="2023-12-09T20:41:01.947" v="51"/>
        <pc:sldMkLst>
          <pc:docMk/>
          <pc:sldMk cId="4286343524" sldId="418"/>
        </pc:sldMkLst>
      </pc:sldChg>
      <pc:sldChg chg="modNotes">
        <pc:chgData name="singhp@asme.org" userId="S::urn:spo:guest#singhp@asme.org::" providerId="AD" clId="Web-{EDBA32B4-BFA0-A774-CF7F-3916054CC84B}" dt="2023-12-09T20:42:39.235" v="93"/>
        <pc:sldMkLst>
          <pc:docMk/>
          <pc:sldMk cId="1200299517" sldId="420"/>
        </pc:sldMkLst>
      </pc:sldChg>
    </pc:docChg>
  </pc:docChgLst>
  <pc:docChgLst>
    <pc:chgData name="Pooja Singh" userId="S::singhp@asme.org::b74bb2c6-5b65-453f-af52-478e018a6e9f" providerId="AD" clId="Web-{E499A7BC-7717-141D-EC42-82B8A183C45F}"/>
    <pc:docChg chg="modSld">
      <pc:chgData name="Pooja Singh" userId="S::singhp@asme.org::b74bb2c6-5b65-453f-af52-478e018a6e9f" providerId="AD" clId="Web-{E499A7BC-7717-141D-EC42-82B8A183C45F}" dt="2024-01-03T20:16:06.923" v="0"/>
      <pc:docMkLst>
        <pc:docMk/>
      </pc:docMkLst>
      <pc:sldChg chg="modNotes">
        <pc:chgData name="Pooja Singh" userId="S::singhp@asme.org::b74bb2c6-5b65-453f-af52-478e018a6e9f" providerId="AD" clId="Web-{E499A7BC-7717-141D-EC42-82B8A183C45F}" dt="2024-01-03T20:16:06.923" v="0"/>
        <pc:sldMkLst>
          <pc:docMk/>
          <pc:sldMk cId="1447788517" sldId="413"/>
        </pc:sldMkLst>
      </pc:sldChg>
    </pc:docChg>
  </pc:docChgLst>
  <pc:docChgLst>
    <pc:chgData name="Pooja Singh" userId="S::singhp@asme.org::b74bb2c6-5b65-453f-af52-478e018a6e9f" providerId="AD" clId="Web-{4B71985D-BBEF-A069-B99C-8A5B0424AFA9}"/>
    <pc:docChg chg="sldOrd">
      <pc:chgData name="Pooja Singh" userId="S::singhp@asme.org::b74bb2c6-5b65-453f-af52-478e018a6e9f" providerId="AD" clId="Web-{4B71985D-BBEF-A069-B99C-8A5B0424AFA9}" dt="2023-12-13T02:36:16.560" v="0"/>
      <pc:docMkLst>
        <pc:docMk/>
      </pc:docMkLst>
      <pc:sldChg chg="ord">
        <pc:chgData name="Pooja Singh" userId="S::singhp@asme.org::b74bb2c6-5b65-453f-af52-478e018a6e9f" providerId="AD" clId="Web-{4B71985D-BBEF-A069-B99C-8A5B0424AFA9}" dt="2023-12-13T02:36:16.560" v="0"/>
        <pc:sldMkLst>
          <pc:docMk/>
          <pc:sldMk cId="155353156" sldId="383"/>
        </pc:sldMkLst>
      </pc:sldChg>
    </pc:docChg>
  </pc:docChgLst>
  <pc:docChgLst>
    <pc:chgData name="Pooja Singh" userId="S::singhp@asme.org::b74bb2c6-5b65-453f-af52-478e018a6e9f" providerId="AD" clId="Web-{9FE41D44-22FE-07B5-1F1C-24F7283D9BFE}"/>
    <pc:docChg chg="addSld delSld">
      <pc:chgData name="Pooja Singh" userId="S::singhp@asme.org::b74bb2c6-5b65-453f-af52-478e018a6e9f" providerId="AD" clId="Web-{9FE41D44-22FE-07B5-1F1C-24F7283D9BFE}" dt="2023-12-13T18:50:48.707" v="1"/>
      <pc:docMkLst>
        <pc:docMk/>
      </pc:docMkLst>
      <pc:sldChg chg="del">
        <pc:chgData name="Pooja Singh" userId="S::singhp@asme.org::b74bb2c6-5b65-453f-af52-478e018a6e9f" providerId="AD" clId="Web-{9FE41D44-22FE-07B5-1F1C-24F7283D9BFE}" dt="2023-12-13T18:50:48.707" v="1"/>
        <pc:sldMkLst>
          <pc:docMk/>
          <pc:sldMk cId="1331356038" sldId="415"/>
        </pc:sldMkLst>
      </pc:sldChg>
      <pc:sldChg chg="add">
        <pc:chgData name="Pooja Singh" userId="S::singhp@asme.org::b74bb2c6-5b65-453f-af52-478e018a6e9f" providerId="AD" clId="Web-{9FE41D44-22FE-07B5-1F1C-24F7283D9BFE}" dt="2023-12-13T18:50:39.113" v="0"/>
        <pc:sldMkLst>
          <pc:docMk/>
          <pc:sldMk cId="809035578" sldId="423"/>
        </pc:sldMkLst>
      </pc:sldChg>
      <pc:sldMasterChg chg="addSldLayout">
        <pc:chgData name="Pooja Singh" userId="S::singhp@asme.org::b74bb2c6-5b65-453f-af52-478e018a6e9f" providerId="AD" clId="Web-{9FE41D44-22FE-07B5-1F1C-24F7283D9BFE}" dt="2023-12-13T18:50:39.113" v="0"/>
        <pc:sldMasterMkLst>
          <pc:docMk/>
          <pc:sldMasterMk cId="1519946592" sldId="2147483661"/>
        </pc:sldMasterMkLst>
        <pc:sldLayoutChg chg="add">
          <pc:chgData name="Pooja Singh" userId="S::singhp@asme.org::b74bb2c6-5b65-453f-af52-478e018a6e9f" providerId="AD" clId="Web-{9FE41D44-22FE-07B5-1F1C-24F7283D9BFE}" dt="2023-12-13T18:50:39.113" v="0"/>
          <pc:sldLayoutMkLst>
            <pc:docMk/>
            <pc:sldMasterMk cId="1519946592" sldId="2147483661"/>
            <pc:sldLayoutMk cId="615341072" sldId="2147483695"/>
          </pc:sldLayoutMkLst>
        </pc:sldLayoutChg>
        <pc:sldLayoutChg chg="add">
          <pc:chgData name="Pooja Singh" userId="S::singhp@asme.org::b74bb2c6-5b65-453f-af52-478e018a6e9f" providerId="AD" clId="Web-{9FE41D44-22FE-07B5-1F1C-24F7283D9BFE}" dt="2023-12-13T18:50:39.113" v="0"/>
          <pc:sldLayoutMkLst>
            <pc:docMk/>
            <pc:sldMasterMk cId="1519946592" sldId="2147483661"/>
            <pc:sldLayoutMk cId="3189724944" sldId="2147483696"/>
          </pc:sldLayoutMkLst>
        </pc:sldLayoutChg>
        <pc:sldLayoutChg chg="add">
          <pc:chgData name="Pooja Singh" userId="S::singhp@asme.org::b74bb2c6-5b65-453f-af52-478e018a6e9f" providerId="AD" clId="Web-{9FE41D44-22FE-07B5-1F1C-24F7283D9BFE}" dt="2023-12-13T18:50:39.113" v="0"/>
          <pc:sldLayoutMkLst>
            <pc:docMk/>
            <pc:sldMasterMk cId="1519946592" sldId="2147483661"/>
            <pc:sldLayoutMk cId="1037413791" sldId="2147483697"/>
          </pc:sldLayoutMkLst>
        </pc:sldLayoutChg>
        <pc:sldLayoutChg chg="add">
          <pc:chgData name="Pooja Singh" userId="S::singhp@asme.org::b74bb2c6-5b65-453f-af52-478e018a6e9f" providerId="AD" clId="Web-{9FE41D44-22FE-07B5-1F1C-24F7283D9BFE}" dt="2023-12-13T18:50:39.113" v="0"/>
          <pc:sldLayoutMkLst>
            <pc:docMk/>
            <pc:sldMasterMk cId="1519946592" sldId="2147483661"/>
            <pc:sldLayoutMk cId="334308532" sldId="2147483698"/>
          </pc:sldLayoutMkLst>
        </pc:sldLayoutChg>
        <pc:sldLayoutChg chg="add">
          <pc:chgData name="Pooja Singh" userId="S::singhp@asme.org::b74bb2c6-5b65-453f-af52-478e018a6e9f" providerId="AD" clId="Web-{9FE41D44-22FE-07B5-1F1C-24F7283D9BFE}" dt="2023-12-13T18:50:39.113" v="0"/>
          <pc:sldLayoutMkLst>
            <pc:docMk/>
            <pc:sldMasterMk cId="1519946592" sldId="2147483661"/>
            <pc:sldLayoutMk cId="150608484" sldId="2147483699"/>
          </pc:sldLayoutMkLst>
        </pc:sldLayoutChg>
        <pc:sldLayoutChg chg="add">
          <pc:chgData name="Pooja Singh" userId="S::singhp@asme.org::b74bb2c6-5b65-453f-af52-478e018a6e9f" providerId="AD" clId="Web-{9FE41D44-22FE-07B5-1F1C-24F7283D9BFE}" dt="2023-12-13T18:50:39.113" v="0"/>
          <pc:sldLayoutMkLst>
            <pc:docMk/>
            <pc:sldMasterMk cId="1519946592" sldId="2147483661"/>
            <pc:sldLayoutMk cId="1330751581" sldId="2147483700"/>
          </pc:sldLayoutMkLst>
        </pc:sldLayoutChg>
        <pc:sldLayoutChg chg="add">
          <pc:chgData name="Pooja Singh" userId="S::singhp@asme.org::b74bb2c6-5b65-453f-af52-478e018a6e9f" providerId="AD" clId="Web-{9FE41D44-22FE-07B5-1F1C-24F7283D9BFE}" dt="2023-12-13T18:50:39.113" v="0"/>
          <pc:sldLayoutMkLst>
            <pc:docMk/>
            <pc:sldMasterMk cId="1519946592" sldId="2147483661"/>
            <pc:sldLayoutMk cId="3515521155" sldId="2147483701"/>
          </pc:sldLayoutMkLst>
        </pc:sldLayoutChg>
        <pc:sldLayoutChg chg="add">
          <pc:chgData name="Pooja Singh" userId="S::singhp@asme.org::b74bb2c6-5b65-453f-af52-478e018a6e9f" providerId="AD" clId="Web-{9FE41D44-22FE-07B5-1F1C-24F7283D9BFE}" dt="2023-12-13T18:50:39.113" v="0"/>
          <pc:sldLayoutMkLst>
            <pc:docMk/>
            <pc:sldMasterMk cId="1519946592" sldId="2147483661"/>
            <pc:sldLayoutMk cId="1013929308" sldId="2147483702"/>
          </pc:sldLayoutMkLst>
        </pc:sldLayoutChg>
      </pc:sldMasterChg>
    </pc:docChg>
  </pc:docChgLst>
  <pc:docChgLst>
    <pc:chgData name="Judy Wakayama" userId="S::judy.wakayama@autodesk.com::70a22389-9f4a-4c31-89d7-c74f94e45bca" providerId="AD" clId="Web-{8D575121-FB69-50FF-BE3C-8FBC1E0A1FEB}"/>
    <pc:docChg chg="modSld">
      <pc:chgData name="Judy Wakayama" userId="S::judy.wakayama@autodesk.com::70a22389-9f4a-4c31-89d7-c74f94e45bca" providerId="AD" clId="Web-{8D575121-FB69-50FF-BE3C-8FBC1E0A1FEB}" dt="2023-12-08T22:44:27.582" v="8"/>
      <pc:docMkLst>
        <pc:docMk/>
      </pc:docMkLst>
      <pc:sldChg chg="modSp modCm">
        <pc:chgData name="Judy Wakayama" userId="S::judy.wakayama@autodesk.com::70a22389-9f4a-4c31-89d7-c74f94e45bca" providerId="AD" clId="Web-{8D575121-FB69-50FF-BE3C-8FBC1E0A1FEB}" dt="2023-12-08T22:43:15.096" v="2" actId="20577"/>
        <pc:sldMkLst>
          <pc:docMk/>
          <pc:sldMk cId="4053025629" sldId="403"/>
        </pc:sldMkLst>
        <pc:spChg chg="mod">
          <ac:chgData name="Judy Wakayama" userId="S::judy.wakayama@autodesk.com::70a22389-9f4a-4c31-89d7-c74f94e45bca" providerId="AD" clId="Web-{8D575121-FB69-50FF-BE3C-8FBC1E0A1FEB}" dt="2023-12-08T22:43:15.096" v="2" actId="20577"/>
          <ac:spMkLst>
            <pc:docMk/>
            <pc:sldMk cId="4053025629" sldId="403"/>
            <ac:spMk id="1040" creationId="{D7F4CDB0-E0E9-ADFC-3DDE-ADE96009B93E}"/>
          </ac:spMkLst>
        </pc:spChg>
        <pc:extLst>
          <p:ext xmlns:p="http://schemas.openxmlformats.org/presentationml/2006/main" uri="{D6D511B9-2390-475A-947B-AFAB55BFBCF1}">
            <pc226:cmChg xmlns:pc226="http://schemas.microsoft.com/office/powerpoint/2022/06/main/command" chg="mod">
              <pc226:chgData name="Judy Wakayama" userId="S::judy.wakayama@autodesk.com::70a22389-9f4a-4c31-89d7-c74f94e45bca" providerId="AD" clId="Web-{8D575121-FB69-50FF-BE3C-8FBC1E0A1FEB}" dt="2023-12-08T22:42:57.346" v="1"/>
              <pc2:cmMkLst xmlns:pc2="http://schemas.microsoft.com/office/powerpoint/2019/9/main/command">
                <pc:docMk/>
                <pc:sldMk cId="4053025629" sldId="403"/>
                <pc2:cmMk id="{0962140E-4B26-4193-9301-8F290C3AB8BB}"/>
              </pc2:cmMkLst>
              <pc226:cmRplyChg chg="mod modRxn">
                <pc226:chgData name="Judy Wakayama" userId="S::judy.wakayama@autodesk.com::70a22389-9f4a-4c31-89d7-c74f94e45bca" providerId="AD" clId="Web-{8D575121-FB69-50FF-BE3C-8FBC1E0A1FEB}" dt="2023-12-08T22:42:53.017" v="0"/>
                <pc2:cmRplyMkLst xmlns:pc2="http://schemas.microsoft.com/office/powerpoint/2019/9/main/command">
                  <pc:docMk/>
                  <pc:sldMk cId="4053025629" sldId="403"/>
                  <pc2:cmMk id="{0962140E-4B26-4193-9301-8F290C3AB8BB}"/>
                  <pc2:cmRplyMk id="{C23F8605-624D-45CC-9C6B-2FDA5BD92117}"/>
                </pc2:cmRplyMkLst>
              </pc226:cmRplyChg>
            </pc226:cmChg>
          </p:ext>
        </pc:extLst>
      </pc:sldChg>
      <pc:sldChg chg="modCm">
        <pc:chgData name="Judy Wakayama" userId="S::judy.wakayama@autodesk.com::70a22389-9f4a-4c31-89d7-c74f94e45bca" providerId="AD" clId="Web-{8D575121-FB69-50FF-BE3C-8FBC1E0A1FEB}" dt="2023-12-08T22:43:54.159" v="5"/>
        <pc:sldMkLst>
          <pc:docMk/>
          <pc:sldMk cId="619861801" sldId="404"/>
        </pc:sldMkLst>
        <pc:extLst>
          <p:ext xmlns:p="http://schemas.openxmlformats.org/presentationml/2006/main" uri="{D6D511B9-2390-475A-947B-AFAB55BFBCF1}">
            <pc226:cmChg xmlns:pc226="http://schemas.microsoft.com/office/powerpoint/2022/06/main/command" chg="mod">
              <pc226:chgData name="Judy Wakayama" userId="S::judy.wakayama@autodesk.com::70a22389-9f4a-4c31-89d7-c74f94e45bca" providerId="AD" clId="Web-{8D575121-FB69-50FF-BE3C-8FBC1E0A1FEB}" dt="2023-12-08T22:43:54.159" v="5"/>
              <pc2:cmMkLst xmlns:pc2="http://schemas.microsoft.com/office/powerpoint/2019/9/main/command">
                <pc:docMk/>
                <pc:sldMk cId="619861801" sldId="404"/>
                <pc2:cmMk id="{319968C1-BCB0-46B4-BED5-7911792BC024}"/>
              </pc2:cmMkLst>
              <pc226:cmRplyChg chg="mod modRxn">
                <pc226:chgData name="Judy Wakayama" userId="S::judy.wakayama@autodesk.com::70a22389-9f4a-4c31-89d7-c74f94e45bca" providerId="AD" clId="Web-{8D575121-FB69-50FF-BE3C-8FBC1E0A1FEB}" dt="2023-12-08T22:43:54.159" v="5"/>
                <pc2:cmRplyMkLst xmlns:pc2="http://schemas.microsoft.com/office/powerpoint/2019/9/main/command">
                  <pc:docMk/>
                  <pc:sldMk cId="619861801" sldId="404"/>
                  <pc2:cmMk id="{319968C1-BCB0-46B4-BED5-7911792BC024}"/>
                  <pc2:cmRplyMk id="{204D2092-2888-4A55-BCAB-BA70E46836AE}"/>
                </pc2:cmRplyMkLst>
              </pc226:cmRplyChg>
            </pc226:cmChg>
          </p:ext>
        </pc:extLst>
      </pc:sldChg>
      <pc:sldChg chg="delCm">
        <pc:chgData name="Judy Wakayama" userId="S::judy.wakayama@autodesk.com::70a22389-9f4a-4c31-89d7-c74f94e45bca" providerId="AD" clId="Web-{8D575121-FB69-50FF-BE3C-8FBC1E0A1FEB}" dt="2023-12-08T22:44:12.394" v="6"/>
        <pc:sldMkLst>
          <pc:docMk/>
          <pc:sldMk cId="1466481965" sldId="408"/>
        </pc:sldMkLst>
        <pc:extLst>
          <p:ext xmlns:p="http://schemas.openxmlformats.org/presentationml/2006/main" uri="{D6D511B9-2390-475A-947B-AFAB55BFBCF1}">
            <pc226:cmChg xmlns:pc226="http://schemas.microsoft.com/office/powerpoint/2022/06/main/command" chg="del">
              <pc226:chgData name="Judy Wakayama" userId="S::judy.wakayama@autodesk.com::70a22389-9f4a-4c31-89d7-c74f94e45bca" providerId="AD" clId="Web-{8D575121-FB69-50FF-BE3C-8FBC1E0A1FEB}" dt="2023-12-08T22:44:12.394" v="6"/>
              <pc2:cmMkLst xmlns:pc2="http://schemas.microsoft.com/office/powerpoint/2019/9/main/command">
                <pc:docMk/>
                <pc:sldMk cId="1466481965" sldId="408"/>
                <pc2:cmMk id="{EFEA7A58-9037-47D1-B293-2601A2AF78BC}"/>
              </pc2:cmMkLst>
            </pc226:cmChg>
          </p:ext>
        </pc:extLst>
      </pc:sldChg>
      <pc:sldChg chg="delCm">
        <pc:chgData name="Judy Wakayama" userId="S::judy.wakayama@autodesk.com::70a22389-9f4a-4c31-89d7-c74f94e45bca" providerId="AD" clId="Web-{8D575121-FB69-50FF-BE3C-8FBC1E0A1FEB}" dt="2023-12-08T22:44:27.582" v="8"/>
        <pc:sldMkLst>
          <pc:docMk/>
          <pc:sldMk cId="1447788517" sldId="413"/>
        </pc:sldMkLst>
        <pc:extLst>
          <p:ext xmlns:p="http://schemas.openxmlformats.org/presentationml/2006/main" uri="{D6D511B9-2390-475A-947B-AFAB55BFBCF1}">
            <pc226:cmChg xmlns:pc226="http://schemas.microsoft.com/office/powerpoint/2022/06/main/command" chg="del">
              <pc226:chgData name="Judy Wakayama" userId="S::judy.wakayama@autodesk.com::70a22389-9f4a-4c31-89d7-c74f94e45bca" providerId="AD" clId="Web-{8D575121-FB69-50FF-BE3C-8FBC1E0A1FEB}" dt="2023-12-08T22:44:25.222" v="7"/>
              <pc2:cmMkLst xmlns:pc2="http://schemas.microsoft.com/office/powerpoint/2019/9/main/command">
                <pc:docMk/>
                <pc:sldMk cId="1447788517" sldId="413"/>
                <pc2:cmMk id="{5D4A2166-E06A-4225-98D4-FD50E1917125}"/>
              </pc2:cmMkLst>
            </pc226:cmChg>
            <pc226:cmChg xmlns:pc226="http://schemas.microsoft.com/office/powerpoint/2022/06/main/command" chg="del">
              <pc226:chgData name="Judy Wakayama" userId="S::judy.wakayama@autodesk.com::70a22389-9f4a-4c31-89d7-c74f94e45bca" providerId="AD" clId="Web-{8D575121-FB69-50FF-BE3C-8FBC1E0A1FEB}" dt="2023-12-08T22:44:27.582" v="8"/>
              <pc2:cmMkLst xmlns:pc2="http://schemas.microsoft.com/office/powerpoint/2019/9/main/command">
                <pc:docMk/>
                <pc:sldMk cId="1447788517" sldId="413"/>
                <pc2:cmMk id="{F5B3D0E4-878D-4CA3-8FDA-4FCAC7117A94}"/>
              </pc2:cmMkLst>
            </pc226:cmChg>
          </p:ext>
        </pc:extLst>
      </pc:sldChg>
    </pc:docChg>
  </pc:docChgLst>
  <pc:docChgLst>
    <pc:chgData name="singhp@asme.org" userId="S::urn:spo:guest#singhp@asme.org::" providerId="AD" clId="Web-{1830C68A-A68C-1690-47AA-828B20DDD374}"/>
    <pc:docChg chg="mod addSld delSld modSld">
      <pc:chgData name="singhp@asme.org" userId="S::urn:spo:guest#singhp@asme.org::" providerId="AD" clId="Web-{1830C68A-A68C-1690-47AA-828B20DDD374}" dt="2023-12-08T20:38:57.331" v="489"/>
      <pc:docMkLst>
        <pc:docMk/>
      </pc:docMkLst>
      <pc:sldChg chg="del">
        <pc:chgData name="singhp@asme.org" userId="S::urn:spo:guest#singhp@asme.org::" providerId="AD" clId="Web-{1830C68A-A68C-1690-47AA-828B20DDD374}" dt="2023-12-08T20:06:34.695" v="36"/>
        <pc:sldMkLst>
          <pc:docMk/>
          <pc:sldMk cId="4086496693" sldId="340"/>
        </pc:sldMkLst>
      </pc:sldChg>
      <pc:sldChg chg="addSp delSp modSp">
        <pc:chgData name="singhp@asme.org" userId="S::urn:spo:guest#singhp@asme.org::" providerId="AD" clId="Web-{1830C68A-A68C-1690-47AA-828B20DDD374}" dt="2023-12-08T20:05:24.331" v="35" actId="1076"/>
        <pc:sldMkLst>
          <pc:docMk/>
          <pc:sldMk cId="3043055389" sldId="381"/>
        </pc:sldMkLst>
        <pc:spChg chg="mod">
          <ac:chgData name="singhp@asme.org" userId="S::urn:spo:guest#singhp@asme.org::" providerId="AD" clId="Web-{1830C68A-A68C-1690-47AA-828B20DDD374}" dt="2023-12-08T20:04:47.454" v="30" actId="20577"/>
          <ac:spMkLst>
            <pc:docMk/>
            <pc:sldMk cId="3043055389" sldId="381"/>
            <ac:spMk id="6" creationId="{00B01C33-C880-9C18-7668-A82E505E2DD5}"/>
          </ac:spMkLst>
        </pc:spChg>
        <pc:spChg chg="mod">
          <ac:chgData name="singhp@asme.org" userId="S::urn:spo:guest#singhp@asme.org::" providerId="AD" clId="Web-{1830C68A-A68C-1690-47AA-828B20DDD374}" dt="2023-12-08T20:04:31.515" v="20" actId="20577"/>
          <ac:spMkLst>
            <pc:docMk/>
            <pc:sldMk cId="3043055389" sldId="381"/>
            <ac:spMk id="7" creationId="{6875AD25-CBAF-6A25-6713-B2BE696C6596}"/>
          </ac:spMkLst>
        </pc:spChg>
        <pc:picChg chg="del">
          <ac:chgData name="singhp@asme.org" userId="S::urn:spo:guest#singhp@asme.org::" providerId="AD" clId="Web-{1830C68A-A68C-1690-47AA-828B20DDD374}" dt="2023-12-08T20:03:38.950" v="0"/>
          <ac:picMkLst>
            <pc:docMk/>
            <pc:sldMk cId="3043055389" sldId="381"/>
            <ac:picMk id="3" creationId="{0EF950DB-205D-0A58-9675-83FDA93DC5D3}"/>
          </ac:picMkLst>
        </pc:picChg>
        <pc:picChg chg="del">
          <ac:chgData name="singhp@asme.org" userId="S::urn:spo:guest#singhp@asme.org::" providerId="AD" clId="Web-{1830C68A-A68C-1690-47AA-828B20DDD374}" dt="2023-12-08T20:03:41.935" v="1"/>
          <ac:picMkLst>
            <pc:docMk/>
            <pc:sldMk cId="3043055389" sldId="381"/>
            <ac:picMk id="4" creationId="{81525EFB-C566-7DA7-8FB8-4C86F830665E}"/>
          </ac:picMkLst>
        </pc:picChg>
        <pc:picChg chg="add mod">
          <ac:chgData name="singhp@asme.org" userId="S::urn:spo:guest#singhp@asme.org::" providerId="AD" clId="Web-{1830C68A-A68C-1690-47AA-828B20DDD374}" dt="2023-12-08T20:05:12.549" v="33" actId="1076"/>
          <ac:picMkLst>
            <pc:docMk/>
            <pc:sldMk cId="3043055389" sldId="381"/>
            <ac:picMk id="11" creationId="{F352F824-A1F6-32B6-D277-492EAF490392}"/>
          </ac:picMkLst>
        </pc:picChg>
        <pc:picChg chg="add mod">
          <ac:chgData name="singhp@asme.org" userId="S::urn:spo:guest#singhp@asme.org::" providerId="AD" clId="Web-{1830C68A-A68C-1690-47AA-828B20DDD374}" dt="2023-12-08T20:05:24.331" v="35" actId="1076"/>
          <ac:picMkLst>
            <pc:docMk/>
            <pc:sldMk cId="3043055389" sldId="381"/>
            <ac:picMk id="12" creationId="{EF245668-C895-D187-4FD9-399472F06297}"/>
          </ac:picMkLst>
        </pc:picChg>
      </pc:sldChg>
      <pc:sldChg chg="del">
        <pc:chgData name="singhp@asme.org" userId="S::urn:spo:guest#singhp@asme.org::" providerId="AD" clId="Web-{1830C68A-A68C-1690-47AA-828B20DDD374}" dt="2023-12-08T20:06:51.711" v="37"/>
        <pc:sldMkLst>
          <pc:docMk/>
          <pc:sldMk cId="2308969562" sldId="386"/>
        </pc:sldMkLst>
      </pc:sldChg>
      <pc:sldChg chg="addSp delSp modSp add del modCm modNotes">
        <pc:chgData name="singhp@asme.org" userId="S::urn:spo:guest#singhp@asme.org::" providerId="AD" clId="Web-{1830C68A-A68C-1690-47AA-828B20DDD374}" dt="2023-12-08T20:35:13.037" v="481"/>
        <pc:sldMkLst>
          <pc:docMk/>
          <pc:sldMk cId="4053025629" sldId="403"/>
        </pc:sldMkLst>
        <pc:spChg chg="add del mod">
          <ac:chgData name="singhp@asme.org" userId="S::urn:spo:guest#singhp@asme.org::" providerId="AD" clId="Web-{1830C68A-A68C-1690-47AA-828B20DDD374}" dt="2023-12-08T20:12:36.104" v="80"/>
          <ac:spMkLst>
            <pc:docMk/>
            <pc:sldMk cId="4053025629" sldId="403"/>
            <ac:spMk id="6" creationId="{BD2B332F-99EB-B76D-4A6F-5FB7931005CB}"/>
          </ac:spMkLst>
        </pc:spChg>
        <pc:spChg chg="del topLvl">
          <ac:chgData name="singhp@asme.org" userId="S::urn:spo:guest#singhp@asme.org::" providerId="AD" clId="Web-{1830C68A-A68C-1690-47AA-828B20DDD374}" dt="2023-12-08T20:09:46.595" v="56"/>
          <ac:spMkLst>
            <pc:docMk/>
            <pc:sldMk cId="4053025629" sldId="403"/>
            <ac:spMk id="53" creationId="{559C6CCE-C5CB-8AC9-E5EC-A7F7F65AEDC3}"/>
          </ac:spMkLst>
        </pc:spChg>
        <pc:spChg chg="mod">
          <ac:chgData name="singhp@asme.org" userId="S::urn:spo:guest#singhp@asme.org::" providerId="AD" clId="Web-{1830C68A-A68C-1690-47AA-828B20DDD374}" dt="2023-12-08T20:11:03.724" v="69" actId="20577"/>
          <ac:spMkLst>
            <pc:docMk/>
            <pc:sldMk cId="4053025629" sldId="403"/>
            <ac:spMk id="58" creationId="{C52BEC1D-97DA-F18D-4BF5-5DDADC0B6A88}"/>
          </ac:spMkLst>
        </pc:spChg>
        <pc:spChg chg="add del mod">
          <ac:chgData name="singhp@asme.org" userId="S::urn:spo:guest#singhp@asme.org::" providerId="AD" clId="Web-{1830C68A-A68C-1690-47AA-828B20DDD374}" dt="2023-12-08T20:10:23.738" v="63"/>
          <ac:spMkLst>
            <pc:docMk/>
            <pc:sldMk cId="4053025629" sldId="403"/>
            <ac:spMk id="60" creationId="{D783E410-7AB9-1288-7264-8A2CC7FA1B30}"/>
          </ac:spMkLst>
        </pc:spChg>
        <pc:spChg chg="mod">
          <ac:chgData name="singhp@asme.org" userId="S::urn:spo:guest#singhp@asme.org::" providerId="AD" clId="Web-{1830C68A-A68C-1690-47AA-828B20DDD374}" dt="2023-12-08T20:10:23.738" v="63"/>
          <ac:spMkLst>
            <pc:docMk/>
            <pc:sldMk cId="4053025629" sldId="403"/>
            <ac:spMk id="61" creationId="{4B8ED9DF-2F40-8DD5-A5E2-E59B98C33C37}"/>
          </ac:spMkLst>
        </pc:spChg>
        <pc:spChg chg="mod">
          <ac:chgData name="singhp@asme.org" userId="S::urn:spo:guest#singhp@asme.org::" providerId="AD" clId="Web-{1830C68A-A68C-1690-47AA-828B20DDD374}" dt="2023-12-08T20:08:53.311" v="50" actId="20577"/>
          <ac:spMkLst>
            <pc:docMk/>
            <pc:sldMk cId="4053025629" sldId="403"/>
            <ac:spMk id="63" creationId="{229D3198-37C2-8225-F021-ECBD4F3363D4}"/>
          </ac:spMkLst>
        </pc:spChg>
        <pc:spChg chg="mod">
          <ac:chgData name="singhp@asme.org" userId="S::urn:spo:guest#singhp@asme.org::" providerId="AD" clId="Web-{1830C68A-A68C-1690-47AA-828B20DDD374}" dt="2023-12-08T20:09:00.483" v="55" actId="20577"/>
          <ac:spMkLst>
            <pc:docMk/>
            <pc:sldMk cId="4053025629" sldId="403"/>
            <ac:spMk id="1030" creationId="{134A45BE-0DA4-ECA2-EE4C-EA234BD9C67A}"/>
          </ac:spMkLst>
        </pc:spChg>
        <pc:spChg chg="mod">
          <ac:chgData name="singhp@asme.org" userId="S::urn:spo:guest#singhp@asme.org::" providerId="AD" clId="Web-{1830C68A-A68C-1690-47AA-828B20DDD374}" dt="2023-12-08T20:11:27.694" v="76" actId="20577"/>
          <ac:spMkLst>
            <pc:docMk/>
            <pc:sldMk cId="4053025629" sldId="403"/>
            <ac:spMk id="1040" creationId="{D7F4CDB0-E0E9-ADFC-3DDE-ADE96009B93E}"/>
          </ac:spMkLst>
        </pc:spChg>
        <pc:grpChg chg="del">
          <ac:chgData name="singhp@asme.org" userId="S::urn:spo:guest#singhp@asme.org::" providerId="AD" clId="Web-{1830C68A-A68C-1690-47AA-828B20DDD374}" dt="2023-12-08T20:09:46.595" v="56"/>
          <ac:grpSpMkLst>
            <pc:docMk/>
            <pc:sldMk cId="4053025629" sldId="403"/>
            <ac:grpSpMk id="52" creationId="{FE4B43EE-A7B0-B712-9076-DB74D4CB3AA6}"/>
          </ac:grpSpMkLst>
        </pc:grpChg>
        <pc:grpChg chg="del topLvl">
          <ac:chgData name="singhp@asme.org" userId="S::urn:spo:guest#singhp@asme.org::" providerId="AD" clId="Web-{1830C68A-A68C-1690-47AA-828B20DDD374}" dt="2023-12-08T20:10:33.207" v="65"/>
          <ac:grpSpMkLst>
            <pc:docMk/>
            <pc:sldMk cId="4053025629" sldId="403"/>
            <ac:grpSpMk id="54" creationId="{7D34715D-56BB-91BF-6A09-71988E6CE3D5}"/>
          </ac:grpSpMkLst>
        </pc:grpChg>
        <pc:grpChg chg="mod">
          <ac:chgData name="singhp@asme.org" userId="S::urn:spo:guest#singhp@asme.org::" providerId="AD" clId="Web-{1830C68A-A68C-1690-47AA-828B20DDD374}" dt="2023-12-08T20:10:41.379" v="66" actId="1076"/>
          <ac:grpSpMkLst>
            <pc:docMk/>
            <pc:sldMk cId="4053025629" sldId="403"/>
            <ac:grpSpMk id="57" creationId="{81EB7796-A082-67BE-CDC0-7C2886D8ADB3}"/>
          </ac:grpSpMkLst>
        </pc:grpChg>
        <pc:grpChg chg="add del">
          <ac:chgData name="singhp@asme.org" userId="S::urn:spo:guest#singhp@asme.org::" providerId="AD" clId="Web-{1830C68A-A68C-1690-47AA-828B20DDD374}" dt="2023-12-08T20:10:23.738" v="63"/>
          <ac:grpSpMkLst>
            <pc:docMk/>
            <pc:sldMk cId="4053025629" sldId="403"/>
            <ac:grpSpMk id="59" creationId="{F48333CA-D741-48D9-06E1-FD0FFD102D84}"/>
          </ac:grpSpMkLst>
        </pc:grpChg>
        <pc:picChg chg="add del mod modCrop">
          <ac:chgData name="singhp@asme.org" userId="S::urn:spo:guest#singhp@asme.org::" providerId="AD" clId="Web-{1830C68A-A68C-1690-47AA-828B20DDD374}" dt="2023-12-08T20:13:15.669" v="89"/>
          <ac:picMkLst>
            <pc:docMk/>
            <pc:sldMk cId="4053025629" sldId="403"/>
            <ac:picMk id="7" creationId="{292AAEE8-1FC0-6519-F78D-8DE375476468}"/>
          </ac:picMkLst>
        </pc:picChg>
        <pc:picChg chg="add mod">
          <ac:chgData name="singhp@asme.org" userId="S::urn:spo:guest#singhp@asme.org::" providerId="AD" clId="Web-{1830C68A-A68C-1690-47AA-828B20DDD374}" dt="2023-12-08T20:13:54.109" v="94" actId="1076"/>
          <ac:picMkLst>
            <pc:docMk/>
            <pc:sldMk cId="4053025629" sldId="403"/>
            <ac:picMk id="8" creationId="{3FD66E69-A6EE-8F6F-9441-A9581ACC09E4}"/>
          </ac:picMkLst>
        </pc:picChg>
        <pc:picChg chg="add mod">
          <ac:chgData name="singhp@asme.org" userId="S::urn:spo:guest#singhp@asme.org::" providerId="AD" clId="Web-{1830C68A-A68C-1690-47AA-828B20DDD374}" dt="2023-12-08T20:14:28.314" v="99" actId="1076"/>
          <ac:picMkLst>
            <pc:docMk/>
            <pc:sldMk cId="4053025629" sldId="403"/>
            <ac:picMk id="9" creationId="{762E2E00-F318-00E2-3A27-E2260E6474D1}"/>
          </ac:picMkLst>
        </pc:picChg>
        <pc:picChg chg="del">
          <ac:chgData name="singhp@asme.org" userId="S::urn:spo:guest#singhp@asme.org::" providerId="AD" clId="Web-{1830C68A-A68C-1690-47AA-828B20DDD374}" dt="2023-12-08T20:08:32.669" v="42"/>
          <ac:picMkLst>
            <pc:docMk/>
            <pc:sldMk cId="4053025629" sldId="403"/>
            <ac:picMk id="1026" creationId="{5DE9D18D-BFF8-3578-68EC-B348F2F9DEA4}"/>
          </ac:picMkLst>
        </pc:picChg>
        <pc:picChg chg="del">
          <ac:chgData name="singhp@asme.org" userId="S::urn:spo:guest#singhp@asme.org::" providerId="AD" clId="Web-{1830C68A-A68C-1690-47AA-828B20DDD374}" dt="2023-12-08T20:08:33.294" v="43"/>
          <ac:picMkLst>
            <pc:docMk/>
            <pc:sldMk cId="4053025629" sldId="403"/>
            <ac:picMk id="1028" creationId="{DA1EF00F-B397-AB70-E9E8-FCB31AFE8F50}"/>
          </ac:picMkLst>
        </pc:picChg>
        <pc:extLst>
          <p:ext xmlns:p="http://schemas.openxmlformats.org/presentationml/2006/main" uri="{D6D511B9-2390-475A-947B-AFAB55BFBCF1}">
            <pc226:cmChg xmlns:pc226="http://schemas.microsoft.com/office/powerpoint/2022/06/main/command" chg="">
              <pc226:chgData name="singhp@asme.org" userId="S::urn:spo:guest#singhp@asme.org::" providerId="AD" clId="Web-{1830C68A-A68C-1690-47AA-828B20DDD374}" dt="2023-12-08T20:14:59.440" v="101"/>
              <pc2:cmMkLst xmlns:pc2="http://schemas.microsoft.com/office/powerpoint/2019/9/main/command">
                <pc:docMk/>
                <pc:sldMk cId="4053025629" sldId="403"/>
                <pc2:cmMk id="{0962140E-4B26-4193-9301-8F290C3AB8BB}"/>
              </pc2:cmMkLst>
              <pc226:cmRplyChg chg="add">
                <pc226:chgData name="singhp@asme.org" userId="S::urn:spo:guest#singhp@asme.org::" providerId="AD" clId="Web-{1830C68A-A68C-1690-47AA-828B20DDD374}" dt="2023-12-08T20:14:59.440" v="101"/>
                <pc2:cmRplyMkLst xmlns:pc2="http://schemas.microsoft.com/office/powerpoint/2019/9/main/command">
                  <pc:docMk/>
                  <pc:sldMk cId="4053025629" sldId="403"/>
                  <pc2:cmMk id="{0962140E-4B26-4193-9301-8F290C3AB8BB}"/>
                  <pc2:cmRplyMk id="{C23F8605-624D-45CC-9C6B-2FDA5BD92117}"/>
                </pc2:cmRplyMkLst>
              </pc226:cmRplyChg>
            </pc226:cmChg>
          </p:ext>
        </pc:extLst>
      </pc:sldChg>
      <pc:sldChg chg="addSp delSp modSp add del modCm modNotes">
        <pc:chgData name="singhp@asme.org" userId="S::urn:spo:guest#singhp@asme.org::" providerId="AD" clId="Web-{1830C68A-A68C-1690-47AA-828B20DDD374}" dt="2023-12-08T20:38:57.331" v="489"/>
        <pc:sldMkLst>
          <pc:docMk/>
          <pc:sldMk cId="619861801" sldId="404"/>
        </pc:sldMkLst>
        <pc:spChg chg="mod">
          <ac:chgData name="singhp@asme.org" userId="S::urn:spo:guest#singhp@asme.org::" providerId="AD" clId="Web-{1830C68A-A68C-1690-47AA-828B20DDD374}" dt="2023-12-08T20:15:37.645" v="113" actId="20577"/>
          <ac:spMkLst>
            <pc:docMk/>
            <pc:sldMk cId="619861801" sldId="404"/>
            <ac:spMk id="7" creationId="{5A645A3D-3139-7928-5066-9E2CA0C22804}"/>
          </ac:spMkLst>
        </pc:spChg>
        <pc:spChg chg="mod">
          <ac:chgData name="singhp@asme.org" userId="S::urn:spo:guest#singhp@asme.org::" providerId="AD" clId="Web-{1830C68A-A68C-1690-47AA-828B20DDD374}" dt="2023-12-08T20:15:50.271" v="115" actId="20577"/>
          <ac:spMkLst>
            <pc:docMk/>
            <pc:sldMk cId="619861801" sldId="404"/>
            <ac:spMk id="12" creationId="{0F9DF3EA-1B36-7CA0-0F25-D40670B0C3CC}"/>
          </ac:spMkLst>
        </pc:spChg>
        <pc:spChg chg="mod">
          <ac:chgData name="singhp@asme.org" userId="S::urn:spo:guest#singhp@asme.org::" providerId="AD" clId="Web-{1830C68A-A68C-1690-47AA-828B20DDD374}" dt="2023-12-08T20:27:55.451" v="153" actId="20577"/>
          <ac:spMkLst>
            <pc:docMk/>
            <pc:sldMk cId="619861801" sldId="404"/>
            <ac:spMk id="17" creationId="{3AB081C4-E436-C4DB-CC2E-8EE483E32D54}"/>
          </ac:spMkLst>
        </pc:spChg>
        <pc:spChg chg="mod">
          <ac:chgData name="singhp@asme.org" userId="S::urn:spo:guest#singhp@asme.org::" providerId="AD" clId="Web-{1830C68A-A68C-1690-47AA-828B20DDD374}" dt="2023-12-08T20:16:52.884" v="127" actId="20577"/>
          <ac:spMkLst>
            <pc:docMk/>
            <pc:sldMk cId="619861801" sldId="404"/>
            <ac:spMk id="30" creationId="{C1BBC7CC-D3E3-C667-D975-E720AABA965D}"/>
          </ac:spMkLst>
        </pc:spChg>
        <pc:picChg chg="add del">
          <ac:chgData name="singhp@asme.org" userId="S::urn:spo:guest#singhp@asme.org::" providerId="AD" clId="Web-{1830C68A-A68C-1690-47AA-828B20DDD374}" dt="2023-12-08T20:38:57.331" v="489"/>
          <ac:picMkLst>
            <pc:docMk/>
            <pc:sldMk cId="619861801" sldId="404"/>
            <ac:picMk id="3" creationId="{BEF581A0-DD89-4CDE-BC9F-8D364780A60C}"/>
          </ac:picMkLst>
        </pc:picChg>
        <pc:picChg chg="add mod">
          <ac:chgData name="singhp@asme.org" userId="S::urn:spo:guest#singhp@asme.org::" providerId="AD" clId="Web-{1830C68A-A68C-1690-47AA-828B20DDD374}" dt="2023-12-08T20:25:49.897" v="131"/>
          <ac:picMkLst>
            <pc:docMk/>
            <pc:sldMk cId="619861801" sldId="404"/>
            <ac:picMk id="4" creationId="{3DE888C8-24F9-BC8A-A09C-00965423598E}"/>
          </ac:picMkLst>
        </pc:picChg>
        <pc:picChg chg="add mod">
          <ac:chgData name="singhp@asme.org" userId="S::urn:spo:guest#singhp@asme.org::" providerId="AD" clId="Web-{1830C68A-A68C-1690-47AA-828B20DDD374}" dt="2023-12-08T20:26:46.322" v="138"/>
          <ac:picMkLst>
            <pc:docMk/>
            <pc:sldMk cId="619861801" sldId="404"/>
            <ac:picMk id="5" creationId="{D95FB41C-D8CA-2D34-9215-7F694E08A9E0}"/>
          </ac:picMkLst>
        </pc:picChg>
        <pc:picChg chg="add mod">
          <ac:chgData name="singhp@asme.org" userId="S::urn:spo:guest#singhp@asme.org::" providerId="AD" clId="Web-{1830C68A-A68C-1690-47AA-828B20DDD374}" dt="2023-12-08T20:38:55.034" v="488" actId="1076"/>
          <ac:picMkLst>
            <pc:docMk/>
            <pc:sldMk cId="619861801" sldId="404"/>
            <ac:picMk id="21" creationId="{8A842EAB-4FE7-85CF-6139-03F604D67E60}"/>
          </ac:picMkLst>
        </pc:picChg>
        <pc:picChg chg="del">
          <ac:chgData name="singhp@asme.org" userId="S::urn:spo:guest#singhp@asme.org::" providerId="AD" clId="Web-{1830C68A-A68C-1690-47AA-828B20DDD374}" dt="2023-12-08T20:15:54.474" v="116"/>
          <ac:picMkLst>
            <pc:docMk/>
            <pc:sldMk cId="619861801" sldId="404"/>
            <ac:picMk id="2050" creationId="{29565A16-F189-D5F0-6C1F-A636B175B37F}"/>
          </ac:picMkLst>
        </pc:picChg>
        <pc:picChg chg="del">
          <ac:chgData name="singhp@asme.org" userId="S::urn:spo:guest#singhp@asme.org::" providerId="AD" clId="Web-{1830C68A-A68C-1690-47AA-828B20DDD374}" dt="2023-12-08T20:16:14.851" v="117"/>
          <ac:picMkLst>
            <pc:docMk/>
            <pc:sldMk cId="619861801" sldId="404"/>
            <ac:picMk id="2054" creationId="{D7C17F4D-C955-4E96-D474-D0291066F4BE}"/>
          </ac:picMkLst>
        </pc:picChg>
        <pc:picChg chg="del">
          <ac:chgData name="singhp@asme.org" userId="S::urn:spo:guest#singhp@asme.org::" providerId="AD" clId="Web-{1830C68A-A68C-1690-47AA-828B20DDD374}" dt="2023-12-08T20:16:16.601" v="118"/>
          <ac:picMkLst>
            <pc:docMk/>
            <pc:sldMk cId="619861801" sldId="404"/>
            <ac:picMk id="2058" creationId="{5CEFE168-8DBF-EA8F-40D9-310E651D5FA9}"/>
          </ac:picMkLst>
        </pc:picChg>
        <pc:extLst>
          <p:ext xmlns:p="http://schemas.openxmlformats.org/presentationml/2006/main" uri="{D6D511B9-2390-475A-947B-AFAB55BFBCF1}">
            <pc226:cmChg xmlns:pc226="http://schemas.microsoft.com/office/powerpoint/2022/06/main/command" chg="">
              <pc226:chgData name="singhp@asme.org" userId="S::urn:spo:guest#singhp@asme.org::" providerId="AD" clId="Web-{1830C68A-A68C-1690-47AA-828B20DDD374}" dt="2023-12-08T20:28:38.156" v="154"/>
              <pc2:cmMkLst xmlns:pc2="http://schemas.microsoft.com/office/powerpoint/2019/9/main/command">
                <pc:docMk/>
                <pc:sldMk cId="619861801" sldId="404"/>
                <pc2:cmMk id="{319968C1-BCB0-46B4-BED5-7911792BC024}"/>
              </pc2:cmMkLst>
              <pc226:cmRplyChg chg="add">
                <pc226:chgData name="singhp@asme.org" userId="S::urn:spo:guest#singhp@asme.org::" providerId="AD" clId="Web-{1830C68A-A68C-1690-47AA-828B20DDD374}" dt="2023-12-08T20:28:38.156" v="154"/>
                <pc2:cmRplyMkLst xmlns:pc2="http://schemas.microsoft.com/office/powerpoint/2019/9/main/command">
                  <pc:docMk/>
                  <pc:sldMk cId="619861801" sldId="404"/>
                  <pc2:cmMk id="{319968C1-BCB0-46B4-BED5-7911792BC024}"/>
                  <pc2:cmRplyMk id="{204D2092-2888-4A55-BCAB-BA70E46836AE}"/>
                </pc2:cmRplyMkLst>
              </pc226:cmRplyChg>
            </pc226:cmChg>
          </p:ext>
        </pc:extLst>
      </pc:sldChg>
    </pc:docChg>
  </pc:docChgLst>
  <pc:docChgLst>
    <pc:chgData name="Christina Batelli" userId="656bc7cd-cbf1-42b9-ae51-648781249f06" providerId="ADAL" clId="{87E90E8B-39E1-4994-91C1-714642BE4A23}"/>
    <pc:docChg chg="">
      <pc:chgData name="Christina Batelli" userId="656bc7cd-cbf1-42b9-ae51-648781249f06" providerId="ADAL" clId="{87E90E8B-39E1-4994-91C1-714642BE4A23}" dt="2023-12-06T15:24:57.315" v="0"/>
      <pc:docMkLst>
        <pc:docMk/>
      </pc:docMkLst>
      <pc:sldChg chg="modCm">
        <pc:chgData name="Christina Batelli" userId="656bc7cd-cbf1-42b9-ae51-648781249f06" providerId="ADAL" clId="{87E90E8B-39E1-4994-91C1-714642BE4A23}" dt="2023-12-06T15:24:57.315" v="0"/>
        <pc:sldMkLst>
          <pc:docMk/>
          <pc:sldMk cId="1466481965" sldId="408"/>
        </pc:sldMkLst>
        <pc:extLst>
          <p:ext xmlns:p="http://schemas.openxmlformats.org/presentationml/2006/main" uri="{D6D511B9-2390-475A-947B-AFAB55BFBCF1}">
            <pc226:cmChg xmlns:pc226="http://schemas.microsoft.com/office/powerpoint/2022/06/main/command" chg="">
              <pc226:chgData name="Christina Batelli" userId="656bc7cd-cbf1-42b9-ae51-648781249f06" providerId="ADAL" clId="{87E90E8B-39E1-4994-91C1-714642BE4A23}" dt="2023-12-06T15:24:57.315" v="0"/>
              <pc2:cmMkLst xmlns:pc2="http://schemas.microsoft.com/office/powerpoint/2019/9/main/command">
                <pc:docMk/>
                <pc:sldMk cId="1466481965" sldId="408"/>
                <pc2:cmMk id="{EFEA7A58-9037-47D1-B293-2601A2AF78BC}"/>
              </pc2:cmMkLst>
              <pc226:cmRplyChg chg="add">
                <pc226:chgData name="Christina Batelli" userId="656bc7cd-cbf1-42b9-ae51-648781249f06" providerId="ADAL" clId="{87E90E8B-39E1-4994-91C1-714642BE4A23}" dt="2023-12-06T15:24:57.315" v="0"/>
                <pc2:cmRplyMkLst xmlns:pc2="http://schemas.microsoft.com/office/powerpoint/2019/9/main/command">
                  <pc:docMk/>
                  <pc:sldMk cId="1466481965" sldId="408"/>
                  <pc2:cmMk id="{EFEA7A58-9037-47D1-B293-2601A2AF78BC}"/>
                  <pc2:cmRplyMk id="{B78FF03E-4062-4CAF-95C0-76350486B757}"/>
                </pc2:cmRplyMkLst>
              </pc226:cmRplyChg>
            </pc226:cmChg>
          </p:ext>
        </pc:extLst>
      </pc:sldChg>
    </pc:docChg>
  </pc:docChgLst>
  <pc:docChgLst>
    <pc:chgData name="singhp@asme.org" userId="S::urn:spo:guest#singhp@asme.org::" providerId="AD" clId="Web-{CD103191-D461-5DFA-84F4-CF470389E197}"/>
    <pc:docChg chg="modSld">
      <pc:chgData name="singhp@asme.org" userId="S::urn:spo:guest#singhp@asme.org::" providerId="AD" clId="Web-{CD103191-D461-5DFA-84F4-CF470389E197}" dt="2023-12-12T18:08:28.522" v="51"/>
      <pc:docMkLst>
        <pc:docMk/>
      </pc:docMkLst>
      <pc:sldChg chg="addSp delSp modSp">
        <pc:chgData name="singhp@asme.org" userId="S::urn:spo:guest#singhp@asme.org::" providerId="AD" clId="Web-{CD103191-D461-5DFA-84F4-CF470389E197}" dt="2023-12-12T17:40:37.200" v="3" actId="1076"/>
        <pc:sldMkLst>
          <pc:docMk/>
          <pc:sldMk cId="3043055389" sldId="381"/>
        </pc:sldMkLst>
        <pc:picChg chg="add mod">
          <ac:chgData name="singhp@asme.org" userId="S::urn:spo:guest#singhp@asme.org::" providerId="AD" clId="Web-{CD103191-D461-5DFA-84F4-CF470389E197}" dt="2023-12-12T17:40:37.200" v="3" actId="1076"/>
          <ac:picMkLst>
            <pc:docMk/>
            <pc:sldMk cId="3043055389" sldId="381"/>
            <ac:picMk id="3" creationId="{5599DA99-7DBF-F024-465A-6A1B990F9475}"/>
          </ac:picMkLst>
        </pc:picChg>
        <pc:picChg chg="del">
          <ac:chgData name="singhp@asme.org" userId="S::urn:spo:guest#singhp@asme.org::" providerId="AD" clId="Web-{CD103191-D461-5DFA-84F4-CF470389E197}" dt="2023-12-12T17:40:34.293" v="2"/>
          <ac:picMkLst>
            <pc:docMk/>
            <pc:sldMk cId="3043055389" sldId="381"/>
            <ac:picMk id="5" creationId="{6B885400-6314-2DB9-E3AE-B33F90A1A3F6}"/>
          </ac:picMkLst>
        </pc:picChg>
      </pc:sldChg>
      <pc:sldChg chg="addSp modSp modCm">
        <pc:chgData name="singhp@asme.org" userId="S::urn:spo:guest#singhp@asme.org::" providerId="AD" clId="Web-{CD103191-D461-5DFA-84F4-CF470389E197}" dt="2023-12-12T18:08:15.194" v="49"/>
        <pc:sldMkLst>
          <pc:docMk/>
          <pc:sldMk cId="2263396792" sldId="387"/>
        </pc:sldMkLst>
        <pc:spChg chg="add mod">
          <ac:chgData name="singhp@asme.org" userId="S::urn:spo:guest#singhp@asme.org::" providerId="AD" clId="Web-{CD103191-D461-5DFA-84F4-CF470389E197}" dt="2023-12-12T18:08:10.100" v="48" actId="1076"/>
          <ac:spMkLst>
            <pc:docMk/>
            <pc:sldMk cId="2263396792" sldId="387"/>
            <ac:spMk id="5" creationId="{5ECDBF05-B73F-4B1F-14A0-BE9B5B338481}"/>
          </ac:spMkLst>
        </pc:spChg>
        <pc:extLst>
          <p:ext xmlns:p="http://schemas.openxmlformats.org/presentationml/2006/main" uri="{D6D511B9-2390-475A-947B-AFAB55BFBCF1}">
            <pc226:cmChg xmlns:pc226="http://schemas.microsoft.com/office/powerpoint/2022/06/main/command" chg="mod">
              <pc226:chgData name="singhp@asme.org" userId="S::urn:spo:guest#singhp@asme.org::" providerId="AD" clId="Web-{CD103191-D461-5DFA-84F4-CF470389E197}" dt="2023-12-12T18:08:15.194" v="49"/>
              <pc2:cmMkLst xmlns:pc2="http://schemas.microsoft.com/office/powerpoint/2019/9/main/command">
                <pc:docMk/>
                <pc:sldMk cId="2263396792" sldId="387"/>
                <pc2:cmMk id="{594D42D9-B4DD-4AB0-B00D-20904A786581}"/>
              </pc2:cmMkLst>
            </pc226:cmChg>
          </p:ext>
        </pc:extLst>
      </pc:sldChg>
      <pc:sldChg chg="delCm modCm">
        <pc:chgData name="singhp@asme.org" userId="S::urn:spo:guest#singhp@asme.org::" providerId="AD" clId="Web-{CD103191-D461-5DFA-84F4-CF470389E197}" dt="2023-12-12T18:08:28.522" v="51"/>
        <pc:sldMkLst>
          <pc:docMk/>
          <pc:sldMk cId="619861801" sldId="404"/>
        </pc:sldMkLst>
        <pc:extLst>
          <p:ext xmlns:p="http://schemas.openxmlformats.org/presentationml/2006/main" uri="{D6D511B9-2390-475A-947B-AFAB55BFBCF1}">
            <pc226:cmChg xmlns:pc226="http://schemas.microsoft.com/office/powerpoint/2022/06/main/command" chg="del mod">
              <pc226:chgData name="singhp@asme.org" userId="S::urn:spo:guest#singhp@asme.org::" providerId="AD" clId="Web-{CD103191-D461-5DFA-84F4-CF470389E197}" dt="2023-12-12T18:08:28.522" v="51"/>
              <pc2:cmMkLst xmlns:pc2="http://schemas.microsoft.com/office/powerpoint/2019/9/main/command">
                <pc:docMk/>
                <pc:sldMk cId="619861801" sldId="404"/>
                <pc2:cmMk id="{319968C1-BCB0-46B4-BED5-7911792BC024}"/>
              </pc2:cmMkLst>
            </pc226:cmChg>
          </p:ext>
        </pc:extLst>
      </pc:sldChg>
    </pc:docChg>
  </pc:docChgLst>
  <pc:docChgLst>
    <pc:chgData name="Judy Wakayama" userId="70a22389-9f4a-4c31-89d7-c74f94e45bca" providerId="ADAL" clId="{07A765B9-E7CC-4710-8058-FF4AF05D088F}"/>
    <pc:docChg chg="">
      <pc:chgData name="Judy Wakayama" userId="70a22389-9f4a-4c31-89d7-c74f94e45bca" providerId="ADAL" clId="{07A765B9-E7CC-4710-8058-FF4AF05D088F}" dt="2023-12-06T05:03:08.147" v="5"/>
      <pc:docMkLst>
        <pc:docMk/>
      </pc:docMkLst>
      <pc:sldChg chg="addCm delCm">
        <pc:chgData name="Judy Wakayama" userId="70a22389-9f4a-4c31-89d7-c74f94e45bca" providerId="ADAL" clId="{07A765B9-E7CC-4710-8058-FF4AF05D088F}" dt="2023-12-06T05:02:40.280" v="1"/>
        <pc:sldMkLst>
          <pc:docMk/>
          <pc:sldMk cId="2308969562" sldId="386"/>
        </pc:sldMkLst>
        <pc:extLst>
          <p:ext xmlns:p="http://schemas.openxmlformats.org/presentationml/2006/main" uri="{D6D511B9-2390-475A-947B-AFAB55BFBCF1}">
            <pc226:cmChg xmlns:pc226="http://schemas.microsoft.com/office/powerpoint/2022/06/main/command" chg="del">
              <pc226:chgData name="Judy Wakayama" userId="70a22389-9f4a-4c31-89d7-c74f94e45bca" providerId="ADAL" clId="{07A765B9-E7CC-4710-8058-FF4AF05D088F}" dt="2023-12-06T05:02:34.724" v="0"/>
              <pc2:cmMkLst xmlns:pc2="http://schemas.microsoft.com/office/powerpoint/2019/9/main/command">
                <pc:docMk/>
                <pc:sldMk cId="2308969562" sldId="386"/>
                <pc2:cmMk id="{449F9ABF-64FC-4951-A15B-8508A53F601F}"/>
              </pc2:cmMkLst>
            </pc226:cmChg>
            <pc226:cmChg xmlns:pc226="http://schemas.microsoft.com/office/powerpoint/2022/06/main/command" chg="add">
              <pc226:chgData name="Judy Wakayama" userId="70a22389-9f4a-4c31-89d7-c74f94e45bca" providerId="ADAL" clId="{07A765B9-E7CC-4710-8058-FF4AF05D088F}" dt="2023-12-06T05:02:40.280" v="1"/>
              <pc2:cmMkLst xmlns:pc2="http://schemas.microsoft.com/office/powerpoint/2019/9/main/command">
                <pc:docMk/>
                <pc:sldMk cId="2308969562" sldId="386"/>
                <pc2:cmMk id="{2F39FACB-824A-4768-85C2-3E8C66296633}"/>
              </pc2:cmMkLst>
            </pc226:cmChg>
          </p:ext>
        </pc:extLst>
      </pc:sldChg>
      <pc:sldChg chg="addCm delCm">
        <pc:chgData name="Judy Wakayama" userId="70a22389-9f4a-4c31-89d7-c74f94e45bca" providerId="ADAL" clId="{07A765B9-E7CC-4710-8058-FF4AF05D088F}" dt="2023-12-06T05:02:59.079" v="3"/>
        <pc:sldMkLst>
          <pc:docMk/>
          <pc:sldMk cId="4053025629" sldId="403"/>
        </pc:sldMkLst>
        <pc:extLst>
          <p:ext xmlns:p="http://schemas.openxmlformats.org/presentationml/2006/main" uri="{D6D511B9-2390-475A-947B-AFAB55BFBCF1}">
            <pc226:cmChg xmlns:pc226="http://schemas.microsoft.com/office/powerpoint/2022/06/main/command" chg="add">
              <pc226:chgData name="Judy Wakayama" userId="70a22389-9f4a-4c31-89d7-c74f94e45bca" providerId="ADAL" clId="{07A765B9-E7CC-4710-8058-FF4AF05D088F}" dt="2023-12-06T05:02:59.079" v="3"/>
              <pc2:cmMkLst xmlns:pc2="http://schemas.microsoft.com/office/powerpoint/2019/9/main/command">
                <pc:docMk/>
                <pc:sldMk cId="4053025629" sldId="403"/>
                <pc2:cmMk id="{0962140E-4B26-4193-9301-8F290C3AB8BB}"/>
              </pc2:cmMkLst>
            </pc226:cmChg>
            <pc226:cmChg xmlns:pc226="http://schemas.microsoft.com/office/powerpoint/2022/06/main/command" chg="del">
              <pc226:chgData name="Judy Wakayama" userId="70a22389-9f4a-4c31-89d7-c74f94e45bca" providerId="ADAL" clId="{07A765B9-E7CC-4710-8058-FF4AF05D088F}" dt="2023-12-06T05:02:53.301" v="2"/>
              <pc2:cmMkLst xmlns:pc2="http://schemas.microsoft.com/office/powerpoint/2019/9/main/command">
                <pc:docMk/>
                <pc:sldMk cId="4053025629" sldId="403"/>
                <pc2:cmMk id="{A649AB85-FEAF-4AC9-BE48-9B54B56BA924}"/>
              </pc2:cmMkLst>
            </pc226:cmChg>
          </p:ext>
        </pc:extLst>
      </pc:sldChg>
      <pc:sldChg chg="addCm delCm">
        <pc:chgData name="Judy Wakayama" userId="70a22389-9f4a-4c31-89d7-c74f94e45bca" providerId="ADAL" clId="{07A765B9-E7CC-4710-8058-FF4AF05D088F}" dt="2023-12-06T05:03:08.147" v="5"/>
        <pc:sldMkLst>
          <pc:docMk/>
          <pc:sldMk cId="619861801" sldId="404"/>
        </pc:sldMkLst>
        <pc:extLst>
          <p:ext xmlns:p="http://schemas.openxmlformats.org/presentationml/2006/main" uri="{D6D511B9-2390-475A-947B-AFAB55BFBCF1}">
            <pc226:cmChg xmlns:pc226="http://schemas.microsoft.com/office/powerpoint/2022/06/main/command" chg="del">
              <pc226:chgData name="Judy Wakayama" userId="70a22389-9f4a-4c31-89d7-c74f94e45bca" providerId="ADAL" clId="{07A765B9-E7CC-4710-8058-FF4AF05D088F}" dt="2023-12-06T05:03:03.692" v="4"/>
              <pc2:cmMkLst xmlns:pc2="http://schemas.microsoft.com/office/powerpoint/2019/9/main/command">
                <pc:docMk/>
                <pc:sldMk cId="619861801" sldId="404"/>
                <pc2:cmMk id="{E9590306-2B6A-496B-8836-AD939D499551}"/>
              </pc2:cmMkLst>
            </pc226:cmChg>
            <pc226:cmChg xmlns:pc226="http://schemas.microsoft.com/office/powerpoint/2022/06/main/command" chg="add">
              <pc226:chgData name="Judy Wakayama" userId="70a22389-9f4a-4c31-89d7-c74f94e45bca" providerId="ADAL" clId="{07A765B9-E7CC-4710-8058-FF4AF05D088F}" dt="2023-12-06T05:03:08.147" v="5"/>
              <pc2:cmMkLst xmlns:pc2="http://schemas.microsoft.com/office/powerpoint/2019/9/main/command">
                <pc:docMk/>
                <pc:sldMk cId="619861801" sldId="404"/>
                <pc2:cmMk id="{319968C1-BCB0-46B4-BED5-7911792BC024}"/>
              </pc2:cmMkLst>
            </pc226:cmChg>
          </p:ext>
        </pc:extLst>
      </pc:sldChg>
    </pc:docChg>
  </pc:docChgLst>
  <pc:docChgLst>
    <pc:chgData name="singhp@asme.org" userId="S::urn:spo:guest#singhp@asme.org::" providerId="AD" clId="Web-{C6BC8D90-CC2F-BCA2-CF67-7841FC5197B9}"/>
    <pc:docChg chg="modSld">
      <pc:chgData name="singhp@asme.org" userId="S::urn:spo:guest#singhp@asme.org::" providerId="AD" clId="Web-{C6BC8D90-CC2F-BCA2-CF67-7841FC5197B9}" dt="2023-12-09T01:56:03.375" v="45"/>
      <pc:docMkLst>
        <pc:docMk/>
      </pc:docMkLst>
      <pc:sldChg chg="modCm">
        <pc:chgData name="singhp@asme.org" userId="S::urn:spo:guest#singhp@asme.org::" providerId="AD" clId="Web-{C6BC8D90-CC2F-BCA2-CF67-7841FC5197B9}" dt="2023-12-09T01:56:03.375" v="45"/>
        <pc:sldMkLst>
          <pc:docMk/>
          <pc:sldMk cId="3043055389" sldId="381"/>
        </pc:sldMkLst>
        <pc:extLst>
          <p:ext xmlns:p="http://schemas.openxmlformats.org/presentationml/2006/main" uri="{D6D511B9-2390-475A-947B-AFAB55BFBCF1}">
            <pc226:cmChg xmlns:pc226="http://schemas.microsoft.com/office/powerpoint/2022/06/main/command" chg="">
              <pc226:chgData name="singhp@asme.org" userId="S::urn:spo:guest#singhp@asme.org::" providerId="AD" clId="Web-{C6BC8D90-CC2F-BCA2-CF67-7841FC5197B9}" dt="2023-12-09T01:56:03.375" v="45"/>
              <pc2:cmMkLst xmlns:pc2="http://schemas.microsoft.com/office/powerpoint/2019/9/main/command">
                <pc:docMk/>
                <pc:sldMk cId="3043055389" sldId="381"/>
                <pc2:cmMk id="{01897851-E229-423D-9753-F0A1CBDD4A57}"/>
              </pc2:cmMkLst>
              <pc226:cmRplyChg chg="add">
                <pc226:chgData name="singhp@asme.org" userId="S::urn:spo:guest#singhp@asme.org::" providerId="AD" clId="Web-{C6BC8D90-CC2F-BCA2-CF67-7841FC5197B9}" dt="2023-12-09T01:56:03.375" v="45"/>
                <pc2:cmRplyMkLst xmlns:pc2="http://schemas.microsoft.com/office/powerpoint/2019/9/main/command">
                  <pc:docMk/>
                  <pc:sldMk cId="3043055389" sldId="381"/>
                  <pc2:cmMk id="{01897851-E229-423D-9753-F0A1CBDD4A57}"/>
                  <pc2:cmRplyMk id="{02325A2D-1006-452D-BD37-C5782237115D}"/>
                </pc2:cmRplyMkLst>
              </pc226:cmRplyChg>
            </pc226:cmChg>
          </p:ext>
        </pc:extLst>
      </pc:sldChg>
      <pc:sldChg chg="modSp modCm modNotes">
        <pc:chgData name="singhp@asme.org" userId="S::urn:spo:guest#singhp@asme.org::" providerId="AD" clId="Web-{C6BC8D90-CC2F-BCA2-CF67-7841FC5197B9}" dt="2023-12-09T01:19:37.325" v="44"/>
        <pc:sldMkLst>
          <pc:docMk/>
          <pc:sldMk cId="2263396792" sldId="387"/>
        </pc:sldMkLst>
        <pc:graphicFrameChg chg="mod modGraphic">
          <ac:chgData name="singhp@asme.org" userId="S::urn:spo:guest#singhp@asme.org::" providerId="AD" clId="Web-{C6BC8D90-CC2F-BCA2-CF67-7841FC5197B9}" dt="2023-12-09T01:12:47.894" v="27"/>
          <ac:graphicFrameMkLst>
            <pc:docMk/>
            <pc:sldMk cId="2263396792" sldId="387"/>
            <ac:graphicFrameMk id="3" creationId="{67D13042-5914-5034-9DFB-DD6A87E49F04}"/>
          </ac:graphicFrameMkLst>
        </pc:graphicFrameChg>
        <pc:extLst>
          <p:ext xmlns:p="http://schemas.openxmlformats.org/presentationml/2006/main" uri="{D6D511B9-2390-475A-947B-AFAB55BFBCF1}">
            <pc226:cmChg xmlns:pc226="http://schemas.microsoft.com/office/powerpoint/2022/06/main/command" chg="">
              <pc226:chgData name="singhp@asme.org" userId="S::urn:spo:guest#singhp@asme.org::" providerId="AD" clId="Web-{C6BC8D90-CC2F-BCA2-CF67-7841FC5197B9}" dt="2023-12-09T01:19:37.325" v="44"/>
              <pc2:cmMkLst xmlns:pc2="http://schemas.microsoft.com/office/powerpoint/2019/9/main/command">
                <pc:docMk/>
                <pc:sldMk cId="2263396792" sldId="387"/>
                <pc2:cmMk id="{594D42D9-B4DD-4AB0-B00D-20904A786581}"/>
              </pc2:cmMkLst>
              <pc226:cmRplyChg chg="add">
                <pc226:chgData name="singhp@asme.org" userId="S::urn:spo:guest#singhp@asme.org::" providerId="AD" clId="Web-{C6BC8D90-CC2F-BCA2-CF67-7841FC5197B9}" dt="2023-12-09T01:19:37.325" v="44"/>
                <pc2:cmRplyMkLst xmlns:pc2="http://schemas.microsoft.com/office/powerpoint/2019/9/main/command">
                  <pc:docMk/>
                  <pc:sldMk cId="2263396792" sldId="387"/>
                  <pc2:cmMk id="{594D42D9-B4DD-4AB0-B00D-20904A786581}"/>
                  <pc2:cmRplyMk id="{F45F2AB9-D3B5-4391-B45E-81E5C2386708}"/>
                </pc2:cmRplyMkLst>
              </pc226:cmRplyChg>
            </pc226:cmChg>
          </p:ext>
        </pc:extLst>
      </pc:sldChg>
    </pc:docChg>
  </pc:docChgLst>
  <pc:docChgLst>
    <pc:chgData name="Judy Wakayama" userId="70a22389-9f4a-4c31-89d7-c74f94e45bca" providerId="ADAL" clId="{3B1B7E90-5BE8-40E7-82E8-F87A470F8D60}"/>
    <pc:docChg chg="">
      <pc:chgData name="Judy Wakayama" userId="70a22389-9f4a-4c31-89d7-c74f94e45bca" providerId="ADAL" clId="{3B1B7E90-5BE8-40E7-82E8-F87A470F8D60}" dt="2023-12-12T17:40:41.846" v="4"/>
      <pc:docMkLst>
        <pc:docMk/>
      </pc:docMkLst>
      <pc:sldChg chg="addCm delCm">
        <pc:chgData name="Judy Wakayama" userId="70a22389-9f4a-4c31-89d7-c74f94e45bca" providerId="ADAL" clId="{3B1B7E90-5BE8-40E7-82E8-F87A470F8D60}" dt="2023-12-12T17:40:41.846" v="4"/>
        <pc:sldMkLst>
          <pc:docMk/>
          <pc:sldMk cId="3043055389" sldId="381"/>
        </pc:sldMkLst>
        <pc:extLst>
          <p:ext xmlns:p="http://schemas.openxmlformats.org/presentationml/2006/main" uri="{D6D511B9-2390-475A-947B-AFAB55BFBCF1}">
            <pc226:cmChg xmlns:pc226="http://schemas.microsoft.com/office/powerpoint/2022/06/main/command" chg="add del">
              <pc226:chgData name="Judy Wakayama" userId="70a22389-9f4a-4c31-89d7-c74f94e45bca" providerId="ADAL" clId="{3B1B7E90-5BE8-40E7-82E8-F87A470F8D60}" dt="2023-12-12T17:40:41.846" v="4"/>
              <pc2:cmMkLst xmlns:pc2="http://schemas.microsoft.com/office/powerpoint/2019/9/main/command">
                <pc:docMk/>
                <pc:sldMk cId="3043055389" sldId="381"/>
                <pc2:cmMk id="{01897851-E229-423D-9753-F0A1CBDD4A57}"/>
              </pc2:cmMkLst>
            </pc226:cmChg>
            <pc226:cmChg xmlns:pc226="http://schemas.microsoft.com/office/powerpoint/2022/06/main/command" chg="del">
              <pc226:chgData name="Judy Wakayama" userId="70a22389-9f4a-4c31-89d7-c74f94e45bca" providerId="ADAL" clId="{3B1B7E90-5BE8-40E7-82E8-F87A470F8D60}" dt="2023-12-08T22:30:02.248" v="0"/>
              <pc2:cmMkLst xmlns:pc2="http://schemas.microsoft.com/office/powerpoint/2019/9/main/command">
                <pc:docMk/>
                <pc:sldMk cId="3043055389" sldId="381"/>
                <pc2:cmMk id="{EAA10B76-810C-40EB-9BC3-6A4A80795B81}"/>
              </pc2:cmMkLst>
            </pc226:cmChg>
          </p:ext>
        </pc:extLst>
      </pc:sldChg>
      <pc:sldChg chg="addCm delCm">
        <pc:chgData name="Judy Wakayama" userId="70a22389-9f4a-4c31-89d7-c74f94e45bca" providerId="ADAL" clId="{3B1B7E90-5BE8-40E7-82E8-F87A470F8D60}" dt="2023-12-08T22:45:07.860" v="3"/>
        <pc:sldMkLst>
          <pc:docMk/>
          <pc:sldMk cId="2263396792" sldId="387"/>
        </pc:sldMkLst>
        <pc:extLst>
          <p:ext xmlns:p="http://schemas.openxmlformats.org/presentationml/2006/main" uri="{D6D511B9-2390-475A-947B-AFAB55BFBCF1}">
            <pc226:cmChg xmlns:pc226="http://schemas.microsoft.com/office/powerpoint/2022/06/main/command" chg="del">
              <pc226:chgData name="Judy Wakayama" userId="70a22389-9f4a-4c31-89d7-c74f94e45bca" providerId="ADAL" clId="{3B1B7E90-5BE8-40E7-82E8-F87A470F8D60}" dt="2023-12-08T22:41:08.335" v="2"/>
              <pc2:cmMkLst xmlns:pc2="http://schemas.microsoft.com/office/powerpoint/2019/9/main/command">
                <pc:docMk/>
                <pc:sldMk cId="2263396792" sldId="387"/>
                <pc2:cmMk id="{FE4A3B23-092C-45EB-94D1-C01F9F4334DB}"/>
              </pc2:cmMkLst>
            </pc226:cmChg>
            <pc226:cmChg xmlns:pc226="http://schemas.microsoft.com/office/powerpoint/2022/06/main/command" chg="add">
              <pc226:chgData name="Judy Wakayama" userId="70a22389-9f4a-4c31-89d7-c74f94e45bca" providerId="ADAL" clId="{3B1B7E90-5BE8-40E7-82E8-F87A470F8D60}" dt="2023-12-08T22:45:07.860" v="3"/>
              <pc2:cmMkLst xmlns:pc2="http://schemas.microsoft.com/office/powerpoint/2019/9/main/command">
                <pc:docMk/>
                <pc:sldMk cId="2263396792" sldId="387"/>
                <pc2:cmMk id="{594D42D9-B4DD-4AB0-B00D-20904A786581}"/>
              </pc2:cmMkLst>
            </pc226:cmChg>
          </p:ext>
        </pc:extLst>
      </pc:sldChg>
    </pc:docChg>
  </pc:docChgLst>
  <pc:docChgLst>
    <pc:chgData name="Pooja Singh" userId="S::singhp@asme.org::b74bb2c6-5b65-453f-af52-478e018a6e9f" providerId="AD" clId="Web-{AAEF3E64-050C-430F-CA05-BB97BB386924}"/>
    <pc:docChg chg="delSld modSld">
      <pc:chgData name="Pooja Singh" userId="S::singhp@asme.org::b74bb2c6-5b65-453f-af52-478e018a6e9f" providerId="AD" clId="Web-{AAEF3E64-050C-430F-CA05-BB97BB386924}" dt="2024-01-03T20:49:25.023" v="49"/>
      <pc:docMkLst>
        <pc:docMk/>
      </pc:docMkLst>
      <pc:sldChg chg="modNotes">
        <pc:chgData name="Pooja Singh" userId="S::singhp@asme.org::b74bb2c6-5b65-453f-af52-478e018a6e9f" providerId="AD" clId="Web-{AAEF3E64-050C-430F-CA05-BB97BB386924}" dt="2024-01-03T20:48:08.395" v="11"/>
        <pc:sldMkLst>
          <pc:docMk/>
          <pc:sldMk cId="4109888511" sldId="349"/>
        </pc:sldMkLst>
      </pc:sldChg>
      <pc:sldChg chg="modNotes">
        <pc:chgData name="Pooja Singh" userId="S::singhp@asme.org::b74bb2c6-5b65-453f-af52-478e018a6e9f" providerId="AD" clId="Web-{AAEF3E64-050C-430F-CA05-BB97BB386924}" dt="2024-01-03T20:48:16.942" v="16"/>
        <pc:sldMkLst>
          <pc:docMk/>
          <pc:sldMk cId="3548710868" sldId="392"/>
        </pc:sldMkLst>
      </pc:sldChg>
      <pc:sldChg chg="modNotes">
        <pc:chgData name="Pooja Singh" userId="S::singhp@asme.org::b74bb2c6-5b65-453f-af52-478e018a6e9f" providerId="AD" clId="Web-{AAEF3E64-050C-430F-CA05-BB97BB386924}" dt="2024-01-03T20:49:25.023" v="49"/>
        <pc:sldMkLst>
          <pc:docMk/>
          <pc:sldMk cId="4286224603" sldId="393"/>
        </pc:sldMkLst>
      </pc:sldChg>
      <pc:sldChg chg="del">
        <pc:chgData name="Pooja Singh" userId="S::singhp@asme.org::b74bb2c6-5b65-453f-af52-478e018a6e9f" providerId="AD" clId="Web-{AAEF3E64-050C-430F-CA05-BB97BB386924}" dt="2024-01-03T20:48:23.786" v="17"/>
        <pc:sldMkLst>
          <pc:docMk/>
          <pc:sldMk cId="419067005" sldId="406"/>
        </pc:sldMkLst>
      </pc:sldChg>
      <pc:sldChg chg="modNotes">
        <pc:chgData name="Pooja Singh" userId="S::singhp@asme.org::b74bb2c6-5b65-453f-af52-478e018a6e9f" providerId="AD" clId="Web-{AAEF3E64-050C-430F-CA05-BB97BB386924}" dt="2024-01-03T20:48:31.458" v="20"/>
        <pc:sldMkLst>
          <pc:docMk/>
          <pc:sldMk cId="1692649994" sldId="410"/>
        </pc:sldMkLst>
      </pc:sldChg>
      <pc:sldChg chg="modNotes">
        <pc:chgData name="Pooja Singh" userId="S::singhp@asme.org::b74bb2c6-5b65-453f-af52-478e018a6e9f" providerId="AD" clId="Web-{AAEF3E64-050C-430F-CA05-BB97BB386924}" dt="2024-01-03T20:48:59.506" v="30"/>
        <pc:sldMkLst>
          <pc:docMk/>
          <pc:sldMk cId="809035578" sldId="42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324"/>
        <c:holeSize val="9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営業</c:v>
                </c:pt>
              </c:strCache>
            </c:strRef>
          </c:tx>
          <c:spPr>
            <a:ln>
              <a:solidFill>
                <a:schemeClr val="bg1">
                  <a:alpha val="96000"/>
                </a:schemeClr>
              </a:solidFill>
            </a:ln>
          </c:spPr>
          <c:dPt>
            <c:idx val="0"/>
            <c:bubble3D val="0"/>
            <c:spPr>
              <a:solidFill>
                <a:schemeClr val="accent1"/>
              </a:solidFill>
              <a:ln w="19050">
                <a:solidFill>
                  <a:schemeClr val="bg1">
                    <a:alpha val="96000"/>
                  </a:schemeClr>
                </a:solidFill>
              </a:ln>
              <a:effectLst/>
            </c:spPr>
            <c:extLst>
              <c:ext xmlns:c16="http://schemas.microsoft.com/office/drawing/2014/chart" uri="{C3380CC4-5D6E-409C-BE32-E72D297353CC}">
                <c16:uniqueId val="{00000001-DED9-46EE-8453-A868F7B76C9C}"/>
              </c:ext>
            </c:extLst>
          </c:dPt>
          <c:dPt>
            <c:idx val="1"/>
            <c:bubble3D val="0"/>
            <c:spPr>
              <a:solidFill>
                <a:schemeClr val="accent2"/>
              </a:solidFill>
              <a:ln w="19050">
                <a:solidFill>
                  <a:schemeClr val="bg1">
                    <a:alpha val="96000"/>
                  </a:schemeClr>
                </a:solidFill>
              </a:ln>
              <a:effectLst/>
            </c:spPr>
            <c:extLst>
              <c:ext xmlns:c16="http://schemas.microsoft.com/office/drawing/2014/chart" uri="{C3380CC4-5D6E-409C-BE32-E72D297353CC}">
                <c16:uniqueId val="{00000003-DED9-46EE-8453-A868F7B76C9C}"/>
              </c:ext>
            </c:extLst>
          </c:dPt>
          <c:dPt>
            <c:idx val="2"/>
            <c:bubble3D val="0"/>
            <c:spPr>
              <a:solidFill>
                <a:schemeClr val="accent3"/>
              </a:solidFill>
              <a:ln w="19050">
                <a:solidFill>
                  <a:schemeClr val="bg1">
                    <a:alpha val="96000"/>
                  </a:schemeClr>
                </a:solidFill>
              </a:ln>
              <a:effectLst/>
            </c:spPr>
            <c:extLst>
              <c:ext xmlns:c16="http://schemas.microsoft.com/office/drawing/2014/chart" uri="{C3380CC4-5D6E-409C-BE32-E72D297353CC}">
                <c16:uniqueId val="{00000005-DED9-46EE-8453-A868F7B76C9C}"/>
              </c:ext>
            </c:extLst>
          </c:dPt>
          <c:dPt>
            <c:idx val="3"/>
            <c:bubble3D val="0"/>
            <c:spPr>
              <a:solidFill>
                <a:schemeClr val="accent4"/>
              </a:solidFill>
              <a:ln w="19050">
                <a:solidFill>
                  <a:schemeClr val="bg1">
                    <a:alpha val="96000"/>
                  </a:schemeClr>
                </a:solidFill>
              </a:ln>
              <a:effectLst/>
            </c:spPr>
            <c:extLst>
              <c:ext xmlns:c16="http://schemas.microsoft.com/office/drawing/2014/chart" uri="{C3380CC4-5D6E-409C-BE32-E72D297353CC}">
                <c16:uniqueId val="{00000007-DED9-46EE-8453-A868F7B76C9C}"/>
              </c:ext>
            </c:extLst>
          </c:dPt>
          <c:dPt>
            <c:idx val="4"/>
            <c:bubble3D val="0"/>
            <c:spPr>
              <a:solidFill>
                <a:schemeClr val="accent5"/>
              </a:solidFill>
              <a:ln w="19050">
                <a:solidFill>
                  <a:schemeClr val="bg1">
                    <a:alpha val="96000"/>
                  </a:schemeClr>
                </a:solidFill>
              </a:ln>
              <a:effectLst/>
            </c:spPr>
            <c:extLst>
              <c:ext xmlns:c16="http://schemas.microsoft.com/office/drawing/2014/chart" uri="{C3380CC4-5D6E-409C-BE32-E72D297353CC}">
                <c16:uniqueId val="{00000009-DED9-46EE-8453-A868F7B76C9C}"/>
              </c:ext>
            </c:extLst>
          </c:dPt>
          <c:cat>
            <c:strRef>
              <c:f>Sheet1!$A$2:$A$6</c:f>
              <c:strCache>
                <c:ptCount val="4"/>
                <c:pt idx="0">
                  <c:v>第 1 四半期</c:v>
                </c:pt>
                <c:pt idx="1">
                  <c:v>第 2 四半期</c:v>
                </c:pt>
                <c:pt idx="2">
                  <c:v>第 3 四半期</c:v>
                </c:pt>
                <c:pt idx="3">
                  <c:v>第 4 四半期</c:v>
                </c:pt>
              </c:strCache>
            </c:strRef>
          </c:cat>
          <c:val>
            <c:numRef>
              <c:f>Sheet1!$B$2:$B$6</c:f>
              <c:numCache>
                <c:formatCode>General</c:formatCode>
                <c:ptCount val="5"/>
                <c:pt idx="0">
                  <c:v>20</c:v>
                </c:pt>
                <c:pt idx="1">
                  <c:v>20</c:v>
                </c:pt>
                <c:pt idx="2">
                  <c:v>20</c:v>
                </c:pt>
                <c:pt idx="3">
                  <c:v>20</c:v>
                </c:pt>
                <c:pt idx="4">
                  <c:v>20</c:v>
                </c:pt>
              </c:numCache>
            </c:numRef>
          </c:val>
          <c:extLst>
            <c:ext xmlns:c16="http://schemas.microsoft.com/office/drawing/2014/chart" uri="{C3380CC4-5D6E-409C-BE32-E72D297353CC}">
              <c16:uniqueId val="{0000000A-DED9-46EE-8453-A868F7B76C9C}"/>
            </c:ext>
          </c:extLst>
        </c:ser>
        <c:dLbls>
          <c:showLegendKey val="0"/>
          <c:showVal val="0"/>
          <c:showCatName val="0"/>
          <c:showSerName val="0"/>
          <c:showPercent val="0"/>
          <c:showBubbleSize val="0"/>
          <c:showLeaderLines val="1"/>
        </c:dLbls>
        <c:firstSliceAng val="324"/>
        <c:holeSize val="8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83_86E8B1B8.xml><?xml version="1.0" encoding="utf-8"?>
<p188:cmLst xmlns:a="http://schemas.openxmlformats.org/drawingml/2006/main" xmlns:r="http://schemas.openxmlformats.org/officeDocument/2006/relationships" xmlns:p188="http://schemas.microsoft.com/office/powerpoint/2018/8/main">
  <p188:cm id="{594D42D9-B4DD-4AB0-B00D-20904A786581}" authorId="{7FCEE916-163E-2429-0EE7-58942D52CAAF}" status="resolved" created="2023-12-08T22:45:07.799" complete="100000">
    <pc:sldMkLst xmlns:pc="http://schemas.microsoft.com/office/powerpoint/2013/main/command">
      <pc:docMk/>
      <pc:sldMk cId="2263396792" sldId="387"/>
    </pc:sldMkLst>
    <p188:replyLst>
      <p188:reply id="{F45F2AB9-D3B5-4391-B45E-81E5C2386708}" authorId="{346012AF-65FE-D967-4D8D-BAD4C1DEEB75}" created="2023-12-09T01:19:37.325">
        <p188:txBody>
          <a:bodyPr rtlCol="0"/>
          <a:lstStyle/>
          <a:p>
            <a:pPr rtl="0"/>
            <a:r>
              <a:rPr lang="ja-jp"/>
              <a:t>links are provided in notes section of the slide. </a:t>
            </a:r>
          </a:p>
        </p188:txBody>
      </p188:reply>
    </p188:replyLst>
    <p188:txBody>
      <a:bodyPr rtlCol="0"/>
      <a:lstStyle/>
      <a:p>
        <a:pPr rtl="0"/>
        <a:r>
          <a:rPr lang="ja-jp"/>
          <a:t>Pooja - can you add the citation and source in footnote. </a:t>
        </a:r>
      </a:p>
    </p188:txBody>
  </p188:cm>
</p188:cmLst>
</file>

<file path=ppt/comments/modernComment_193_F194435D.xml><?xml version="1.0" encoding="utf-8"?>
<p188:cmLst xmlns:a="http://schemas.openxmlformats.org/drawingml/2006/main" xmlns:r="http://schemas.openxmlformats.org/officeDocument/2006/relationships" xmlns:p188="http://schemas.microsoft.com/office/powerpoint/2018/8/main">
  <p188:cm id="{0962140E-4B26-4193-9301-8F290C3AB8BB}" authorId="{7FCEE916-163E-2429-0EE7-58942D52CAAF}" status="resolved" created="2023-12-06T05:02:59.041" complete="100000">
    <pc:sldMkLst xmlns:pc="http://schemas.microsoft.com/office/powerpoint/2013/main/command">
      <pc:docMk/>
      <pc:sldMk cId="4053025629" sldId="403"/>
    </pc:sldMkLst>
    <p188:replyLst>
      <p188:reply id="{C23F8605-624D-45CC-9C6B-2FDA5BD92117}" authorId="{346012AF-65FE-D967-4D8D-BAD4C1DEEB75}" created="2023-12-08T20:14:59.440">
        <p188:txBody>
          <a:bodyPr rtlCol="0"/>
          <a:lstStyle/>
          <a:p>
            <a:pPr rtl="0"/>
            <a:r>
              <a:rPr lang="ja-jp"/>
              <a:t>Judy, I made them general by stating "furniture stores" and "aircraft manufacturers". Does this work? </a:t>
            </a:r>
          </a:p>
        </p188:txBody>
        <p188:extLst>
          <p:ext xmlns:p="http://schemas.openxmlformats.org/presentationml/2006/main" uri="{57CB4572-C831-44C2-8A1C-0ADB6CCDFE69}">
            <p223:reactions xmlns:p223="http://schemas.microsoft.com/office/powerpoint/2022/03/main">
              <p223:rxn type="👍">
                <p223:instance time="2023-12-08T22:42:53.017" authorId="{7FCEE916-163E-2429-0EE7-58942D52CAAF}"/>
              </p223:rxn>
            </p223:reactions>
          </p:ext>
        </p188:extLst>
      </p188:reply>
    </p188:replyLst>
    <p188:txBody>
      <a:bodyPr rtlCol="0"/>
      <a:lstStyle/>
      <a:p>
        <a:pPr rtl="0"/>
        <a:r>
          <a:rPr lang="ja-jp"/>
          <a:t>@pooja, per legal, we cannot leverage third party logos in our presentation unless we have direct consent. Do you have approvals, or should I remove it?</a:t>
        </a:r>
      </a:p>
    </p188:txBody>
  </p188:cm>
</p188:cmLst>
</file>

<file path=ppt/drawings/drawing1.xml><?xml version="1.0" encoding="utf-8"?>
<c:userShapes xmlns:c="http://schemas.openxmlformats.org/drawingml/2006/chart">
  <cdr:relSizeAnchor xmlns:cdr="http://schemas.openxmlformats.org/drawingml/2006/chartDrawing">
    <cdr:from>
      <cdr:x>0.29876</cdr:x>
      <cdr:y>0.05361</cdr:y>
    </cdr:from>
    <cdr:to>
      <cdr:x>0.70124</cdr:x>
      <cdr:y>0.92922</cdr:y>
    </cdr:to>
    <cdr:sp macro="" textlink="">
      <cdr:nvSpPr>
        <cdr:cNvPr id="2" name="Oval 1">
          <a:extLst xmlns:a="http://schemas.openxmlformats.org/drawingml/2006/main">
            <a:ext uri="{FF2B5EF4-FFF2-40B4-BE49-F238E27FC236}">
              <a16:creationId xmlns:a16="http://schemas.microsoft.com/office/drawing/2014/main" id="{9B3948F5-C2F2-1F70-8F78-236A567F2982}"/>
            </a:ext>
          </a:extLst>
        </cdr:cNvPr>
        <cdr:cNvSpPr/>
      </cdr:nvSpPr>
      <cdr:spPr>
        <a:xfrm xmlns:a="http://schemas.openxmlformats.org/drawingml/2006/main">
          <a:off x="1821240" y="150211"/>
          <a:ext cx="2453520" cy="2453520"/>
        </a:xfrm>
        <a:prstGeom xmlns:a="http://schemas.openxmlformats.org/drawingml/2006/main" prst="ellipse">
          <a:avLst/>
        </a:prstGeom>
        <a:noFill xmlns:a="http://schemas.openxmlformats.org/drawingml/2006/main"/>
        <a:ln xmlns:a="http://schemas.openxmlformats.org/drawingml/2006/main">
          <a:solidFill>
            <a:schemeClr val="bg2"/>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9DDAC606-D3F9-4FC9-9AE9-2FE6A1B7A37A}" type="datetimeFigureOut">
              <a:rPr lang="en-US" smtClean="0"/>
              <a:t>8/7/2024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5C99A32-E00F-47A9-9FFD-930640ADB7F9}" type="slidenum">
              <a:rPr lang="en-US" smtClean="0"/>
              <a:t>‹#›</a:t>
            </a:fld>
            <a:endParaRPr lang="en-US"/>
          </a:p>
        </p:txBody>
      </p:sp>
    </p:spTree>
    <p:extLst>
      <p:ext uri="{BB962C8B-B14F-4D97-AF65-F5344CB8AC3E}">
        <p14:creationId xmlns:p14="http://schemas.microsoft.com/office/powerpoint/2010/main" val="1037421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financesonline.com/ai-trends/"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ilo.org/static/english/intserv/working-papers/wp096/index.html" TargetMode="External"/><Relationship Id="rId4" Type="http://schemas.openxmlformats.org/officeDocument/2006/relationships/hyperlink" Target="https://www.mckinsey.com/featured-insights/future-of-work/jobs-lost-jobs-gained-what-the-future-of-work-will-mean-for-jobs-skills-and-wages"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mckinsey.com/~/media/mckinsey/industries/public%20and%20social%20sector/our%20insights/what%20the%20future%20of%20work%20will%20mean%20for%20jobs%20skills%20and%20wages/mgi-jobs-lost-jobs-gained-executive-summary-december-6-2017.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bdo.com/insights/industries/manufacturing/how-the-pandemic-recession-is-reshaping-manufacturers-industry-4-0-future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bdo.com/insights/industries/manufacturing/how-the-pandemic-recession-is-reshaping-manufacturers-industry-4-0-future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autodesk.com/design-make/videos/coral-reef-conservatio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coralmaker.org/about/"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autodesk.com/customer-stories/bac"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ap.com/products/scm/what-is-a-smart-factory.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dirty="0">
                <a:ea typeface="Meiryo" panose="020B0604030504040204" pitchFamily="34" charset="-128"/>
                <a:cs typeface="Calibri"/>
              </a:rPr>
              <a:t>モジュール 3: インダストリー 4.0 と ビジネスへようこそ。 </a:t>
            </a:r>
            <a:endParaRPr lang="en-US" dirty="0">
              <a:ea typeface="Meiryo" panose="020B0604030504040204" pitchFamily="34" charset="-128"/>
            </a:endParaRPr>
          </a:p>
          <a:p>
            <a:pPr rtl="0"/>
            <a:endParaRPr 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a:t>
            </a:fld>
            <a:endParaRPr lang="en-US"/>
          </a:p>
        </p:txBody>
      </p:sp>
    </p:spTree>
    <p:extLst>
      <p:ext uri="{BB962C8B-B14F-4D97-AF65-F5344CB8AC3E}">
        <p14:creationId xmlns:p14="http://schemas.microsoft.com/office/powerpoint/2010/main" val="957254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b="1" dirty="0">
                <a:ea typeface="Meiryo" panose="020B0604030504040204" pitchFamily="34" charset="-128"/>
              </a:rPr>
              <a:t>Autodesk POV</a:t>
            </a:r>
          </a:p>
          <a:p>
            <a:pPr rtl="0"/>
            <a:r>
              <a:rPr lang="ja-JP" altLang="en-US" dirty="0">
                <a:ea typeface="Meiryo" panose="020B0604030504040204" pitchFamily="34" charset="-128"/>
              </a:rPr>
              <a:t>スマートマニュファクチャリング</a:t>
            </a:r>
            <a:r>
              <a:rPr lang="ja-jp" dirty="0">
                <a:ea typeface="Meiryo" panose="020B0604030504040204" pitchFamily="34" charset="-128"/>
              </a:rPr>
              <a:t>は現在の製造業において不可欠です。メーカーは、パーソナライズされた高品質の製品をすぐに届けるという消費者の期待に応えるべく、需要の変化に素早く対応し、製造を大規模にカスタマイズするとともに、リード タイムを最小限に抑える必要があります。高度なテクノロジーを駆使した</a:t>
            </a:r>
            <a:r>
              <a:rPr lang="ja-JP" altLang="en-US" dirty="0">
                <a:ea typeface="Meiryo" panose="020B0604030504040204" pitchFamily="34" charset="-128"/>
              </a:rPr>
              <a:t>スマートマニュファクチャリング</a:t>
            </a:r>
            <a:r>
              <a:rPr lang="ja-jp" dirty="0">
                <a:ea typeface="Meiryo" panose="020B0604030504040204" pitchFamily="34" charset="-128"/>
              </a:rPr>
              <a:t>は、製造をリアルタイムで監視し、問題を予測および防止するとともに、即座に調整を行っています。これにより、効率性と生産性が向上するだけでなく、これまで考えられなかったレベルのカスタマイズとスピードが可能になります。</a:t>
            </a:r>
            <a:endParaRPr lang="en-US" dirty="0">
              <a:ea typeface="Meiryo" panose="020B0604030504040204" pitchFamily="34" charset="-128"/>
              <a:cs typeface="Calibri"/>
            </a:endParaRPr>
          </a:p>
          <a:p>
            <a:pPr rtl="0"/>
            <a:endParaRPr lang="en-US" dirty="0">
              <a:ea typeface="Meiryo" panose="020B0604030504040204" pitchFamily="34" charset="-128"/>
              <a:cs typeface="Calibri"/>
            </a:endParaRPr>
          </a:p>
          <a:p>
            <a:pPr rtl="0"/>
            <a:endParaRPr lang="en-US" b="1" dirty="0">
              <a:ea typeface="Meiryo" panose="020B0604030504040204" pitchFamily="34" charset="-128"/>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10</a:t>
            </a:fld>
            <a:endParaRPr lang="en-US"/>
          </a:p>
        </p:txBody>
      </p:sp>
    </p:spTree>
    <p:extLst>
      <p:ext uri="{BB962C8B-B14F-4D97-AF65-F5344CB8AC3E}">
        <p14:creationId xmlns:p14="http://schemas.microsoft.com/office/powerpoint/2010/main" val="14527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ja-jp" sz="1800" b="1" dirty="0">
                <a:ea typeface="Meiryo" panose="020B0604030504040204" pitchFamily="34" charset="-128"/>
                <a:cs typeface="Calibri"/>
              </a:rPr>
              <a:t>DOODLY</a:t>
            </a:r>
            <a:endParaRPr lang="en-US" sz="1800" b="1" dirty="0">
              <a:ea typeface="Meiryo" panose="020B0604030504040204" pitchFamily="34" charset="-128"/>
            </a:endParaRPr>
          </a:p>
          <a:p>
            <a:pPr rtl="0">
              <a:defRPr/>
            </a:pPr>
            <a:endParaRPr lang="en-US" sz="1800" b="1" dirty="0">
              <a:ea typeface="Meiryo" panose="020B0604030504040204" pitchFamily="34" charset="-128"/>
            </a:endParaRPr>
          </a:p>
          <a:p>
            <a:pPr rtl="0">
              <a:defRPr/>
            </a:pPr>
            <a:r>
              <a:rPr lang="ja-jp" b="1" dirty="0">
                <a:ea typeface="Meiryo" panose="020B0604030504040204" pitchFamily="34" charset="-128"/>
              </a:rPr>
              <a:t>ナレーション/講師の注記:</a:t>
            </a:r>
          </a:p>
          <a:p>
            <a:pPr marL="0" marR="0" rtl="0">
              <a:spcBef>
                <a:spcPts val="0"/>
              </a:spcBef>
              <a:spcAft>
                <a:spcPts val="0"/>
              </a:spcAft>
            </a:pPr>
            <a:r>
              <a:rPr lang="ja-jp" sz="1800" dirty="0">
                <a:solidFill>
                  <a:schemeClr val="tx1"/>
                </a:solidFill>
                <a:effectLst/>
                <a:latin typeface="Meiryo" panose="020B0604030504040204" pitchFamily="34" charset="-128"/>
                <a:ea typeface="Meiryo" panose="020B0604030504040204" pitchFamily="34" charset="-128"/>
                <a:cs typeface="Calibri" panose="020F0502020204030204" pitchFamily="34" charset="0"/>
              </a:rPr>
              <a:t>次に、エンタープライズ リソース プランニング(ERP)について説明します。これは、会社のコア ビジネス業務をすべて統合し、会社を運営するシステムです。これには、会計、製造、営業などが含まれます。 ERP では、すべての物流の追跡、財務状況の監視、および製造に関する要素の提供によって、完全な業務プロセスに透明性がもたらされています。 </a:t>
            </a:r>
            <a:endParaRPr lang="en-US" sz="1800" dirty="0">
              <a:solidFill>
                <a:schemeClr val="tx1"/>
              </a:solidFill>
              <a:effectLst/>
              <a:latin typeface="Meiryo" panose="020B0604030504040204" pitchFamily="34" charset="-128"/>
              <a:ea typeface="Meiryo" panose="020B0604030504040204" pitchFamily="34" charset="-128"/>
              <a:cs typeface="Times New Roman" panose="02020603050405020304" pitchFamily="18" charset="0"/>
            </a:endParaRPr>
          </a:p>
          <a:p>
            <a:pPr marL="0" marR="0" rtl="0">
              <a:spcBef>
                <a:spcPts val="0"/>
              </a:spcBef>
              <a:spcAft>
                <a:spcPts val="0"/>
              </a:spcAft>
            </a:pPr>
            <a:r>
              <a:rPr lang="ja-jp" sz="1800" dirty="0">
                <a:solidFill>
                  <a:schemeClr val="tx1"/>
                </a:solidFill>
                <a:effectLst/>
                <a:latin typeface="Meiryo" panose="020B0604030504040204" pitchFamily="34" charset="-128"/>
                <a:ea typeface="Meiryo" panose="020B0604030504040204" pitchFamily="34" charset="-128"/>
                <a:cs typeface="Calibri" panose="020F0502020204030204" pitchFamily="34" charset="0"/>
              </a:rPr>
              <a:t>ERP システムを使用しない場合、これらのビジネス ユニットはそれぞれ独立して機能し、その部門特有のタスクに最適化されます。  </a:t>
            </a:r>
            <a:endParaRPr lang="en-US" sz="1800" dirty="0">
              <a:solidFill>
                <a:schemeClr val="tx1"/>
              </a:solidFill>
              <a:effectLst/>
              <a:latin typeface="Meiryo" panose="020B0604030504040204" pitchFamily="34" charset="-128"/>
              <a:ea typeface="Meiryo" panose="020B0604030504040204" pitchFamily="34" charset="-128"/>
              <a:cs typeface="Times New Roman" panose="02020603050405020304" pitchFamily="18" charset="0"/>
            </a:endParaRPr>
          </a:p>
          <a:p>
            <a:pPr rtl="0"/>
            <a:endParaRPr lang="en-US" dirty="0">
              <a:solidFill>
                <a:schemeClr val="tx1"/>
              </a:solidFill>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A3DBDDC1-C365-4A03-B93C-D01092F84FE9}" type="slidenum">
              <a:rPr lang="en-US" smtClean="0"/>
              <a:t>11</a:t>
            </a:fld>
            <a:endParaRPr lang="en-US"/>
          </a:p>
        </p:txBody>
      </p:sp>
    </p:spTree>
    <p:extLst>
      <p:ext uri="{BB962C8B-B14F-4D97-AF65-F5344CB8AC3E}">
        <p14:creationId xmlns:p14="http://schemas.microsoft.com/office/powerpoint/2010/main" val="42150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ja-jp" b="1" dirty="0">
                <a:ea typeface="Meiryo" panose="020B0604030504040204" pitchFamily="34" charset="-128"/>
              </a:rPr>
              <a:t>ナレーションの注記:</a:t>
            </a:r>
          </a:p>
          <a:p>
            <a:pPr rtl="0"/>
            <a:r>
              <a:rPr lang="ja-jp" dirty="0">
                <a:effectLst/>
                <a:ea typeface="Meiryo" panose="020B0604030504040204" pitchFamily="34" charset="-128"/>
              </a:rPr>
              <a:t>ERP</a:t>
            </a:r>
            <a:r>
              <a:rPr lang="ja-jp" dirty="0">
                <a:ea typeface="Meiryo" panose="020B0604030504040204" pitchFamily="34" charset="-128"/>
              </a:rPr>
              <a:t>システムは、互いに通信し、共通のデータベースを共有する、さまざまなモジュールやビジネス アプリケーションで構成されています。企業内の</a:t>
            </a:r>
            <a:r>
              <a:rPr lang="ja-jp" dirty="0">
                <a:effectLst/>
                <a:ea typeface="Meiryo" panose="020B0604030504040204" pitchFamily="34" charset="-128"/>
              </a:rPr>
              <a:t>全</a:t>
            </a:r>
            <a:r>
              <a:rPr lang="ja-jp" dirty="0">
                <a:ea typeface="Meiryo" panose="020B0604030504040204" pitchFamily="34" charset="-128"/>
              </a:rPr>
              <a:t>部門の</a:t>
            </a:r>
            <a:r>
              <a:rPr lang="ja-jp" dirty="0">
                <a:effectLst/>
                <a:ea typeface="Meiryo" panose="020B0604030504040204" pitchFamily="34" charset="-128"/>
              </a:rPr>
              <a:t>データが</a:t>
            </a:r>
            <a:r>
              <a:rPr lang="ja-jp" dirty="0">
                <a:ea typeface="Meiryo" panose="020B0604030504040204" pitchFamily="34" charset="-128"/>
              </a:rPr>
              <a:t>システムに</a:t>
            </a:r>
            <a:r>
              <a:rPr lang="ja-jp" dirty="0">
                <a:effectLst/>
                <a:ea typeface="Meiryo" panose="020B0604030504040204" pitchFamily="34" charset="-128"/>
              </a:rPr>
              <a:t>リンク</a:t>
            </a:r>
            <a:r>
              <a:rPr lang="ja-jp" dirty="0">
                <a:ea typeface="Meiryo" panose="020B0604030504040204" pitchFamily="34" charset="-128"/>
              </a:rPr>
              <a:t>されると</a:t>
            </a:r>
            <a:r>
              <a:rPr lang="ja-jp" dirty="0">
                <a:effectLst/>
                <a:ea typeface="Meiryo" panose="020B0604030504040204" pitchFamily="34" charset="-128"/>
              </a:rPr>
              <a:t>、</a:t>
            </a:r>
            <a:r>
              <a:rPr lang="ja-jp" dirty="0">
                <a:ea typeface="Meiryo" panose="020B0604030504040204" pitchFamily="34" charset="-128"/>
              </a:rPr>
              <a:t>すべてのデータが</a:t>
            </a:r>
            <a:r>
              <a:rPr lang="ja-jp" dirty="0">
                <a:effectLst/>
                <a:ea typeface="Meiryo" panose="020B0604030504040204" pitchFamily="34" charset="-128"/>
              </a:rPr>
              <a:t>サーバに収集され、</a:t>
            </a:r>
            <a:r>
              <a:rPr lang="ja-jp" dirty="0">
                <a:ea typeface="Meiryo" panose="020B0604030504040204" pitchFamily="34" charset="-128"/>
              </a:rPr>
              <a:t>従業員はインターネット接続を介して、どこからでも使用できます。 このデータにより、チャート、グラフ</a:t>
            </a:r>
            <a:r>
              <a:rPr lang="ja-jp" dirty="0">
                <a:effectLst/>
                <a:ea typeface="Meiryo" panose="020B0604030504040204" pitchFamily="34" charset="-128"/>
              </a:rPr>
              <a:t>、</a:t>
            </a:r>
            <a:r>
              <a:rPr lang="ja-jp" dirty="0">
                <a:ea typeface="Meiryo" panose="020B0604030504040204" pitchFamily="34" charset="-128"/>
              </a:rPr>
              <a:t>カスタマイズされた重要業績評価指標</a:t>
            </a:r>
            <a:r>
              <a:rPr lang="ja-jp" dirty="0">
                <a:effectLst/>
                <a:ea typeface="Meiryo" panose="020B0604030504040204" pitchFamily="34" charset="-128"/>
              </a:rPr>
              <a:t>、および</a:t>
            </a:r>
            <a:r>
              <a:rPr lang="ja-jp" dirty="0">
                <a:ea typeface="Meiryo" panose="020B0604030504040204" pitchFamily="34" charset="-128"/>
              </a:rPr>
              <a:t>その他のビジュアルを含むレポートが生成され、さまざまな</a:t>
            </a:r>
            <a:r>
              <a:rPr lang="ja-jp" dirty="0">
                <a:effectLst/>
                <a:ea typeface="Meiryo" panose="020B0604030504040204" pitchFamily="34" charset="-128"/>
              </a:rPr>
              <a:t>ビジネス</a:t>
            </a:r>
            <a:r>
              <a:rPr lang="ja-jp" dirty="0">
                <a:ea typeface="Meiryo" panose="020B0604030504040204" pitchFamily="34" charset="-128"/>
              </a:rPr>
              <a:t>部門のパフォーマンスを評価することが可能になります</a:t>
            </a:r>
            <a:r>
              <a:rPr lang="ja-jp" dirty="0">
                <a:effectLst/>
                <a:ea typeface="Meiryo" panose="020B0604030504040204" pitchFamily="34" charset="-128"/>
              </a:rPr>
              <a:t>。 </a:t>
            </a:r>
            <a:endParaRPr lang="en-US" sz="1200" dirty="0">
              <a:solidFill>
                <a:schemeClr val="tx1"/>
              </a:solidFill>
              <a:effectLst/>
              <a:latin typeface="Meiryo" panose="020B0604030504040204" pitchFamily="34" charset="-128"/>
              <a:ea typeface="Meiryo" panose="020B0604030504040204" pitchFamily="34" charset="-128"/>
              <a:cs typeface="Calibri"/>
            </a:endParaRPr>
          </a:p>
          <a:p>
            <a:pPr marL="0" marR="0" rtl="0">
              <a:spcBef>
                <a:spcPts val="0"/>
              </a:spcBef>
              <a:spcAft>
                <a:spcPts val="0"/>
              </a:spcAft>
            </a:pPr>
            <a:r>
              <a:rPr lang="ja-jp" sz="1200" dirty="0">
                <a:solidFill>
                  <a:schemeClr val="tx1"/>
                </a:solidFill>
                <a:effectLst/>
                <a:latin typeface="Meiryo" panose="020B0604030504040204" pitchFamily="34" charset="-128"/>
                <a:ea typeface="Meiryo" panose="020B0604030504040204" pitchFamily="34" charset="-128"/>
                <a:cs typeface="Calibri"/>
              </a:rPr>
              <a:t> </a:t>
            </a:r>
          </a:p>
          <a:p>
            <a:pPr rtl="0"/>
            <a:r>
              <a:rPr lang="ja-jp" sz="1200" dirty="0">
                <a:solidFill>
                  <a:schemeClr val="tx1"/>
                </a:solidFill>
                <a:effectLst/>
                <a:latin typeface="Meiryo" panose="020B0604030504040204" pitchFamily="34" charset="-128"/>
                <a:ea typeface="Meiryo" panose="020B0604030504040204" pitchFamily="34" charset="-128"/>
                <a:cs typeface="Calibri"/>
              </a:rPr>
              <a:t>ERP のタイプとして、オンプレミス、クラウドベース、ハイブリッド、オープンソースがあります。オンプレミス ERP はコンピュータ上にホストされ、現場で維持されます。セキュリティ、メンテナンス、アップグレードなどは会社が責任を負います。</a:t>
            </a:r>
            <a:r>
              <a:rPr lang="ja-jp" dirty="0">
                <a:latin typeface="Meiryo" panose="020B0604030504040204" pitchFamily="34" charset="-128"/>
                <a:ea typeface="Meiryo" panose="020B0604030504040204" pitchFamily="34" charset="-128"/>
                <a:cs typeface="Calibri"/>
              </a:rPr>
              <a:t> </a:t>
            </a:r>
            <a:endParaRPr lang="en-US" sz="1200" dirty="0">
              <a:solidFill>
                <a:schemeClr val="tx1"/>
              </a:solidFill>
              <a:effectLst/>
              <a:latin typeface="Meiryo" panose="020B0604030504040204" pitchFamily="34" charset="-128"/>
              <a:ea typeface="Meiryo" panose="020B0604030504040204" pitchFamily="34" charset="-128"/>
              <a:cs typeface="Times New Roman" panose="02020603050405020304" pitchFamily="18" charset="0"/>
            </a:endParaRPr>
          </a:p>
          <a:p>
            <a:pPr marL="0" marR="0" rtl="0">
              <a:spcBef>
                <a:spcPts val="0"/>
              </a:spcBef>
              <a:spcAft>
                <a:spcPts val="0"/>
              </a:spcAft>
            </a:pPr>
            <a:r>
              <a:rPr lang="ja-jp" sz="1200" dirty="0">
                <a:solidFill>
                  <a:schemeClr val="tx1"/>
                </a:solidFill>
                <a:effectLst/>
                <a:latin typeface="Meiryo" panose="020B0604030504040204" pitchFamily="34" charset="-128"/>
                <a:ea typeface="Meiryo" panose="020B0604030504040204" pitchFamily="34" charset="-128"/>
                <a:cs typeface="Calibri"/>
              </a:rPr>
              <a:t>クラウドベースの ERP はリモート サーバ上で実行され、サード パーティによって管理されます。 </a:t>
            </a:r>
          </a:p>
          <a:p>
            <a:pPr marL="0" marR="0" rtl="0">
              <a:spcBef>
                <a:spcPts val="0"/>
              </a:spcBef>
              <a:spcAft>
                <a:spcPts val="0"/>
              </a:spcAft>
            </a:pPr>
            <a:r>
              <a:rPr lang="ja-jp" sz="1200" dirty="0">
                <a:solidFill>
                  <a:schemeClr val="tx1"/>
                </a:solidFill>
                <a:effectLst/>
                <a:latin typeface="Meiryo" panose="020B0604030504040204" pitchFamily="34" charset="-128"/>
                <a:ea typeface="Meiryo" panose="020B0604030504040204" pitchFamily="34" charset="-128"/>
                <a:cs typeface="Calibri"/>
              </a:rPr>
              <a:t>ハイブリッド ERP は、企業が ERP を本社で維持し、クラウドを用いて地域オフィスのすべてのデータを収集する 2 階層システムです。 </a:t>
            </a:r>
          </a:p>
          <a:p>
            <a:pPr marL="0" marR="0" rtl="0">
              <a:spcBef>
                <a:spcPts val="0"/>
              </a:spcBef>
              <a:spcAft>
                <a:spcPts val="0"/>
              </a:spcAft>
            </a:pPr>
            <a:r>
              <a:rPr lang="ja-jp" sz="1200" dirty="0">
                <a:solidFill>
                  <a:schemeClr val="tx1"/>
                </a:solidFill>
                <a:effectLst/>
                <a:latin typeface="Meiryo" panose="020B0604030504040204" pitchFamily="34" charset="-128"/>
                <a:ea typeface="Meiryo" panose="020B0604030504040204" pitchFamily="34" charset="-128"/>
                <a:cs typeface="Calibri"/>
              </a:rPr>
              <a:t>オープンソース ERP は中小企業向けのオプションです。このタイプでは、ソフトウェアを無料でダウンロードできますが、クラウド アクセスの年間料金が請求されます。 </a:t>
            </a:r>
          </a:p>
          <a:p>
            <a:pPr rtl="0"/>
            <a:endParaRPr 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12</a:t>
            </a:fld>
            <a:endParaRPr lang="en-US"/>
          </a:p>
        </p:txBody>
      </p:sp>
    </p:spTree>
    <p:extLst>
      <p:ext uri="{BB962C8B-B14F-4D97-AF65-F5344CB8AC3E}">
        <p14:creationId xmlns:p14="http://schemas.microsoft.com/office/powerpoint/2010/main" val="4001232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dirty="0">
                <a:ea typeface="Meiryo" panose="020B0604030504040204" pitchFamily="34" charset="-128"/>
                <a:cs typeface="Calibri"/>
              </a:rPr>
              <a:t>正解: D</a:t>
            </a:r>
          </a:p>
          <a:p>
            <a:pPr rtl="0"/>
            <a:r>
              <a:rPr lang="ja-jp" dirty="0">
                <a:ea typeface="Meiryo" panose="020B0604030504040204" pitchFamily="34" charset="-128"/>
                <a:cs typeface="Calibri"/>
              </a:rPr>
              <a:t>ERP (エンタープライズ リソース プランニング)</a:t>
            </a:r>
            <a:r>
              <a:rPr lang="ja-jp" dirty="0">
                <a:ea typeface="Meiryo" panose="020B0604030504040204" pitchFamily="34" charset="-128"/>
              </a:rPr>
              <a:t>は、会社のすべてのコア業務プロセスを、1 つのシステムに統合するシステムです。これには、会計、製造、営業などが含まれます。 </a:t>
            </a:r>
            <a:endParaRPr lang="en-US" dirty="0">
              <a:ea typeface="Meiryo" panose="020B0604030504040204" pitchFamily="34" charset="-128"/>
              <a:cs typeface="Calibri"/>
            </a:endParaRPr>
          </a:p>
          <a:p>
            <a:pPr rtl="0"/>
            <a:endParaRPr 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13</a:t>
            </a:fld>
            <a:endParaRPr lang="en-US"/>
          </a:p>
        </p:txBody>
      </p:sp>
    </p:spTree>
    <p:extLst>
      <p:ext uri="{BB962C8B-B14F-4D97-AF65-F5344CB8AC3E}">
        <p14:creationId xmlns:p14="http://schemas.microsoft.com/office/powerpoint/2010/main" val="28438570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sz="1200" b="1" i="0" u="none" strike="noStrike" kern="1200" cap="none" spc="0" normalizeH="0" noProof="0" dirty="0">
                <a:ln>
                  <a:noFill/>
                </a:ln>
                <a:solidFill>
                  <a:prstClr val="black"/>
                </a:solidFill>
                <a:effectLst/>
                <a:uLnTx/>
                <a:uFillTx/>
                <a:latin typeface="Calibri" panose="020F0502020204030204"/>
                <a:ea typeface="Meiryo" panose="020B0604030504040204" pitchFamily="34" charset="-128"/>
                <a:cs typeface="+mn-cs"/>
              </a:rPr>
              <a:t>ナレーション/講師の注記: </a:t>
            </a:r>
            <a:endParaRPr kumimoji="0" lang="en-US" sz="1200" b="0" i="0" u="none" strike="noStrike" kern="1200" cap="none" spc="0" normalizeH="0" baseline="0" noProof="0" dirty="0">
              <a:ln>
                <a:noFill/>
              </a:ln>
              <a:solidFill>
                <a:prstClr val="black"/>
              </a:solidFill>
              <a:effectLst/>
              <a:uLnTx/>
              <a:uFillTx/>
              <a:latin typeface="Calibri" panose="020F0502020204030204"/>
              <a:ea typeface="Meiryo" panose="020B0604030504040204" pitchFamily="34" charset="-128"/>
              <a:cs typeface="+mn-cs"/>
            </a:endParaRPr>
          </a:p>
          <a:p>
            <a:pPr rtl="0">
              <a:defRPr/>
            </a:pPr>
            <a:r>
              <a:rPr lang="ja-jp" sz="1800" b="0" i="0" u="none" strike="noStrike" kern="1200" cap="none" spc="0" normalizeH="0" noProof="0" dirty="0">
                <a:ln>
                  <a:noFill/>
                </a:ln>
                <a:solidFill>
                  <a:prstClr val="black"/>
                </a:solidFill>
                <a:effectLst/>
                <a:uLnTx/>
                <a:uFillTx/>
                <a:latin typeface="Meiryo" panose="020B0604030504040204" pitchFamily="34" charset="-128"/>
                <a:ea typeface="Meiryo" panose="020B0604030504040204" pitchFamily="34" charset="-128"/>
                <a:cs typeface="Calibri"/>
              </a:rPr>
              <a:t>次に、インダストリー 4.0 が雇用に及ぼす影響について、いくつかの例を見てみましょう。</a:t>
            </a:r>
            <a:r>
              <a:rPr lang="ja-jp" sz="1800" dirty="0">
                <a:solidFill>
                  <a:prstClr val="black"/>
                </a:solidFill>
                <a:latin typeface="Meiryo" panose="020B0604030504040204" pitchFamily="34" charset="-128"/>
                <a:ea typeface="Meiryo" panose="020B0604030504040204" pitchFamily="34" charset="-128"/>
                <a:cs typeface="Calibri"/>
              </a:rPr>
              <a:t> </a:t>
            </a:r>
            <a:endParaRPr lang="en-US" sz="18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Calibri"/>
            </a:endParaRPr>
          </a:p>
          <a:p>
            <a:pPr rtl="0">
              <a:defRPr/>
            </a:pPr>
            <a:r>
              <a:rPr lang="ja-jp" sz="1800" b="0" i="0" u="none" strike="noStrike" kern="1200" cap="none" spc="0" normalizeH="0" noProof="0" dirty="0">
                <a:ln>
                  <a:noFill/>
                </a:ln>
                <a:solidFill>
                  <a:prstClr val="black"/>
                </a:solidFill>
                <a:effectLst/>
                <a:uLnTx/>
                <a:uFillTx/>
                <a:latin typeface="Meiryo" panose="020B0604030504040204" pitchFamily="34" charset="-128"/>
                <a:ea typeface="Meiryo" panose="020B0604030504040204" pitchFamily="34" charset="-128"/>
                <a:cs typeface="Calibri"/>
              </a:rPr>
              <a:t>McKinsey Global Institute が実施した調査によると、2030 年までに世界全体で </a:t>
            </a:r>
            <a:r>
              <a:rPr lang="ja-jp" sz="1800" dirty="0">
                <a:solidFill>
                  <a:prstClr val="black"/>
                </a:solidFill>
                <a:latin typeface="Meiryo" panose="020B0604030504040204" pitchFamily="34" charset="-128"/>
                <a:ea typeface="Meiryo" panose="020B0604030504040204" pitchFamily="34" charset="-128"/>
                <a:cs typeface="Calibri"/>
              </a:rPr>
              <a:t>2 億5,000 万</a:t>
            </a:r>
            <a:r>
              <a:rPr lang="ja-jp" sz="1800" b="0" i="0" u="none" strike="noStrike" kern="1200" cap="none" spc="0" normalizeH="0" noProof="0" dirty="0">
                <a:ln>
                  <a:noFill/>
                </a:ln>
                <a:solidFill>
                  <a:prstClr val="black"/>
                </a:solidFill>
                <a:effectLst/>
                <a:uLnTx/>
                <a:uFillTx/>
                <a:latin typeface="Meiryo" panose="020B0604030504040204" pitchFamily="34" charset="-128"/>
                <a:ea typeface="Meiryo" panose="020B0604030504040204" pitchFamily="34" charset="-128"/>
                <a:cs typeface="Calibri"/>
              </a:rPr>
              <a:t> ～ </a:t>
            </a:r>
            <a:r>
              <a:rPr lang="ja-jp" sz="1800" dirty="0">
                <a:solidFill>
                  <a:prstClr val="black"/>
                </a:solidFill>
                <a:latin typeface="Meiryo" panose="020B0604030504040204" pitchFamily="34" charset="-128"/>
                <a:ea typeface="Meiryo" panose="020B0604030504040204" pitchFamily="34" charset="-128"/>
                <a:cs typeface="Calibri"/>
              </a:rPr>
              <a:t>2 億 8,000 万</a:t>
            </a:r>
            <a:r>
              <a:rPr lang="ja-jp" sz="1800" b="0" i="0" u="none" strike="noStrike" kern="1200" cap="none" spc="0" normalizeH="0" noProof="0" dirty="0">
                <a:ln>
                  <a:noFill/>
                </a:ln>
                <a:solidFill>
                  <a:prstClr val="black"/>
                </a:solidFill>
                <a:effectLst/>
                <a:uLnTx/>
                <a:uFillTx/>
                <a:latin typeface="Meiryo" panose="020B0604030504040204" pitchFamily="34" charset="-128"/>
                <a:ea typeface="Meiryo" panose="020B0604030504040204" pitchFamily="34" charset="-128"/>
                <a:cs typeface="Calibri"/>
              </a:rPr>
              <a:t>人分の新規雇用が創出され、8 億人分の雇用が置き換えられると予測されています。またこの調査では、インダストリー 4.0 による世界的な経済効果は、2025 年の時点で 3.7 兆ドルに上る可能性があると判明しました。</a:t>
            </a:r>
            <a:r>
              <a:rPr lang="ja-jp" sz="1800" dirty="0">
                <a:solidFill>
                  <a:prstClr val="black"/>
                </a:solidFill>
                <a:latin typeface="Meiryo" panose="020B0604030504040204" pitchFamily="34" charset="-128"/>
                <a:ea typeface="Meiryo" panose="020B0604030504040204" pitchFamily="34" charset="-128"/>
                <a:cs typeface="Calibri"/>
              </a:rPr>
              <a:t> </a:t>
            </a:r>
            <a:endParaRPr kumimoji="0" lang="en-US" sz="18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Calibri"/>
            </a:endParaRPr>
          </a:p>
          <a:p>
            <a:pPr rtl="0">
              <a:defRPr/>
            </a:pPr>
            <a:r>
              <a:rPr lang="ja-jp" sz="1800" b="0" i="0" u="none" strike="noStrike" kern="1200" cap="none" spc="0" normalizeH="0" noProof="0" dirty="0">
                <a:ln>
                  <a:noFill/>
                </a:ln>
                <a:solidFill>
                  <a:prstClr val="black"/>
                </a:solidFill>
                <a:effectLst/>
                <a:uLnTx/>
                <a:uFillTx/>
                <a:latin typeface="Meiryo" panose="020B0604030504040204" pitchFamily="34" charset="-128"/>
                <a:ea typeface="Meiryo" panose="020B0604030504040204" pitchFamily="34" charset="-128"/>
                <a:cs typeface="Calibri"/>
              </a:rPr>
              <a:t>世界経済フォーラムによる調査では、創出される新規雇用はさらに多く、</a:t>
            </a:r>
            <a:r>
              <a:rPr lang="ja-jp" sz="1800" dirty="0">
                <a:solidFill>
                  <a:prstClr val="black"/>
                </a:solidFill>
                <a:latin typeface="Meiryo" panose="020B0604030504040204" pitchFamily="34" charset="-128"/>
                <a:ea typeface="Meiryo" panose="020B0604030504040204" pitchFamily="34" charset="-128"/>
                <a:cs typeface="Calibri"/>
              </a:rPr>
              <a:t>2025</a:t>
            </a:r>
            <a:r>
              <a:rPr lang="ja-jp" sz="1800" b="0" i="0" u="none" strike="noStrike" kern="1200" cap="none" spc="0" normalizeH="0" noProof="0" dirty="0">
                <a:ln>
                  <a:noFill/>
                </a:ln>
                <a:solidFill>
                  <a:prstClr val="black"/>
                </a:solidFill>
                <a:effectLst/>
                <a:uLnTx/>
                <a:uFillTx/>
                <a:latin typeface="Meiryo" panose="020B0604030504040204" pitchFamily="34" charset="-128"/>
                <a:ea typeface="Meiryo" panose="020B0604030504040204" pitchFamily="34" charset="-128"/>
                <a:cs typeface="Calibri"/>
              </a:rPr>
              <a:t> 年までに世界全体で </a:t>
            </a:r>
            <a:r>
              <a:rPr lang="ja-jp" sz="1800" dirty="0">
                <a:solidFill>
                  <a:prstClr val="black"/>
                </a:solidFill>
                <a:latin typeface="Meiryo" panose="020B0604030504040204" pitchFamily="34" charset="-128"/>
                <a:ea typeface="Meiryo" panose="020B0604030504040204" pitchFamily="34" charset="-128"/>
                <a:cs typeface="Calibri"/>
              </a:rPr>
              <a:t>9,700 万</a:t>
            </a:r>
            <a:r>
              <a:rPr lang="ja-jp" sz="1800" b="0" i="0" u="none" strike="noStrike" kern="1200" cap="none" spc="0" normalizeH="0" noProof="0" dirty="0">
                <a:ln>
                  <a:noFill/>
                </a:ln>
                <a:solidFill>
                  <a:prstClr val="black"/>
                </a:solidFill>
                <a:effectLst/>
                <a:uLnTx/>
                <a:uFillTx/>
                <a:latin typeface="Meiryo" panose="020B0604030504040204" pitchFamily="34" charset="-128"/>
                <a:ea typeface="Meiryo" panose="020B0604030504040204" pitchFamily="34" charset="-128"/>
                <a:cs typeface="Calibri"/>
              </a:rPr>
              <a:t>人分に上ると予測されている一方、置き換えられる雇用はより少なく、2025 年までに 8,500 万人分だとされています。</a:t>
            </a:r>
            <a:r>
              <a:rPr lang="ja-jp" sz="1800" dirty="0">
                <a:solidFill>
                  <a:prstClr val="black"/>
                </a:solidFill>
                <a:latin typeface="Meiryo" panose="020B0604030504040204" pitchFamily="34" charset="-128"/>
                <a:ea typeface="Meiryo" panose="020B0604030504040204" pitchFamily="34" charset="-128"/>
                <a:cs typeface="Calibri"/>
              </a:rPr>
              <a:t> </a:t>
            </a:r>
            <a:endParaRPr kumimoji="0" lang="en-US" sz="18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sz="1800" b="0" i="0" u="none" strike="noStrike" kern="1200" cap="none" spc="0" normalizeH="0" noProof="0" dirty="0">
                <a:ln>
                  <a:noFill/>
                </a:ln>
                <a:solidFill>
                  <a:prstClr val="black"/>
                </a:solidFill>
                <a:effectLst/>
                <a:uLnTx/>
                <a:uFillTx/>
                <a:latin typeface="Meiryo" panose="020B0604030504040204" pitchFamily="34" charset="-128"/>
                <a:ea typeface="Meiryo" panose="020B0604030504040204" pitchFamily="34" charset="-128"/>
                <a:cs typeface="Calibri"/>
              </a:rPr>
              <a:t>最後に、国際労働機関(ILO)の調査では、2030 年までに世界全体で 2 億人の新規雇用が創出されると予測されている一方、置き換えられる雇用については McKinsey による調査と同じく、2030 年までに 8 億人分に上ると予測されています。 </a:t>
            </a:r>
            <a:endParaRPr kumimoji="0" lang="en-US" sz="18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eiryo" panose="020B0604030504040204" pitchFamily="34" charset="-128"/>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sz="1200" b="0" i="0" u="none" strike="noStrike" kern="1200" cap="none" spc="0" normalizeH="0" noProof="0" dirty="0">
                <a:ln>
                  <a:noFill/>
                </a:ln>
                <a:solidFill>
                  <a:prstClr val="black"/>
                </a:solidFill>
                <a:effectLst/>
                <a:uLnTx/>
                <a:uFillTx/>
                <a:latin typeface="Calibri" panose="020F0502020204030204"/>
                <a:ea typeface="Meiryo" panose="020B0604030504040204" pitchFamily="34" charset="-128"/>
                <a:cs typeface="Calibri"/>
              </a:rPr>
              <a:t>スライド 20 のクイズ問題のナレーションに、これらの事実を含める必要があります </a:t>
            </a:r>
            <a:endParaRPr kumimoji="0" lang="en-US" sz="1200" b="0" i="0" u="none" strike="noStrike" kern="1200" cap="none" spc="0" normalizeH="0" baseline="0" noProof="0" dirty="0">
              <a:ln>
                <a:noFill/>
              </a:ln>
              <a:solidFill>
                <a:prstClr val="black"/>
              </a:solidFill>
              <a:effectLst/>
              <a:uLnTx/>
              <a:uFillTx/>
              <a:latin typeface="Calibri" panose="020F0502020204030204"/>
              <a:ea typeface="Meiryo" panose="020B0604030504040204" pitchFamily="34" charset="-128"/>
              <a:cs typeface="+mn-cs"/>
            </a:endParaRPr>
          </a:p>
          <a:p>
            <a:pPr rtl="0">
              <a:defRPr/>
            </a:pPr>
            <a:endParaRPr lang="en-US" dirty="0">
              <a:solidFill>
                <a:prstClr val="black"/>
              </a:solidFill>
              <a:ea typeface="Meiryo" panose="020B0604030504040204" pitchFamily="34" charset="-128"/>
            </a:endParaRPr>
          </a:p>
          <a:p>
            <a:pPr rtl="0">
              <a:defRPr/>
            </a:pPr>
            <a:r>
              <a:rPr lang="ja-jp" dirty="0">
                <a:solidFill>
                  <a:prstClr val="black"/>
                </a:solidFill>
                <a:ea typeface="Meiryo" panose="020B0604030504040204" pitchFamily="34" charset="-128"/>
                <a:cs typeface="Calibri"/>
              </a:rPr>
              <a:t>出典: </a:t>
            </a:r>
          </a:p>
          <a:p>
            <a:pPr rtl="0">
              <a:defRPr/>
            </a:pPr>
            <a:r>
              <a:rPr lang="ja-jp" dirty="0">
                <a:solidFill>
                  <a:prstClr val="black"/>
                </a:solidFill>
                <a:ea typeface="Meiryo" panose="020B0604030504040204" pitchFamily="34" charset="-128"/>
                <a:hlinkClick r:id="rId3">
                  <a:extLst>
                    <a:ext uri="{A12FA001-AC4F-418D-AE19-62706E023703}">
                      <ahyp:hlinkClr xmlns:ahyp="http://schemas.microsoft.com/office/drawing/2018/hyperlinkcolor" val="tx"/>
                    </a:ext>
                  </a:extLst>
                </a:hlinkClick>
              </a:rPr>
              <a:t>12 Current AI Trends &amp; Predictions for 2022/2023 According to Experts - Financesonline.com</a:t>
            </a:r>
            <a:endParaRPr lang="en-US" dirty="0">
              <a:ea typeface="Meiryo" panose="020B0604030504040204" pitchFamily="34" charset="-128"/>
            </a:endParaRPr>
          </a:p>
          <a:p>
            <a:pPr rtl="0">
              <a:defRPr/>
            </a:pPr>
            <a:endParaRPr lang="en-US" dirty="0">
              <a:solidFill>
                <a:prstClr val="black"/>
              </a:solidFill>
              <a:ea typeface="Meiryo" panose="020B0604030504040204" pitchFamily="34" charset="-128"/>
            </a:endParaRPr>
          </a:p>
          <a:p>
            <a:pPr rtl="0">
              <a:defRPr/>
            </a:pPr>
            <a:r>
              <a:rPr lang="ja-jp" dirty="0">
                <a:solidFill>
                  <a:prstClr val="black"/>
                </a:solidFill>
                <a:ea typeface="Meiryo" panose="020B0604030504040204" pitchFamily="34" charset="-128"/>
                <a:hlinkClick r:id="rId4">
                  <a:extLst>
                    <a:ext uri="{A12FA001-AC4F-418D-AE19-62706E023703}">
                      <ahyp:hlinkClr xmlns:ahyp="http://schemas.microsoft.com/office/drawing/2018/hyperlinkcolor" val="tx"/>
                    </a:ext>
                  </a:extLst>
                </a:hlinkClick>
              </a:rPr>
              <a:t>What the future of work will mean for jobs, skills, and wages: Jobs lost, jobs gained | McKinsey</a:t>
            </a:r>
            <a:endParaRPr lang="en-US" dirty="0">
              <a:ea typeface="Meiryo" panose="020B0604030504040204" pitchFamily="34" charset="-128"/>
            </a:endParaRPr>
          </a:p>
          <a:p>
            <a:pPr rtl="0">
              <a:defRPr/>
            </a:pPr>
            <a:endParaRPr lang="en-US" dirty="0">
              <a:solidFill>
                <a:srgbClr val="000000"/>
              </a:solidFill>
              <a:latin typeface="Meiryo" panose="020B0604030504040204" pitchFamily="34" charset="-128"/>
              <a:ea typeface="Meiryo" panose="020B0604030504040204" pitchFamily="34" charset="-128"/>
              <a:cs typeface="Calibri"/>
            </a:endParaRPr>
          </a:p>
          <a:p>
            <a:pPr rtl="0">
              <a:defRPr/>
            </a:pPr>
            <a:r>
              <a:rPr lang="ja-jp" dirty="0">
                <a:ea typeface="Meiryo" panose="020B0604030504040204" pitchFamily="34" charset="-128"/>
                <a:hlinkClick r:id="rId5"/>
              </a:rPr>
              <a:t>Generative AI and Jobs: A global analysis of potential effects on job quantity and quality (ilo.org)</a:t>
            </a:r>
            <a:endParaRPr lang="en-US" dirty="0">
              <a:ea typeface="Meiryo" panose="020B0604030504040204" pitchFamily="34" charset="-128"/>
            </a:endParaRPr>
          </a:p>
          <a:p>
            <a:pPr rtl="0">
              <a:defRPr/>
            </a:pPr>
            <a:endParaRPr lang="en-US" dirty="0">
              <a:ea typeface="Meiryo" panose="020B0604030504040204" pitchFamily="34" charset="-128"/>
              <a:cs typeface="Calibri" panose="020F0502020204030204"/>
            </a:endParaRPr>
          </a:p>
          <a:p>
            <a:pPr rtl="0">
              <a:defRPr/>
            </a:pPr>
            <a:endParaRPr lang="en-US" dirty="0">
              <a:ea typeface="Meiryo" panose="020B0604030504040204" pitchFamily="34" charset="-128"/>
              <a:cs typeface="Calibri" panose="020F0502020204030204"/>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14</a:t>
            </a:fld>
            <a:endParaRPr lang="en-US"/>
          </a:p>
        </p:txBody>
      </p:sp>
    </p:spTree>
    <p:extLst>
      <p:ext uri="{BB962C8B-B14F-4D97-AF65-F5344CB8AC3E}">
        <p14:creationId xmlns:p14="http://schemas.microsoft.com/office/powerpoint/2010/main" val="881190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sz="1200" b="0" i="0" u="none" strike="noStrike" kern="1200" cap="none" spc="0" normalizeH="0" noProof="0" dirty="0">
                <a:ln>
                  <a:noFill/>
                </a:ln>
                <a:solidFill>
                  <a:prstClr val="black"/>
                </a:solidFill>
                <a:effectLst/>
                <a:uLnTx/>
                <a:uFillTx/>
                <a:latin typeface="Calibri" panose="020F0502020204030204"/>
                <a:ea typeface="Meiryo" panose="020B0604030504040204" pitchFamily="34" charset="-128"/>
                <a:cs typeface="+mn-cs"/>
                <a:hlinkClick r:id="rId3"/>
              </a:rPr>
              <a:t>mgi-jobs-lost-jobs-gained-executive-summary-december-6-2017.pdf (mckinsey.com)</a:t>
            </a:r>
            <a:endParaRPr kumimoji="0" lang="en-US" sz="1200" b="0" i="0" u="none" strike="noStrike" kern="1200" cap="none" spc="0" normalizeH="0" baseline="0" noProof="0" dirty="0">
              <a:ln>
                <a:noFill/>
              </a:ln>
              <a:solidFill>
                <a:prstClr val="black"/>
              </a:solidFill>
              <a:effectLst/>
              <a:uLnTx/>
              <a:uFillTx/>
              <a:latin typeface="Calibri" panose="020F0502020204030204"/>
              <a:ea typeface="Meiryo" panose="020B060403050404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sz="1200" b="1" i="0" u="none" strike="noStrike" kern="1200" cap="none" spc="0" normalizeH="0" noProof="0" dirty="0">
                <a:ln>
                  <a:noFill/>
                </a:ln>
                <a:solidFill>
                  <a:prstClr val="black"/>
                </a:solidFill>
                <a:effectLst/>
                <a:uLnTx/>
                <a:uFillTx/>
                <a:latin typeface="Meiryo" panose="020B0604030504040204" pitchFamily="34" charset="-128"/>
                <a:ea typeface="Meiryo" panose="020B0604030504040204" pitchFamily="34" charset="-128"/>
                <a:cs typeface="Calibri"/>
              </a:rPr>
              <a:t>DOODLY ビデオ</a:t>
            </a:r>
            <a:endParaRPr kumimoji="0" 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sz="1200" b="1" i="0" u="none" strike="noStrike" kern="1200" cap="none" spc="0" normalizeH="0" noProof="0" dirty="0">
                <a:ln>
                  <a:noFill/>
                </a:ln>
                <a:solidFill>
                  <a:prstClr val="black"/>
                </a:solidFill>
                <a:effectLst/>
                <a:uLnTx/>
                <a:uFillTx/>
                <a:latin typeface="Calibri" panose="020F0502020204030204"/>
                <a:ea typeface="Meiryo" panose="020B0604030504040204" pitchFamily="34" charset="-128"/>
                <a:cs typeface="+mn-cs"/>
              </a:rPr>
              <a:t>ナレーション/講師の注記:</a:t>
            </a:r>
            <a:endParaRPr kumimoji="0" lang="en-US" sz="1200" b="1" i="0" u="none" strike="noStrike" kern="1200" cap="none" spc="0" normalizeH="0" baseline="0" noProof="0" dirty="0">
              <a:ln>
                <a:noFill/>
              </a:ln>
              <a:solidFill>
                <a:prstClr val="black"/>
              </a:solidFill>
              <a:effectLst/>
              <a:uLnTx/>
              <a:uFillTx/>
              <a:latin typeface="Calibri" panose="020F0502020204030204"/>
              <a:ea typeface="Meiryo" panose="020B0604030504040204" pitchFamily="34" charset="-128"/>
              <a:cs typeface="Calibri"/>
            </a:endParaRPr>
          </a:p>
          <a:p>
            <a:pPr rtl="0">
              <a:defRPr/>
            </a:pPr>
            <a:r>
              <a:rPr lang="ja-jp" dirty="0">
                <a:ea typeface="Meiryo" panose="020B0604030504040204" pitchFamily="34" charset="-128"/>
              </a:rPr>
              <a:t>インダストリー 4.0 というダイナミックな時代においては、フォークリフトのオペレータ、トラックの運転手、溶接工、組立ラインの作業員といったルーチンかつ予測可能な製造関係の仕事が、置き換えられるリスクに直面しています。この情報の出典は、McKinsey Global Institute が 2017 年 12 月に発表したエグゼクティブ サマリ、『Jobs Lost, Jobs Gased: Workforce Transitions in a time of a Automation』です。 </a:t>
            </a:r>
            <a:endParaRPr lang="en-US" dirty="0">
              <a:ea typeface="Meiryo" panose="020B0604030504040204" pitchFamily="34" charset="-128"/>
              <a:cs typeface="Calibri"/>
            </a:endParaRPr>
          </a:p>
          <a:p>
            <a:pPr marL="0" marR="0" lvl="0" indent="0" algn="l" defTabSz="914400" rtl="0">
              <a:lnSpc>
                <a:spcPct val="100000"/>
              </a:lnSpc>
              <a:spcBef>
                <a:spcPts val="0"/>
              </a:spcBef>
              <a:spcAft>
                <a:spcPts val="0"/>
              </a:spcAft>
              <a:buClrTx/>
              <a:buSzTx/>
              <a:buFontTx/>
              <a:buNone/>
              <a:tabLst/>
              <a:defRPr/>
            </a:pPr>
            <a:endParaRPr lang="en-US" dirty="0">
              <a:ea typeface="Meiryo" panose="020B0604030504040204" pitchFamily="34" charset="-128"/>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15</a:t>
            </a:fld>
            <a:endParaRPr lang="en-US"/>
          </a:p>
        </p:txBody>
      </p:sp>
    </p:spTree>
    <p:extLst>
      <p:ext uri="{BB962C8B-B14F-4D97-AF65-F5344CB8AC3E}">
        <p14:creationId xmlns:p14="http://schemas.microsoft.com/office/powerpoint/2010/main" val="969257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sz="1200" b="1" i="0" u="none" strike="noStrike" kern="1200" cap="none" spc="0" normalizeH="0" noProof="0" dirty="0">
                <a:ln>
                  <a:noFill/>
                </a:ln>
                <a:solidFill>
                  <a:prstClr val="black"/>
                </a:solidFill>
                <a:effectLst/>
                <a:uLnTx/>
                <a:uFillTx/>
                <a:latin typeface="Calibri" panose="020F0502020204030204"/>
                <a:ea typeface="Meiryo" panose="020B0604030504040204" pitchFamily="34" charset="-128"/>
                <a:cs typeface="+mn-cs"/>
              </a:rPr>
              <a:t>DOODLY ビデオ</a:t>
            </a:r>
            <a:endParaRPr kumimoji="0" lang="en-US" sz="1200" b="0" i="0" u="none" strike="noStrike" kern="1200" cap="none" spc="0" normalizeH="0" baseline="0" noProof="0" dirty="0">
              <a:ln>
                <a:noFill/>
              </a:ln>
              <a:solidFill>
                <a:prstClr val="black"/>
              </a:solidFill>
              <a:effectLst/>
              <a:uLnTx/>
              <a:uFillTx/>
              <a:latin typeface="Calibri" panose="020F0502020204030204"/>
              <a:ea typeface="Meiryo" panose="020B0604030504040204" pitchFamily="34" charset="-128"/>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eiryo" panose="020B0604030504040204" pitchFamily="34" charset="-128"/>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sz="1200" b="1" i="0" u="none" strike="noStrike" kern="1200" cap="none" spc="0" normalizeH="0" noProof="0" dirty="0">
                <a:ln>
                  <a:noFill/>
                </a:ln>
                <a:solidFill>
                  <a:prstClr val="black"/>
                </a:solidFill>
                <a:effectLst/>
                <a:uLnTx/>
                <a:uFillTx/>
                <a:latin typeface="Calibri" panose="020F0502020204030204"/>
                <a:ea typeface="Meiryo" panose="020B0604030504040204" pitchFamily="34" charset="-128"/>
                <a:cs typeface="+mn-cs"/>
              </a:rPr>
              <a:t>ナレーション/講師の注記:</a:t>
            </a:r>
            <a:endParaRPr kumimoji="0" lang="en-US" sz="1200" b="0" i="0" u="none" strike="noStrike" kern="1200" cap="none" spc="0" normalizeH="0" baseline="0" noProof="0" dirty="0">
              <a:ln>
                <a:noFill/>
              </a:ln>
              <a:solidFill>
                <a:prstClr val="black"/>
              </a:solidFill>
              <a:effectLst/>
              <a:uLnTx/>
              <a:uFillTx/>
              <a:latin typeface="Calibri" panose="020F0502020204030204"/>
              <a:ea typeface="Meiryo" panose="020B060403050404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sz="1200" b="0" i="0" u="none" strike="noStrike" kern="1200" cap="none" spc="0" normalizeH="0" noProof="0" dirty="0">
                <a:ln>
                  <a:noFill/>
                </a:ln>
                <a:solidFill>
                  <a:prstClr val="black"/>
                </a:solidFill>
                <a:effectLst/>
                <a:uLnTx/>
                <a:uFillTx/>
                <a:latin typeface="Calibri" panose="020F0502020204030204"/>
                <a:ea typeface="Meiryo" panose="020B0604030504040204" pitchFamily="34" charset="-128"/>
                <a:cs typeface="Calibri"/>
              </a:rPr>
              <a:t>ただし、インダストリー 4.0 のおかげで、あらゆる業種で多数の新しい職種が生まれることになります。データ サイエンティスト、AI エンジニア、ML エンジニア、サステイナビリティの専門家、サイバーセキュリティの専門家、ソーシャル メディア管理者などの役割に就く、高度なスキルを持つ従業員が必要となります。 </a:t>
            </a:r>
          </a:p>
          <a:p>
            <a:pPr rtl="0"/>
            <a:endParaRPr 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16</a:t>
            </a:fld>
            <a:endParaRPr lang="en-US"/>
          </a:p>
        </p:txBody>
      </p:sp>
    </p:spTree>
    <p:extLst>
      <p:ext uri="{BB962C8B-B14F-4D97-AF65-F5344CB8AC3E}">
        <p14:creationId xmlns:p14="http://schemas.microsoft.com/office/powerpoint/2010/main" val="1649377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sz="1200" b="1" i="0" u="none" strike="noStrike" kern="1200" cap="none" spc="0" normalizeH="0" noProof="0" dirty="0">
                <a:ln>
                  <a:noFill/>
                </a:ln>
                <a:solidFill>
                  <a:prstClr val="black"/>
                </a:solidFill>
                <a:effectLst/>
                <a:uLnTx/>
                <a:uFillTx/>
                <a:latin typeface="Calibri" panose="020F0502020204030204"/>
                <a:ea typeface="Meiryo" panose="020B0604030504040204" pitchFamily="34" charset="-128"/>
                <a:cs typeface="+mn-cs"/>
              </a:rPr>
              <a:t>DOODLY ビデオ</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eiryo" panose="020B0604030504040204" pitchFamily="34" charset="-128"/>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sz="1200" b="1" i="0" u="none" strike="noStrike" kern="1200" cap="none" spc="0" normalizeH="0" noProof="0" dirty="0">
                <a:ln>
                  <a:noFill/>
                </a:ln>
                <a:solidFill>
                  <a:prstClr val="black"/>
                </a:solidFill>
                <a:effectLst/>
                <a:uLnTx/>
                <a:uFillTx/>
                <a:latin typeface="Calibri" panose="020F0502020204030204"/>
                <a:ea typeface="Meiryo" panose="020B0604030504040204" pitchFamily="34" charset="-128"/>
                <a:cs typeface="+mn-cs"/>
              </a:rPr>
              <a:t>ナレーション/講師の注記: </a:t>
            </a:r>
            <a:endParaRPr kumimoji="0" lang="en-US" sz="1200" b="0" i="0" u="none" strike="noStrike" kern="1200" cap="none" spc="0" normalizeH="0" baseline="0" noProof="0" dirty="0">
              <a:ln>
                <a:noFill/>
              </a:ln>
              <a:solidFill>
                <a:prstClr val="black"/>
              </a:solidFill>
              <a:effectLst/>
              <a:uLnTx/>
              <a:uFillTx/>
              <a:latin typeface="Calibri" panose="020F0502020204030204"/>
              <a:ea typeface="Meiryo" panose="020B0604030504040204" pitchFamily="34" charset="-128"/>
              <a:cs typeface="+mn-cs"/>
            </a:endParaRPr>
          </a:p>
          <a:p>
            <a:pPr rtl="0">
              <a:defRPr/>
            </a:pPr>
            <a:r>
              <a:rPr lang="ja-jp" b="0" i="0" u="none" strike="noStrike" kern="1200" cap="none" spc="0" normalizeH="0" noProof="0" dirty="0">
                <a:ln>
                  <a:noFill/>
                </a:ln>
                <a:solidFill>
                  <a:prstClr val="black"/>
                </a:solidFill>
                <a:effectLst/>
                <a:uLnTx/>
                <a:uFillTx/>
                <a:ea typeface="Meiryo" panose="020B0604030504040204" pitchFamily="34" charset="-128"/>
              </a:rPr>
              <a:t>インダストリー 4.0 によって、</a:t>
            </a:r>
            <a:r>
              <a:rPr lang="ja-jp" dirty="0">
                <a:solidFill>
                  <a:prstClr val="black"/>
                </a:solidFill>
                <a:ea typeface="Meiryo" panose="020B0604030504040204" pitchFamily="34" charset="-128"/>
              </a:rPr>
              <a:t>ワークライフ バランスが</a:t>
            </a:r>
            <a:r>
              <a:rPr lang="ja-jp" b="0" i="0" u="none" strike="noStrike" kern="1200" cap="none" spc="0" normalizeH="0" noProof="0" dirty="0">
                <a:ln>
                  <a:noFill/>
                </a:ln>
                <a:solidFill>
                  <a:prstClr val="black"/>
                </a:solidFill>
                <a:effectLst/>
                <a:uLnTx/>
                <a:uFillTx/>
                <a:ea typeface="Meiryo" panose="020B0604030504040204" pitchFamily="34" charset="-128"/>
              </a:rPr>
              <a:t>世界規模で</a:t>
            </a:r>
            <a:r>
              <a:rPr lang="ja-jp" dirty="0">
                <a:solidFill>
                  <a:prstClr val="black"/>
                </a:solidFill>
                <a:ea typeface="Meiryo" panose="020B0604030504040204" pitchFamily="34" charset="-128"/>
              </a:rPr>
              <a:t>向上しつつあります</a:t>
            </a:r>
            <a:r>
              <a:rPr lang="ja-jp" b="0" i="0" u="none" strike="noStrike" kern="1200" cap="none" spc="0" normalizeH="0" noProof="0" dirty="0">
                <a:ln>
                  <a:noFill/>
                </a:ln>
                <a:solidFill>
                  <a:prstClr val="black"/>
                </a:solidFill>
                <a:effectLst/>
                <a:uLnTx/>
                <a:uFillTx/>
                <a:ea typeface="Meiryo" panose="020B0604030504040204" pitchFamily="34" charset="-128"/>
              </a:rPr>
              <a:t>。クラウド コンピューティングやモバイル デバイスなどのテクノロジーを利用することで、</a:t>
            </a:r>
            <a:r>
              <a:rPr lang="ja-jp" dirty="0">
                <a:solidFill>
                  <a:prstClr val="black"/>
                </a:solidFill>
                <a:ea typeface="Meiryo" panose="020B0604030504040204" pitchFamily="34" charset="-128"/>
              </a:rPr>
              <a:t>柔軟な業務スケジュールが可能になり、</a:t>
            </a:r>
            <a:r>
              <a:rPr lang="ja-jp" b="0" i="0" u="none" strike="noStrike" kern="1200" cap="none" spc="0" normalizeH="0" noProof="0" dirty="0">
                <a:ln>
                  <a:noFill/>
                </a:ln>
                <a:solidFill>
                  <a:prstClr val="black"/>
                </a:solidFill>
                <a:effectLst/>
                <a:uLnTx/>
                <a:uFillTx/>
                <a:ea typeface="Meiryo" panose="020B0604030504040204" pitchFamily="34" charset="-128"/>
              </a:rPr>
              <a:t>従業員は</a:t>
            </a:r>
            <a:r>
              <a:rPr lang="ja-jp" dirty="0">
                <a:solidFill>
                  <a:prstClr val="black"/>
                </a:solidFill>
                <a:ea typeface="Meiryo" panose="020B0604030504040204" pitchFamily="34" charset="-128"/>
              </a:rPr>
              <a:t>仕事する</a:t>
            </a:r>
            <a:r>
              <a:rPr lang="ja-jp" b="0" i="0" u="none" strike="noStrike" kern="1200" cap="none" spc="0" normalizeH="0" noProof="0" dirty="0">
                <a:ln>
                  <a:noFill/>
                </a:ln>
                <a:solidFill>
                  <a:prstClr val="black"/>
                </a:solidFill>
                <a:effectLst/>
                <a:uLnTx/>
                <a:uFillTx/>
                <a:ea typeface="Meiryo" panose="020B0604030504040204" pitchFamily="34" charset="-128"/>
              </a:rPr>
              <a:t>タイミングと場所を選べるようになります。</a:t>
            </a:r>
            <a:r>
              <a:rPr lang="ja-jp" dirty="0">
                <a:solidFill>
                  <a:prstClr val="black"/>
                </a:solidFill>
                <a:ea typeface="Meiryo" panose="020B0604030504040204" pitchFamily="34" charset="-128"/>
              </a:rPr>
              <a:t>企業は、</a:t>
            </a:r>
            <a:r>
              <a:rPr lang="ja-jp" b="0" i="0" u="none" strike="noStrike" kern="1200" cap="none" spc="0" normalizeH="0" noProof="0" dirty="0">
                <a:ln>
                  <a:noFill/>
                </a:ln>
                <a:solidFill>
                  <a:prstClr val="black"/>
                </a:solidFill>
                <a:effectLst/>
                <a:uLnTx/>
                <a:uFillTx/>
                <a:ea typeface="Meiryo" panose="020B0604030504040204" pitchFamily="34" charset="-128"/>
              </a:rPr>
              <a:t>フレックスタイムや</a:t>
            </a:r>
            <a:r>
              <a:rPr lang="ja-jp" dirty="0">
                <a:solidFill>
                  <a:prstClr val="black"/>
                </a:solidFill>
                <a:ea typeface="Meiryo" panose="020B0604030504040204" pitchFamily="34" charset="-128"/>
              </a:rPr>
              <a:t>時短勤務</a:t>
            </a:r>
            <a:r>
              <a:rPr lang="ja-jp" b="0" i="0" u="none" strike="noStrike" kern="1200" cap="none" spc="0" normalizeH="0" noProof="0" dirty="0">
                <a:ln>
                  <a:noFill/>
                </a:ln>
                <a:solidFill>
                  <a:prstClr val="black"/>
                </a:solidFill>
                <a:effectLst/>
                <a:uLnTx/>
                <a:uFillTx/>
                <a:ea typeface="Meiryo" panose="020B0604030504040204" pitchFamily="34" charset="-128"/>
              </a:rPr>
              <a:t>などの</a:t>
            </a:r>
            <a:r>
              <a:rPr lang="ja-jp" dirty="0">
                <a:solidFill>
                  <a:prstClr val="black"/>
                </a:solidFill>
                <a:ea typeface="Meiryo" panose="020B0604030504040204" pitchFamily="34" charset="-128"/>
              </a:rPr>
              <a:t>オプションを</a:t>
            </a:r>
            <a:r>
              <a:rPr lang="ja-jp" b="0" i="0" u="none" strike="noStrike" kern="1200" cap="none" spc="0" normalizeH="0" noProof="0" dirty="0">
                <a:ln>
                  <a:noFill/>
                </a:ln>
                <a:solidFill>
                  <a:prstClr val="black"/>
                </a:solidFill>
                <a:effectLst/>
                <a:uLnTx/>
                <a:uFillTx/>
                <a:ea typeface="Meiryo" panose="020B0604030504040204" pitchFamily="34" charset="-128"/>
              </a:rPr>
              <a:t>導入し、</a:t>
            </a:r>
            <a:r>
              <a:rPr lang="ja-jp" dirty="0">
                <a:solidFill>
                  <a:prstClr val="black"/>
                </a:solidFill>
                <a:ea typeface="Meiryo" panose="020B0604030504040204" pitchFamily="34" charset="-128"/>
              </a:rPr>
              <a:t>生産性を向上させています</a:t>
            </a:r>
            <a:r>
              <a:rPr lang="ja-jp" b="0" i="0" u="none" strike="noStrike" kern="1200" cap="none" spc="0" normalizeH="0" noProof="0" dirty="0">
                <a:ln>
                  <a:noFill/>
                </a:ln>
                <a:solidFill>
                  <a:prstClr val="black"/>
                </a:solidFill>
                <a:effectLst/>
                <a:uLnTx/>
                <a:uFillTx/>
                <a:ea typeface="Meiryo" panose="020B0604030504040204" pitchFamily="34" charset="-128"/>
              </a:rPr>
              <a:t>。</a:t>
            </a:r>
            <a:r>
              <a:rPr lang="ja-jp" dirty="0">
                <a:solidFill>
                  <a:prstClr val="black"/>
                </a:solidFill>
                <a:ea typeface="Meiryo" panose="020B0604030504040204" pitchFamily="34" charset="-128"/>
              </a:rPr>
              <a:t>また、統合型 </a:t>
            </a:r>
            <a:r>
              <a:rPr lang="ja-jp" b="0" i="0" u="none" strike="noStrike" kern="1200" cap="none" spc="0" normalizeH="0" noProof="0" dirty="0">
                <a:ln>
                  <a:noFill/>
                </a:ln>
                <a:solidFill>
                  <a:prstClr val="black"/>
                </a:solidFill>
                <a:effectLst/>
                <a:uLnTx/>
                <a:uFillTx/>
                <a:ea typeface="Meiryo" panose="020B0604030504040204" pitchFamily="34" charset="-128"/>
              </a:rPr>
              <a:t>CAD/CAM シミュレーションを導入し、</a:t>
            </a:r>
            <a:r>
              <a:rPr lang="ja-jp" dirty="0">
                <a:solidFill>
                  <a:prstClr val="black"/>
                </a:solidFill>
                <a:ea typeface="Meiryo" panose="020B0604030504040204" pitchFamily="34" charset="-128"/>
              </a:rPr>
              <a:t>さまざまな</a:t>
            </a:r>
            <a:r>
              <a:rPr lang="ja-jp" b="0" i="0" u="none" strike="noStrike" kern="1200" cap="none" spc="0" normalizeH="0" noProof="0" dirty="0">
                <a:ln>
                  <a:noFill/>
                </a:ln>
                <a:solidFill>
                  <a:prstClr val="black"/>
                </a:solidFill>
                <a:effectLst/>
                <a:uLnTx/>
                <a:uFillTx/>
                <a:ea typeface="Meiryo" panose="020B0604030504040204" pitchFamily="34" charset="-128"/>
              </a:rPr>
              <a:t>ソフトウェアやデータ管理の必要性を減らし、</a:t>
            </a:r>
            <a:r>
              <a:rPr lang="ja-jp" dirty="0">
                <a:solidFill>
                  <a:prstClr val="black"/>
                </a:solidFill>
                <a:ea typeface="Meiryo" panose="020B0604030504040204" pitchFamily="34" charset="-128"/>
              </a:rPr>
              <a:t>製品開発の期間を</a:t>
            </a:r>
            <a:r>
              <a:rPr lang="ja-jp" b="0" i="0" u="none" strike="noStrike" kern="1200" cap="none" spc="0" normalizeH="0" noProof="0" dirty="0">
                <a:ln>
                  <a:noFill/>
                </a:ln>
                <a:solidFill>
                  <a:prstClr val="black"/>
                </a:solidFill>
                <a:effectLst/>
                <a:uLnTx/>
                <a:uFillTx/>
                <a:ea typeface="Meiryo" panose="020B0604030504040204" pitchFamily="34" charset="-128"/>
              </a:rPr>
              <a:t>効果的に短縮することで、生産性を向上させることができます。接続性の向上により、</a:t>
            </a:r>
            <a:r>
              <a:rPr lang="ja-jp" dirty="0">
                <a:solidFill>
                  <a:prstClr val="black"/>
                </a:solidFill>
                <a:ea typeface="Meiryo" panose="020B0604030504040204" pitchFamily="34" charset="-128"/>
              </a:rPr>
              <a:t>Zoom や </a:t>
            </a:r>
            <a:r>
              <a:rPr lang="ja-jp" b="0" i="0" u="none" strike="noStrike" kern="1200" cap="none" spc="0" normalizeH="0" noProof="0" dirty="0">
                <a:ln>
                  <a:noFill/>
                </a:ln>
                <a:solidFill>
                  <a:prstClr val="black"/>
                </a:solidFill>
                <a:effectLst/>
                <a:uLnTx/>
                <a:uFillTx/>
                <a:ea typeface="Meiryo" panose="020B0604030504040204" pitchFamily="34" charset="-128"/>
              </a:rPr>
              <a:t>Skype などの</a:t>
            </a:r>
            <a:r>
              <a:rPr lang="ja-jp" dirty="0">
                <a:solidFill>
                  <a:prstClr val="black"/>
                </a:solidFill>
                <a:ea typeface="Meiryo" panose="020B0604030504040204" pitchFamily="34" charset="-128"/>
              </a:rPr>
              <a:t>プラットフォームを</a:t>
            </a:r>
            <a:r>
              <a:rPr lang="ja-jp" b="0" i="0" u="none" strike="noStrike" kern="1200" cap="none" spc="0" normalizeH="0" noProof="0" dirty="0">
                <a:ln>
                  <a:noFill/>
                </a:ln>
                <a:solidFill>
                  <a:prstClr val="black"/>
                </a:solidFill>
                <a:effectLst/>
                <a:uLnTx/>
                <a:uFillTx/>
                <a:ea typeface="Meiryo" panose="020B0604030504040204" pitchFamily="34" charset="-128"/>
              </a:rPr>
              <a:t>通じた</a:t>
            </a:r>
            <a:r>
              <a:rPr lang="ja-jp" dirty="0">
                <a:solidFill>
                  <a:prstClr val="black"/>
                </a:solidFill>
                <a:ea typeface="Meiryo" panose="020B0604030504040204" pitchFamily="34" charset="-128"/>
              </a:rPr>
              <a:t>グローバル コミュニケーションが容易になります</a:t>
            </a:r>
            <a:r>
              <a:rPr lang="ja-jp" b="0" i="0" u="none" strike="noStrike" kern="1200" cap="none" spc="0" normalizeH="0" noProof="0" dirty="0">
                <a:ln>
                  <a:noFill/>
                </a:ln>
                <a:solidFill>
                  <a:prstClr val="black"/>
                </a:solidFill>
                <a:effectLst/>
                <a:uLnTx/>
                <a:uFillTx/>
                <a:ea typeface="Meiryo" panose="020B0604030504040204" pitchFamily="34" charset="-128"/>
              </a:rPr>
              <a:t>。</a:t>
            </a:r>
            <a:r>
              <a:rPr lang="ja-jp" dirty="0">
                <a:solidFill>
                  <a:prstClr val="black"/>
                </a:solidFill>
                <a:ea typeface="Meiryo" panose="020B0604030504040204" pitchFamily="34" charset="-128"/>
              </a:rPr>
              <a:t>さらに</a:t>
            </a:r>
            <a:r>
              <a:rPr lang="ja-jp" b="0" i="0" u="none" strike="noStrike" kern="1200" cap="none" spc="0" normalizeH="0" noProof="0" dirty="0">
                <a:ln>
                  <a:noFill/>
                </a:ln>
                <a:solidFill>
                  <a:prstClr val="black"/>
                </a:solidFill>
                <a:effectLst/>
                <a:uLnTx/>
                <a:uFillTx/>
                <a:ea typeface="Meiryo" panose="020B0604030504040204" pitchFamily="34" charset="-128"/>
              </a:rPr>
              <a:t>、通勤時間を短縮することで</a:t>
            </a:r>
            <a:r>
              <a:rPr lang="ja-jp" dirty="0">
                <a:solidFill>
                  <a:prstClr val="black"/>
                </a:solidFill>
                <a:ea typeface="Meiryo" panose="020B0604030504040204" pitchFamily="34" charset="-128"/>
              </a:rPr>
              <a:t>、従業員のプライベートの時間が</a:t>
            </a:r>
            <a:r>
              <a:rPr lang="ja-jp" b="0" i="0" u="none" strike="noStrike" kern="1200" cap="none" spc="0" normalizeH="0" noProof="0" dirty="0">
                <a:ln>
                  <a:noFill/>
                </a:ln>
                <a:solidFill>
                  <a:prstClr val="black"/>
                </a:solidFill>
                <a:effectLst/>
                <a:uLnTx/>
                <a:uFillTx/>
                <a:ea typeface="Meiryo" panose="020B0604030504040204" pitchFamily="34" charset="-128"/>
              </a:rPr>
              <a:t>増え、</a:t>
            </a:r>
            <a:r>
              <a:rPr lang="ja-jp" dirty="0">
                <a:solidFill>
                  <a:prstClr val="black"/>
                </a:solidFill>
                <a:ea typeface="Meiryo" panose="020B0604030504040204" pitchFamily="34" charset="-128"/>
              </a:rPr>
              <a:t>よりよいワークライフ バランスを促進します</a:t>
            </a:r>
            <a:r>
              <a:rPr lang="ja-jp" b="0" i="0" u="none" strike="noStrike" kern="1200" cap="none" spc="0" normalizeH="0" noProof="0" dirty="0">
                <a:ln>
                  <a:noFill/>
                </a:ln>
                <a:solidFill>
                  <a:prstClr val="black"/>
                </a:solidFill>
                <a:effectLst/>
                <a:uLnTx/>
                <a:uFillTx/>
                <a:ea typeface="Meiryo" panose="020B0604030504040204" pitchFamily="34" charset="-128"/>
              </a:rPr>
              <a:t>。</a:t>
            </a:r>
            <a:endParaRPr lang="en-US" dirty="0">
              <a:solidFill>
                <a:prstClr val="black"/>
              </a:solidFill>
              <a:ea typeface="Meiryo" panose="020B0604030504040204" pitchFamily="34" charset="-128"/>
              <a:cs typeface="Calibri"/>
            </a:endParaRPr>
          </a:p>
          <a:p>
            <a:pPr marL="0" marR="0" lvl="0" indent="0" algn="l" defTabSz="914400" rtl="0">
              <a:lnSpc>
                <a:spcPct val="100000"/>
              </a:lnSpc>
              <a:spcBef>
                <a:spcPts val="0"/>
              </a:spcBef>
              <a:spcAft>
                <a:spcPts val="0"/>
              </a:spcAft>
              <a:buClrTx/>
              <a:buSzTx/>
              <a:buFontTx/>
              <a:buNone/>
              <a:tabLst/>
              <a:defRPr/>
            </a:pPr>
            <a:endParaRPr lang="en-US" sz="1200" b="0" i="0" u="none" strike="noStrike" kern="1200" cap="none" spc="0" normalizeH="0" baseline="0" noProof="0" dirty="0">
              <a:ln>
                <a:noFill/>
              </a:ln>
              <a:solidFill>
                <a:prstClr val="black"/>
              </a:solidFill>
              <a:effectLst/>
              <a:uLnTx/>
              <a:uFillTx/>
              <a:latin typeface="Calibri" panose="020F0502020204030204"/>
              <a:ea typeface="Meiryo" panose="020B0604030504040204" pitchFamily="34" charset="-128"/>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17</a:t>
            </a:fld>
            <a:endParaRPr lang="en-US"/>
          </a:p>
        </p:txBody>
      </p:sp>
    </p:spTree>
    <p:extLst>
      <p:ext uri="{BB962C8B-B14F-4D97-AF65-F5344CB8AC3E}">
        <p14:creationId xmlns:p14="http://schemas.microsoft.com/office/powerpoint/2010/main" val="1779538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sz="1200" b="1" i="0" u="none" strike="noStrike" kern="1200" cap="none" spc="0" normalizeH="0" noProof="0" dirty="0">
                <a:ln>
                  <a:noFill/>
                </a:ln>
                <a:solidFill>
                  <a:prstClr val="black"/>
                </a:solidFill>
                <a:effectLst/>
                <a:uLnTx/>
                <a:uFillTx/>
                <a:latin typeface="Calibri" panose="020F0502020204030204"/>
                <a:ea typeface="Meiryo" panose="020B0604030504040204" pitchFamily="34" charset="-128"/>
                <a:cs typeface="+mn-cs"/>
              </a:rPr>
              <a:t>ナレーション/講師の注記: </a:t>
            </a:r>
            <a:endParaRPr kumimoji="0" lang="en-US" sz="1200" b="0" i="0" u="none" strike="noStrike" kern="1200" cap="none" spc="0" normalizeH="0" baseline="0" noProof="0" dirty="0">
              <a:ln>
                <a:noFill/>
              </a:ln>
              <a:solidFill>
                <a:prstClr val="black"/>
              </a:solidFill>
              <a:effectLst/>
              <a:uLnTx/>
              <a:uFillTx/>
              <a:latin typeface="Calibri" panose="020F0502020204030204"/>
              <a:ea typeface="Meiryo" panose="020B0604030504040204" pitchFamily="34" charset="-128"/>
              <a:cs typeface="+mn-cs"/>
            </a:endParaRPr>
          </a:p>
          <a:p>
            <a:pPr rtl="0">
              <a:defRPr/>
            </a:pPr>
            <a:r>
              <a:rPr lang="ja-jp" dirty="0">
                <a:solidFill>
                  <a:prstClr val="black"/>
                </a:solidFill>
                <a:ea typeface="Meiryo" panose="020B0604030504040204" pitchFamily="34" charset="-128"/>
              </a:rPr>
              <a:t>インダストリー 4.0 </a:t>
            </a:r>
            <a:r>
              <a:rPr lang="ja-jp" b="0" i="0" u="none" strike="noStrike" kern="1200" cap="none" spc="0" normalizeH="0" noProof="0" dirty="0">
                <a:ln>
                  <a:noFill/>
                </a:ln>
                <a:solidFill>
                  <a:prstClr val="black"/>
                </a:solidFill>
                <a:effectLst/>
                <a:uLnTx/>
                <a:uFillTx/>
                <a:ea typeface="Meiryo" panose="020B0604030504040204" pitchFamily="34" charset="-128"/>
              </a:rPr>
              <a:t>テクノロジーの導入コストは高額になる可能性があり</a:t>
            </a:r>
            <a:r>
              <a:rPr lang="ja-jp" dirty="0">
                <a:solidFill>
                  <a:prstClr val="black"/>
                </a:solidFill>
                <a:ea typeface="Meiryo" panose="020B0604030504040204" pitchFamily="34" charset="-128"/>
              </a:rPr>
              <a:t>、中小企業にとって</a:t>
            </a:r>
            <a:r>
              <a:rPr lang="ja-jp" b="0" i="0" u="none" strike="noStrike" kern="1200" cap="none" spc="0" normalizeH="0" noProof="0" dirty="0">
                <a:ln>
                  <a:noFill/>
                </a:ln>
                <a:solidFill>
                  <a:prstClr val="black"/>
                </a:solidFill>
                <a:effectLst/>
                <a:uLnTx/>
                <a:uFillTx/>
                <a:ea typeface="Meiryo" panose="020B0604030504040204" pitchFamily="34" charset="-128"/>
              </a:rPr>
              <a:t>コスト上の障害となり得ます</a:t>
            </a:r>
            <a:r>
              <a:rPr lang="ja-jp" dirty="0">
                <a:solidFill>
                  <a:prstClr val="black"/>
                </a:solidFill>
                <a:ea typeface="Meiryo" panose="020B0604030504040204" pitchFamily="34" charset="-128"/>
              </a:rPr>
              <a:t>。この課題を解決するにあたり、企業は</a:t>
            </a:r>
            <a:r>
              <a:rPr lang="ja-jp" b="0" i="0" u="none" strike="noStrike" kern="1200" cap="none" spc="0" normalizeH="0" noProof="0" dirty="0">
                <a:ln>
                  <a:noFill/>
                </a:ln>
                <a:solidFill>
                  <a:prstClr val="black"/>
                </a:solidFill>
                <a:effectLst/>
                <a:uLnTx/>
                <a:uFillTx/>
                <a:ea typeface="Meiryo" panose="020B0604030504040204" pitchFamily="34" charset="-128"/>
              </a:rPr>
              <a:t>すべてを一度に</a:t>
            </a:r>
            <a:r>
              <a:rPr lang="ja-jp" dirty="0">
                <a:solidFill>
                  <a:prstClr val="black"/>
                </a:solidFill>
                <a:ea typeface="Meiryo" panose="020B0604030504040204" pitchFamily="34" charset="-128"/>
              </a:rPr>
              <a:t>導入しようとするのではなく</a:t>
            </a:r>
            <a:r>
              <a:rPr lang="ja-jp" b="0" i="0" u="none" strike="noStrike" kern="1200" cap="none" spc="0" normalizeH="0" noProof="0" dirty="0">
                <a:ln>
                  <a:noFill/>
                </a:ln>
                <a:solidFill>
                  <a:prstClr val="black"/>
                </a:solidFill>
                <a:effectLst/>
                <a:uLnTx/>
                <a:uFillTx/>
                <a:ea typeface="Meiryo" panose="020B0604030504040204" pitchFamily="34" charset="-128"/>
              </a:rPr>
              <a:t>、</a:t>
            </a:r>
            <a:r>
              <a:rPr lang="ja-jp" dirty="0">
                <a:solidFill>
                  <a:prstClr val="black"/>
                </a:solidFill>
                <a:ea typeface="Meiryo" panose="020B0604030504040204" pitchFamily="34" charset="-128"/>
              </a:rPr>
              <a:t>主要領域に的を絞った</a:t>
            </a:r>
            <a:r>
              <a:rPr lang="ja-jp" b="0" i="0" u="none" strike="noStrike" kern="1200" cap="none" spc="0" normalizeH="0" noProof="0" dirty="0">
                <a:ln>
                  <a:noFill/>
                </a:ln>
                <a:solidFill>
                  <a:prstClr val="black"/>
                </a:solidFill>
                <a:effectLst/>
                <a:uLnTx/>
                <a:uFillTx/>
                <a:ea typeface="Meiryo" panose="020B0604030504040204" pitchFamily="34" charset="-128"/>
              </a:rPr>
              <a:t>選択的な導入を行うことで、</a:t>
            </a:r>
            <a:r>
              <a:rPr lang="ja-jp" dirty="0">
                <a:solidFill>
                  <a:prstClr val="black"/>
                </a:solidFill>
                <a:ea typeface="Meiryo" panose="020B0604030504040204" pitchFamily="34" charset="-128"/>
              </a:rPr>
              <a:t>インパクトを</a:t>
            </a:r>
            <a:r>
              <a:rPr lang="ja-jp" b="0" i="0" u="none" strike="noStrike" kern="1200" cap="none" spc="0" normalizeH="0" noProof="0" dirty="0">
                <a:ln>
                  <a:noFill/>
                </a:ln>
                <a:solidFill>
                  <a:prstClr val="black"/>
                </a:solidFill>
                <a:effectLst/>
                <a:uLnTx/>
                <a:uFillTx/>
                <a:ea typeface="Meiryo" panose="020B0604030504040204" pitchFamily="34" charset="-128"/>
              </a:rPr>
              <a:t>最大化</a:t>
            </a:r>
            <a:r>
              <a:rPr lang="ja-jp" dirty="0">
                <a:solidFill>
                  <a:prstClr val="black"/>
                </a:solidFill>
                <a:ea typeface="Meiryo" panose="020B0604030504040204" pitchFamily="34" charset="-128"/>
              </a:rPr>
              <a:t>することが</a:t>
            </a:r>
            <a:r>
              <a:rPr lang="ja-jp" b="0" i="0" u="none" strike="noStrike" kern="1200" cap="none" spc="0" normalizeH="0" noProof="0" dirty="0">
                <a:ln>
                  <a:noFill/>
                </a:ln>
                <a:solidFill>
                  <a:prstClr val="black"/>
                </a:solidFill>
                <a:effectLst/>
                <a:uLnTx/>
                <a:uFillTx/>
                <a:ea typeface="Meiryo" panose="020B0604030504040204" pitchFamily="34" charset="-128"/>
              </a:rPr>
              <a:t>できます。</a:t>
            </a:r>
            <a:r>
              <a:rPr lang="ja-jp" dirty="0">
                <a:solidFill>
                  <a:prstClr val="black"/>
                </a:solidFill>
                <a:ea typeface="Meiryo" panose="020B0604030504040204" pitchFamily="34" charset="-128"/>
              </a:rPr>
              <a:t>複雑なインダストリー 4.0 </a:t>
            </a:r>
            <a:r>
              <a:rPr lang="ja-jp" b="0" i="0" u="none" strike="noStrike" kern="1200" cap="none" spc="0" normalizeH="0" noProof="0" dirty="0">
                <a:ln>
                  <a:noFill/>
                </a:ln>
                <a:solidFill>
                  <a:prstClr val="black"/>
                </a:solidFill>
                <a:effectLst/>
                <a:uLnTx/>
                <a:uFillTx/>
                <a:ea typeface="Meiryo" panose="020B0604030504040204" pitchFamily="34" charset="-128"/>
              </a:rPr>
              <a:t>テクノロジーと既存システムの統合もまた、</a:t>
            </a:r>
            <a:r>
              <a:rPr lang="ja-jp" dirty="0">
                <a:solidFill>
                  <a:prstClr val="black"/>
                </a:solidFill>
                <a:ea typeface="Meiryo" panose="020B0604030504040204" pitchFamily="34" charset="-128"/>
              </a:rPr>
              <a:t>かなりの時間とリソースを必要とする</a:t>
            </a:r>
            <a:r>
              <a:rPr lang="ja-jp" b="0" i="0" u="none" strike="noStrike" kern="1200" cap="none" spc="0" normalizeH="0" noProof="0" dirty="0">
                <a:ln>
                  <a:noFill/>
                </a:ln>
                <a:solidFill>
                  <a:prstClr val="black"/>
                </a:solidFill>
                <a:effectLst/>
                <a:uLnTx/>
                <a:uFillTx/>
                <a:ea typeface="Meiryo" panose="020B0604030504040204" pitchFamily="34" charset="-128"/>
              </a:rPr>
              <a:t>課題になり得ます。</a:t>
            </a:r>
            <a:r>
              <a:rPr lang="ja-jp" dirty="0">
                <a:solidFill>
                  <a:prstClr val="black"/>
                </a:solidFill>
                <a:ea typeface="Meiryo" panose="020B0604030504040204" pitchFamily="34" charset="-128"/>
              </a:rPr>
              <a:t>統合を合理化し、導入にまつわる課題を解決するために、企業は</a:t>
            </a:r>
            <a:r>
              <a:rPr lang="ja-jp" b="0" i="0" u="none" strike="noStrike" kern="1200" cap="none" spc="0" normalizeH="0" noProof="0" dirty="0">
                <a:ln>
                  <a:noFill/>
                </a:ln>
                <a:solidFill>
                  <a:prstClr val="black"/>
                </a:solidFill>
                <a:effectLst/>
                <a:uLnTx/>
                <a:uFillTx/>
                <a:ea typeface="Meiryo" panose="020B0604030504040204" pitchFamily="34" charset="-128"/>
              </a:rPr>
              <a:t>ベンダー</a:t>
            </a:r>
            <a:r>
              <a:rPr lang="ja-jp" dirty="0">
                <a:solidFill>
                  <a:prstClr val="black"/>
                </a:solidFill>
                <a:ea typeface="Meiryo" panose="020B0604030504040204" pitchFamily="34" charset="-128"/>
              </a:rPr>
              <a:t>やコンサルタントと</a:t>
            </a:r>
            <a:r>
              <a:rPr lang="ja-jp" b="0" i="0" u="none" strike="noStrike" kern="1200" cap="none" spc="0" normalizeH="0" noProof="0" dirty="0">
                <a:ln>
                  <a:noFill/>
                </a:ln>
                <a:solidFill>
                  <a:prstClr val="black"/>
                </a:solidFill>
                <a:effectLst/>
                <a:uLnTx/>
                <a:uFillTx/>
                <a:ea typeface="Meiryo" panose="020B0604030504040204" pitchFamily="34" charset="-128"/>
              </a:rPr>
              <a:t>協働する</a:t>
            </a:r>
            <a:r>
              <a:rPr lang="ja-jp" dirty="0">
                <a:solidFill>
                  <a:prstClr val="black"/>
                </a:solidFill>
                <a:ea typeface="Meiryo" panose="020B0604030504040204" pitchFamily="34" charset="-128"/>
              </a:rPr>
              <a:t>ことができます</a:t>
            </a:r>
            <a:r>
              <a:rPr lang="ja-jp" b="0" i="0" u="none" strike="noStrike" kern="1200" cap="none" spc="0" normalizeH="0" noProof="0" dirty="0">
                <a:ln>
                  <a:noFill/>
                </a:ln>
                <a:solidFill>
                  <a:prstClr val="black"/>
                </a:solidFill>
                <a:effectLst/>
                <a:uLnTx/>
                <a:uFillTx/>
                <a:ea typeface="Meiryo" panose="020B0604030504040204" pitchFamily="34" charset="-128"/>
              </a:rPr>
              <a:t>。</a:t>
            </a:r>
            <a:r>
              <a:rPr lang="ja-jp" dirty="0">
                <a:solidFill>
                  <a:prstClr val="black"/>
                </a:solidFill>
                <a:ea typeface="Meiryo" panose="020B0604030504040204" pitchFamily="34" charset="-128"/>
              </a:rPr>
              <a:t>さらに、</a:t>
            </a:r>
            <a:r>
              <a:rPr lang="ja-jp" b="0" i="0" u="none" strike="noStrike" kern="1200" cap="none" spc="0" normalizeH="0" noProof="0" dirty="0">
                <a:ln>
                  <a:noFill/>
                </a:ln>
                <a:solidFill>
                  <a:prstClr val="black"/>
                </a:solidFill>
                <a:effectLst/>
                <a:uLnTx/>
                <a:uFillTx/>
                <a:ea typeface="Meiryo" panose="020B0604030504040204" pitchFamily="34" charset="-128"/>
              </a:rPr>
              <a:t>必要な</a:t>
            </a:r>
            <a:r>
              <a:rPr lang="ja-jp" dirty="0">
                <a:solidFill>
                  <a:prstClr val="black"/>
                </a:solidFill>
                <a:ea typeface="Meiryo" panose="020B0604030504040204" pitchFamily="34" charset="-128"/>
              </a:rPr>
              <a:t>インダストリー 4.0 </a:t>
            </a:r>
            <a:r>
              <a:rPr lang="ja-jp" b="0" i="0" u="none" strike="noStrike" kern="1200" cap="none" spc="0" normalizeH="0" noProof="0" dirty="0">
                <a:ln>
                  <a:noFill/>
                </a:ln>
                <a:solidFill>
                  <a:prstClr val="black"/>
                </a:solidFill>
                <a:effectLst/>
                <a:uLnTx/>
                <a:uFillTx/>
                <a:ea typeface="Meiryo" panose="020B0604030504040204" pitchFamily="34" charset="-128"/>
              </a:rPr>
              <a:t>のスキルを持つ労働者が不足し、</a:t>
            </a:r>
            <a:r>
              <a:rPr lang="ja-jp" dirty="0">
                <a:solidFill>
                  <a:prstClr val="black"/>
                </a:solidFill>
                <a:ea typeface="Meiryo" panose="020B0604030504040204" pitchFamily="34" charset="-128"/>
              </a:rPr>
              <a:t>採用やデジタル トランスフォーメーションが妨げられる可能性もあります。この課題に</a:t>
            </a:r>
            <a:r>
              <a:rPr lang="ja-jp" b="0" i="0" u="none" strike="noStrike" kern="1200" cap="none" spc="0" normalizeH="0" noProof="0" dirty="0">
                <a:ln>
                  <a:noFill/>
                </a:ln>
                <a:solidFill>
                  <a:prstClr val="black"/>
                </a:solidFill>
                <a:effectLst/>
                <a:uLnTx/>
                <a:uFillTx/>
                <a:ea typeface="Meiryo" panose="020B0604030504040204" pitchFamily="34" charset="-128"/>
              </a:rPr>
              <a:t>対応するために、</a:t>
            </a:r>
            <a:r>
              <a:rPr lang="ja-jp" dirty="0">
                <a:solidFill>
                  <a:prstClr val="black"/>
                </a:solidFill>
                <a:ea typeface="Meiryo" panose="020B0604030504040204" pitchFamily="34" charset="-128"/>
              </a:rPr>
              <a:t>企業は学校や大学と協力し、</a:t>
            </a:r>
            <a:r>
              <a:rPr lang="ja-jp" b="0" i="0" u="none" strike="noStrike" kern="1200" cap="none" spc="0" normalizeH="0" noProof="0" dirty="0">
                <a:ln>
                  <a:noFill/>
                </a:ln>
                <a:solidFill>
                  <a:prstClr val="black"/>
                </a:solidFill>
                <a:effectLst/>
                <a:uLnTx/>
                <a:uFillTx/>
                <a:ea typeface="Meiryo" panose="020B0604030504040204" pitchFamily="34" charset="-128"/>
              </a:rPr>
              <a:t>業界諮問委員会を通じて</a:t>
            </a:r>
            <a:r>
              <a:rPr lang="ja-jp" dirty="0">
                <a:solidFill>
                  <a:prstClr val="black"/>
                </a:solidFill>
                <a:ea typeface="Meiryo" panose="020B0604030504040204" pitchFamily="34" charset="-128"/>
              </a:rPr>
              <a:t>カリキュラムを更新することで、</a:t>
            </a:r>
            <a:r>
              <a:rPr lang="ja-jp" b="0" i="0" u="none" strike="noStrike" kern="1200" cap="none" spc="0" normalizeH="0" noProof="0" dirty="0">
                <a:ln>
                  <a:noFill/>
                </a:ln>
                <a:solidFill>
                  <a:prstClr val="black"/>
                </a:solidFill>
                <a:effectLst/>
                <a:uLnTx/>
                <a:uFillTx/>
                <a:ea typeface="Meiryo" panose="020B0604030504040204" pitchFamily="34" charset="-128"/>
              </a:rPr>
              <a:t>卒業生に</a:t>
            </a:r>
            <a:r>
              <a:rPr lang="ja-jp" dirty="0">
                <a:solidFill>
                  <a:prstClr val="black"/>
                </a:solidFill>
                <a:ea typeface="Meiryo" panose="020B0604030504040204" pitchFamily="34" charset="-128"/>
              </a:rPr>
              <a:t>関連スキルを身につけさせることができます</a:t>
            </a:r>
            <a:r>
              <a:rPr lang="ja-jp" b="0" i="0" u="none" strike="noStrike" kern="1200" cap="none" spc="0" normalizeH="0" noProof="0" dirty="0">
                <a:ln>
                  <a:noFill/>
                </a:ln>
                <a:solidFill>
                  <a:prstClr val="black"/>
                </a:solidFill>
                <a:effectLst/>
                <a:uLnTx/>
                <a:uFillTx/>
                <a:ea typeface="Meiryo" panose="020B0604030504040204" pitchFamily="34" charset="-128"/>
              </a:rPr>
              <a:t>。また、</a:t>
            </a:r>
            <a:r>
              <a:rPr lang="ja-jp" dirty="0">
                <a:solidFill>
                  <a:prstClr val="black"/>
                </a:solidFill>
                <a:ea typeface="Meiryo" panose="020B0604030504040204" pitchFamily="34" charset="-128"/>
              </a:rPr>
              <a:t>適切な対策が</a:t>
            </a:r>
            <a:r>
              <a:rPr lang="ja-jp" b="0" i="0" u="none" strike="noStrike" kern="1200" cap="none" spc="0" normalizeH="0" noProof="0" dirty="0">
                <a:ln>
                  <a:noFill/>
                </a:ln>
                <a:solidFill>
                  <a:prstClr val="black"/>
                </a:solidFill>
                <a:effectLst/>
                <a:uLnTx/>
                <a:uFillTx/>
                <a:ea typeface="Meiryo" panose="020B0604030504040204" pitchFamily="34" charset="-128"/>
              </a:rPr>
              <a:t>講じられていないと、</a:t>
            </a:r>
            <a:r>
              <a:rPr lang="ja-jp" dirty="0">
                <a:solidFill>
                  <a:prstClr val="black"/>
                </a:solidFill>
                <a:ea typeface="Meiryo" panose="020B0604030504040204" pitchFamily="34" charset="-128"/>
              </a:rPr>
              <a:t>インダストリー 4.0 テクノロジーによって</a:t>
            </a:r>
            <a:r>
              <a:rPr lang="ja-jp" b="0" i="0" u="none" strike="noStrike" kern="1200" cap="none" spc="0" normalizeH="0" noProof="0" dirty="0">
                <a:ln>
                  <a:noFill/>
                </a:ln>
                <a:solidFill>
                  <a:prstClr val="black"/>
                </a:solidFill>
                <a:effectLst/>
                <a:uLnTx/>
                <a:uFillTx/>
                <a:ea typeface="Meiryo" panose="020B0604030504040204" pitchFamily="34" charset="-128"/>
              </a:rPr>
              <a:t>セキュリティ リスクが</a:t>
            </a:r>
            <a:r>
              <a:rPr lang="ja-jp" dirty="0">
                <a:solidFill>
                  <a:prstClr val="black"/>
                </a:solidFill>
                <a:ea typeface="Meiryo" panose="020B0604030504040204" pitchFamily="34" charset="-128"/>
              </a:rPr>
              <a:t>生じ、データと</a:t>
            </a:r>
            <a:r>
              <a:rPr lang="ja-jp" b="0" i="0" u="none" strike="noStrike" kern="1200" cap="none" spc="0" normalizeH="0" noProof="0" dirty="0">
                <a:ln>
                  <a:noFill/>
                </a:ln>
                <a:solidFill>
                  <a:prstClr val="black"/>
                </a:solidFill>
                <a:effectLst/>
                <a:uLnTx/>
                <a:uFillTx/>
                <a:ea typeface="Meiryo" panose="020B0604030504040204" pitchFamily="34" charset="-128"/>
              </a:rPr>
              <a:t>システム</a:t>
            </a:r>
            <a:r>
              <a:rPr lang="ja-jp" dirty="0">
                <a:solidFill>
                  <a:prstClr val="black"/>
                </a:solidFill>
                <a:ea typeface="Meiryo" panose="020B0604030504040204" pitchFamily="34" charset="-128"/>
              </a:rPr>
              <a:t>が</a:t>
            </a:r>
            <a:r>
              <a:rPr lang="ja-jp" b="0" i="0" u="none" strike="noStrike" kern="1200" cap="none" spc="0" normalizeH="0" noProof="0" dirty="0">
                <a:ln>
                  <a:noFill/>
                </a:ln>
                <a:solidFill>
                  <a:prstClr val="black"/>
                </a:solidFill>
                <a:effectLst/>
                <a:uLnTx/>
                <a:uFillTx/>
                <a:ea typeface="Meiryo" panose="020B0604030504040204" pitchFamily="34" charset="-128"/>
              </a:rPr>
              <a:t>サイバー攻撃に晒されます。データ</a:t>
            </a:r>
            <a:r>
              <a:rPr lang="ja-jp" dirty="0">
                <a:solidFill>
                  <a:prstClr val="black"/>
                </a:solidFill>
                <a:ea typeface="Meiryo" panose="020B0604030504040204" pitchFamily="34" charset="-128"/>
              </a:rPr>
              <a:t>と機密</a:t>
            </a:r>
            <a:r>
              <a:rPr lang="ja-jp" b="0" i="0" u="none" strike="noStrike" kern="1200" cap="none" spc="0" normalizeH="0" noProof="0" dirty="0">
                <a:ln>
                  <a:noFill/>
                </a:ln>
                <a:solidFill>
                  <a:prstClr val="black"/>
                </a:solidFill>
                <a:effectLst/>
                <a:uLnTx/>
                <a:uFillTx/>
                <a:ea typeface="Meiryo" panose="020B0604030504040204" pitchFamily="34" charset="-128"/>
              </a:rPr>
              <a:t>情報を保護するために、</a:t>
            </a:r>
            <a:r>
              <a:rPr lang="ja-jp" dirty="0">
                <a:solidFill>
                  <a:prstClr val="black"/>
                </a:solidFill>
                <a:ea typeface="Meiryo" panose="020B0604030504040204" pitchFamily="34" charset="-128"/>
              </a:rPr>
              <a:t>企業はサイバーセキュリティ対策</a:t>
            </a:r>
            <a:r>
              <a:rPr lang="ja-jp" b="0" i="0" u="none" strike="noStrike" kern="1200" cap="none" spc="0" normalizeH="0" noProof="0" dirty="0">
                <a:ln>
                  <a:noFill/>
                </a:ln>
                <a:solidFill>
                  <a:prstClr val="black"/>
                </a:solidFill>
                <a:effectLst/>
                <a:uLnTx/>
                <a:uFillTx/>
                <a:ea typeface="Meiryo" panose="020B0604030504040204" pitchFamily="34" charset="-128"/>
              </a:rPr>
              <a:t>に投資し、</a:t>
            </a:r>
            <a:r>
              <a:rPr lang="ja-jp" dirty="0">
                <a:solidFill>
                  <a:prstClr val="black"/>
                </a:solidFill>
                <a:ea typeface="Meiryo" panose="020B0604030504040204" pitchFamily="34" charset="-128"/>
              </a:rPr>
              <a:t>基本的なサイバーセキュリティ原則に関する教育を</a:t>
            </a:r>
            <a:r>
              <a:rPr lang="ja-jp" b="0" i="0" u="none" strike="noStrike" kern="1200" cap="none" spc="0" normalizeH="0" noProof="0" dirty="0">
                <a:ln>
                  <a:noFill/>
                </a:ln>
                <a:solidFill>
                  <a:prstClr val="black"/>
                </a:solidFill>
                <a:effectLst/>
                <a:uLnTx/>
                <a:uFillTx/>
                <a:ea typeface="Meiryo" panose="020B0604030504040204" pitchFamily="34" charset="-128"/>
              </a:rPr>
              <a:t>従業員に提供することができます。</a:t>
            </a:r>
            <a:r>
              <a:rPr lang="ja-jp" dirty="0">
                <a:solidFill>
                  <a:prstClr val="black"/>
                </a:solidFill>
                <a:ea typeface="Meiryo" panose="020B0604030504040204" pitchFamily="34" charset="-128"/>
              </a:rPr>
              <a:t>最後に、</a:t>
            </a:r>
            <a:r>
              <a:rPr lang="ja-jp" b="0" i="0" u="none" strike="noStrike" kern="1200" cap="none" spc="0" normalizeH="0" noProof="0" dirty="0">
                <a:ln>
                  <a:noFill/>
                </a:ln>
                <a:solidFill>
                  <a:prstClr val="black"/>
                </a:solidFill>
                <a:effectLst/>
                <a:uLnTx/>
                <a:uFillTx/>
                <a:ea typeface="Meiryo" panose="020B0604030504040204" pitchFamily="34" charset="-128"/>
              </a:rPr>
              <a:t>新しい技術によって</a:t>
            </a:r>
            <a:r>
              <a:rPr lang="ja-jp" dirty="0">
                <a:solidFill>
                  <a:prstClr val="black"/>
                </a:solidFill>
                <a:ea typeface="Meiryo" panose="020B0604030504040204" pitchFamily="34" charset="-128"/>
              </a:rPr>
              <a:t>自分の仕事が置き換えられることを恐れて、</a:t>
            </a:r>
            <a:r>
              <a:rPr lang="ja-jp" b="0" i="0" u="none" strike="noStrike" kern="1200" cap="none" spc="0" normalizeH="0" noProof="0" dirty="0">
                <a:ln>
                  <a:noFill/>
                </a:ln>
                <a:solidFill>
                  <a:prstClr val="black"/>
                </a:solidFill>
                <a:effectLst/>
                <a:uLnTx/>
                <a:uFillTx/>
                <a:ea typeface="Meiryo" panose="020B0604030504040204" pitchFamily="34" charset="-128"/>
              </a:rPr>
              <a:t>従業員が作業習慣の変化に</a:t>
            </a:r>
            <a:r>
              <a:rPr lang="ja-jp" dirty="0">
                <a:solidFill>
                  <a:prstClr val="black"/>
                </a:solidFill>
                <a:ea typeface="Meiryo" panose="020B0604030504040204" pitchFamily="34" charset="-128"/>
              </a:rPr>
              <a:t>抵抗する</a:t>
            </a:r>
            <a:r>
              <a:rPr lang="ja-jp" b="0" i="0" u="none" strike="noStrike" kern="1200" cap="none" spc="0" normalizeH="0" noProof="0" dirty="0">
                <a:ln>
                  <a:noFill/>
                </a:ln>
                <a:solidFill>
                  <a:prstClr val="black"/>
                </a:solidFill>
                <a:effectLst/>
                <a:uLnTx/>
                <a:uFillTx/>
                <a:ea typeface="Meiryo" panose="020B0604030504040204" pitchFamily="34" charset="-128"/>
              </a:rPr>
              <a:t>可能性があります。</a:t>
            </a:r>
            <a:r>
              <a:rPr lang="ja-jp" dirty="0">
                <a:solidFill>
                  <a:prstClr val="black"/>
                </a:solidFill>
                <a:ea typeface="Meiryo" panose="020B0604030504040204" pitchFamily="34" charset="-128"/>
              </a:rPr>
              <a:t>この</a:t>
            </a:r>
            <a:r>
              <a:rPr lang="ja-jp" b="0" i="0" u="none" strike="noStrike" kern="1200" cap="none" spc="0" normalizeH="0" noProof="0" dirty="0">
                <a:ln>
                  <a:noFill/>
                </a:ln>
                <a:solidFill>
                  <a:prstClr val="black"/>
                </a:solidFill>
                <a:effectLst/>
                <a:uLnTx/>
                <a:uFillTx/>
                <a:ea typeface="Meiryo" panose="020B0604030504040204" pitchFamily="34" charset="-128"/>
              </a:rPr>
              <a:t>課題を</a:t>
            </a:r>
            <a:r>
              <a:rPr lang="ja-jp" dirty="0">
                <a:solidFill>
                  <a:prstClr val="black"/>
                </a:solidFill>
                <a:ea typeface="Meiryo" panose="020B0604030504040204" pitchFamily="34" charset="-128"/>
              </a:rPr>
              <a:t>解決するために、企業は</a:t>
            </a:r>
            <a:r>
              <a:rPr lang="ja-jp" b="0" i="0" u="none" strike="noStrike" kern="1200" cap="none" spc="0" normalizeH="0" noProof="0" dirty="0">
                <a:ln>
                  <a:noFill/>
                </a:ln>
                <a:solidFill>
                  <a:prstClr val="black"/>
                </a:solidFill>
                <a:effectLst/>
                <a:uLnTx/>
                <a:uFillTx/>
                <a:ea typeface="Meiryo" panose="020B0604030504040204" pitchFamily="34" charset="-128"/>
              </a:rPr>
              <a:t>インダストリー 4.0 のメリットについて従業員を教育</a:t>
            </a:r>
            <a:r>
              <a:rPr lang="ja-jp" dirty="0">
                <a:solidFill>
                  <a:prstClr val="black"/>
                </a:solidFill>
                <a:ea typeface="Meiryo" panose="020B0604030504040204" pitchFamily="34" charset="-128"/>
              </a:rPr>
              <a:t>し、</a:t>
            </a:r>
            <a:r>
              <a:rPr lang="ja-jp" b="0" i="0" u="none" strike="noStrike" kern="1200" cap="none" spc="0" normalizeH="0" noProof="0" dirty="0">
                <a:ln>
                  <a:noFill/>
                </a:ln>
                <a:solidFill>
                  <a:prstClr val="black"/>
                </a:solidFill>
                <a:effectLst/>
                <a:uLnTx/>
                <a:uFillTx/>
                <a:ea typeface="Meiryo" panose="020B0604030504040204" pitchFamily="34" charset="-128"/>
              </a:rPr>
              <a:t>トレーニング</a:t>
            </a:r>
            <a:r>
              <a:rPr lang="ja-jp" dirty="0">
                <a:solidFill>
                  <a:prstClr val="black"/>
                </a:solidFill>
                <a:ea typeface="Meiryo" panose="020B0604030504040204" pitchFamily="34" charset="-128"/>
              </a:rPr>
              <a:t>を提供するとともに、これらのテクノロジーによって彼らの役割が置き換えられるのではなく、強化されるのだと強調します。</a:t>
            </a:r>
            <a:r>
              <a:rPr lang="ja-jp" b="0" i="0" u="none" strike="noStrike" kern="1200" cap="none" spc="0" normalizeH="0" noProof="0" dirty="0">
                <a:ln>
                  <a:noFill/>
                </a:ln>
                <a:solidFill>
                  <a:prstClr val="black"/>
                </a:solidFill>
                <a:effectLst/>
                <a:uLnTx/>
                <a:uFillTx/>
                <a:ea typeface="Meiryo" panose="020B0604030504040204" pitchFamily="34" charset="-128"/>
              </a:rPr>
              <a:t> </a:t>
            </a:r>
            <a:endParaRPr lang="en-US" dirty="0">
              <a:solidFill>
                <a:prstClr val="black"/>
              </a:solidFill>
              <a:ea typeface="Meiryo" panose="020B0604030504040204" pitchFamily="34" charset="-128"/>
              <a:cs typeface="Calibri"/>
            </a:endParaRPr>
          </a:p>
          <a:p>
            <a:pPr rtl="0"/>
            <a:endParaRPr lang="en-US" dirty="0">
              <a:ea typeface="Meiryo" panose="020B0604030504040204" pitchFamily="34" charset="-128"/>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18</a:t>
            </a:fld>
            <a:endParaRPr lang="en-US"/>
          </a:p>
        </p:txBody>
      </p:sp>
    </p:spTree>
    <p:extLst>
      <p:ext uri="{BB962C8B-B14F-4D97-AF65-F5344CB8AC3E}">
        <p14:creationId xmlns:p14="http://schemas.microsoft.com/office/powerpoint/2010/main" val="10430124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ja-jp" dirty="0">
                <a:solidFill>
                  <a:prstClr val="black"/>
                </a:solidFill>
                <a:latin typeface="Calibri" panose="020F0502020204030204"/>
                <a:ea typeface="Meiryo" panose="020B0604030504040204" pitchFamily="34" charset="-128"/>
                <a:cs typeface="Calibri"/>
              </a:rPr>
              <a:t>正解: B</a:t>
            </a:r>
          </a:p>
          <a:p>
            <a:pPr rtl="0">
              <a:defRPr/>
            </a:pPr>
            <a:r>
              <a:rPr lang="ja-JP" altLang="en-US" dirty="0">
                <a:solidFill>
                  <a:prstClr val="black"/>
                </a:solidFill>
                <a:ea typeface="Meiryo" panose="020B0604030504040204" pitchFamily="34" charset="-128"/>
              </a:rPr>
              <a:t>スマートマニュファクチャリング</a:t>
            </a:r>
            <a:r>
              <a:rPr lang="ja-jp" dirty="0">
                <a:solidFill>
                  <a:prstClr val="black"/>
                </a:solidFill>
                <a:ea typeface="Meiryo" panose="020B0604030504040204" pitchFamily="34" charset="-128"/>
              </a:rPr>
              <a:t>は、人間の操作を必要とせず、自律的に運営と組織化を行う工場および物流システムのことです。 </a:t>
            </a: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19</a:t>
            </a:fld>
            <a:endParaRPr lang="en-US"/>
          </a:p>
        </p:txBody>
      </p:sp>
    </p:spTree>
    <p:extLst>
      <p:ext uri="{BB962C8B-B14F-4D97-AF65-F5344CB8AC3E}">
        <p14:creationId xmlns:p14="http://schemas.microsoft.com/office/powerpoint/2010/main" val="1032819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b="1">
                <a:ea typeface="Meiryo" panose="020B0604030504040204" pitchFamily="34" charset="-128"/>
              </a:rPr>
              <a:t>ナレーション/講師の注記: </a:t>
            </a:r>
            <a:endParaRPr lang="en-US">
              <a:ea typeface="Meiryo" panose="020B0604030504040204" pitchFamily="34" charset="-128"/>
            </a:endParaRPr>
          </a:p>
          <a:p>
            <a:pPr rtl="0"/>
            <a:r>
              <a:rPr lang="ja-jp">
                <a:ea typeface="Meiryo" panose="020B0604030504040204" pitchFamily="34" charset="-128"/>
              </a:rPr>
              <a:t>このモジュールでは、インダストリー 4.0 の原動力を調べ、企業がどのように発展するかを見ていきます。日々の作業や成果に影響を及ぼす、チームが業務で果たす重要な役割を確かめます。雇用の現状を掘り下げ、テクノロジーがワークライフ バランスに及ぼす影響を観察します。インダストリー 4.0 の導入における課題と、直近の後退から得られた教訓など、その克服に向けた戦略を特定します。現実世界の実例では、革新的なビジネス モデルや製品を紹介します。最後に、インダストリー 4.0 が社会、法律、経済に及ぼす影響を把握し、この変革の時代に成功できるよう皆さんに力を与えます。 </a:t>
            </a:r>
            <a:endParaRPr lang="en-US">
              <a:ea typeface="Meiryo" panose="020B0604030504040204" pitchFamily="34" charset="-128"/>
              <a:cs typeface="Calibri" panose="020F0502020204030204"/>
            </a:endParaRPr>
          </a:p>
          <a:p>
            <a:pPr rtl="0"/>
            <a:endParaRPr lang="en-US">
              <a:ea typeface="Meiryo" panose="020B0604030504040204" pitchFamily="34" charset="-128"/>
            </a:endParaRPr>
          </a:p>
          <a:p>
            <a:pPr rtl="0"/>
            <a:endParaRPr lang="en-US">
              <a:ea typeface="Meiryo" panose="020B0604030504040204" pitchFamily="34" charset="-128"/>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ea typeface="Meiryo" panose="020B0604030504040204" pitchFamily="34" charset="-128"/>
              </a:rPr>
              <a:t>2</a:t>
            </a:fld>
            <a:endParaRPr lang="en-US">
              <a:ea typeface="Meiryo" panose="020B0604030504040204" pitchFamily="34" charset="-128"/>
            </a:endParaRPr>
          </a:p>
        </p:txBody>
      </p:sp>
    </p:spTree>
    <p:extLst>
      <p:ext uri="{BB962C8B-B14F-4D97-AF65-F5344CB8AC3E}">
        <p14:creationId xmlns:p14="http://schemas.microsoft.com/office/powerpoint/2010/main" val="4034858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dirty="0">
                <a:ea typeface="Meiryo" panose="020B0604030504040204" pitchFamily="34" charset="-128"/>
                <a:cs typeface="Calibri"/>
              </a:rPr>
              <a:t>正解についてはスライド 18 を参照</a:t>
            </a: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20</a:t>
            </a:fld>
            <a:endParaRPr lang="en-US"/>
          </a:p>
        </p:txBody>
      </p:sp>
    </p:spTree>
    <p:extLst>
      <p:ext uri="{BB962C8B-B14F-4D97-AF65-F5344CB8AC3E}">
        <p14:creationId xmlns:p14="http://schemas.microsoft.com/office/powerpoint/2010/main" val="6519460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sz="1200" b="1" i="0" u="none" strike="noStrike" kern="1200" cap="none" spc="0" normalizeH="0" noProof="0" dirty="0">
                <a:ln>
                  <a:noFill/>
                </a:ln>
                <a:solidFill>
                  <a:prstClr val="black"/>
                </a:solidFill>
                <a:effectLst/>
                <a:uLnTx/>
                <a:uFillTx/>
                <a:latin typeface="Calibri" panose="020F0502020204030204"/>
                <a:ea typeface="Meiryo" panose="020B0604030504040204" pitchFamily="34" charset="-128"/>
                <a:cs typeface="+mn-cs"/>
              </a:rPr>
              <a:t>DOODLY ビデオ</a:t>
            </a:r>
            <a:endParaRPr kumimoji="0" lang="en-US" sz="1200" b="0" i="0" u="none" strike="noStrike" kern="1200" cap="none" spc="0" normalizeH="0" baseline="0" noProof="0" dirty="0">
              <a:ln>
                <a:noFill/>
              </a:ln>
              <a:solidFill>
                <a:prstClr val="black"/>
              </a:solidFill>
              <a:effectLst/>
              <a:uLnTx/>
              <a:uFillTx/>
              <a:latin typeface="Calibri" panose="020F0502020204030204"/>
              <a:ea typeface="Meiryo" panose="020B060403050404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sz="1200" b="0" i="0" u="none" strike="noStrike" kern="1200" cap="none" spc="0" normalizeH="0" noProof="0" dirty="0">
                <a:ln>
                  <a:noFill/>
                </a:ln>
                <a:solidFill>
                  <a:prstClr val="black"/>
                </a:solidFill>
                <a:effectLst/>
                <a:uLnTx/>
                <a:uFillTx/>
                <a:latin typeface="Calibri" panose="020F0502020204030204"/>
                <a:ea typeface="Meiryo" panose="020B0604030504040204" pitchFamily="34" charset="-128"/>
                <a:cs typeface="+mn-cs"/>
                <a:hlinkClick r:id="rId3"/>
              </a:rPr>
              <a:t>How the Pandemic-Recession is Reshaping Manufacturers' Industry 4.0 Futures | BDO</a:t>
            </a:r>
            <a:endParaRPr lang="en-US" sz="1200" b="0" i="0" u="none" strike="noStrike" kern="1200" cap="none" spc="0" normalizeH="0" baseline="0" noProof="0" dirty="0">
              <a:ln>
                <a:noFill/>
              </a:ln>
              <a:solidFill>
                <a:prstClr val="black"/>
              </a:solidFill>
              <a:effectLst/>
              <a:uLnTx/>
              <a:uFillTx/>
              <a:latin typeface="Calibri" panose="020F0502020204030204"/>
              <a:ea typeface="Meiryo" panose="020B0604030504040204" pitchFamily="34" charset="-128"/>
              <a:cs typeface="Calibri"/>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eiryo" panose="020B0604030504040204" pitchFamily="34" charset="-128"/>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sz="1200" b="1" i="0" u="none" strike="noStrike" kern="1200" cap="none" spc="0" normalizeH="0" noProof="0" dirty="0">
                <a:ln>
                  <a:noFill/>
                </a:ln>
                <a:solidFill>
                  <a:prstClr val="black"/>
                </a:solidFill>
                <a:effectLst/>
                <a:uLnTx/>
                <a:uFillTx/>
                <a:latin typeface="Calibri" panose="020F0502020204030204"/>
                <a:ea typeface="Meiryo" panose="020B0604030504040204" pitchFamily="34" charset="-128"/>
                <a:cs typeface="Calibri"/>
              </a:rPr>
              <a:t>ナレーション/講師の注記: </a:t>
            </a:r>
            <a:endParaRPr lang="en-US" sz="1200" b="1" i="0" u="none" strike="noStrike" kern="1200" cap="none" spc="0" normalizeH="0" baseline="0" noProof="0" dirty="0">
              <a:ln>
                <a:noFill/>
              </a:ln>
              <a:solidFill>
                <a:prstClr val="black"/>
              </a:solidFill>
              <a:effectLst/>
              <a:uLnTx/>
              <a:uFillTx/>
              <a:latin typeface="Calibri" panose="020F0502020204030204"/>
              <a:ea typeface="Meiryo" panose="020B0604030504040204" pitchFamily="34" charset="-128"/>
              <a:cs typeface="Calibri"/>
            </a:endParaRPr>
          </a:p>
          <a:p>
            <a:pPr rtl="0">
              <a:defRPr/>
            </a:pPr>
            <a:r>
              <a:rPr lang="ja-jp" dirty="0">
                <a:solidFill>
                  <a:prstClr val="black"/>
                </a:solidFill>
                <a:ea typeface="Meiryo" panose="020B0604030504040204" pitchFamily="34" charset="-128"/>
              </a:rPr>
              <a:t>直近のパンデミックは各業種を著しく阻害し、サプライ チェーンの後退、工場の閉鎖、および旅行制限による輸送上の課題を引き起こしています。労働力不足によって製造業から輸送業に至るまで影響が及び、問題がさらに悪化しました。失業や業務停止によって顧客の支出が減少したため、需要パターンに乱れが生じ、結果として収益全体が減少しています。BDO の Forecast Engine Industry Impact Study (2020 年 6 月)では、2020 年 1 月から 5 月にかけて製造業の収益が 14.5% 減少したと報告されています。 </a:t>
            </a:r>
            <a:endParaRPr lang="en-US" dirty="0">
              <a:ea typeface="Meiryo" panose="020B0604030504040204" pitchFamily="34" charset="-128"/>
            </a:endParaRPr>
          </a:p>
          <a:p>
            <a:pPr rtl="0">
              <a:defRPr/>
            </a:pPr>
            <a:endParaRPr lang="en-US" b="1" dirty="0">
              <a:solidFill>
                <a:prstClr val="black"/>
              </a:solidFill>
              <a:latin typeface="Calibri" panose="020F0502020204030204"/>
              <a:ea typeface="Meiryo" panose="020B0604030504040204" pitchFamily="34" charset="-128"/>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21</a:t>
            </a:fld>
            <a:endParaRPr lang="en-US"/>
          </a:p>
        </p:txBody>
      </p:sp>
    </p:spTree>
    <p:extLst>
      <p:ext uri="{BB962C8B-B14F-4D97-AF65-F5344CB8AC3E}">
        <p14:creationId xmlns:p14="http://schemas.microsoft.com/office/powerpoint/2010/main" val="2699026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sz="1200" b="1" i="0" u="none" strike="noStrike" kern="1200" cap="none" spc="0" normalizeH="0" noProof="0" dirty="0">
                <a:ln>
                  <a:noFill/>
                </a:ln>
                <a:solidFill>
                  <a:prstClr val="black"/>
                </a:solidFill>
                <a:effectLst/>
                <a:uLnTx/>
                <a:uFillTx/>
                <a:latin typeface="Calibri" panose="020F0502020204030204"/>
                <a:ea typeface="Meiryo" panose="020B0604030504040204" pitchFamily="34" charset="-128"/>
                <a:cs typeface="+mn-cs"/>
              </a:rPr>
              <a:t>DOODLY ビデオ</a:t>
            </a:r>
            <a:endParaRPr kumimoji="0" lang="en-US" sz="1200" b="0" i="0" u="none" strike="noStrike" kern="1200" cap="none" spc="0" normalizeH="0" baseline="0" noProof="0" dirty="0">
              <a:ln>
                <a:noFill/>
              </a:ln>
              <a:solidFill>
                <a:prstClr val="black"/>
              </a:solidFill>
              <a:effectLst/>
              <a:uLnTx/>
              <a:uFillTx/>
              <a:latin typeface="Calibri" panose="020F0502020204030204"/>
              <a:ea typeface="Meiryo" panose="020B060403050404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sz="1200" b="0" i="0" u="none" strike="noStrike" kern="1200" cap="none" spc="0" normalizeH="0" noProof="0" dirty="0">
                <a:ln>
                  <a:noFill/>
                </a:ln>
                <a:solidFill>
                  <a:prstClr val="black"/>
                </a:solidFill>
                <a:effectLst/>
                <a:uLnTx/>
                <a:uFillTx/>
                <a:latin typeface="Calibri" panose="020F0502020204030204"/>
                <a:ea typeface="Meiryo" panose="020B0604030504040204" pitchFamily="34" charset="-128"/>
                <a:cs typeface="+mn-cs"/>
                <a:hlinkClick r:id="rId3"/>
              </a:rPr>
              <a:t>How the Pandemic-Recession is Reshaping Manufacturers' Industry 4.0 Futures | BDO</a:t>
            </a:r>
            <a:endParaRPr lang="en-US" sz="1200" b="0" i="0" u="none" strike="noStrike" kern="1200" cap="none" spc="0" normalizeH="0" baseline="0" noProof="0" dirty="0">
              <a:ln>
                <a:noFill/>
              </a:ln>
              <a:solidFill>
                <a:prstClr val="black"/>
              </a:solidFill>
              <a:effectLst/>
              <a:uLnTx/>
              <a:uFillTx/>
              <a:latin typeface="Calibri" panose="020F0502020204030204"/>
              <a:ea typeface="Meiryo" panose="020B0604030504040204" pitchFamily="34" charset="-128"/>
              <a:cs typeface="Calibri"/>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eiryo" panose="020B0604030504040204" pitchFamily="34" charset="-128"/>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sz="1200" b="1" i="0" u="none" strike="noStrike" kern="1200" cap="none" spc="0" normalizeH="0" noProof="0" dirty="0">
                <a:ln>
                  <a:noFill/>
                </a:ln>
                <a:solidFill>
                  <a:prstClr val="black"/>
                </a:solidFill>
                <a:effectLst/>
                <a:uLnTx/>
                <a:uFillTx/>
                <a:latin typeface="Calibri" panose="020F0502020204030204"/>
                <a:ea typeface="Meiryo" panose="020B0604030504040204" pitchFamily="34" charset="-128"/>
                <a:cs typeface="+mn-cs"/>
              </a:rPr>
              <a:t>ナレーション/講師の注記: </a:t>
            </a:r>
            <a:endParaRPr kumimoji="0" lang="en-US" sz="1200" b="0" i="0" u="none" strike="noStrike" kern="1200" cap="none" spc="0" normalizeH="0" baseline="0" noProof="0" dirty="0">
              <a:ln>
                <a:noFill/>
              </a:ln>
              <a:solidFill>
                <a:prstClr val="black"/>
              </a:solidFill>
              <a:effectLst/>
              <a:uLnTx/>
              <a:uFillTx/>
              <a:latin typeface="Calibri" panose="020F0502020204030204"/>
              <a:ea typeface="Meiryo" panose="020B0604030504040204" pitchFamily="34" charset="-128"/>
              <a:cs typeface="+mn-cs"/>
            </a:endParaRPr>
          </a:p>
          <a:p>
            <a:pPr rtl="0">
              <a:defRPr/>
            </a:pPr>
            <a:r>
              <a:rPr lang="ja-jp" dirty="0">
                <a:solidFill>
                  <a:prstClr val="black"/>
                </a:solidFill>
                <a:ea typeface="Meiryo" panose="020B0604030504040204" pitchFamily="34" charset="-128"/>
              </a:rPr>
              <a:t>今回のパンデミックで生じた課題を克服するために、</a:t>
            </a:r>
            <a:r>
              <a:rPr lang="ja-jp" b="0" i="0" u="none" strike="noStrike" kern="1200" cap="none" spc="0" normalizeH="0" noProof="0" dirty="0">
                <a:ln>
                  <a:noFill/>
                </a:ln>
                <a:solidFill>
                  <a:prstClr val="black"/>
                </a:solidFill>
                <a:effectLst/>
                <a:uLnTx/>
                <a:uFillTx/>
                <a:ea typeface="Meiryo" panose="020B0604030504040204" pitchFamily="34" charset="-128"/>
              </a:rPr>
              <a:t>企業は</a:t>
            </a:r>
            <a:r>
              <a:rPr lang="ja-jp" dirty="0">
                <a:solidFill>
                  <a:prstClr val="black"/>
                </a:solidFill>
                <a:ea typeface="Meiryo" panose="020B0604030504040204" pitchFamily="34" charset="-128"/>
              </a:rPr>
              <a:t>オンラインおよびオフラインのチャネルを統合し、</a:t>
            </a:r>
            <a:r>
              <a:rPr lang="ja-jp" b="0" i="0" u="none" strike="noStrike" kern="1200" cap="none" spc="0" normalizeH="0" noProof="0" dirty="0">
                <a:ln>
                  <a:noFill/>
                </a:ln>
                <a:solidFill>
                  <a:prstClr val="black"/>
                </a:solidFill>
                <a:effectLst/>
                <a:uLnTx/>
                <a:uFillTx/>
                <a:ea typeface="Meiryo" panose="020B0604030504040204" pitchFamily="34" charset="-128"/>
              </a:rPr>
              <a:t>パーソナライズされたエクスペリエンスを顧客に提供することで、</a:t>
            </a:r>
            <a:r>
              <a:rPr lang="ja-jp" dirty="0">
                <a:solidFill>
                  <a:prstClr val="black"/>
                </a:solidFill>
                <a:ea typeface="Meiryo" panose="020B0604030504040204" pitchFamily="34" charset="-128"/>
              </a:rPr>
              <a:t>デジタル カスタマー ジャーニーを</a:t>
            </a:r>
            <a:r>
              <a:rPr lang="ja-jp" b="0" i="0" u="none" strike="noStrike" kern="1200" cap="none" spc="0" normalizeH="0" noProof="0" dirty="0">
                <a:ln>
                  <a:noFill/>
                </a:ln>
                <a:solidFill>
                  <a:prstClr val="black"/>
                </a:solidFill>
                <a:effectLst/>
                <a:uLnTx/>
                <a:uFillTx/>
                <a:ea typeface="Meiryo" panose="020B0604030504040204" pitchFamily="34" charset="-128"/>
              </a:rPr>
              <a:t>十分に</a:t>
            </a:r>
            <a:r>
              <a:rPr lang="ja-jp" dirty="0">
                <a:solidFill>
                  <a:prstClr val="black"/>
                </a:solidFill>
                <a:ea typeface="Meiryo" panose="020B0604030504040204" pitchFamily="34" charset="-128"/>
              </a:rPr>
              <a:t>取り入れることができます</a:t>
            </a:r>
            <a:r>
              <a:rPr lang="ja-jp" b="0" i="0" u="none" strike="noStrike" kern="1200" cap="none" spc="0" normalizeH="0" noProof="0" dirty="0">
                <a:ln>
                  <a:noFill/>
                </a:ln>
                <a:solidFill>
                  <a:prstClr val="black"/>
                </a:solidFill>
                <a:effectLst/>
                <a:uLnTx/>
                <a:uFillTx/>
                <a:ea typeface="Meiryo" panose="020B0604030504040204" pitchFamily="34" charset="-128"/>
              </a:rPr>
              <a:t>。</a:t>
            </a:r>
            <a:r>
              <a:rPr lang="ja-jp" dirty="0">
                <a:solidFill>
                  <a:prstClr val="black"/>
                </a:solidFill>
                <a:ea typeface="Meiryo" panose="020B0604030504040204" pitchFamily="34" charset="-128"/>
              </a:rPr>
              <a:t>これを実現するには、機械学習アルゴリズムを活用して歴史データ、</a:t>
            </a:r>
            <a:r>
              <a:rPr lang="ja-jp" b="0" i="0" u="none" strike="noStrike" kern="1200" cap="none" spc="0" normalizeH="0" noProof="0" dirty="0">
                <a:ln>
                  <a:noFill/>
                </a:ln>
                <a:solidFill>
                  <a:prstClr val="black"/>
                </a:solidFill>
                <a:effectLst/>
                <a:uLnTx/>
                <a:uFillTx/>
                <a:ea typeface="Meiryo" panose="020B0604030504040204" pitchFamily="34" charset="-128"/>
              </a:rPr>
              <a:t>市場トレンド、</a:t>
            </a:r>
            <a:r>
              <a:rPr lang="ja-jp" dirty="0">
                <a:solidFill>
                  <a:prstClr val="black"/>
                </a:solidFill>
                <a:ea typeface="Meiryo" panose="020B0604030504040204" pitchFamily="34" charset="-128"/>
              </a:rPr>
              <a:t>および</a:t>
            </a:r>
            <a:r>
              <a:rPr lang="ja-jp" b="0" i="0" u="none" strike="noStrike" kern="1200" cap="none" spc="0" normalizeH="0" noProof="0" dirty="0">
                <a:ln>
                  <a:noFill/>
                </a:ln>
                <a:solidFill>
                  <a:prstClr val="black"/>
                </a:solidFill>
                <a:effectLst/>
                <a:uLnTx/>
                <a:uFillTx/>
                <a:ea typeface="Meiryo" panose="020B0604030504040204" pitchFamily="34" charset="-128"/>
              </a:rPr>
              <a:t>リアルタイム情報を</a:t>
            </a:r>
            <a:r>
              <a:rPr lang="ja-jp" dirty="0">
                <a:solidFill>
                  <a:prstClr val="black"/>
                </a:solidFill>
                <a:ea typeface="Meiryo" panose="020B0604030504040204" pitchFamily="34" charset="-128"/>
              </a:rPr>
              <a:t>分析する、</a:t>
            </a:r>
            <a:r>
              <a:rPr lang="ja-jp" b="0" i="0" u="none" strike="noStrike" kern="1200" cap="none" spc="0" normalizeH="0" noProof="0" dirty="0">
                <a:ln>
                  <a:noFill/>
                </a:ln>
                <a:solidFill>
                  <a:prstClr val="black"/>
                </a:solidFill>
                <a:effectLst/>
                <a:uLnTx/>
                <a:uFillTx/>
                <a:ea typeface="Meiryo" panose="020B0604030504040204" pitchFamily="34" charset="-128"/>
              </a:rPr>
              <a:t>需要予測能力に</a:t>
            </a:r>
            <a:r>
              <a:rPr lang="ja-jp" dirty="0">
                <a:solidFill>
                  <a:prstClr val="black"/>
                </a:solidFill>
                <a:ea typeface="Meiryo" panose="020B0604030504040204" pitchFamily="34" charset="-128"/>
              </a:rPr>
              <a:t>投資します</a:t>
            </a:r>
            <a:r>
              <a:rPr lang="ja-jp" b="0" i="0" u="none" strike="noStrike" kern="1200" cap="none" spc="0" normalizeH="0" noProof="0" dirty="0">
                <a:ln>
                  <a:noFill/>
                </a:ln>
                <a:solidFill>
                  <a:prstClr val="black"/>
                </a:solidFill>
                <a:effectLst/>
                <a:uLnTx/>
                <a:uFillTx/>
                <a:ea typeface="Meiryo" panose="020B0604030504040204" pitchFamily="34" charset="-128"/>
              </a:rPr>
              <a:t>。</a:t>
            </a:r>
            <a:r>
              <a:rPr lang="ja-jp" dirty="0">
                <a:solidFill>
                  <a:prstClr val="black"/>
                </a:solidFill>
                <a:ea typeface="Meiryo" panose="020B0604030504040204" pitchFamily="34" charset="-128"/>
              </a:rPr>
              <a:t>さらに</a:t>
            </a:r>
            <a:r>
              <a:rPr lang="ja-jp" b="0" i="0" u="none" strike="noStrike" kern="1200" cap="none" spc="0" normalizeH="0" noProof="0" dirty="0">
                <a:ln>
                  <a:noFill/>
                </a:ln>
                <a:solidFill>
                  <a:prstClr val="black"/>
                </a:solidFill>
                <a:effectLst/>
                <a:uLnTx/>
                <a:uFillTx/>
                <a:ea typeface="Meiryo" panose="020B0604030504040204" pitchFamily="34" charset="-128"/>
              </a:rPr>
              <a:t>、企業は</a:t>
            </a:r>
            <a:r>
              <a:rPr lang="ja-jp" dirty="0">
                <a:solidFill>
                  <a:prstClr val="black"/>
                </a:solidFill>
                <a:ea typeface="Meiryo" panose="020B0604030504040204" pitchFamily="34" charset="-128"/>
              </a:rPr>
              <a:t>リアルタイムの追跡および監視システムを導入し、</a:t>
            </a:r>
            <a:r>
              <a:rPr lang="ja-jp" b="0" i="0" u="none" strike="noStrike" kern="1200" cap="none" spc="0" normalizeH="0" noProof="0" dirty="0">
                <a:ln>
                  <a:noFill/>
                </a:ln>
                <a:solidFill>
                  <a:prstClr val="black"/>
                </a:solidFill>
                <a:effectLst/>
                <a:uLnTx/>
                <a:uFillTx/>
                <a:ea typeface="Meiryo" panose="020B0604030504040204" pitchFamily="34" charset="-128"/>
              </a:rPr>
              <a:t>潜在的な</a:t>
            </a:r>
            <a:r>
              <a:rPr lang="ja-jp" dirty="0">
                <a:solidFill>
                  <a:prstClr val="black"/>
                </a:solidFill>
                <a:ea typeface="Meiryo" panose="020B0604030504040204" pitchFamily="34" charset="-128"/>
              </a:rPr>
              <a:t>障害の</a:t>
            </a:r>
            <a:r>
              <a:rPr lang="ja-jp" b="0" i="0" u="none" strike="noStrike" kern="1200" cap="none" spc="0" normalizeH="0" noProof="0" dirty="0">
                <a:ln>
                  <a:noFill/>
                </a:ln>
                <a:solidFill>
                  <a:prstClr val="black"/>
                </a:solidFill>
                <a:effectLst/>
                <a:uLnTx/>
                <a:uFillTx/>
                <a:ea typeface="Meiryo" panose="020B0604030504040204" pitchFamily="34" charset="-128"/>
              </a:rPr>
              <a:t>特定と</a:t>
            </a:r>
            <a:r>
              <a:rPr lang="ja-jp" dirty="0">
                <a:solidFill>
                  <a:prstClr val="black"/>
                </a:solidFill>
                <a:ea typeface="Meiryo" panose="020B0604030504040204" pitchFamily="34" charset="-128"/>
              </a:rPr>
              <a:t>対処を</a:t>
            </a:r>
            <a:r>
              <a:rPr lang="ja-jp" b="0" i="0" u="none" strike="noStrike" kern="1200" cap="none" spc="0" normalizeH="0" noProof="0" dirty="0">
                <a:ln>
                  <a:noFill/>
                </a:ln>
                <a:solidFill>
                  <a:prstClr val="black"/>
                </a:solidFill>
                <a:effectLst/>
                <a:uLnTx/>
                <a:uFillTx/>
                <a:ea typeface="Meiryo" panose="020B0604030504040204" pitchFamily="34" charset="-128"/>
              </a:rPr>
              <a:t>即座に行えるようにすることで、</a:t>
            </a:r>
            <a:r>
              <a:rPr lang="ja-jp" dirty="0">
                <a:solidFill>
                  <a:prstClr val="black"/>
                </a:solidFill>
                <a:ea typeface="Meiryo" panose="020B0604030504040204" pitchFamily="34" charset="-128"/>
              </a:rPr>
              <a:t>サプライ チェーンの透明性向上に注力する必要があります</a:t>
            </a:r>
            <a:r>
              <a:rPr lang="ja-jp" b="0" i="0" u="none" strike="noStrike" kern="1200" cap="none" spc="0" normalizeH="0" noProof="0" dirty="0">
                <a:ln>
                  <a:noFill/>
                </a:ln>
                <a:solidFill>
                  <a:prstClr val="black"/>
                </a:solidFill>
                <a:effectLst/>
                <a:uLnTx/>
                <a:uFillTx/>
                <a:ea typeface="Meiryo" panose="020B0604030504040204" pitchFamily="34" charset="-128"/>
              </a:rPr>
              <a:t>。</a:t>
            </a:r>
            <a:endParaRPr lang="en-US" dirty="0">
              <a:solidFill>
                <a:prstClr val="black"/>
              </a:solidFill>
              <a:ea typeface="Meiryo" panose="020B0604030504040204" pitchFamily="34" charset="-128"/>
              <a:cs typeface="Calibri"/>
            </a:endParaRPr>
          </a:p>
          <a:p>
            <a:pPr rtl="0"/>
            <a:endParaRPr lang="en-US" dirty="0">
              <a:ea typeface="Meiryo" panose="020B0604030504040204" pitchFamily="34" charset="-128"/>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22</a:t>
            </a:fld>
            <a:endParaRPr lang="en-US"/>
          </a:p>
        </p:txBody>
      </p:sp>
    </p:spTree>
    <p:extLst>
      <p:ext uri="{BB962C8B-B14F-4D97-AF65-F5344CB8AC3E}">
        <p14:creationId xmlns:p14="http://schemas.microsoft.com/office/powerpoint/2010/main" val="10398248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sz="1200" b="1" i="0" u="none" strike="noStrike" kern="1200" cap="none" spc="0" normalizeH="0" noProof="0" dirty="0">
                <a:ln>
                  <a:noFill/>
                </a:ln>
                <a:solidFill>
                  <a:prstClr val="black"/>
                </a:solidFill>
                <a:effectLst/>
                <a:uLnTx/>
                <a:uFillTx/>
                <a:latin typeface="Calibri" panose="020F0502020204030204"/>
                <a:ea typeface="Meiryo" panose="020B0604030504040204" pitchFamily="34" charset="-128"/>
                <a:cs typeface="+mn-cs"/>
              </a:rPr>
              <a:t>ナレーション/講師の注記: </a:t>
            </a:r>
            <a:endParaRPr kumimoji="0" lang="en-US" sz="1200" b="0" i="0" u="none" strike="noStrike" kern="1200" cap="none" spc="0" normalizeH="0" baseline="0" noProof="0" dirty="0">
              <a:ln>
                <a:noFill/>
              </a:ln>
              <a:solidFill>
                <a:prstClr val="black"/>
              </a:solidFill>
              <a:effectLst/>
              <a:uLnTx/>
              <a:uFillTx/>
              <a:latin typeface="Calibri" panose="020F0502020204030204"/>
              <a:ea typeface="Meiryo" panose="020B0604030504040204" pitchFamily="34" charset="-128"/>
              <a:cs typeface="+mn-cs"/>
            </a:endParaRPr>
          </a:p>
          <a:p>
            <a:pPr rtl="0">
              <a:defRPr/>
            </a:pPr>
            <a:r>
              <a:rPr lang="ja-jp" sz="1800" dirty="0">
                <a:solidFill>
                  <a:prstClr val="black"/>
                </a:solidFill>
                <a:latin typeface="Meiryo" panose="020B0604030504040204" pitchFamily="34" charset="-128"/>
                <a:ea typeface="Meiryo" panose="020B0604030504040204" pitchFamily="34" charset="-128"/>
                <a:cs typeface="Calibri"/>
              </a:rPr>
              <a:t>航空機メーカー</a:t>
            </a:r>
            <a:r>
              <a:rPr lang="ja-jp" sz="1800" b="0" i="0" u="none" strike="noStrike" kern="1200" cap="none" spc="0" normalizeH="0" noProof="0" dirty="0">
                <a:ln>
                  <a:noFill/>
                </a:ln>
                <a:solidFill>
                  <a:prstClr val="black"/>
                </a:solidFill>
                <a:effectLst/>
                <a:uLnTx/>
                <a:uFillTx/>
                <a:latin typeface="Meiryo" panose="020B0604030504040204" pitchFamily="34" charset="-128"/>
                <a:ea typeface="Meiryo" panose="020B0604030504040204" pitchFamily="34" charset="-128"/>
                <a:cs typeface="Calibri"/>
              </a:rPr>
              <a:t>は、センサーと産業用モノのインターネット テクノロジーを使用して、エンジンの状態をリアルタイムで監視しています。エンジンの性能と摩耗に関するデータが会社に送信され、予測型メンテナンスが可能になり、ダウンタイムを最小限に抑えることができます。</a:t>
            </a:r>
            <a:r>
              <a:rPr lang="ja-jp" sz="1800" dirty="0">
                <a:solidFill>
                  <a:prstClr val="black"/>
                </a:solidFill>
                <a:latin typeface="Meiryo" panose="020B0604030504040204" pitchFamily="34" charset="-128"/>
                <a:ea typeface="Meiryo" panose="020B0604030504040204" pitchFamily="34" charset="-128"/>
                <a:cs typeface="Calibri"/>
              </a:rPr>
              <a:t>家具店はバーチャル</a:t>
            </a:r>
            <a:r>
              <a:rPr lang="ja-jp" sz="1800" b="0" i="0" u="none" strike="noStrike" kern="1200" cap="none" spc="0" normalizeH="0" noProof="0" dirty="0">
                <a:ln>
                  <a:noFill/>
                </a:ln>
                <a:solidFill>
                  <a:prstClr val="black"/>
                </a:solidFill>
                <a:effectLst/>
                <a:uLnTx/>
                <a:uFillTx/>
                <a:latin typeface="Meiryo" panose="020B0604030504040204" pitchFamily="34" charset="-128"/>
                <a:ea typeface="Meiryo" panose="020B0604030504040204" pitchFamily="34" charset="-128"/>
                <a:cs typeface="Calibri"/>
              </a:rPr>
              <a:t> リアリティ</a:t>
            </a:r>
            <a:r>
              <a:rPr lang="ja-jp" sz="1800" dirty="0">
                <a:solidFill>
                  <a:prstClr val="black"/>
                </a:solidFill>
                <a:latin typeface="Meiryo" panose="020B0604030504040204" pitchFamily="34" charset="-128"/>
                <a:ea typeface="Meiryo" panose="020B0604030504040204" pitchFamily="34" charset="-128"/>
                <a:cs typeface="Calibri"/>
              </a:rPr>
              <a:t>を活用し、顧客が購入前に家具をバーチャル空間に配置し、自宅での使い勝手を確かめられるようにする、</a:t>
            </a:r>
            <a:r>
              <a:rPr lang="ja-jp" sz="1800" b="0" i="0" u="none" strike="noStrike" kern="1200" cap="none" spc="0" normalizeH="0" noProof="0" dirty="0">
                <a:ln>
                  <a:noFill/>
                </a:ln>
                <a:solidFill>
                  <a:prstClr val="black"/>
                </a:solidFill>
                <a:effectLst/>
                <a:uLnTx/>
                <a:uFillTx/>
                <a:latin typeface="Meiryo" panose="020B0604030504040204" pitchFamily="34" charset="-128"/>
                <a:ea typeface="Meiryo" panose="020B0604030504040204" pitchFamily="34" charset="-128"/>
                <a:cs typeface="Calibri"/>
              </a:rPr>
              <a:t>バーチャル リアリティ アプリを導入しています。VR を活用することで、</a:t>
            </a:r>
            <a:r>
              <a:rPr lang="ja-jp" sz="1800" dirty="0">
                <a:solidFill>
                  <a:prstClr val="black"/>
                </a:solidFill>
                <a:latin typeface="Meiryo" panose="020B0604030504040204" pitchFamily="34" charset="-128"/>
                <a:ea typeface="Meiryo" panose="020B0604030504040204" pitchFamily="34" charset="-128"/>
                <a:cs typeface="Calibri"/>
              </a:rPr>
              <a:t>顧客は</a:t>
            </a:r>
            <a:r>
              <a:rPr lang="ja-jp" sz="1800" b="0" i="0" u="none" strike="noStrike" kern="1200" cap="none" spc="0" normalizeH="0" noProof="0" dirty="0">
                <a:ln>
                  <a:noFill/>
                </a:ln>
                <a:solidFill>
                  <a:prstClr val="black"/>
                </a:solidFill>
                <a:effectLst/>
                <a:uLnTx/>
                <a:uFillTx/>
                <a:latin typeface="Meiryo" panose="020B0604030504040204" pitchFamily="34" charset="-128"/>
                <a:ea typeface="Meiryo" panose="020B0604030504040204" pitchFamily="34" charset="-128"/>
                <a:cs typeface="Calibri"/>
              </a:rPr>
              <a:t>より多くの情報を基に購入の意思決定を行えるので、返品が減り、ブランド ロイヤルティを高めることができます。</a:t>
            </a:r>
            <a:r>
              <a:rPr lang="ja-jp" sz="1800" dirty="0">
                <a:solidFill>
                  <a:prstClr val="black"/>
                </a:solidFill>
                <a:latin typeface="Meiryo" panose="020B0604030504040204" pitchFamily="34" charset="-128"/>
                <a:ea typeface="Meiryo" panose="020B0604030504040204" pitchFamily="34" charset="-128"/>
                <a:cs typeface="Calibri"/>
              </a:rPr>
              <a:t> </a:t>
            </a:r>
            <a:r>
              <a:rPr lang="ja-jp" sz="1800" b="0" i="0" u="none" strike="noStrike" kern="1200" cap="none" spc="0" normalizeH="0" noProof="0" dirty="0">
                <a:ln>
                  <a:noFill/>
                </a:ln>
                <a:solidFill>
                  <a:prstClr val="black"/>
                </a:solidFill>
                <a:effectLst/>
                <a:uLnTx/>
                <a:uFillTx/>
                <a:latin typeface="Meiryo" panose="020B0604030504040204" pitchFamily="34" charset="-128"/>
                <a:ea typeface="Meiryo" panose="020B0604030504040204" pitchFamily="34" charset="-128"/>
                <a:cs typeface="Calibri"/>
              </a:rPr>
              <a:t>オートデスクはクラウドおよびビジュアル コンピューティングを活用している企業であり、同社が提供する Fusion 360 プラットフォームは、必要とされる高度なインダストリー 4.0 ワークフローに適合する、クラウドベースの統合型 CAD/CAM シミュレーションです。Fusion 360 は製品開発プラットフォームであり、チームはクラウド経由でデータを共有したり、計算負荷の高いタスクをオフロードしたりすることでコラボレーションを行い、単一プログラムの設計から製造に至るまで自由に行き来できます。 </a:t>
            </a:r>
            <a:endParaRPr lang="en-US" sz="18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eiryo" panose="020B060403050404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sz="1200" b="0" i="0" u="none" strike="noStrike" kern="1200" cap="none" spc="0" normalizeH="0" noProof="0" dirty="0">
                <a:ln>
                  <a:noFill/>
                </a:ln>
                <a:solidFill>
                  <a:prstClr val="black"/>
                </a:solidFill>
                <a:effectLst/>
                <a:uLnTx/>
                <a:uFillTx/>
                <a:latin typeface="Calibri" panose="020F0502020204030204"/>
                <a:ea typeface="Meiryo" panose="020B0604030504040204" pitchFamily="34" charset="-128"/>
                <a:cs typeface="+mn-cs"/>
              </a:rPr>
              <a:t>IIoT: </a:t>
            </a:r>
            <a:r>
              <a:rPr lang="ja-jp" sz="1200" b="0" i="0" u="none" strike="noStrike" kern="1200" cap="none" spc="0" normalizeH="0" noProof="0" dirty="0">
                <a:ln>
                  <a:noFill/>
                </a:ln>
                <a:solidFill>
                  <a:prstClr val="black"/>
                </a:solidFill>
                <a:effectLst/>
                <a:uLnTx/>
                <a:uFillTx/>
                <a:latin typeface="Söhne"/>
                <a:ea typeface="Meiryo" panose="020B0604030504040204" pitchFamily="34" charset="-128"/>
                <a:cs typeface="+mn-cs"/>
              </a:rPr>
              <a:t>https://www.rolls-royce.com/media/our-stories/discover/2017/totalcare.aspx  </a:t>
            </a:r>
            <a:endParaRPr kumimoji="0" lang="en-US" sz="1200" b="0" i="0" u="none" strike="noStrike" kern="1200" cap="none" spc="0" normalizeH="0" baseline="0" noProof="0" dirty="0">
              <a:ln>
                <a:noFill/>
              </a:ln>
              <a:solidFill>
                <a:prstClr val="black"/>
              </a:solidFill>
              <a:effectLst/>
              <a:uLnTx/>
              <a:uFillTx/>
              <a:latin typeface="Calibri" panose="020F0502020204030204"/>
              <a:ea typeface="Meiryo" panose="020B060403050404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sz="1200" b="0" i="0" u="none" strike="noStrike" kern="1200" cap="none" spc="0" normalizeH="0" noProof="0" dirty="0">
                <a:ln>
                  <a:noFill/>
                </a:ln>
                <a:solidFill>
                  <a:prstClr val="black"/>
                </a:solidFill>
                <a:effectLst/>
                <a:uLnTx/>
                <a:uFillTx/>
                <a:latin typeface="Calibri" panose="020F0502020204030204"/>
                <a:ea typeface="Meiryo" panose="020B0604030504040204" pitchFamily="34" charset="-128"/>
                <a:cs typeface="+mn-cs"/>
              </a:rPr>
              <a:t>VR: https://present.digital/ikea/</a:t>
            </a:r>
            <a:endParaRPr lang="en-US" sz="1200" b="0" i="0" u="none" strike="noStrike" kern="1200" cap="none" spc="0" normalizeH="0" baseline="0" noProof="0" dirty="0">
              <a:ln>
                <a:noFill/>
              </a:ln>
              <a:solidFill>
                <a:prstClr val="black"/>
              </a:solidFill>
              <a:effectLst/>
              <a:uLnTx/>
              <a:uFillTx/>
              <a:latin typeface="Calibri" panose="020F0502020204030204"/>
              <a:ea typeface="Meiryo" panose="020B0604030504040204" pitchFamily="34" charset="-128"/>
              <a:cs typeface="Calibri"/>
            </a:endParaRPr>
          </a:p>
          <a:p>
            <a:pPr rtl="0"/>
            <a:endParaRPr 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23</a:t>
            </a:fld>
            <a:endParaRPr lang="en-US"/>
          </a:p>
        </p:txBody>
      </p:sp>
    </p:spTree>
    <p:extLst>
      <p:ext uri="{BB962C8B-B14F-4D97-AF65-F5344CB8AC3E}">
        <p14:creationId xmlns:p14="http://schemas.microsoft.com/office/powerpoint/2010/main" val="19507976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sz="1200" b="1" i="0" u="none" strike="noStrike" kern="1200" cap="none" spc="0" normalizeH="0" noProof="0" dirty="0">
                <a:ln>
                  <a:noFill/>
                </a:ln>
                <a:solidFill>
                  <a:prstClr val="black"/>
                </a:solidFill>
                <a:effectLst/>
                <a:uLnTx/>
                <a:uFillTx/>
                <a:latin typeface="Calibri" panose="020F0502020204030204"/>
                <a:ea typeface="Meiryo" panose="020B0604030504040204" pitchFamily="34" charset="-128"/>
                <a:cs typeface="+mn-cs"/>
              </a:rPr>
              <a:t>ナレーション/講師の注記: </a:t>
            </a:r>
            <a:endParaRPr kumimoji="0" lang="en-US" sz="1200" b="0" i="0" u="none" strike="noStrike" kern="1200" cap="none" spc="0" normalizeH="0" baseline="0" noProof="0" dirty="0">
              <a:ln>
                <a:noFill/>
              </a:ln>
              <a:solidFill>
                <a:prstClr val="black"/>
              </a:solidFill>
              <a:effectLst/>
              <a:uLnTx/>
              <a:uFillTx/>
              <a:latin typeface="Calibri" panose="020F0502020204030204"/>
              <a:ea typeface="Meiryo" panose="020B060403050404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sz="1800" b="0" i="0" u="none" strike="noStrike" kern="1200" cap="none" spc="0" normalizeH="0" noProof="0" dirty="0">
                <a:ln>
                  <a:noFill/>
                </a:ln>
                <a:solidFill>
                  <a:prstClr val="black"/>
                </a:solidFill>
                <a:effectLst/>
                <a:uLnTx/>
                <a:uFillTx/>
                <a:latin typeface="Meiryo" panose="020B0604030504040204" pitchFamily="34" charset="-128"/>
                <a:ea typeface="Meiryo" panose="020B0604030504040204" pitchFamily="34" charset="-128"/>
                <a:cs typeface="Calibri"/>
              </a:rPr>
              <a:t>企業によるインダストリー 4.0 テクノロジーをの活用例を、いくつか紹介します。</a:t>
            </a:r>
            <a:endParaRPr lang="en-US" sz="18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Calibri"/>
            </a:endParaRPr>
          </a:p>
          <a:p>
            <a:pPr rtl="0">
              <a:defRPr/>
            </a:pPr>
            <a:r>
              <a:rPr lang="ja-jp" sz="1800" b="0" i="0" u="none" strike="noStrike" kern="1200" cap="none" spc="0" normalizeH="0" noProof="0" dirty="0">
                <a:ln>
                  <a:noFill/>
                </a:ln>
                <a:solidFill>
                  <a:prstClr val="black"/>
                </a:solidFill>
                <a:effectLst/>
                <a:uLnTx/>
                <a:uFillTx/>
                <a:latin typeface="Meiryo" panose="020B0604030504040204" pitchFamily="34" charset="-128"/>
                <a:ea typeface="Meiryo" panose="020B0604030504040204" pitchFamily="34" charset="-128"/>
                <a:cs typeface="Calibri"/>
              </a:rPr>
              <a:t>まずは人工知能と機械学習ですが、</a:t>
            </a:r>
            <a:r>
              <a:rPr lang="ja-jp" sz="1800" dirty="0">
                <a:solidFill>
                  <a:prstClr val="black"/>
                </a:solidFill>
                <a:latin typeface="Meiryo" panose="020B0604030504040204" pitchFamily="34" charset="-128"/>
                <a:ea typeface="Meiryo" panose="020B0604030504040204" pitchFamily="34" charset="-128"/>
                <a:cs typeface="Calibri"/>
              </a:rPr>
              <a:t>製造業</a:t>
            </a:r>
            <a:r>
              <a:rPr lang="ja-jp" sz="1800" b="0" i="0" u="none" strike="noStrike" kern="1200" cap="none" spc="0" normalizeH="0" noProof="0" dirty="0">
                <a:ln>
                  <a:noFill/>
                </a:ln>
                <a:solidFill>
                  <a:prstClr val="black"/>
                </a:solidFill>
                <a:effectLst/>
                <a:uLnTx/>
                <a:uFillTx/>
                <a:latin typeface="Meiryo" panose="020B0604030504040204" pitchFamily="34" charset="-128"/>
                <a:ea typeface="Meiryo" panose="020B0604030504040204" pitchFamily="34" charset="-128"/>
                <a:cs typeface="Calibri"/>
              </a:rPr>
              <a:t>に携わる</a:t>
            </a:r>
            <a:r>
              <a:rPr lang="ja-jp" sz="1800" dirty="0">
                <a:solidFill>
                  <a:prstClr val="black"/>
                </a:solidFill>
                <a:latin typeface="Meiryo" panose="020B0604030504040204" pitchFamily="34" charset="-128"/>
                <a:ea typeface="Meiryo" panose="020B0604030504040204" pitchFamily="34" charset="-128"/>
                <a:cs typeface="Calibri"/>
              </a:rPr>
              <a:t>企業は、</a:t>
            </a:r>
            <a:r>
              <a:rPr lang="ja-jp" sz="1800" b="0" i="0" u="none" strike="noStrike" kern="1200" cap="none" spc="0" normalizeH="0" noProof="0" dirty="0">
                <a:ln>
                  <a:noFill/>
                </a:ln>
                <a:solidFill>
                  <a:prstClr val="black"/>
                </a:solidFill>
                <a:effectLst/>
                <a:uLnTx/>
                <a:uFillTx/>
                <a:latin typeface="Meiryo" panose="020B0604030504040204" pitchFamily="34" charset="-128"/>
                <a:ea typeface="Meiryo" panose="020B0604030504040204" pitchFamily="34" charset="-128"/>
                <a:cs typeface="Calibri"/>
              </a:rPr>
              <a:t>AI アルゴリズムを使用して設計を解析し、価格の見積もり、リード タイム、および製造性考慮設計に関するフィードバックを即座に提供できるようにしています。 これにより、顧客がプロジェクトのコストを素早く評価したり、時間のかかるフィードバック プロセスを回避したり、製造元と連携したりすることを可能にして、自社のビジネス モデルをサポートします。</a:t>
            </a:r>
            <a:r>
              <a:rPr lang="ja-jp" sz="1800" dirty="0">
                <a:solidFill>
                  <a:prstClr val="black"/>
                </a:solidFill>
                <a:latin typeface="Meiryo" panose="020B0604030504040204" pitchFamily="34" charset="-128"/>
                <a:ea typeface="Meiryo" panose="020B0604030504040204" pitchFamily="34" charset="-128"/>
                <a:cs typeface="Calibri"/>
              </a:rPr>
              <a:t>環境技術企業は 3D</a:t>
            </a:r>
            <a:r>
              <a:rPr lang="ja-jp" sz="1800" b="0" i="0" u="none" strike="noStrike" kern="1200" cap="none" spc="0" normalizeH="0" noProof="0" dirty="0">
                <a:ln>
                  <a:noFill/>
                </a:ln>
                <a:solidFill>
                  <a:prstClr val="black"/>
                </a:solidFill>
                <a:effectLst/>
                <a:uLnTx/>
                <a:uFillTx/>
                <a:latin typeface="Meiryo" panose="020B0604030504040204" pitchFamily="34" charset="-128"/>
                <a:ea typeface="Meiryo" panose="020B0604030504040204" pitchFamily="34" charset="-128"/>
                <a:cs typeface="Calibri"/>
              </a:rPr>
              <a:t> プリンティング</a:t>
            </a:r>
            <a:r>
              <a:rPr lang="ja-jp" sz="1800" dirty="0">
                <a:solidFill>
                  <a:prstClr val="black"/>
                </a:solidFill>
                <a:latin typeface="Meiryo" panose="020B0604030504040204" pitchFamily="34" charset="-128"/>
                <a:ea typeface="Meiryo" panose="020B0604030504040204" pitchFamily="34" charset="-128"/>
                <a:cs typeface="Calibri"/>
              </a:rPr>
              <a:t>、ロボット工学、製造テクノロジーを活用することで、事前に作成された石のサンゴ骨格を大量生産し、それをサンゴの破片に植えつけることで、サンゴ礁の再建に貢献しています。</a:t>
            </a:r>
            <a:r>
              <a:rPr lang="ja-jp" sz="1800" b="0" i="0" u="none" strike="noStrike" kern="1200" cap="none" spc="0" normalizeH="0" noProof="0" dirty="0">
                <a:ln>
                  <a:noFill/>
                </a:ln>
                <a:solidFill>
                  <a:prstClr val="black"/>
                </a:solidFill>
                <a:effectLst/>
                <a:uLnTx/>
                <a:uFillTx/>
                <a:latin typeface="Meiryo" panose="020B0604030504040204" pitchFamily="34" charset="-128"/>
                <a:ea typeface="Meiryo" panose="020B0604030504040204" pitchFamily="34" charset="-128"/>
                <a:cs typeface="Calibri"/>
              </a:rPr>
              <a:t> サイバーセキュリティに話を移すと、</a:t>
            </a:r>
            <a:r>
              <a:rPr lang="ja-jp" sz="1800" dirty="0">
                <a:solidFill>
                  <a:prstClr val="black"/>
                </a:solidFill>
                <a:latin typeface="Meiryo" panose="020B0604030504040204" pitchFamily="34" charset="-128"/>
                <a:ea typeface="Meiryo" panose="020B0604030504040204" pitchFamily="34" charset="-128"/>
                <a:cs typeface="Calibri"/>
              </a:rPr>
              <a:t>電気自動車メーカーは、セキュア</a:t>
            </a:r>
            <a:r>
              <a:rPr lang="ja-jp" sz="1800" b="0" i="0" u="none" strike="noStrike" kern="1200" cap="none" spc="0" normalizeH="0" noProof="0" dirty="0">
                <a:ln>
                  <a:noFill/>
                </a:ln>
                <a:solidFill>
                  <a:prstClr val="black"/>
                </a:solidFill>
                <a:effectLst/>
                <a:uLnTx/>
                <a:uFillTx/>
                <a:latin typeface="Meiryo" panose="020B0604030504040204" pitchFamily="34" charset="-128"/>
                <a:ea typeface="Meiryo" panose="020B0604030504040204" pitchFamily="34" charset="-128"/>
                <a:cs typeface="Calibri"/>
              </a:rPr>
              <a:t> ソフトウェア開発手法を用いたり、セキュリティで保護されたコンポーネントを使用したり、暗号化や認証などのセキュリティ機能を実装したりすることで、サイバーセキュリティを自動車に組み込んでいます。  </a:t>
            </a:r>
            <a:endParaRPr kumimoji="0" lang="en-US" sz="1200" b="0" i="0" u="none" strike="noStrike" kern="1200" cap="none" spc="0" normalizeH="0" baseline="0" noProof="0" dirty="0">
              <a:ln>
                <a:noFill/>
              </a:ln>
              <a:solidFill>
                <a:prstClr val="black"/>
              </a:solidFill>
              <a:effectLst/>
              <a:uLnTx/>
              <a:uFillTx/>
              <a:latin typeface="Calibri" panose="020F0502020204030204"/>
              <a:ea typeface="Meiryo" panose="020B060403050404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eiryo" panose="020B060403050404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sz="1200" b="0" i="0" u="none" strike="noStrike" kern="1200" cap="none" spc="0" normalizeH="0" noProof="0" dirty="0">
                <a:ln>
                  <a:noFill/>
                </a:ln>
                <a:solidFill>
                  <a:prstClr val="black"/>
                </a:solidFill>
                <a:effectLst/>
                <a:uLnTx/>
                <a:uFillTx/>
                <a:latin typeface="Calibri" panose="020F0502020204030204"/>
                <a:ea typeface="Meiryo" panose="020B0604030504040204" pitchFamily="34" charset="-128"/>
                <a:cs typeface="+mn-cs"/>
                <a:hlinkClick r:id="rId3"/>
              </a:rPr>
              <a:t>サンゴ礁が海の温暖化から生き残れるようテクノロジーで保全(autodesk.com)</a:t>
            </a:r>
            <a:endParaRPr kumimoji="0" lang="en-US" sz="1200" b="0" i="0" u="none" strike="noStrike" kern="1200" cap="none" spc="0" normalizeH="0" baseline="0" noProof="0" dirty="0">
              <a:ln>
                <a:noFill/>
              </a:ln>
              <a:solidFill>
                <a:prstClr val="black"/>
              </a:solidFill>
              <a:effectLst/>
              <a:uLnTx/>
              <a:uFillTx/>
              <a:latin typeface="Calibri" panose="020F0502020204030204"/>
              <a:ea typeface="Meiryo" panose="020B0604030504040204" pitchFamily="34" charset="-128"/>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sz="1200" b="0" i="0" u="none" strike="noStrike" kern="1200" cap="none" spc="0" normalizeH="0" noProof="0" dirty="0">
                <a:ln>
                  <a:noFill/>
                </a:ln>
                <a:solidFill>
                  <a:prstClr val="black"/>
                </a:solidFill>
                <a:effectLst/>
                <a:uLnTx/>
                <a:uFillTx/>
                <a:latin typeface="Calibri" panose="020F0502020204030204"/>
                <a:ea typeface="Meiryo" panose="020B0604030504040204" pitchFamily="34" charset="-128"/>
                <a:cs typeface="+mn-cs"/>
                <a:hlinkClick r:id="rId4"/>
              </a:rPr>
              <a:t>概要 - Coral Maker</a:t>
            </a:r>
            <a:endParaRPr kumimoji="0" lang="en-US" sz="1200" b="0" i="0" u="none" strike="noStrike" kern="1200" cap="none" spc="0" normalizeH="0" baseline="0" noProof="0" dirty="0">
              <a:ln>
                <a:noFill/>
              </a:ln>
              <a:solidFill>
                <a:prstClr val="black"/>
              </a:solidFill>
              <a:effectLst/>
              <a:uLnTx/>
              <a:uFillTx/>
              <a:latin typeface="Calibri" panose="020F0502020204030204"/>
              <a:ea typeface="Meiryo" panose="020B0604030504040204" pitchFamily="34" charset="-128"/>
              <a:cs typeface="+mn-cs"/>
            </a:endParaRPr>
          </a:p>
          <a:p>
            <a:pPr rtl="0"/>
            <a:endParaRPr 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24</a:t>
            </a:fld>
            <a:endParaRPr lang="en-US"/>
          </a:p>
        </p:txBody>
      </p:sp>
    </p:spTree>
    <p:extLst>
      <p:ext uri="{BB962C8B-B14F-4D97-AF65-F5344CB8AC3E}">
        <p14:creationId xmlns:p14="http://schemas.microsoft.com/office/powerpoint/2010/main" val="13867188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sz="1200" b="1" i="0" u="none" strike="noStrike" kern="1200" cap="none" spc="0" normalizeH="0" noProof="0" dirty="0">
                <a:ln>
                  <a:noFill/>
                </a:ln>
                <a:solidFill>
                  <a:prstClr val="black"/>
                </a:solidFill>
                <a:effectLst/>
                <a:uLnTx/>
                <a:uFillTx/>
                <a:latin typeface="Calibri" panose="020F0502020204030204"/>
                <a:ea typeface="Meiryo" panose="020B0604030504040204" pitchFamily="34" charset="-128"/>
                <a:cs typeface="+mn-cs"/>
              </a:rPr>
              <a:t>DOODLY ビデオ</a:t>
            </a:r>
            <a:endParaRPr kumimoji="0" lang="en-US" sz="1200" b="0" i="0" u="none" strike="noStrike" kern="1200" cap="none" spc="0" normalizeH="0" baseline="0" noProof="0" dirty="0">
              <a:ln>
                <a:noFill/>
              </a:ln>
              <a:solidFill>
                <a:prstClr val="black"/>
              </a:solidFill>
              <a:effectLst/>
              <a:uLnTx/>
              <a:uFillTx/>
              <a:latin typeface="Calibri" panose="020F0502020204030204"/>
              <a:ea typeface="Meiryo" panose="020B0604030504040204" pitchFamily="34" charset="-128"/>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eiryo" panose="020B0604030504040204" pitchFamily="34" charset="-128"/>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sz="1200" b="1" i="0" u="none" strike="noStrike" kern="1200" cap="none" spc="0" normalizeH="0" noProof="0" dirty="0">
                <a:ln>
                  <a:noFill/>
                </a:ln>
                <a:solidFill>
                  <a:prstClr val="black"/>
                </a:solidFill>
                <a:effectLst/>
                <a:uLnTx/>
                <a:uFillTx/>
                <a:latin typeface="Calibri" panose="020F0502020204030204"/>
                <a:ea typeface="Meiryo" panose="020B0604030504040204" pitchFamily="34" charset="-128"/>
                <a:cs typeface="+mn-cs"/>
              </a:rPr>
              <a:t>ナレーション/講師の注記: </a:t>
            </a:r>
            <a:endParaRPr kumimoji="0" lang="en-US" sz="1200" b="0" i="0" u="none" strike="noStrike" kern="1200" cap="none" spc="0" normalizeH="0" baseline="0" noProof="0" dirty="0">
              <a:ln>
                <a:noFill/>
              </a:ln>
              <a:solidFill>
                <a:prstClr val="black"/>
              </a:solidFill>
              <a:effectLst/>
              <a:uLnTx/>
              <a:uFillTx/>
              <a:latin typeface="Calibri" panose="020F0502020204030204"/>
              <a:ea typeface="Meiryo" panose="020B0604030504040204" pitchFamily="34" charset="-128"/>
              <a:cs typeface="+mn-cs"/>
            </a:endParaRPr>
          </a:p>
          <a:p>
            <a:pPr rtl="0">
              <a:defRPr/>
            </a:pPr>
            <a:r>
              <a:rPr lang="ja-jp" dirty="0">
                <a:solidFill>
                  <a:prstClr val="black"/>
                </a:solidFill>
                <a:ea typeface="Meiryo" panose="020B0604030504040204" pitchFamily="34" charset="-128"/>
              </a:rPr>
              <a:t>インダストリー 4.0 は社会政策を変革し、機会と課題の両方を生み出しています。新しい仕事が出現する一方で、この変化によって労働者の置き換えが進み、社会的不平等が広がる可能性もあります。これに対処すべく、教育とトレーニングへの需要が高まっており、誰もがインダストリー 4.0 経済で成功できるようにすることを目指しています。失業給付、ジョブ再トレーニング プログラム、および一律型のベーシック インカムといった支援策が、重要なソーシャル セーフティー ネットになっています。メリットの共有に向けた政府、企業、労働者の協力が不可欠であり、社会的対話の必要性が高まっています。また、生涯学習の文化を育むことで、労働者は会議への出席、オンライン教育の受講、ならびに正規教育の機会を通じて、適応することが可能になります。 </a:t>
            </a:r>
            <a:endParaRPr lang="en-US" dirty="0">
              <a:ea typeface="Meiryo" panose="020B0604030504040204" pitchFamily="34" charset="-128"/>
            </a:endParaRPr>
          </a:p>
          <a:p>
            <a:pPr rtl="0">
              <a:defRPr/>
            </a:pPr>
            <a:endParaRPr lang="en-US" b="1" dirty="0">
              <a:solidFill>
                <a:prstClr val="black"/>
              </a:solidFill>
              <a:latin typeface="Calibri" panose="020F0502020204030204"/>
              <a:ea typeface="Meiryo" panose="020B0604030504040204" pitchFamily="34" charset="-128"/>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25</a:t>
            </a:fld>
            <a:endParaRPr lang="en-US"/>
          </a:p>
        </p:txBody>
      </p:sp>
    </p:spTree>
    <p:extLst>
      <p:ext uri="{BB962C8B-B14F-4D97-AF65-F5344CB8AC3E}">
        <p14:creationId xmlns:p14="http://schemas.microsoft.com/office/powerpoint/2010/main" val="25659021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sz="1200" b="1" i="0" u="none" strike="noStrike" kern="1200" cap="none" spc="0" normalizeH="0" noProof="0" dirty="0">
                <a:ln>
                  <a:noFill/>
                </a:ln>
                <a:solidFill>
                  <a:prstClr val="black"/>
                </a:solidFill>
                <a:effectLst/>
                <a:uLnTx/>
                <a:uFillTx/>
                <a:latin typeface="Calibri" panose="020F0502020204030204"/>
                <a:ea typeface="Meiryo" panose="020B0604030504040204" pitchFamily="34" charset="-128"/>
                <a:cs typeface="+mn-cs"/>
              </a:rPr>
              <a:t>ナレーション/講師の注記: </a:t>
            </a:r>
          </a:p>
          <a:p>
            <a:pPr rtl="0">
              <a:defRPr/>
            </a:pPr>
            <a:r>
              <a:rPr lang="ja-jp" b="0" i="0" u="none" strike="noStrike" kern="1200" cap="none" spc="0" normalizeH="0" noProof="0" dirty="0">
                <a:ln>
                  <a:noFill/>
                </a:ln>
                <a:solidFill>
                  <a:prstClr val="black"/>
                </a:solidFill>
                <a:effectLst/>
                <a:uLnTx/>
                <a:uFillTx/>
                <a:ea typeface="Meiryo" panose="020B0604030504040204" pitchFamily="34" charset="-128"/>
              </a:rPr>
              <a:t>インダストリー 4.0 は</a:t>
            </a:r>
            <a:r>
              <a:rPr lang="ja-jp" dirty="0">
                <a:solidFill>
                  <a:prstClr val="black"/>
                </a:solidFill>
                <a:ea typeface="Meiryo" panose="020B0604030504040204" pitchFamily="34" charset="-128"/>
              </a:rPr>
              <a:t>各国</a:t>
            </a:r>
            <a:r>
              <a:rPr lang="ja-jp" b="0" i="0" u="none" strike="noStrike" kern="1200" cap="none" spc="0" normalizeH="0" noProof="0" dirty="0">
                <a:ln>
                  <a:noFill/>
                </a:ln>
                <a:solidFill>
                  <a:prstClr val="black"/>
                </a:solidFill>
                <a:effectLst/>
                <a:uLnTx/>
                <a:uFillTx/>
                <a:ea typeface="Meiryo" panose="020B0604030504040204" pitchFamily="34" charset="-128"/>
              </a:rPr>
              <a:t>政府の政策を作り替えています。ドイツでは、「インダストリー 4.0 認定イニシアチブ」によって、</a:t>
            </a:r>
            <a:r>
              <a:rPr lang="ja-jp" dirty="0">
                <a:solidFill>
                  <a:prstClr val="black"/>
                </a:solidFill>
                <a:ea typeface="Meiryo" panose="020B0604030504040204" pitchFamily="34" charset="-128"/>
              </a:rPr>
              <a:t>インダストリー 4.0 テクノロジー</a:t>
            </a:r>
            <a:r>
              <a:rPr lang="ja-jp" b="0" i="0" u="none" strike="noStrike" kern="1200" cap="none" spc="0" normalizeH="0" noProof="0" dirty="0">
                <a:ln>
                  <a:noFill/>
                </a:ln>
                <a:solidFill>
                  <a:prstClr val="black"/>
                </a:solidFill>
                <a:effectLst/>
                <a:uLnTx/>
                <a:uFillTx/>
                <a:ea typeface="Meiryo" panose="020B0604030504040204" pitchFamily="34" charset="-128"/>
              </a:rPr>
              <a:t>向けの</a:t>
            </a:r>
            <a:r>
              <a:rPr lang="ja-jp" dirty="0">
                <a:solidFill>
                  <a:prstClr val="black"/>
                </a:solidFill>
                <a:ea typeface="Meiryo" panose="020B0604030504040204" pitchFamily="34" charset="-128"/>
              </a:rPr>
              <a:t>職業訓練に対する</a:t>
            </a:r>
            <a:r>
              <a:rPr lang="ja-jp" b="0" i="0" u="none" strike="noStrike" kern="1200" cap="none" spc="0" normalizeH="0" noProof="0" dirty="0">
                <a:ln>
                  <a:noFill/>
                </a:ln>
                <a:solidFill>
                  <a:prstClr val="black"/>
                </a:solidFill>
                <a:effectLst/>
                <a:uLnTx/>
                <a:uFillTx/>
                <a:ea typeface="Meiryo" panose="020B0604030504040204" pitchFamily="34" charset="-128"/>
              </a:rPr>
              <a:t>投資が行われています。</a:t>
            </a:r>
            <a:r>
              <a:rPr lang="ja-jp" dirty="0">
                <a:solidFill>
                  <a:prstClr val="black"/>
                </a:solidFill>
                <a:ea typeface="Meiryo" panose="020B0604030504040204" pitchFamily="34" charset="-128"/>
              </a:rPr>
              <a:t>フィンランドの</a:t>
            </a:r>
            <a:r>
              <a:rPr lang="ja-jp" b="0" i="0" u="none" strike="noStrike" kern="1200" cap="none" spc="0" normalizeH="0" noProof="0" dirty="0">
                <a:ln>
                  <a:noFill/>
                </a:ln>
                <a:solidFill>
                  <a:prstClr val="black"/>
                </a:solidFill>
                <a:effectLst/>
                <a:uLnTx/>
                <a:uFillTx/>
                <a:ea typeface="Meiryo" panose="020B0604030504040204" pitchFamily="34" charset="-128"/>
              </a:rPr>
              <a:t>一律型ベーシック インカム</a:t>
            </a:r>
            <a:r>
              <a:rPr lang="ja-jp" dirty="0">
                <a:solidFill>
                  <a:prstClr val="black"/>
                </a:solidFill>
                <a:ea typeface="Meiryo" panose="020B0604030504040204" pitchFamily="34" charset="-128"/>
              </a:rPr>
              <a:t>実証実験では、</a:t>
            </a:r>
            <a:r>
              <a:rPr lang="ja-jp" b="0" i="0" u="none" strike="noStrike" kern="1200" cap="none" spc="0" normalizeH="0" noProof="0" dirty="0">
                <a:ln>
                  <a:noFill/>
                </a:ln>
                <a:solidFill>
                  <a:prstClr val="black"/>
                </a:solidFill>
                <a:effectLst/>
                <a:uLnTx/>
                <a:uFillTx/>
                <a:ea typeface="Meiryo" panose="020B0604030504040204" pitchFamily="34" charset="-128"/>
              </a:rPr>
              <a:t>福祉と雇用の改善が</a:t>
            </a:r>
            <a:r>
              <a:rPr lang="ja-jp" dirty="0">
                <a:solidFill>
                  <a:prstClr val="black"/>
                </a:solidFill>
                <a:ea typeface="Meiryo" panose="020B0604030504040204" pitchFamily="34" charset="-128"/>
              </a:rPr>
              <a:t>見られ、</a:t>
            </a:r>
            <a:r>
              <a:rPr lang="ja-jp" b="0" i="0" u="none" strike="noStrike" kern="1200" cap="none" spc="0" normalizeH="0" noProof="0" dirty="0">
                <a:ln>
                  <a:noFill/>
                </a:ln>
                <a:solidFill>
                  <a:prstClr val="black"/>
                </a:solidFill>
                <a:effectLst/>
                <a:uLnTx/>
                <a:uFillTx/>
                <a:ea typeface="Meiryo" panose="020B0604030504040204" pitchFamily="34" charset="-128"/>
              </a:rPr>
              <a:t>インダストリー 4.0 </a:t>
            </a:r>
            <a:r>
              <a:rPr lang="ja-jp" dirty="0">
                <a:solidFill>
                  <a:prstClr val="black"/>
                </a:solidFill>
                <a:ea typeface="Meiryo" panose="020B0604030504040204" pitchFamily="34" charset="-128"/>
              </a:rPr>
              <a:t>時代における</a:t>
            </a:r>
            <a:r>
              <a:rPr lang="ja-jp" b="0" i="0" u="none" strike="noStrike" kern="1200" cap="none" spc="0" normalizeH="0" noProof="0" dirty="0">
                <a:ln>
                  <a:noFill/>
                </a:ln>
                <a:solidFill>
                  <a:prstClr val="black"/>
                </a:solidFill>
                <a:effectLst/>
                <a:uLnTx/>
                <a:uFillTx/>
                <a:ea typeface="Meiryo" panose="020B0604030504040204" pitchFamily="34" charset="-128"/>
              </a:rPr>
              <a:t>ソーシャル セーフティー ネットの</a:t>
            </a:r>
            <a:r>
              <a:rPr lang="ja-jp" dirty="0">
                <a:solidFill>
                  <a:prstClr val="black"/>
                </a:solidFill>
                <a:ea typeface="Meiryo" panose="020B0604030504040204" pitchFamily="34" charset="-128"/>
              </a:rPr>
              <a:t>必要性が浮き彫りになりました</a:t>
            </a:r>
            <a:r>
              <a:rPr lang="ja-jp" b="0" i="0" u="none" strike="noStrike" kern="1200" cap="none" spc="0" normalizeH="0" noProof="0" dirty="0">
                <a:ln>
                  <a:noFill/>
                </a:ln>
                <a:solidFill>
                  <a:prstClr val="black"/>
                </a:solidFill>
                <a:effectLst/>
                <a:uLnTx/>
                <a:uFillTx/>
                <a:ea typeface="Meiryo" panose="020B0604030504040204" pitchFamily="34" charset="-128"/>
              </a:rPr>
              <a:t>。</a:t>
            </a:r>
            <a:r>
              <a:rPr lang="ja-jp" dirty="0">
                <a:solidFill>
                  <a:prstClr val="black"/>
                </a:solidFill>
                <a:ea typeface="Meiryo" panose="020B0604030504040204" pitchFamily="34" charset="-128"/>
              </a:rPr>
              <a:t>スウェーデンでは、</a:t>
            </a:r>
            <a:r>
              <a:rPr lang="ja-jp" b="0" i="0" u="none" strike="noStrike" kern="1200" cap="none" spc="0" normalizeH="0" noProof="0" dirty="0">
                <a:ln>
                  <a:noFill/>
                </a:ln>
                <a:solidFill>
                  <a:prstClr val="black"/>
                </a:solidFill>
                <a:effectLst/>
                <a:uLnTx/>
                <a:uFillTx/>
                <a:ea typeface="Meiryo" panose="020B0604030504040204" pitchFamily="34" charset="-128"/>
              </a:rPr>
              <a:t>「デジタル アジェンダ」</a:t>
            </a:r>
            <a:r>
              <a:rPr lang="ja-jp" dirty="0">
                <a:solidFill>
                  <a:prstClr val="black"/>
                </a:solidFill>
                <a:ea typeface="Meiryo" panose="020B0604030504040204" pitchFamily="34" charset="-128"/>
              </a:rPr>
              <a:t>によってデジタル スキルを</a:t>
            </a:r>
            <a:r>
              <a:rPr lang="ja-jp" b="0" i="0" u="none" strike="noStrike" kern="1200" cap="none" spc="0" normalizeH="0" noProof="0" dirty="0">
                <a:ln>
                  <a:noFill/>
                </a:ln>
                <a:solidFill>
                  <a:prstClr val="black"/>
                </a:solidFill>
                <a:effectLst/>
                <a:uLnTx/>
                <a:uFillTx/>
                <a:ea typeface="Meiryo" panose="020B0604030504040204" pitchFamily="34" charset="-128"/>
              </a:rPr>
              <a:t>育む一方、</a:t>
            </a:r>
            <a:r>
              <a:rPr lang="ja-jp" dirty="0">
                <a:solidFill>
                  <a:prstClr val="black"/>
                </a:solidFill>
                <a:ea typeface="Meiryo" panose="020B0604030504040204" pitchFamily="34" charset="-128"/>
              </a:rPr>
              <a:t>長期失業者向けの</a:t>
            </a:r>
            <a:r>
              <a:rPr lang="ja-jp" b="0" i="0" u="none" strike="noStrike" kern="1200" cap="none" spc="0" normalizeH="0" noProof="0" dirty="0">
                <a:ln>
                  <a:noFill/>
                </a:ln>
                <a:solidFill>
                  <a:prstClr val="black"/>
                </a:solidFill>
                <a:effectLst/>
                <a:uLnTx/>
                <a:uFillTx/>
                <a:ea typeface="Meiryo" panose="020B0604030504040204" pitchFamily="34" charset="-128"/>
              </a:rPr>
              <a:t>「雇用および能力開発保証プログラム</a:t>
            </a:r>
            <a:r>
              <a:rPr lang="ja-jp" dirty="0">
                <a:solidFill>
                  <a:prstClr val="black"/>
                </a:solidFill>
                <a:ea typeface="Meiryo" panose="020B0604030504040204" pitchFamily="34" charset="-128"/>
              </a:rPr>
              <a:t>」</a:t>
            </a:r>
            <a:r>
              <a:rPr lang="ja-jp" b="0" i="0" u="none" strike="noStrike" kern="1200" cap="none" spc="0" normalizeH="0" noProof="0" dirty="0">
                <a:ln>
                  <a:noFill/>
                </a:ln>
                <a:solidFill>
                  <a:prstClr val="black"/>
                </a:solidFill>
                <a:effectLst/>
                <a:uLnTx/>
                <a:uFillTx/>
                <a:ea typeface="Meiryo" panose="020B0604030504040204" pitchFamily="34" charset="-128"/>
              </a:rPr>
              <a:t>が</a:t>
            </a:r>
            <a:r>
              <a:rPr lang="ja-jp" dirty="0">
                <a:solidFill>
                  <a:prstClr val="black"/>
                </a:solidFill>
                <a:ea typeface="Meiryo" panose="020B0604030504040204" pitchFamily="34" charset="-128"/>
              </a:rPr>
              <a:t>同時に</a:t>
            </a:r>
            <a:r>
              <a:rPr lang="ja-jp" b="0" i="0" u="none" strike="noStrike" kern="1200" cap="none" spc="0" normalizeH="0" noProof="0" dirty="0">
                <a:ln>
                  <a:noFill/>
                </a:ln>
                <a:solidFill>
                  <a:prstClr val="black"/>
                </a:solidFill>
                <a:effectLst/>
                <a:uLnTx/>
                <a:uFillTx/>
                <a:ea typeface="Meiryo" panose="020B0604030504040204" pitchFamily="34" charset="-128"/>
              </a:rPr>
              <a:t>実施されました。</a:t>
            </a:r>
            <a:r>
              <a:rPr lang="ja-jp" dirty="0">
                <a:solidFill>
                  <a:prstClr val="black"/>
                </a:solidFill>
                <a:ea typeface="Meiryo" panose="020B0604030504040204" pitchFamily="34" charset="-128"/>
              </a:rPr>
              <a:t>韓国の</a:t>
            </a:r>
            <a:r>
              <a:rPr lang="ja-jp" b="0" i="0" u="none" strike="noStrike" kern="1200" cap="none" spc="0" normalizeH="0" noProof="0" dirty="0">
                <a:ln>
                  <a:noFill/>
                </a:ln>
                <a:solidFill>
                  <a:prstClr val="black"/>
                </a:solidFill>
                <a:effectLst/>
                <a:uLnTx/>
                <a:uFillTx/>
                <a:ea typeface="Meiryo" panose="020B0604030504040204" pitchFamily="34" charset="-128"/>
              </a:rPr>
              <a:t>「</a:t>
            </a:r>
            <a:r>
              <a:rPr lang="ja-JP" altLang="en-US" b="0" i="0" u="none" strike="noStrike" kern="1200" cap="none" spc="0" normalizeH="0" noProof="0" dirty="0">
                <a:ln>
                  <a:noFill/>
                </a:ln>
                <a:solidFill>
                  <a:prstClr val="black"/>
                </a:solidFill>
                <a:effectLst/>
                <a:uLnTx/>
                <a:uFillTx/>
                <a:ea typeface="Meiryo" panose="020B0604030504040204" pitchFamily="34" charset="-128"/>
              </a:rPr>
              <a:t>スマートマニュファクチャリング</a:t>
            </a:r>
            <a:r>
              <a:rPr lang="en-US" altLang="ja-JP" b="0" i="0" u="none" strike="noStrike" kern="1200" cap="none" spc="0" normalizeH="0" noProof="0" dirty="0">
                <a:ln>
                  <a:noFill/>
                </a:ln>
                <a:solidFill>
                  <a:prstClr val="black"/>
                </a:solidFill>
                <a:effectLst/>
                <a:uLnTx/>
                <a:uFillTx/>
                <a:ea typeface="Meiryo" panose="020B0604030504040204" pitchFamily="34" charset="-128"/>
              </a:rPr>
              <a:t> </a:t>
            </a:r>
            <a:r>
              <a:rPr lang="ja-jp" b="0" i="0" u="none" strike="noStrike" kern="1200" cap="none" spc="0" normalizeH="0" noProof="0" dirty="0">
                <a:ln>
                  <a:noFill/>
                </a:ln>
                <a:solidFill>
                  <a:prstClr val="black"/>
                </a:solidFill>
                <a:effectLst/>
                <a:uLnTx/>
                <a:uFillTx/>
                <a:ea typeface="Meiryo" panose="020B0604030504040204" pitchFamily="34" charset="-128"/>
              </a:rPr>
              <a:t>アカデミー」</a:t>
            </a:r>
            <a:r>
              <a:rPr lang="ja-jp" dirty="0">
                <a:solidFill>
                  <a:prstClr val="black"/>
                </a:solidFill>
                <a:ea typeface="Meiryo" panose="020B0604030504040204" pitchFamily="34" charset="-128"/>
              </a:rPr>
              <a:t>は、変化する産業構造への適応政策に関する世界的傾向を反映し、</a:t>
            </a:r>
            <a:r>
              <a:rPr lang="ja-jp" b="0" i="0" u="none" strike="noStrike" kern="1200" cap="none" spc="0" normalizeH="0" noProof="0" dirty="0">
                <a:ln>
                  <a:noFill/>
                </a:ln>
                <a:solidFill>
                  <a:prstClr val="black"/>
                </a:solidFill>
                <a:effectLst/>
                <a:uLnTx/>
                <a:uFillTx/>
                <a:ea typeface="Meiryo" panose="020B0604030504040204" pitchFamily="34" charset="-128"/>
              </a:rPr>
              <a:t>インダストリー 4.0 テクノロジー</a:t>
            </a:r>
            <a:r>
              <a:rPr lang="ja-jp" dirty="0">
                <a:solidFill>
                  <a:prstClr val="black"/>
                </a:solidFill>
                <a:ea typeface="Meiryo" panose="020B0604030504040204" pitchFamily="34" charset="-128"/>
              </a:rPr>
              <a:t>の</a:t>
            </a:r>
            <a:r>
              <a:rPr lang="ja-jp" b="0" i="0" u="none" strike="noStrike" kern="1200" cap="none" spc="0" normalizeH="0" noProof="0" dirty="0">
                <a:ln>
                  <a:noFill/>
                </a:ln>
                <a:solidFill>
                  <a:prstClr val="black"/>
                </a:solidFill>
                <a:effectLst/>
                <a:uLnTx/>
                <a:uFillTx/>
                <a:ea typeface="Meiryo" panose="020B0604030504040204" pitchFamily="34" charset="-128"/>
              </a:rPr>
              <a:t>教育と</a:t>
            </a:r>
            <a:r>
              <a:rPr lang="ja-jp" dirty="0">
                <a:solidFill>
                  <a:prstClr val="black"/>
                </a:solidFill>
                <a:ea typeface="Meiryo" panose="020B0604030504040204" pitchFamily="34" charset="-128"/>
              </a:rPr>
              <a:t>トレーニングを提供しています</a:t>
            </a:r>
            <a:r>
              <a:rPr lang="ja-jp" b="0" i="0" u="none" strike="noStrike" kern="1200" cap="none" spc="0" normalizeH="0" noProof="0" dirty="0">
                <a:ln>
                  <a:noFill/>
                </a:ln>
                <a:solidFill>
                  <a:prstClr val="black"/>
                </a:solidFill>
                <a:effectLst/>
                <a:uLnTx/>
                <a:uFillTx/>
                <a:ea typeface="Meiryo" panose="020B0604030504040204" pitchFamily="34" charset="-128"/>
              </a:rPr>
              <a:t>。 </a:t>
            </a:r>
            <a:endParaRPr lang="en-US" dirty="0">
              <a:solidFill>
                <a:prstClr val="black"/>
              </a:solidFill>
              <a:ea typeface="Meiryo" panose="020B0604030504040204" pitchFamily="34" charset="-128"/>
              <a:cs typeface="Calibri"/>
            </a:endParaRPr>
          </a:p>
          <a:p>
            <a:pPr marL="0" marR="0" lvl="0" indent="0" algn="l" defTabSz="914400" rtl="0">
              <a:lnSpc>
                <a:spcPct val="100000"/>
              </a:lnSpc>
              <a:spcBef>
                <a:spcPts val="0"/>
              </a:spcBef>
              <a:spcAft>
                <a:spcPts val="0"/>
              </a:spcAft>
              <a:buClrTx/>
              <a:buSzTx/>
              <a:buFontTx/>
              <a:buNone/>
              <a:tabLst/>
              <a:defRPr/>
            </a:pPr>
            <a:endParaRPr lang="en-US" sz="18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Calibri"/>
            </a:endParaRPr>
          </a:p>
          <a:p>
            <a:pPr rtl="0"/>
            <a:endParaRPr 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26</a:t>
            </a:fld>
            <a:endParaRPr lang="en-US"/>
          </a:p>
        </p:txBody>
      </p:sp>
    </p:spTree>
    <p:extLst>
      <p:ext uri="{BB962C8B-B14F-4D97-AF65-F5344CB8AC3E}">
        <p14:creationId xmlns:p14="http://schemas.microsoft.com/office/powerpoint/2010/main" val="40757467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ja-jp" dirty="0">
                <a:solidFill>
                  <a:prstClr val="black"/>
                </a:solidFill>
                <a:latin typeface="Calibri" panose="020F0502020204030204"/>
                <a:ea typeface="Meiryo" panose="020B0604030504040204" pitchFamily="34" charset="-128"/>
                <a:cs typeface="Calibri"/>
              </a:rPr>
              <a:t>正解: A</a:t>
            </a:r>
          </a:p>
          <a:p>
            <a:pPr rtl="0">
              <a:defRPr/>
            </a:pPr>
            <a:endParaRPr lang="en-US" dirty="0">
              <a:solidFill>
                <a:prstClr val="black"/>
              </a:solidFill>
              <a:latin typeface="Calibri" panose="020F0502020204030204"/>
              <a:ea typeface="Meiryo" panose="020B0604030504040204" pitchFamily="34" charset="-128"/>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ea typeface="Meiryo" panose="020B0604030504040204" pitchFamily="34" charset="-128"/>
              </a:rPr>
              <a:t>27</a:t>
            </a:fld>
            <a:endParaRPr lang="en-US">
              <a:ea typeface="Meiryo" panose="020B0604030504040204" pitchFamily="34" charset="-128"/>
            </a:endParaRPr>
          </a:p>
        </p:txBody>
      </p:sp>
    </p:spTree>
    <p:extLst>
      <p:ext uri="{BB962C8B-B14F-4D97-AF65-F5344CB8AC3E}">
        <p14:creationId xmlns:p14="http://schemas.microsoft.com/office/powerpoint/2010/main" val="16493182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sz="1200" b="1" i="0" u="none" strike="noStrike" kern="1200" cap="none" spc="0" normalizeH="0" noProof="0" dirty="0">
                <a:ln>
                  <a:noFill/>
                </a:ln>
                <a:solidFill>
                  <a:prstClr val="black"/>
                </a:solidFill>
                <a:effectLst/>
                <a:uLnTx/>
                <a:uFillTx/>
                <a:latin typeface="Calibri" panose="020F0502020204030204"/>
                <a:ea typeface="Meiryo" panose="020B0604030504040204" pitchFamily="34" charset="-128"/>
                <a:cs typeface="+mn-cs"/>
              </a:rPr>
              <a:t>DOODLY ビデオ</a:t>
            </a:r>
            <a:endParaRPr kumimoji="0" lang="en-US" sz="1200" b="0" i="0" u="none" strike="noStrike" kern="1200" cap="none" spc="0" normalizeH="0" baseline="0" noProof="0" dirty="0">
              <a:ln>
                <a:noFill/>
              </a:ln>
              <a:solidFill>
                <a:prstClr val="black"/>
              </a:solidFill>
              <a:effectLst/>
              <a:uLnTx/>
              <a:uFillTx/>
              <a:latin typeface="Calibri" panose="020F0502020204030204"/>
              <a:ea typeface="Meiryo" panose="020B0604030504040204" pitchFamily="34" charset="-128"/>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eiryo" panose="020B0604030504040204" pitchFamily="34" charset="-128"/>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sz="1200" b="1" i="0" u="none" strike="noStrike" kern="1200" cap="none" spc="0" normalizeH="0" noProof="0" dirty="0">
                <a:ln>
                  <a:noFill/>
                </a:ln>
                <a:solidFill>
                  <a:prstClr val="black"/>
                </a:solidFill>
                <a:effectLst/>
                <a:uLnTx/>
                <a:uFillTx/>
                <a:latin typeface="Calibri" panose="020F0502020204030204"/>
                <a:ea typeface="Meiryo" panose="020B0604030504040204" pitchFamily="34" charset="-128"/>
                <a:cs typeface="+mn-cs"/>
              </a:rPr>
              <a:t>ナレーション/講師の注記: </a:t>
            </a:r>
            <a:endParaRPr kumimoji="0" lang="en-US" sz="1200" b="0" i="0" u="none" strike="noStrike" kern="1200" cap="none" spc="0" normalizeH="0" baseline="0" noProof="0" dirty="0">
              <a:ln>
                <a:noFill/>
              </a:ln>
              <a:solidFill>
                <a:prstClr val="black"/>
              </a:solidFill>
              <a:effectLst/>
              <a:uLnTx/>
              <a:uFillTx/>
              <a:latin typeface="Calibri" panose="020F0502020204030204"/>
              <a:ea typeface="Meiryo" panose="020B0604030504040204" pitchFamily="34" charset="-128"/>
              <a:cs typeface="+mn-cs"/>
            </a:endParaRPr>
          </a:p>
          <a:p>
            <a:pPr rtl="0">
              <a:defRPr/>
            </a:pPr>
            <a:r>
              <a:rPr lang="ja-jp" dirty="0">
                <a:solidFill>
                  <a:prstClr val="black"/>
                </a:solidFill>
                <a:ea typeface="Meiryo" panose="020B0604030504040204" pitchFamily="34" charset="-128"/>
              </a:rPr>
              <a:t>インダストリー </a:t>
            </a:r>
            <a:r>
              <a:rPr lang="ja-jp" b="0" i="0" u="none" strike="noStrike" kern="1200" cap="none" spc="0" normalizeH="0" noProof="0" dirty="0">
                <a:ln>
                  <a:noFill/>
                </a:ln>
                <a:solidFill>
                  <a:prstClr val="black"/>
                </a:solidFill>
                <a:effectLst/>
                <a:uLnTx/>
                <a:uFillTx/>
                <a:ea typeface="Meiryo" panose="020B0604030504040204" pitchFamily="34" charset="-128"/>
              </a:rPr>
              <a:t>4.0</a:t>
            </a:r>
            <a:r>
              <a:rPr lang="ja-jp" dirty="0">
                <a:solidFill>
                  <a:prstClr val="black"/>
                </a:solidFill>
                <a:ea typeface="Meiryo" panose="020B0604030504040204" pitchFamily="34" charset="-128"/>
              </a:rPr>
              <a:t>は、重要な領域の</a:t>
            </a:r>
            <a:r>
              <a:rPr lang="ja-jp" b="0" i="0" u="none" strike="noStrike" kern="1200" cap="none" spc="0" normalizeH="0" noProof="0" dirty="0">
                <a:ln>
                  <a:noFill/>
                </a:ln>
                <a:solidFill>
                  <a:prstClr val="black"/>
                </a:solidFill>
                <a:effectLst/>
                <a:uLnTx/>
                <a:uFillTx/>
                <a:ea typeface="Meiryo" panose="020B0604030504040204" pitchFamily="34" charset="-128"/>
              </a:rPr>
              <a:t>法律政策を</a:t>
            </a:r>
            <a:r>
              <a:rPr lang="ja-jp" dirty="0">
                <a:solidFill>
                  <a:prstClr val="black"/>
                </a:solidFill>
                <a:ea typeface="Meiryo" panose="020B0604030504040204" pitchFamily="34" charset="-128"/>
              </a:rPr>
              <a:t>変革します。データ </a:t>
            </a:r>
            <a:r>
              <a:rPr lang="ja-jp" b="0" i="0" u="none" strike="noStrike" kern="1200" cap="none" spc="0" normalizeH="0" noProof="0" dirty="0">
                <a:ln>
                  <a:noFill/>
                </a:ln>
                <a:solidFill>
                  <a:prstClr val="black"/>
                </a:solidFill>
                <a:effectLst/>
                <a:uLnTx/>
                <a:uFillTx/>
                <a:ea typeface="Meiryo" panose="020B0604030504040204" pitchFamily="34" charset="-128"/>
              </a:rPr>
              <a:t>プライバシー法</a:t>
            </a:r>
            <a:r>
              <a:rPr lang="ja-jp" dirty="0">
                <a:solidFill>
                  <a:prstClr val="black"/>
                </a:solidFill>
                <a:ea typeface="Meiryo" panose="020B0604030504040204" pitchFamily="34" charset="-128"/>
              </a:rPr>
              <a:t>は、個人データの</a:t>
            </a:r>
            <a:r>
              <a:rPr lang="ja-jp" b="0" i="0" u="none" strike="noStrike" kern="1200" cap="none" spc="0" normalizeH="0" noProof="0" dirty="0">
                <a:ln>
                  <a:noFill/>
                </a:ln>
                <a:solidFill>
                  <a:prstClr val="black"/>
                </a:solidFill>
                <a:effectLst/>
                <a:uLnTx/>
                <a:uFillTx/>
                <a:ea typeface="Meiryo" panose="020B0604030504040204" pitchFamily="34" charset="-128"/>
              </a:rPr>
              <a:t>収集、使用</a:t>
            </a:r>
            <a:r>
              <a:rPr lang="ja-jp" dirty="0">
                <a:solidFill>
                  <a:prstClr val="black"/>
                </a:solidFill>
                <a:ea typeface="Meiryo" panose="020B0604030504040204" pitchFamily="34" charset="-128"/>
              </a:rPr>
              <a:t>、</a:t>
            </a:r>
            <a:r>
              <a:rPr lang="ja-jp" b="0" i="0" u="none" strike="noStrike" kern="1200" cap="none" spc="0" normalizeH="0" noProof="0" dirty="0">
                <a:ln>
                  <a:noFill/>
                </a:ln>
                <a:solidFill>
                  <a:prstClr val="black"/>
                </a:solidFill>
                <a:effectLst/>
                <a:uLnTx/>
                <a:uFillTx/>
                <a:ea typeface="Meiryo" panose="020B0604030504040204" pitchFamily="34" charset="-128"/>
              </a:rPr>
              <a:t>および保管を監督します。知的財産法は、</a:t>
            </a:r>
            <a:r>
              <a:rPr lang="ja-jp" dirty="0">
                <a:solidFill>
                  <a:prstClr val="black"/>
                </a:solidFill>
                <a:ea typeface="Meiryo" panose="020B0604030504040204" pitchFamily="34" charset="-128"/>
              </a:rPr>
              <a:t>革新的な</a:t>
            </a:r>
            <a:r>
              <a:rPr lang="ja-jp" b="0" i="0" u="none" strike="noStrike" kern="1200" cap="none" spc="0" normalizeH="0" noProof="0" dirty="0">
                <a:ln>
                  <a:noFill/>
                </a:ln>
                <a:solidFill>
                  <a:prstClr val="black"/>
                </a:solidFill>
                <a:effectLst/>
                <a:uLnTx/>
                <a:uFillTx/>
                <a:ea typeface="Meiryo" panose="020B0604030504040204" pitchFamily="34" charset="-128"/>
              </a:rPr>
              <a:t>アイデアを保護します。独占禁止法は、</a:t>
            </a:r>
            <a:r>
              <a:rPr lang="ja-jp" dirty="0">
                <a:solidFill>
                  <a:prstClr val="black"/>
                </a:solidFill>
                <a:ea typeface="Meiryo" panose="020B0604030504040204" pitchFamily="34" charset="-128"/>
              </a:rPr>
              <a:t>反競争的な</a:t>
            </a:r>
            <a:r>
              <a:rPr lang="ja-jp" b="0" i="0" u="none" strike="noStrike" kern="1200" cap="none" spc="0" normalizeH="0" noProof="0" dirty="0">
                <a:ln>
                  <a:noFill/>
                </a:ln>
                <a:solidFill>
                  <a:prstClr val="black"/>
                </a:solidFill>
                <a:effectLst/>
                <a:uLnTx/>
                <a:uFillTx/>
                <a:ea typeface="Meiryo" panose="020B0604030504040204" pitchFamily="34" charset="-128"/>
              </a:rPr>
              <a:t>慣行を防ぎます。労働法は、</a:t>
            </a:r>
            <a:r>
              <a:rPr lang="ja-jp" dirty="0">
                <a:solidFill>
                  <a:prstClr val="black"/>
                </a:solidFill>
                <a:ea typeface="Meiryo" panose="020B0604030504040204" pitchFamily="34" charset="-128"/>
              </a:rPr>
              <a:t>公正な待遇を保証し</a:t>
            </a:r>
            <a:r>
              <a:rPr lang="ja-jp" b="0" i="0" u="none" strike="noStrike" kern="1200" cap="none" spc="0" normalizeH="0" noProof="0" dirty="0">
                <a:ln>
                  <a:noFill/>
                </a:ln>
                <a:solidFill>
                  <a:prstClr val="black"/>
                </a:solidFill>
                <a:effectLst/>
                <a:uLnTx/>
                <a:uFillTx/>
                <a:ea typeface="Meiryo" panose="020B0604030504040204" pitchFamily="34" charset="-128"/>
              </a:rPr>
              <a:t>、</a:t>
            </a:r>
            <a:r>
              <a:rPr lang="ja-jp" dirty="0">
                <a:solidFill>
                  <a:prstClr val="black"/>
                </a:solidFill>
                <a:ea typeface="Meiryo" panose="020B0604030504040204" pitchFamily="34" charset="-128"/>
              </a:rPr>
              <a:t>労働者の権利保護します</a:t>
            </a:r>
            <a:r>
              <a:rPr lang="ja-jp" b="0" i="0" u="none" strike="noStrike" kern="1200" cap="none" spc="0" normalizeH="0" noProof="0" dirty="0">
                <a:ln>
                  <a:noFill/>
                </a:ln>
                <a:solidFill>
                  <a:prstClr val="black"/>
                </a:solidFill>
                <a:effectLst/>
                <a:uLnTx/>
                <a:uFillTx/>
                <a:ea typeface="Meiryo" panose="020B0604030504040204" pitchFamily="34" charset="-128"/>
              </a:rPr>
              <a:t>。</a:t>
            </a:r>
            <a:r>
              <a:rPr lang="ja-jp" dirty="0">
                <a:solidFill>
                  <a:prstClr val="black"/>
                </a:solidFill>
                <a:ea typeface="Meiryo" panose="020B0604030504040204" pitchFamily="34" charset="-128"/>
              </a:rPr>
              <a:t>税</a:t>
            </a:r>
            <a:r>
              <a:rPr lang="ja-jp" b="0" i="0" u="none" strike="noStrike" kern="1200" cap="none" spc="0" normalizeH="0" noProof="0" dirty="0">
                <a:ln>
                  <a:noFill/>
                </a:ln>
                <a:solidFill>
                  <a:prstClr val="black"/>
                </a:solidFill>
                <a:effectLst/>
                <a:uLnTx/>
                <a:uFillTx/>
                <a:ea typeface="Meiryo" panose="020B0604030504040204" pitchFamily="34" charset="-128"/>
              </a:rPr>
              <a:t>法は、</a:t>
            </a:r>
            <a:r>
              <a:rPr lang="ja-jp" dirty="0">
                <a:solidFill>
                  <a:prstClr val="black"/>
                </a:solidFill>
                <a:ea typeface="Meiryo" panose="020B0604030504040204" pitchFamily="34" charset="-128"/>
              </a:rPr>
              <a:t>インダストリー </a:t>
            </a:r>
            <a:r>
              <a:rPr lang="ja-jp" b="0" i="0" u="none" strike="noStrike" kern="1200" cap="none" spc="0" normalizeH="0" noProof="0" dirty="0">
                <a:ln>
                  <a:noFill/>
                </a:ln>
                <a:solidFill>
                  <a:prstClr val="black"/>
                </a:solidFill>
                <a:effectLst/>
                <a:uLnTx/>
                <a:uFillTx/>
                <a:ea typeface="Meiryo" panose="020B0604030504040204" pitchFamily="34" charset="-128"/>
              </a:rPr>
              <a:t>4.0 テクノロジーを</a:t>
            </a:r>
            <a:r>
              <a:rPr lang="ja-jp" dirty="0">
                <a:solidFill>
                  <a:prstClr val="black"/>
                </a:solidFill>
                <a:ea typeface="Meiryo" panose="020B0604030504040204" pitchFamily="34" charset="-128"/>
              </a:rPr>
              <a:t>導入する企業にとって</a:t>
            </a:r>
            <a:r>
              <a:rPr lang="ja-jp" b="0" i="0" u="none" strike="noStrike" kern="1200" cap="none" spc="0" normalizeH="0" noProof="0" dirty="0">
                <a:ln>
                  <a:noFill/>
                </a:ln>
                <a:solidFill>
                  <a:prstClr val="black"/>
                </a:solidFill>
                <a:effectLst/>
                <a:uLnTx/>
                <a:uFillTx/>
                <a:ea typeface="Meiryo" panose="020B0604030504040204" pitchFamily="34" charset="-128"/>
              </a:rPr>
              <a:t>インセンティブにもなれば、</a:t>
            </a:r>
            <a:r>
              <a:rPr lang="ja-jp" dirty="0">
                <a:solidFill>
                  <a:prstClr val="black"/>
                </a:solidFill>
                <a:ea typeface="Meiryo" panose="020B0604030504040204" pitchFamily="34" charset="-128"/>
              </a:rPr>
              <a:t>阻害要因にも</a:t>
            </a:r>
            <a:r>
              <a:rPr lang="ja-jp" b="0" i="0" u="none" strike="noStrike" kern="1200" cap="none" spc="0" normalizeH="0" noProof="0" dirty="0">
                <a:ln>
                  <a:noFill/>
                </a:ln>
                <a:solidFill>
                  <a:prstClr val="black"/>
                </a:solidFill>
                <a:effectLst/>
                <a:uLnTx/>
                <a:uFillTx/>
                <a:ea typeface="Meiryo" panose="020B0604030504040204" pitchFamily="34" charset="-128"/>
              </a:rPr>
              <a:t>なり得ます。</a:t>
            </a:r>
            <a:r>
              <a:rPr lang="ja-jp" dirty="0">
                <a:solidFill>
                  <a:prstClr val="black"/>
                </a:solidFill>
                <a:ea typeface="Meiryo" panose="020B0604030504040204" pitchFamily="34" charset="-128"/>
              </a:rPr>
              <a:t>これらの法改正は、さまざまな規制対象領域におけるインダストリー 4.0 の動的な影響を反映しています。 </a:t>
            </a:r>
            <a:endParaRPr lang="en-US" dirty="0">
              <a:ea typeface="Meiryo" panose="020B0604030504040204" pitchFamily="34" charset="-128"/>
            </a:endParaRPr>
          </a:p>
          <a:p>
            <a:pPr marL="0" marR="0" lvl="0" indent="0" algn="l" defTabSz="914400" rtl="0">
              <a:lnSpc>
                <a:spcPct val="100000"/>
              </a:lnSpc>
              <a:spcBef>
                <a:spcPts val="0"/>
              </a:spcBef>
              <a:spcAft>
                <a:spcPts val="0"/>
              </a:spcAft>
              <a:buClrTx/>
              <a:buSzTx/>
              <a:buFontTx/>
              <a:buNone/>
              <a:tabLst/>
              <a:defRPr/>
            </a:pPr>
            <a:endParaRPr lang="en-US" sz="1200" i="0" u="none" strike="noStrike" kern="1200" cap="none" spc="0" normalizeH="0" baseline="0" noProof="0" dirty="0">
              <a:ln>
                <a:noFill/>
              </a:ln>
              <a:solidFill>
                <a:prstClr val="black"/>
              </a:solidFill>
              <a:effectLst/>
              <a:uLnTx/>
              <a:uFillTx/>
              <a:latin typeface="Calibri" panose="020F0502020204030204"/>
              <a:ea typeface="Meiryo" panose="020B0604030504040204" pitchFamily="34" charset="-128"/>
              <a:cs typeface="Calibri"/>
            </a:endParaRPr>
          </a:p>
          <a:p>
            <a:pPr rtl="0"/>
            <a:endParaRPr 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28</a:t>
            </a:fld>
            <a:endParaRPr lang="en-US"/>
          </a:p>
        </p:txBody>
      </p:sp>
    </p:spTree>
    <p:extLst>
      <p:ext uri="{BB962C8B-B14F-4D97-AF65-F5344CB8AC3E}">
        <p14:creationId xmlns:p14="http://schemas.microsoft.com/office/powerpoint/2010/main" val="34655990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sz="1200" b="1" i="0" u="none" strike="noStrike" kern="1200" cap="none" spc="0" normalizeH="0" noProof="0" dirty="0">
                <a:ln>
                  <a:noFill/>
                </a:ln>
                <a:solidFill>
                  <a:prstClr val="black"/>
                </a:solidFill>
                <a:effectLst/>
                <a:uLnTx/>
                <a:uFillTx/>
                <a:latin typeface="Calibri" panose="020F0502020204030204"/>
                <a:ea typeface="Meiryo" panose="020B0604030504040204" pitchFamily="34" charset="-128"/>
                <a:cs typeface="+mn-cs"/>
              </a:rPr>
              <a:t>DOODLY ビデオ</a:t>
            </a:r>
            <a:endParaRPr kumimoji="0" lang="en-US" sz="1200" b="0" i="0" u="none" strike="noStrike" kern="1200" cap="none" spc="0" normalizeH="0" baseline="0" noProof="0" dirty="0">
              <a:ln>
                <a:noFill/>
              </a:ln>
              <a:solidFill>
                <a:prstClr val="black"/>
              </a:solidFill>
              <a:effectLst/>
              <a:uLnTx/>
              <a:uFillTx/>
              <a:latin typeface="Calibri" panose="020F0502020204030204"/>
              <a:ea typeface="Meiryo" panose="020B0604030504040204" pitchFamily="34" charset="-128"/>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eiryo" panose="020B0604030504040204" pitchFamily="34" charset="-128"/>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sz="1200" b="1" i="0" u="none" strike="noStrike" kern="1200" cap="none" spc="0" normalizeH="0" noProof="0" dirty="0">
                <a:ln>
                  <a:noFill/>
                </a:ln>
                <a:solidFill>
                  <a:prstClr val="black"/>
                </a:solidFill>
                <a:effectLst/>
                <a:uLnTx/>
                <a:uFillTx/>
                <a:latin typeface="Calibri" panose="020F0502020204030204"/>
                <a:ea typeface="Meiryo" panose="020B0604030504040204" pitchFamily="34" charset="-128"/>
                <a:cs typeface="+mn-cs"/>
              </a:rPr>
              <a:t>ナレーション/講師の注記: </a:t>
            </a:r>
          </a:p>
          <a:p>
            <a:pPr rtl="0">
              <a:defRPr/>
            </a:pPr>
            <a:r>
              <a:rPr lang="ja-jp" dirty="0">
                <a:solidFill>
                  <a:prstClr val="black"/>
                </a:solidFill>
                <a:ea typeface="Meiryo" panose="020B0604030504040204" pitchFamily="34" charset="-128"/>
              </a:rPr>
              <a:t>インダストリー 4.0 は 3 つのルートを通じて経済政策に影響を及ぼしています。第 1 に、企業がプロジェクトを実施する際のリスクやコストを軽減する政府の助成金。第 2 に、貿易政策による、インダストリー 4.0 テクノロジーの利便性向上と世界的普及の促進。最後に、企業がイノベーションを実現し、進化する顧客ニーズに対応して、競合他社に先んじることを可能にする、研究開発(R&amp;D)に影響を及ぼす経済政策です。 </a:t>
            </a:r>
            <a:endParaRPr lang="en-US" dirty="0">
              <a:ea typeface="Meiryo" panose="020B0604030504040204" pitchFamily="34" charset="-128"/>
            </a:endParaRPr>
          </a:p>
          <a:p>
            <a:pPr rtl="0">
              <a:defRPr/>
            </a:pPr>
            <a:endParaRPr lang="en-US" b="1" dirty="0">
              <a:solidFill>
                <a:prstClr val="black"/>
              </a:solidFill>
              <a:latin typeface="Calibri" panose="020F0502020204030204"/>
              <a:ea typeface="Meiryo" panose="020B0604030504040204" pitchFamily="34" charset="-128"/>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ea typeface="Meiryo" panose="020B0604030504040204" pitchFamily="34" charset="-128"/>
              </a:rPr>
              <a:t>29</a:t>
            </a:fld>
            <a:endParaRPr lang="en-US">
              <a:ea typeface="Meiryo" panose="020B0604030504040204" pitchFamily="34" charset="-128"/>
            </a:endParaRPr>
          </a:p>
        </p:txBody>
      </p:sp>
    </p:spTree>
    <p:extLst>
      <p:ext uri="{BB962C8B-B14F-4D97-AF65-F5344CB8AC3E}">
        <p14:creationId xmlns:p14="http://schemas.microsoft.com/office/powerpoint/2010/main" val="2771165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ja-jp" b="1" dirty="0">
                <a:ea typeface="Meiryo" panose="020B0604030504040204" pitchFamily="34" charset="-128"/>
              </a:rPr>
              <a:t>ナレーション/講師の注記</a:t>
            </a:r>
            <a:r>
              <a:rPr lang="ja-jp" b="1" dirty="0">
                <a:effectLst/>
                <a:ea typeface="Meiryo" panose="020B0604030504040204" pitchFamily="34" charset="-128"/>
              </a:rPr>
              <a:t>:</a:t>
            </a:r>
            <a:r>
              <a:rPr lang="ja-jp" b="1" dirty="0">
                <a:ea typeface="Meiryo" panose="020B0604030504040204" pitchFamily="34" charset="-128"/>
              </a:rPr>
              <a:t> </a:t>
            </a:r>
            <a:endParaRPr lang="en-US" dirty="0">
              <a:ea typeface="Meiryo" panose="020B0604030504040204" pitchFamily="34" charset="-128"/>
            </a:endParaRPr>
          </a:p>
          <a:p>
            <a:pPr rtl="0">
              <a:defRPr/>
            </a:pPr>
            <a:r>
              <a:rPr lang="ja-jp" dirty="0">
                <a:ea typeface="Meiryo" panose="020B0604030504040204" pitchFamily="34" charset="-128"/>
              </a:rPr>
              <a:t>インダストリー 4.0 の旅へようこそ。インダストリー 4.0 は、私たちの経済的状況を形作る変革の波です。インダストリー 4.0 は単なる流行語ではありません。これはパラダイム シフトです。これらの技術的進歩はただのツールではなく、新しいビジネス モデルやチャンスを生み出す触媒となるものです。  </a:t>
            </a:r>
            <a:endParaRPr lang="en-US" dirty="0">
              <a:ea typeface="Meiryo" panose="020B0604030504040204" pitchFamily="34" charset="-128"/>
              <a:cs typeface="Calibri" panose="020F0502020204030204"/>
            </a:endParaRPr>
          </a:p>
          <a:p>
            <a:pPr rtl="0">
              <a:defRPr/>
            </a:pPr>
            <a:r>
              <a:rPr lang="ja-jp" dirty="0">
                <a:ea typeface="Meiryo" panose="020B0604030504040204" pitchFamily="34" charset="-128"/>
              </a:rPr>
              <a:t> </a:t>
            </a:r>
            <a:endParaRPr lang="en-US" dirty="0">
              <a:ea typeface="Meiryo" panose="020B0604030504040204" pitchFamily="34" charset="-128"/>
              <a:cs typeface="Calibri" panose="020F0502020204030204"/>
            </a:endParaRPr>
          </a:p>
          <a:p>
            <a:pPr rtl="0">
              <a:defRPr/>
            </a:pPr>
            <a:r>
              <a:rPr lang="ja-jp" dirty="0">
                <a:ea typeface="Meiryo" panose="020B0604030504040204" pitchFamily="34" charset="-128"/>
              </a:rPr>
              <a:t>なぜインダストリー 4.0 は重要なのでしょうか?まず、これは効率の向上とコストの削減を実現する画期的な方法です。プロセスの自動化と合理化を進めることで、企業はコストを削減し、効率性を向上させ、全体的な生産性を上昇させることができます。品質管理という重要な要素も、インダストリー 4.0 を通じて新たなレベルに達しています。製品を綿密に検査して欠陥を探すとともに、製造プロセスでもかつてない精度が実現しています。ただし、これは機械に留まらず、人にも関係しています。インダストリー 4.0 によって、データ サイエンス、サイバーセキュリティ、エンジニアリング、およびエネルギーの各セクターで雇用の機会が急増しています。これらは単なる雇用ではなく、経済成長を促進する高度なスキルの職務です。インダストリー 4.0 では、カスタマイズが何より重要です。これらのテクノロジーを取り入れている企業は、カスタムメイドの製品を提供し、競争力を高めることができます。インダストリー 4.0 の導入は単なる選択ではなく、戦略的な行動と言えます。運用の最適化、コストの削減、情報に基づく意思決定の促進、およびカスタマイズを通じた顧客エンゲージメントを育むことで、収益性を向上させます。本質的に、インダストリー 4.0 はテクノロジーだけでなく、ビジネス面の成功を再定義することにも関連しています。  </a:t>
            </a:r>
            <a:endParaRPr lang="en-US" dirty="0">
              <a:ea typeface="Meiryo" panose="020B0604030504040204" pitchFamily="34" charset="-128"/>
              <a:cs typeface="Calibri" panose="020F0502020204030204"/>
            </a:endParaRPr>
          </a:p>
          <a:p>
            <a:pPr rtl="0">
              <a:defRPr/>
            </a:pPr>
            <a:endParaRPr lang="en-US" sz="1200" b="1" dirty="0">
              <a:latin typeface="Meiryo" panose="020B0604030504040204" pitchFamily="34" charset="-128"/>
              <a:ea typeface="Meiryo" panose="020B0604030504040204" pitchFamily="34" charset="-128"/>
              <a:cs typeface="Calibri"/>
            </a:endParaRPr>
          </a:p>
          <a:p>
            <a:pPr rtl="0">
              <a:defRPr/>
            </a:pPr>
            <a:endParaRPr lang="en-US" dirty="0">
              <a:latin typeface="Meiryo" panose="020B0604030504040204" pitchFamily="34" charset="-128"/>
              <a:ea typeface="Meiryo" panose="020B0604030504040204" pitchFamily="34" charset="-128"/>
              <a:cs typeface="Times New Roman" panose="02020603050405020304" pitchFamily="18" charset="0"/>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3</a:t>
            </a:fld>
            <a:endParaRPr lang="en-US"/>
          </a:p>
        </p:txBody>
      </p:sp>
    </p:spTree>
    <p:extLst>
      <p:ext uri="{BB962C8B-B14F-4D97-AF65-F5344CB8AC3E}">
        <p14:creationId xmlns:p14="http://schemas.microsoft.com/office/powerpoint/2010/main" val="42079793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endParaRPr lang="en-US" b="1" dirty="0">
              <a:solidFill>
                <a:prstClr val="black"/>
              </a:solidFill>
              <a:latin typeface="Calibri" panose="020F0502020204030204"/>
              <a:ea typeface="Meiryo" panose="020B0604030504040204" pitchFamily="34" charset="-128"/>
            </a:endParaRPr>
          </a:p>
          <a:p>
            <a:pPr marL="0" marR="0" lvl="0" indent="0" algn="l" defTabSz="914400" rtl="0">
              <a:lnSpc>
                <a:spcPct val="100000"/>
              </a:lnSpc>
              <a:spcBef>
                <a:spcPts val="0"/>
              </a:spcBef>
              <a:spcAft>
                <a:spcPts val="0"/>
              </a:spcAft>
              <a:buClrTx/>
              <a:buSzTx/>
              <a:buFontTx/>
              <a:buNone/>
              <a:tabLst/>
              <a:defRPr/>
            </a:pPr>
            <a:r>
              <a:rPr lang="ja-jp" sz="1200" b="1" i="0" u="none" strike="noStrike" kern="1200" cap="none" spc="0" normalizeH="0" noProof="0" dirty="0">
                <a:ln>
                  <a:noFill/>
                </a:ln>
                <a:solidFill>
                  <a:prstClr val="black"/>
                </a:solidFill>
                <a:effectLst/>
                <a:uLnTx/>
                <a:uFillTx/>
                <a:latin typeface="Calibri" panose="020F0502020204030204"/>
                <a:ea typeface="Meiryo" panose="020B0604030504040204" pitchFamily="34" charset="-128"/>
                <a:cs typeface="+mn-cs"/>
              </a:rPr>
              <a:t>ナレーション/講師の注記: </a:t>
            </a:r>
            <a:endParaRPr lang="en-US" sz="1200" b="0" i="0" u="none" strike="noStrike" kern="1200" cap="none" spc="0" normalizeH="0" baseline="0" noProof="0" dirty="0">
              <a:ln>
                <a:noFill/>
              </a:ln>
              <a:solidFill>
                <a:prstClr val="black"/>
              </a:solidFill>
              <a:effectLst/>
              <a:uLnTx/>
              <a:uFillTx/>
              <a:latin typeface="Calibri" panose="020F0502020204030204"/>
              <a:ea typeface="Meiryo" panose="020B0604030504040204" pitchFamily="34" charset="-128"/>
              <a:cs typeface="Calibri"/>
            </a:endParaRPr>
          </a:p>
          <a:p>
            <a:pPr rtl="0">
              <a:defRPr/>
            </a:pPr>
            <a:r>
              <a:rPr lang="ja-jp" dirty="0">
                <a:ea typeface="Meiryo" panose="020B0604030504040204" pitchFamily="34" charset="-128"/>
              </a:rPr>
              <a:t>インダストリー 4.0 を形作る法律および経済政策として、欧州連合の GDPR が挙げられます。そこでは、個人データに関するユーザーの同意とコントロールを求めることで、データ プライバシーが強調されています。米国では、Bayh-Dole 法により、大学が知的財産権を所有および商用化できるようになっており、インダストリー 4.0 の発展が促されています。2017 年に開始された日本の「Society 5.0」イニシアチブでは、完全に統合された「超スマート社会」を 2050 年までに実現し、デジタル テクノロジーと現実世界を融合させることを目指しています。</a:t>
            </a:r>
          </a:p>
          <a:p>
            <a:pPr rtl="0">
              <a:defRPr/>
            </a:pPr>
            <a:endParaRPr lang="en-US" sz="1800" dirty="0">
              <a:ea typeface="Meiryo" panose="020B0604030504040204" pitchFamily="34" charset="-128"/>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ea typeface="Meiryo" panose="020B0604030504040204" pitchFamily="34" charset="-128"/>
              </a:rPr>
              <a:t>30</a:t>
            </a:fld>
            <a:endParaRPr lang="en-US">
              <a:ea typeface="Meiryo" panose="020B0604030504040204" pitchFamily="34" charset="-128"/>
            </a:endParaRPr>
          </a:p>
        </p:txBody>
      </p:sp>
    </p:spTree>
    <p:extLst>
      <p:ext uri="{BB962C8B-B14F-4D97-AF65-F5344CB8AC3E}">
        <p14:creationId xmlns:p14="http://schemas.microsoft.com/office/powerpoint/2010/main" val="34436039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ja-jp" dirty="0">
                <a:solidFill>
                  <a:prstClr val="black"/>
                </a:solidFill>
                <a:latin typeface="Calibri" panose="020F0502020204030204"/>
                <a:ea typeface="Meiryo" panose="020B0604030504040204" pitchFamily="34" charset="-128"/>
                <a:cs typeface="Calibri"/>
              </a:rPr>
              <a:t>正解: D</a:t>
            </a:r>
          </a:p>
          <a:p>
            <a:pPr rtl="0">
              <a:defRPr/>
            </a:pPr>
            <a:r>
              <a:rPr lang="ja-jp" dirty="0">
                <a:solidFill>
                  <a:prstClr val="black"/>
                </a:solidFill>
                <a:ea typeface="Meiryo" panose="020B0604030504040204" pitchFamily="34" charset="-128"/>
              </a:rPr>
              <a:t>AVL の導入、倉庫業務の自動化、デジタル貿易プラットフォームはすべて、インダストリー 4.0 が貿易の未来を形作っている実例です。 </a:t>
            </a:r>
            <a:endParaRPr 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31</a:t>
            </a:fld>
            <a:endParaRPr lang="en-US"/>
          </a:p>
        </p:txBody>
      </p:sp>
    </p:spTree>
    <p:extLst>
      <p:ext uri="{BB962C8B-B14F-4D97-AF65-F5344CB8AC3E}">
        <p14:creationId xmlns:p14="http://schemas.microsoft.com/office/powerpoint/2010/main" val="151796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sz="1200" b="1" i="0" u="none" strike="noStrike" kern="1200" cap="none" spc="0" normalizeH="0" noProof="0" dirty="0">
                <a:ln>
                  <a:noFill/>
                </a:ln>
                <a:solidFill>
                  <a:prstClr val="black"/>
                </a:solidFill>
                <a:effectLst/>
                <a:uLnTx/>
                <a:uFillTx/>
                <a:latin typeface="Calibri" panose="020F0502020204030204"/>
                <a:ea typeface="Meiryo" panose="020B0604030504040204" pitchFamily="34" charset="-128"/>
                <a:cs typeface="+mn-cs"/>
              </a:rPr>
              <a:t>ナレーション/講師の注記: </a:t>
            </a:r>
            <a:endParaRPr lang="en-US" sz="1200" b="0" i="0" u="none" strike="noStrike" kern="1200" cap="none" spc="0" normalizeH="0" baseline="0" noProof="0" dirty="0">
              <a:ln>
                <a:noFill/>
              </a:ln>
              <a:solidFill>
                <a:prstClr val="black"/>
              </a:solidFill>
              <a:effectLst/>
              <a:uLnTx/>
              <a:uFillTx/>
              <a:latin typeface="Calibri" panose="020F0502020204030204"/>
              <a:ea typeface="Meiryo" panose="020B0604030504040204" pitchFamily="34" charset="-128"/>
              <a:cs typeface="Calibri" panose="020F0502020204030204"/>
            </a:endParaRPr>
          </a:p>
          <a:p>
            <a:pPr rtl="0">
              <a:defRPr/>
            </a:pPr>
            <a:r>
              <a:rPr lang="ja-jp" dirty="0">
                <a:solidFill>
                  <a:prstClr val="black"/>
                </a:solidFill>
                <a:ea typeface="Meiryo" panose="020B0604030504040204" pitchFamily="34" charset="-128"/>
              </a:rPr>
              <a:t>インダストリー 4.0 での成功に向けて従業員に力を与えるには、次の 5 つの戦略が必要です。</a:t>
            </a:r>
          </a:p>
          <a:p>
            <a:pPr rtl="0">
              <a:defRPr/>
            </a:pPr>
            <a:endParaRPr lang="en-US" dirty="0">
              <a:solidFill>
                <a:prstClr val="black"/>
              </a:solidFill>
              <a:ea typeface="Meiryo" panose="020B0604030504040204" pitchFamily="34" charset="-128"/>
            </a:endParaRPr>
          </a:p>
          <a:p>
            <a:pPr rtl="0">
              <a:defRPr/>
            </a:pPr>
            <a:r>
              <a:rPr lang="ja-jp" dirty="0">
                <a:solidFill>
                  <a:prstClr val="black"/>
                </a:solidFill>
                <a:ea typeface="Meiryo" panose="020B0604030504040204" pitchFamily="34" charset="-128"/>
              </a:rPr>
              <a:t>1. </a:t>
            </a:r>
            <a:r>
              <a:rPr lang="ja-jp" b="1" dirty="0">
                <a:solidFill>
                  <a:prstClr val="black"/>
                </a:solidFill>
                <a:ea typeface="Meiryo" panose="020B0604030504040204" pitchFamily="34" charset="-128"/>
              </a:rPr>
              <a:t>継続的な学習を優先させる。</a:t>
            </a:r>
            <a:endParaRPr lang="en-US" dirty="0">
              <a:solidFill>
                <a:prstClr val="black"/>
              </a:solidFill>
              <a:ea typeface="Meiryo" panose="020B0604030504040204" pitchFamily="34" charset="-128"/>
            </a:endParaRPr>
          </a:p>
          <a:p>
            <a:pPr rtl="0">
              <a:defRPr/>
            </a:pPr>
            <a:r>
              <a:rPr lang="ja-jp" dirty="0">
                <a:solidFill>
                  <a:prstClr val="black"/>
                </a:solidFill>
                <a:ea typeface="Meiryo" panose="020B0604030504040204" pitchFamily="34" charset="-128"/>
              </a:rPr>
              <a:t>インダストリー 4.0 のスキルを対象とした継続的なトレーニング プログラムに投資します。</a:t>
            </a:r>
          </a:p>
          <a:p>
            <a:pPr rtl="0">
              <a:defRPr/>
            </a:pPr>
            <a:r>
              <a:rPr lang="ja-jp" dirty="0">
                <a:solidFill>
                  <a:prstClr val="black"/>
                </a:solidFill>
                <a:ea typeface="Meiryo" panose="020B0604030504040204" pitchFamily="34" charset="-128"/>
              </a:rPr>
              <a:t>データ解析、AI、自動化などの分野に関するオンライン コース、ワークショップ、および資格認定を利用できるようにします。</a:t>
            </a:r>
          </a:p>
          <a:p>
            <a:pPr rtl="0">
              <a:defRPr/>
            </a:pPr>
            <a:endParaRPr lang="en-US" dirty="0">
              <a:solidFill>
                <a:prstClr val="black"/>
              </a:solidFill>
              <a:ea typeface="Meiryo" panose="020B0604030504040204" pitchFamily="34" charset="-128"/>
            </a:endParaRPr>
          </a:p>
          <a:p>
            <a:pPr rtl="0">
              <a:defRPr/>
            </a:pPr>
            <a:r>
              <a:rPr lang="ja-jp" dirty="0">
                <a:solidFill>
                  <a:prstClr val="black"/>
                </a:solidFill>
                <a:ea typeface="Meiryo" panose="020B0604030504040204" pitchFamily="34" charset="-128"/>
              </a:rPr>
              <a:t>2.　</a:t>
            </a:r>
            <a:r>
              <a:rPr lang="ja-jp" b="1" dirty="0">
                <a:solidFill>
                  <a:prstClr val="black"/>
                </a:solidFill>
                <a:ea typeface="Meiryo" panose="020B0604030504040204" pitchFamily="34" charset="-128"/>
              </a:rPr>
              <a:t>適応力を高める。</a:t>
            </a:r>
            <a:endParaRPr lang="en-US" dirty="0">
              <a:solidFill>
                <a:prstClr val="black"/>
              </a:solidFill>
              <a:ea typeface="Meiryo" panose="020B0604030504040204" pitchFamily="34" charset="-128"/>
            </a:endParaRPr>
          </a:p>
          <a:p>
            <a:pPr rtl="0">
              <a:defRPr/>
            </a:pPr>
            <a:r>
              <a:rPr lang="ja-jp" dirty="0">
                <a:solidFill>
                  <a:prstClr val="black"/>
                </a:solidFill>
                <a:ea typeface="Meiryo" panose="020B0604030504040204" pitchFamily="34" charset="-128"/>
              </a:rPr>
              <a:t>急速に変化する環境における適応力を強調します。</a:t>
            </a:r>
          </a:p>
          <a:p>
            <a:pPr rtl="0">
              <a:defRPr/>
            </a:pPr>
            <a:r>
              <a:rPr lang="ja-jp" dirty="0">
                <a:solidFill>
                  <a:prstClr val="black"/>
                </a:solidFill>
                <a:ea typeface="Meiryo" panose="020B0604030504040204" pitchFamily="34" charset="-128"/>
              </a:rPr>
              <a:t>変化を成長とイノベーションの機会として捉えるよう、従業員に働きかけます。</a:t>
            </a:r>
          </a:p>
          <a:p>
            <a:pPr rtl="0">
              <a:defRPr/>
            </a:pPr>
            <a:endParaRPr lang="en-US" dirty="0">
              <a:solidFill>
                <a:prstClr val="black"/>
              </a:solidFill>
              <a:ea typeface="Meiryo" panose="020B0604030504040204" pitchFamily="34" charset="-128"/>
            </a:endParaRPr>
          </a:p>
          <a:p>
            <a:pPr rtl="0">
              <a:defRPr/>
            </a:pPr>
            <a:r>
              <a:rPr lang="ja-jp" b="1" dirty="0">
                <a:solidFill>
                  <a:prstClr val="black"/>
                </a:solidFill>
                <a:ea typeface="Meiryo" panose="020B0604030504040204" pitchFamily="34" charset="-128"/>
              </a:rPr>
              <a:t>3.部門横断型のコラボレーションを促進する。</a:t>
            </a:r>
            <a:endParaRPr lang="en-US" dirty="0">
              <a:solidFill>
                <a:prstClr val="black"/>
              </a:solidFill>
              <a:ea typeface="Meiryo" panose="020B0604030504040204" pitchFamily="34" charset="-128"/>
            </a:endParaRPr>
          </a:p>
          <a:p>
            <a:pPr rtl="0">
              <a:defRPr/>
            </a:pPr>
            <a:r>
              <a:rPr lang="ja-jp" dirty="0">
                <a:solidFill>
                  <a:prstClr val="black"/>
                </a:solidFill>
                <a:ea typeface="Meiryo" panose="020B0604030504040204" pitchFamily="34" charset="-128"/>
              </a:rPr>
              <a:t>さまざまな領域に属するチーム間のコラボレーションを促し、イノベーションを推進します。</a:t>
            </a:r>
          </a:p>
          <a:p>
            <a:pPr rtl="0">
              <a:defRPr/>
            </a:pPr>
            <a:r>
              <a:rPr lang="ja-jp" dirty="0">
                <a:solidFill>
                  <a:prstClr val="black"/>
                </a:solidFill>
                <a:ea typeface="Meiryo" panose="020B0604030504040204" pitchFamily="34" charset="-128"/>
              </a:rPr>
              <a:t>部門横断型プロジェクトによって、さまざまなテクノロジーが組織に及ぼす影響についての理解が深まります。</a:t>
            </a:r>
          </a:p>
          <a:p>
            <a:pPr rtl="0">
              <a:defRPr/>
            </a:pPr>
            <a:endParaRPr lang="en-US" dirty="0">
              <a:solidFill>
                <a:prstClr val="black"/>
              </a:solidFill>
              <a:ea typeface="Meiryo" panose="020B0604030504040204" pitchFamily="34" charset="-128"/>
            </a:endParaRPr>
          </a:p>
          <a:p>
            <a:pPr rtl="0">
              <a:defRPr/>
            </a:pPr>
            <a:r>
              <a:rPr lang="ja-jp" dirty="0">
                <a:solidFill>
                  <a:prstClr val="black"/>
                </a:solidFill>
                <a:ea typeface="Meiryo" panose="020B0604030504040204" pitchFamily="34" charset="-128"/>
              </a:rPr>
              <a:t>4. </a:t>
            </a:r>
            <a:r>
              <a:rPr lang="ja-jp" b="1" dirty="0">
                <a:solidFill>
                  <a:prstClr val="black"/>
                </a:solidFill>
                <a:ea typeface="Meiryo" panose="020B0604030504040204" pitchFamily="34" charset="-128"/>
              </a:rPr>
              <a:t>データ リテラシーを促進する。</a:t>
            </a:r>
            <a:endParaRPr lang="en-US" dirty="0">
              <a:solidFill>
                <a:prstClr val="black"/>
              </a:solidFill>
              <a:ea typeface="Meiryo" panose="020B0604030504040204" pitchFamily="34" charset="-128"/>
            </a:endParaRPr>
          </a:p>
          <a:p>
            <a:pPr rtl="0">
              <a:defRPr/>
            </a:pPr>
            <a:r>
              <a:rPr lang="ja-jp" dirty="0">
                <a:solidFill>
                  <a:prstClr val="black"/>
                </a:solidFill>
                <a:ea typeface="Meiryo" panose="020B0604030504040204" pitchFamily="34" charset="-128"/>
              </a:rPr>
              <a:t>従業員が意思決定に向けてデータを理解し、活用できるようにします。</a:t>
            </a:r>
          </a:p>
          <a:p>
            <a:pPr rtl="0">
              <a:defRPr/>
            </a:pPr>
            <a:r>
              <a:rPr lang="ja-jp" dirty="0">
                <a:solidFill>
                  <a:prstClr val="black"/>
                </a:solidFill>
                <a:ea typeface="Meiryo" panose="020B0604030504040204" pitchFamily="34" charset="-128"/>
              </a:rPr>
              <a:t>生産性とデータ リテラシーを向上させるツールとプラットフォームを提供します。</a:t>
            </a:r>
          </a:p>
          <a:p>
            <a:pPr rtl="0">
              <a:defRPr/>
            </a:pPr>
            <a:endParaRPr lang="en-US" dirty="0">
              <a:solidFill>
                <a:prstClr val="black"/>
              </a:solidFill>
              <a:ea typeface="Meiryo" panose="020B0604030504040204" pitchFamily="34" charset="-128"/>
            </a:endParaRPr>
          </a:p>
          <a:p>
            <a:pPr rtl="0">
              <a:defRPr/>
            </a:pPr>
            <a:r>
              <a:rPr lang="ja-jp" dirty="0">
                <a:solidFill>
                  <a:prstClr val="black"/>
                </a:solidFill>
                <a:ea typeface="Meiryo" panose="020B0604030504040204" pitchFamily="34" charset="-128"/>
              </a:rPr>
              <a:t>5. </a:t>
            </a:r>
            <a:r>
              <a:rPr lang="ja-jp" b="1" dirty="0">
                <a:solidFill>
                  <a:prstClr val="black"/>
                </a:solidFill>
                <a:ea typeface="Meiryo" panose="020B0604030504040204" pitchFamily="34" charset="-128"/>
              </a:rPr>
              <a:t>従業員の健康を優先させる。</a:t>
            </a:r>
            <a:endParaRPr lang="en-US" dirty="0">
              <a:solidFill>
                <a:prstClr val="black"/>
              </a:solidFill>
              <a:ea typeface="Meiryo" panose="020B0604030504040204" pitchFamily="34" charset="-128"/>
            </a:endParaRPr>
          </a:p>
          <a:p>
            <a:pPr rtl="0">
              <a:defRPr/>
            </a:pPr>
            <a:r>
              <a:rPr lang="ja-jp" dirty="0">
                <a:solidFill>
                  <a:prstClr val="black"/>
                </a:solidFill>
                <a:ea typeface="Meiryo" panose="020B0604030504040204" pitchFamily="34" charset="-128"/>
              </a:rPr>
              <a:t>インダストリー 4.0 では変化のスピードが厳しいことを認識します。</a:t>
            </a:r>
          </a:p>
          <a:p>
            <a:pPr rtl="0">
              <a:defRPr/>
            </a:pPr>
            <a:r>
              <a:rPr lang="ja-jp" dirty="0">
                <a:solidFill>
                  <a:prstClr val="black"/>
                </a:solidFill>
                <a:ea typeface="Meiryo" panose="020B0604030504040204" pitchFamily="34" charset="-128"/>
              </a:rPr>
              <a:t>健全なワークライフ バランスを維持できるよう、リソースとサポートを提供します。</a:t>
            </a:r>
          </a:p>
          <a:p>
            <a:pPr rtl="0">
              <a:defRPr/>
            </a:pPr>
            <a:endParaRPr lang="en-US" dirty="0">
              <a:solidFill>
                <a:prstClr val="black"/>
              </a:solidFill>
              <a:ea typeface="Meiryo" panose="020B0604030504040204" pitchFamily="34" charset="-128"/>
            </a:endParaRPr>
          </a:p>
          <a:p>
            <a:pPr marL="0" marR="0" lvl="0" indent="0" algn="l" defTabSz="914400" rtl="0">
              <a:lnSpc>
                <a:spcPct val="100000"/>
              </a:lnSpc>
              <a:spcBef>
                <a:spcPts val="0"/>
              </a:spcBef>
              <a:spcAft>
                <a:spcPts val="0"/>
              </a:spcAft>
              <a:buClrTx/>
              <a:buSzTx/>
              <a:buFontTx/>
              <a:buNone/>
              <a:tabLst/>
              <a:defRPr/>
            </a:pPr>
            <a:endParaRPr lang="en-US"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32</a:t>
            </a:fld>
            <a:endParaRPr lang="en-US"/>
          </a:p>
        </p:txBody>
      </p:sp>
    </p:spTree>
    <p:extLst>
      <p:ext uri="{BB962C8B-B14F-4D97-AF65-F5344CB8AC3E}">
        <p14:creationId xmlns:p14="http://schemas.microsoft.com/office/powerpoint/2010/main" val="2192790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b="1" dirty="0">
                <a:ea typeface="Meiryo" panose="020B0604030504040204" pitchFamily="34" charset="-128"/>
                <a:cs typeface="Calibri"/>
              </a:rPr>
              <a:t>DOODLY ビデオ </a:t>
            </a:r>
          </a:p>
          <a:p>
            <a:pPr rtl="0"/>
            <a:endParaRPr lang="en-US" b="1" dirty="0">
              <a:ea typeface="Meiryo" panose="020B0604030504040204" pitchFamily="34" charset="-128"/>
              <a:cs typeface="Calibri"/>
            </a:endParaRPr>
          </a:p>
          <a:p>
            <a:pPr rtl="0"/>
            <a:r>
              <a:rPr lang="ja-jp" b="1" dirty="0">
                <a:ea typeface="Meiryo" panose="020B0604030504040204" pitchFamily="34" charset="-128"/>
                <a:cs typeface="Calibri"/>
              </a:rPr>
              <a:t>ナレーション/講師の注記:</a:t>
            </a:r>
          </a:p>
          <a:p>
            <a:pPr rtl="0"/>
            <a:r>
              <a:rPr lang="ja-jp" dirty="0">
                <a:ea typeface="Meiryo" panose="020B0604030504040204" pitchFamily="34" charset="-128"/>
              </a:rPr>
              <a:t>デジタル、物理、および生体の各テクノロジーを統合することで、チームワークが大きな変化を遂げつつあります。今ではコラボレーションが最優先になり、リーディング カンパニーは多種多様な背景やスキル セットを持ち、さまざまなプロジェクト フェーズに貢献する人物を見つけようとしています。そのため、データ サイエンス、人工知能、機械学習といった独自の能力を身につけることが、従業員に求められるようになりました。また、今回のパンデミックにより、ハイブリッドまたはバーチャルな作業環境への傾向が加速し、従業員にとっては柔軟性とワークライフ バランスが向上しています。さらに、リモートのコミュニケーションとコラボレーションが不可欠になり、企業はテクノロジーを活用することで、顧客のニーズに対するより深いインサイトを得たり、さらにパーソナライズされたエクスペリエンスを提供したりすることが可能になりました。</a:t>
            </a:r>
            <a:endParaRPr lang="en-US" dirty="0">
              <a:ea typeface="Meiryo" panose="020B0604030504040204" pitchFamily="34" charset="-128"/>
              <a:cs typeface="Calibri"/>
            </a:endParaRPr>
          </a:p>
          <a:p>
            <a:pPr rtl="0"/>
            <a:endParaRPr lang="en-US" b="1" dirty="0">
              <a:ea typeface="Meiryo" panose="020B0604030504040204" pitchFamily="34" charset="-128"/>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4</a:t>
            </a:fld>
            <a:endParaRPr lang="en-US"/>
          </a:p>
        </p:txBody>
      </p:sp>
    </p:spTree>
    <p:extLst>
      <p:ext uri="{BB962C8B-B14F-4D97-AF65-F5344CB8AC3E}">
        <p14:creationId xmlns:p14="http://schemas.microsoft.com/office/powerpoint/2010/main" val="1962845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ja-jp" b="1" dirty="0">
                <a:ea typeface="Meiryo" panose="020B0604030504040204" pitchFamily="34" charset="-128"/>
              </a:rPr>
              <a:t>ナレーション/講師の注記</a:t>
            </a:r>
            <a:r>
              <a:rPr lang="ja-jp" b="1" dirty="0">
                <a:effectLst/>
                <a:ea typeface="Meiryo" panose="020B0604030504040204" pitchFamily="34" charset="-128"/>
              </a:rPr>
              <a:t>:</a:t>
            </a:r>
            <a:r>
              <a:rPr lang="ja-jp" b="1" dirty="0">
                <a:ea typeface="Meiryo" panose="020B0604030504040204" pitchFamily="34" charset="-128"/>
              </a:rPr>
              <a:t> </a:t>
            </a:r>
            <a:endParaRPr lang="en-US" dirty="0">
              <a:ea typeface="Meiryo" panose="020B0604030504040204" pitchFamily="34" charset="-128"/>
            </a:endParaRPr>
          </a:p>
          <a:p>
            <a:pPr rtl="0">
              <a:defRPr/>
            </a:pPr>
            <a:r>
              <a:rPr lang="ja-jp" dirty="0">
                <a:effectLst/>
                <a:ea typeface="Meiryo" panose="020B0604030504040204" pitchFamily="34" charset="-128"/>
              </a:rPr>
              <a:t>チーム</a:t>
            </a:r>
            <a:r>
              <a:rPr lang="ja-jp" dirty="0">
                <a:ea typeface="Meiryo" panose="020B0604030504040204" pitchFamily="34" charset="-128"/>
              </a:rPr>
              <a:t>は、効率</a:t>
            </a:r>
            <a:r>
              <a:rPr lang="ja-jp" dirty="0">
                <a:effectLst/>
                <a:ea typeface="Meiryo" panose="020B0604030504040204" pitchFamily="34" charset="-128"/>
              </a:rPr>
              <a:t>、</a:t>
            </a:r>
            <a:r>
              <a:rPr lang="ja-jp" dirty="0">
                <a:ea typeface="Meiryo" panose="020B0604030504040204" pitchFamily="34" charset="-128"/>
              </a:rPr>
              <a:t>生産性、</a:t>
            </a:r>
            <a:r>
              <a:rPr lang="ja-jp" dirty="0">
                <a:effectLst/>
                <a:ea typeface="Meiryo" panose="020B0604030504040204" pitchFamily="34" charset="-128"/>
              </a:rPr>
              <a:t>および品質を向上させるための</a:t>
            </a:r>
            <a:r>
              <a:rPr lang="ja-jp" dirty="0">
                <a:ea typeface="Meiryo" panose="020B0604030504040204" pitchFamily="34" charset="-128"/>
              </a:rPr>
              <a:t>触媒となるものです</a:t>
            </a:r>
            <a:r>
              <a:rPr lang="ja-jp" dirty="0">
                <a:effectLst/>
                <a:ea typeface="Meiryo" panose="020B0604030504040204" pitchFamily="34" charset="-128"/>
              </a:rPr>
              <a:t>。集団スキルの活用、</a:t>
            </a:r>
            <a:r>
              <a:rPr lang="ja-jp" dirty="0">
                <a:ea typeface="Meiryo" panose="020B0604030504040204" pitchFamily="34" charset="-128"/>
              </a:rPr>
              <a:t>作業量</a:t>
            </a:r>
            <a:r>
              <a:rPr lang="ja-jp" dirty="0">
                <a:effectLst/>
                <a:ea typeface="Meiryo" panose="020B0604030504040204" pitchFamily="34" charset="-128"/>
              </a:rPr>
              <a:t>の分担、およびコラボレーションの促進</a:t>
            </a:r>
            <a:r>
              <a:rPr lang="ja-jp" dirty="0">
                <a:ea typeface="Meiryo" panose="020B0604030504040204" pitchFamily="34" charset="-128"/>
              </a:rPr>
              <a:t>によって、</a:t>
            </a:r>
            <a:r>
              <a:rPr lang="ja-jp" dirty="0">
                <a:effectLst/>
                <a:ea typeface="Meiryo" panose="020B0604030504040204" pitchFamily="34" charset="-128"/>
              </a:rPr>
              <a:t>問題解決の迅速化、アウトプットの増加、革新的なソリューションが推進され、</a:t>
            </a:r>
            <a:r>
              <a:rPr lang="ja-jp" dirty="0">
                <a:ea typeface="Meiryo" panose="020B0604030504040204" pitchFamily="34" charset="-128"/>
              </a:rPr>
              <a:t>最終的に顧客満足度が高まります</a:t>
            </a:r>
            <a:r>
              <a:rPr lang="ja-jp" dirty="0">
                <a:effectLst/>
                <a:ea typeface="Meiryo" panose="020B0604030504040204" pitchFamily="34" charset="-128"/>
              </a:rPr>
              <a:t>。</a:t>
            </a:r>
            <a:endParaRPr lang="en-US" dirty="0">
              <a:ea typeface="Meiryo" panose="020B0604030504040204" pitchFamily="34" charset="-128"/>
              <a:cs typeface="Calibri"/>
            </a:endParaRPr>
          </a:p>
          <a:p>
            <a:pPr marL="0" marR="0" lvl="0" indent="0" algn="l" defTabSz="914400" rtl="0">
              <a:lnSpc>
                <a:spcPct val="100000"/>
              </a:lnSpc>
              <a:spcBef>
                <a:spcPts val="0"/>
              </a:spcBef>
              <a:spcAft>
                <a:spcPts val="0"/>
              </a:spcAft>
              <a:buClrTx/>
              <a:buSzTx/>
              <a:buFontTx/>
              <a:buNone/>
              <a:tabLst/>
              <a:defRPr/>
            </a:pPr>
            <a:endParaRPr lang="en-US" sz="1200" dirty="0">
              <a:solidFill>
                <a:schemeClr val="tx1"/>
              </a:solidFill>
              <a:effectLst/>
              <a:latin typeface="Meiryo" panose="020B0604030504040204" pitchFamily="34" charset="-128"/>
              <a:ea typeface="Meiryo" panose="020B0604030504040204" pitchFamily="34" charset="-128"/>
              <a:cs typeface="Calibri"/>
            </a:endParaRPr>
          </a:p>
          <a:p>
            <a:pPr rtl="0"/>
            <a:endParaRPr lang="en-US" dirty="0">
              <a:solidFill>
                <a:schemeClr val="tx1"/>
              </a:solidFill>
              <a:ea typeface="Meiryo" panose="020B0604030504040204" pitchFamily="34" charset="-128"/>
            </a:endParaRPr>
          </a:p>
          <a:p>
            <a:pPr rtl="0"/>
            <a:endParaRPr 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5</a:t>
            </a:fld>
            <a:endParaRPr lang="en-US"/>
          </a:p>
        </p:txBody>
      </p:sp>
    </p:spTree>
    <p:extLst>
      <p:ext uri="{BB962C8B-B14F-4D97-AF65-F5344CB8AC3E}">
        <p14:creationId xmlns:p14="http://schemas.microsoft.com/office/powerpoint/2010/main" val="3283645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dirty="0">
                <a:ea typeface="Meiryo" panose="020B0604030504040204" pitchFamily="34" charset="-128"/>
                <a:cs typeface="Calibri"/>
              </a:rPr>
              <a:t>正解: A と C</a:t>
            </a:r>
          </a:p>
          <a:p>
            <a:pPr rtl="0"/>
            <a:r>
              <a:rPr lang="ja-jp" dirty="0">
                <a:ea typeface="Meiryo" panose="020B0604030504040204" pitchFamily="34" charset="-128"/>
              </a:rPr>
              <a:t>今日のチームは、さまざまな背景を持つ人たちで構成されており、厳しいビジネス環境に対応できるよう、ペースを加速させています。 </a:t>
            </a: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6</a:t>
            </a:fld>
            <a:endParaRPr lang="en-US"/>
          </a:p>
        </p:txBody>
      </p:sp>
    </p:spTree>
    <p:extLst>
      <p:ext uri="{BB962C8B-B14F-4D97-AF65-F5344CB8AC3E}">
        <p14:creationId xmlns:p14="http://schemas.microsoft.com/office/powerpoint/2010/main" val="2002579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ja-jp" dirty="0">
                <a:ea typeface="Meiryo" panose="020B0604030504040204" pitchFamily="34" charset="-128"/>
                <a:hlinkClick r:id="rId3"/>
              </a:rPr>
              <a:t>BAC Digital Transformation (autodesk.com)</a:t>
            </a:r>
            <a:endParaRPr lang="en-US" dirty="0">
              <a:ea typeface="Meiryo" panose="020B0604030504040204" pitchFamily="34" charset="-128"/>
            </a:endParaRPr>
          </a:p>
          <a:p>
            <a:pPr rtl="0">
              <a:defRPr/>
            </a:pPr>
            <a:endParaRPr lang="en-US" dirty="0">
              <a:latin typeface="Meiryo" panose="020B0604030504040204" pitchFamily="34" charset="-128"/>
              <a:ea typeface="Meiryo" panose="020B0604030504040204" pitchFamily="34" charset="-128"/>
              <a:cs typeface="Calibri"/>
            </a:endParaRPr>
          </a:p>
          <a:p>
            <a:pPr rtl="0">
              <a:defRPr/>
            </a:pPr>
            <a:r>
              <a:rPr lang="ja-jp" b="1" dirty="0">
                <a:ea typeface="Meiryo" panose="020B0604030504040204" pitchFamily="34" charset="-128"/>
              </a:rPr>
              <a:t>ナレーション/講師の注記</a:t>
            </a:r>
            <a:r>
              <a:rPr lang="ja-jp" b="1" dirty="0">
                <a:effectLst/>
                <a:ea typeface="Meiryo" panose="020B0604030504040204" pitchFamily="34" charset="-128"/>
              </a:rPr>
              <a:t>:</a:t>
            </a:r>
            <a:r>
              <a:rPr lang="ja-jp" b="1" dirty="0">
                <a:ea typeface="Meiryo" panose="020B0604030504040204" pitchFamily="34" charset="-128"/>
              </a:rPr>
              <a:t> </a:t>
            </a:r>
            <a:endParaRPr lang="en-US" dirty="0">
              <a:ea typeface="Meiryo" panose="020B0604030504040204" pitchFamily="34" charset="-128"/>
            </a:endParaRPr>
          </a:p>
          <a:p>
            <a:pPr rtl="0">
              <a:defRPr/>
            </a:pPr>
            <a:r>
              <a:rPr lang="ja-jp" dirty="0">
                <a:ea typeface="Meiryo" panose="020B0604030504040204" pitchFamily="34" charset="-128"/>
              </a:rPr>
              <a:t>成功したチームの</a:t>
            </a:r>
            <a:r>
              <a:rPr lang="ja-jp" dirty="0">
                <a:effectLst/>
                <a:ea typeface="Meiryo" panose="020B0604030504040204" pitchFamily="34" charset="-128"/>
              </a:rPr>
              <a:t>実例は、</a:t>
            </a:r>
            <a:r>
              <a:rPr lang="ja-jp" dirty="0">
                <a:ea typeface="Meiryo" panose="020B0604030504040204" pitchFamily="34" charset="-128"/>
              </a:rPr>
              <a:t>様々な業種で多数見られます</a:t>
            </a:r>
            <a:r>
              <a:rPr lang="ja-jp" dirty="0">
                <a:effectLst/>
                <a:ea typeface="Meiryo" panose="020B0604030504040204" pitchFamily="34" charset="-128"/>
              </a:rPr>
              <a:t>。</a:t>
            </a:r>
            <a:r>
              <a:rPr lang="ja-jp" dirty="0">
                <a:ea typeface="Meiryo" panose="020B0604030504040204" pitchFamily="34" charset="-128"/>
              </a:rPr>
              <a:t>例えば自動車メーカーは</a:t>
            </a:r>
            <a:r>
              <a:rPr lang="ja-jp" dirty="0">
                <a:effectLst/>
                <a:ea typeface="Meiryo" panose="020B0604030504040204" pitchFamily="34" charset="-128"/>
              </a:rPr>
              <a:t>、</a:t>
            </a:r>
            <a:r>
              <a:rPr lang="ja-jp" dirty="0">
                <a:ea typeface="Meiryo" panose="020B0604030504040204" pitchFamily="34" charset="-128"/>
              </a:rPr>
              <a:t>製造における</a:t>
            </a:r>
            <a:r>
              <a:rPr lang="ja-jp" dirty="0">
                <a:effectLst/>
                <a:ea typeface="Meiryo" panose="020B0604030504040204" pitchFamily="34" charset="-128"/>
              </a:rPr>
              <a:t>自己管理型の</a:t>
            </a:r>
            <a:r>
              <a:rPr lang="ja-jp" dirty="0">
                <a:ea typeface="Meiryo" panose="020B0604030504040204" pitchFamily="34" charset="-128"/>
              </a:rPr>
              <a:t>チームを</a:t>
            </a:r>
            <a:r>
              <a:rPr lang="ja-jp" dirty="0">
                <a:effectLst/>
                <a:ea typeface="Meiryo" panose="020B0604030504040204" pitchFamily="34" charset="-128"/>
              </a:rPr>
              <a:t>組織していることで知られており</a:t>
            </a:r>
            <a:r>
              <a:rPr lang="ja-jp" dirty="0">
                <a:ea typeface="Meiryo" panose="020B0604030504040204" pitchFamily="34" charset="-128"/>
              </a:rPr>
              <a:t>、意思決定と</a:t>
            </a:r>
            <a:r>
              <a:rPr lang="ja-jp" dirty="0">
                <a:effectLst/>
                <a:ea typeface="Meiryo" panose="020B0604030504040204" pitchFamily="34" charset="-128"/>
              </a:rPr>
              <a:t>継続的な改善</a:t>
            </a:r>
            <a:r>
              <a:rPr lang="ja-jp" dirty="0">
                <a:ea typeface="Meiryo" panose="020B0604030504040204" pitchFamily="34" charset="-128"/>
              </a:rPr>
              <a:t>に関する</a:t>
            </a:r>
            <a:r>
              <a:rPr lang="ja-jp" dirty="0">
                <a:effectLst/>
                <a:ea typeface="Meiryo" panose="020B0604030504040204" pitchFamily="34" charset="-128"/>
              </a:rPr>
              <a:t>自律性を</a:t>
            </a:r>
            <a:r>
              <a:rPr lang="ja-jp" dirty="0">
                <a:ea typeface="Meiryo" panose="020B0604030504040204" pitchFamily="34" charset="-128"/>
              </a:rPr>
              <a:t>与えています</a:t>
            </a:r>
            <a:r>
              <a:rPr lang="ja-jp" dirty="0">
                <a:effectLst/>
                <a:ea typeface="Meiryo" panose="020B0604030504040204" pitchFamily="34" charset="-128"/>
              </a:rPr>
              <a:t>。</a:t>
            </a:r>
            <a:r>
              <a:rPr lang="ja-jp" dirty="0">
                <a:ea typeface="Meiryo" panose="020B0604030504040204" pitchFamily="34" charset="-128"/>
              </a:rPr>
              <a:t>また航空産業は、</a:t>
            </a:r>
            <a:r>
              <a:rPr lang="ja-jp" dirty="0">
                <a:effectLst/>
                <a:ea typeface="Meiryo" panose="020B0604030504040204" pitchFamily="34" charset="-128"/>
              </a:rPr>
              <a:t>チームを活用し</a:t>
            </a:r>
            <a:r>
              <a:rPr lang="ja-jp" dirty="0">
                <a:ea typeface="Meiryo" panose="020B0604030504040204" pitchFamily="34" charset="-128"/>
              </a:rPr>
              <a:t>、航空機部品用に </a:t>
            </a:r>
            <a:r>
              <a:rPr lang="ja-jp" dirty="0">
                <a:effectLst/>
                <a:ea typeface="Meiryo" panose="020B0604030504040204" pitchFamily="34" charset="-128"/>
              </a:rPr>
              <a:t>3D プリンティング</a:t>
            </a:r>
            <a:r>
              <a:rPr lang="ja-jp" dirty="0">
                <a:ea typeface="Meiryo" panose="020B0604030504040204" pitchFamily="34" charset="-128"/>
              </a:rPr>
              <a:t>などの</a:t>
            </a:r>
            <a:r>
              <a:rPr lang="ja-jp" dirty="0">
                <a:effectLst/>
                <a:ea typeface="Meiryo" panose="020B0604030504040204" pitchFamily="34" charset="-128"/>
              </a:rPr>
              <a:t>最先端</a:t>
            </a:r>
            <a:r>
              <a:rPr lang="ja-jp" dirty="0">
                <a:ea typeface="Meiryo" panose="020B0604030504040204" pitchFamily="34" charset="-128"/>
              </a:rPr>
              <a:t>製造テクノロジー</a:t>
            </a:r>
            <a:r>
              <a:rPr lang="ja-jp" dirty="0">
                <a:effectLst/>
                <a:ea typeface="Meiryo" panose="020B0604030504040204" pitchFamily="34" charset="-128"/>
              </a:rPr>
              <a:t>を開発および</a:t>
            </a:r>
            <a:r>
              <a:rPr lang="ja-jp" dirty="0">
                <a:ea typeface="Meiryo" panose="020B0604030504040204" pitchFamily="34" charset="-128"/>
              </a:rPr>
              <a:t>導入することで、</a:t>
            </a:r>
            <a:r>
              <a:rPr lang="ja-jp" dirty="0">
                <a:effectLst/>
                <a:ea typeface="Meiryo" panose="020B0604030504040204" pitchFamily="34" charset="-128"/>
              </a:rPr>
              <a:t>成果を上げています。</a:t>
            </a:r>
            <a:r>
              <a:rPr lang="ja-jp" dirty="0">
                <a:ea typeface="Meiryo" panose="020B0604030504040204" pitchFamily="34" charset="-128"/>
              </a:rPr>
              <a:t>一方、英国の自動車メーカーである Briggs Automotive Company (BAC)は、部門横断型のチームを通じて成功を収めており、革新的な自動車や部品を開発する多様なスキルを活用しています。同社が成功し続けていることは、ジェネレーティブ デザインの活用と、最先端のイノベーションを備えた設計者、エンジニア、およびメーカーの緊密なコラボレーションによって裏付けられています。 </a:t>
            </a:r>
          </a:p>
          <a:p>
            <a:pPr rtl="0">
              <a:defRPr/>
            </a:pPr>
            <a:endParaRPr lang="en-US" dirty="0">
              <a:ea typeface="Meiryo" panose="020B0604030504040204" pitchFamily="34" charset="-128"/>
            </a:endParaRPr>
          </a:p>
          <a:p>
            <a:pPr rtl="0">
              <a:defRPr/>
            </a:pPr>
            <a:endParaRPr lang="en-US" dirty="0">
              <a:ea typeface="Meiryo" panose="020B0604030504040204" pitchFamily="34" charset="-128"/>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7</a:t>
            </a:fld>
            <a:endParaRPr lang="en-US"/>
          </a:p>
        </p:txBody>
      </p:sp>
    </p:spTree>
    <p:extLst>
      <p:ext uri="{BB962C8B-B14F-4D97-AF65-F5344CB8AC3E}">
        <p14:creationId xmlns:p14="http://schemas.microsoft.com/office/powerpoint/2010/main" val="1348557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b="1" dirty="0">
                <a:ea typeface="Meiryo" panose="020B0604030504040204" pitchFamily="34" charset="-128"/>
              </a:rPr>
              <a:t>ナレーション/講師の注記: </a:t>
            </a:r>
            <a:endParaRPr lang="en-US" dirty="0">
              <a:ea typeface="Meiryo" panose="020B0604030504040204" pitchFamily="34" charset="-128"/>
            </a:endParaRPr>
          </a:p>
          <a:p>
            <a:pPr rtl="0"/>
            <a:r>
              <a:rPr lang="ja-jp" dirty="0">
                <a:ea typeface="Meiryo" panose="020B0604030504040204" pitchFamily="34" charset="-128"/>
              </a:rPr>
              <a:t>このビデオでは、ジェネレーティブ デザインによって革新的な自動車や部品を生み出している英国の自動車メーカー、BAC について説明します。部門横断型のアプローチにより、設計、エンジニアリング、製造の各チームが緊密にコラボレーションし、最先端の自動車設計を可能にしています。</a:t>
            </a:r>
          </a:p>
        </p:txBody>
      </p:sp>
      <p:sp>
        <p:nvSpPr>
          <p:cNvPr id="4" name="Slide Number Placeholder 3"/>
          <p:cNvSpPr>
            <a:spLocks noGrp="1"/>
          </p:cNvSpPr>
          <p:nvPr>
            <p:ph type="sldNum" sz="quarter" idx="5"/>
          </p:nvPr>
        </p:nvSpPr>
        <p:spPr/>
        <p:txBody>
          <a:bodyPr rtlCol="0"/>
          <a:lstStyle/>
          <a:p>
            <a:pPr rtl="0"/>
            <a:fld id="{9B784D4B-8630-4E28-B293-7CE720C8D8D4}" type="slidenum">
              <a:rPr lang="en-US"/>
              <a:t>8</a:t>
            </a:fld>
            <a:endParaRPr lang="en-US"/>
          </a:p>
        </p:txBody>
      </p:sp>
    </p:spTree>
    <p:extLst>
      <p:ext uri="{BB962C8B-B14F-4D97-AF65-F5344CB8AC3E}">
        <p14:creationId xmlns:p14="http://schemas.microsoft.com/office/powerpoint/2010/main" val="3485627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b="1" dirty="0">
                <a:ea typeface="Meiryo" panose="020B0604030504040204" pitchFamily="34" charset="-128"/>
                <a:cs typeface="Calibri"/>
              </a:rPr>
              <a:t>DOODLY ビデオ</a:t>
            </a:r>
            <a:endParaRPr lang="en-US" dirty="0">
              <a:ea typeface="Meiryo" panose="020B0604030504040204" pitchFamily="34" charset="-128"/>
            </a:endParaRPr>
          </a:p>
          <a:p>
            <a:pPr rtl="0"/>
            <a:endParaRPr lang="en-US" b="1" dirty="0">
              <a:ea typeface="Meiryo" panose="020B0604030504040204" pitchFamily="34" charset="-128"/>
              <a:cs typeface="Calibri"/>
            </a:endParaRPr>
          </a:p>
          <a:p>
            <a:pPr rtl="0"/>
            <a:r>
              <a:rPr lang="ja-jp" b="1" dirty="0">
                <a:ea typeface="Meiryo" panose="020B0604030504040204" pitchFamily="34" charset="-128"/>
              </a:rPr>
              <a:t>Autodesk POV (https://www.autodesk.com/products/fusion-360/blog/what-is-a-smart-factory/)</a:t>
            </a:r>
            <a:endParaRPr lang="en-US" b="1" dirty="0">
              <a:ea typeface="Meiryo" panose="020B0604030504040204" pitchFamily="34" charset="-128"/>
              <a:cs typeface="Calibri" panose="020F0502020204030204"/>
            </a:endParaRPr>
          </a:p>
          <a:p>
            <a:pPr algn="l" rtl="0"/>
            <a:r>
              <a:rPr lang="ja-jp" b="0" i="0" dirty="0">
                <a:solidFill>
                  <a:srgbClr val="212121"/>
                </a:solidFill>
                <a:effectLst/>
                <a:latin typeface="Artifakt"/>
                <a:ea typeface="Meiryo" panose="020B0604030504040204" pitchFamily="34" charset="-128"/>
              </a:rPr>
              <a:t>大まかに言えば、</a:t>
            </a:r>
            <a:r>
              <a:rPr lang="ja-JP" altLang="en-US" b="0" i="0" dirty="0">
                <a:solidFill>
                  <a:srgbClr val="212121"/>
                </a:solidFill>
                <a:effectLst/>
                <a:latin typeface="Artifakt"/>
                <a:ea typeface="Meiryo" panose="020B0604030504040204" pitchFamily="34" charset="-128"/>
              </a:rPr>
              <a:t>スマートマニュファクチャリング</a:t>
            </a:r>
            <a:r>
              <a:rPr lang="ja-jp" b="0" i="0" dirty="0">
                <a:solidFill>
                  <a:srgbClr val="212121"/>
                </a:solidFill>
                <a:effectLst/>
                <a:latin typeface="Artifakt"/>
                <a:ea typeface="Meiryo" panose="020B0604030504040204" pitchFamily="34" charset="-128"/>
              </a:rPr>
              <a:t>は高度なデジタル化と</a:t>
            </a:r>
            <a:r>
              <a:rPr lang="ja-jp" b="0" i="0" dirty="0">
                <a:solidFill>
                  <a:srgbClr val="000000"/>
                </a:solidFill>
                <a:effectLst/>
                <a:latin typeface="Artifakt"/>
                <a:ea typeface="Meiryo" panose="020B0604030504040204" pitchFamily="34" charset="-128"/>
                <a:hlinkClick r:id="rId3"/>
              </a:rPr>
              <a:t>接続が行われている製造施設であり、</a:t>
            </a:r>
            <a:r>
              <a:rPr lang="ja-jp" b="0" i="0" dirty="0">
                <a:solidFill>
                  <a:srgbClr val="212121"/>
                </a:solidFill>
                <a:effectLst/>
                <a:latin typeface="Artifakt"/>
                <a:ea typeface="Meiryo" panose="020B0604030504040204" pitchFamily="34" charset="-128"/>
              </a:rPr>
              <a:t>技術革新を活用して生産性と効率性を向上させています。中でも</a:t>
            </a:r>
            <a:r>
              <a:rPr lang="ja-JP" altLang="en-US" b="0" i="0" dirty="0">
                <a:solidFill>
                  <a:srgbClr val="212121"/>
                </a:solidFill>
                <a:effectLst/>
                <a:latin typeface="Artifakt"/>
                <a:ea typeface="Meiryo" panose="020B0604030504040204" pitchFamily="34" charset="-128"/>
              </a:rPr>
              <a:t>スマートマニュファクチャリング</a:t>
            </a:r>
            <a:r>
              <a:rPr lang="ja-jp" b="0" i="0" dirty="0">
                <a:solidFill>
                  <a:srgbClr val="212121"/>
                </a:solidFill>
                <a:effectLst/>
                <a:latin typeface="Artifakt"/>
                <a:ea typeface="Meiryo" panose="020B0604030504040204" pitchFamily="34" charset="-128"/>
              </a:rPr>
              <a:t>の特徴として、モノのインターネット(IoT)、ロボット工学、機械学習(ML)、データ解析などの最先端テクノロジーを使用して、自己最適化を行い、新しい条件にリアルタイムに適応する製造環境を整えていることが挙げられます。 </a:t>
            </a:r>
            <a:r>
              <a:rPr lang="ja-JP" altLang="en-US" b="0" i="0" dirty="0">
                <a:solidFill>
                  <a:srgbClr val="212121"/>
                </a:solidFill>
                <a:effectLst/>
                <a:latin typeface="Artifakt"/>
                <a:ea typeface="Meiryo" panose="020B0604030504040204" pitchFamily="34" charset="-128"/>
              </a:rPr>
              <a:t>スマートマニュファクチャリング</a:t>
            </a:r>
            <a:r>
              <a:rPr lang="ja-jp" b="0" i="0" dirty="0">
                <a:solidFill>
                  <a:srgbClr val="212121"/>
                </a:solidFill>
                <a:effectLst/>
                <a:latin typeface="Artifakt"/>
                <a:ea typeface="Meiryo" panose="020B0604030504040204" pitchFamily="34" charset="-128"/>
              </a:rPr>
              <a:t>では、機械とシステムが相互に通信し、データを共有するとともに、機械学習を活用した自律的な意思決定が行われています。この高度な相互接続と自動化により、より柔軟で効率的な製造プロセスが可能になります。これによってダウンタイムと無駄が減り、最終的には生産性が向上し、コストが削減されます。</a:t>
            </a:r>
          </a:p>
          <a:p>
            <a:pPr rtl="0">
              <a:spcBef>
                <a:spcPts val="2667"/>
              </a:spcBef>
            </a:pPr>
            <a:endParaRPr lang="en-US" dirty="0">
              <a:ea typeface="Meiryo" panose="020B0604030504040204" pitchFamily="34" charset="-128"/>
            </a:endParaRPr>
          </a:p>
          <a:p>
            <a:pPr rtl="0">
              <a:spcBef>
                <a:spcPts val="2667"/>
              </a:spcBef>
            </a:pPr>
            <a:endParaRPr lang="en-US" dirty="0">
              <a:ea typeface="Meiryo" panose="020B0604030504040204" pitchFamily="34" charset="-128"/>
            </a:endParaRPr>
          </a:p>
          <a:p>
            <a:pPr rtl="0">
              <a:spcBef>
                <a:spcPts val="2667"/>
              </a:spcBef>
            </a:pPr>
            <a:endParaRPr lang="en-US" dirty="0">
              <a:ea typeface="Meiryo" panose="020B0604030504040204" pitchFamily="34" charset="-128"/>
            </a:endParaRPr>
          </a:p>
          <a:p>
            <a:pPr rtl="0">
              <a:spcBef>
                <a:spcPts val="2667"/>
              </a:spcBef>
            </a:pPr>
            <a:endParaRPr lang="en-US" dirty="0">
              <a:ea typeface="Meiryo" panose="020B0604030504040204" pitchFamily="34" charset="-128"/>
              <a:cs typeface="Calibri"/>
            </a:endParaRPr>
          </a:p>
          <a:p>
            <a:pPr rtl="0">
              <a:spcBef>
                <a:spcPts val="2667"/>
              </a:spcBef>
            </a:pPr>
            <a:endParaRPr lang="en-US" dirty="0">
              <a:ea typeface="Meiryo" panose="020B0604030504040204" pitchFamily="34" charset="-128"/>
              <a:cs typeface="Calibri"/>
            </a:endParaRPr>
          </a:p>
          <a:p>
            <a:pPr rtl="0"/>
            <a:endParaRPr lang="en-US" b="1" dirty="0">
              <a:ea typeface="Meiryo" panose="020B0604030504040204" pitchFamily="34" charset="-128"/>
              <a:cs typeface="Calibri"/>
            </a:endParaRPr>
          </a:p>
          <a:p>
            <a:pPr rtl="0"/>
            <a:endParaRPr 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9</a:t>
            </a:fld>
            <a:endParaRPr lang="en-US"/>
          </a:p>
        </p:txBody>
      </p:sp>
    </p:spTree>
    <p:extLst>
      <p:ext uri="{BB962C8B-B14F-4D97-AF65-F5344CB8AC3E}">
        <p14:creationId xmlns:p14="http://schemas.microsoft.com/office/powerpoint/2010/main" val="12609174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A">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A0F4208-462B-4E4E-B151-F264970D0438}"/>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71"/>
          <a:stretch/>
        </p:blipFill>
        <p:spPr>
          <a:xfrm rot="5400000">
            <a:off x="4017735" y="17238"/>
            <a:ext cx="5143500" cy="5109029"/>
          </a:xfrm>
          <a:prstGeom prst="rect">
            <a:avLst/>
          </a:prstGeom>
        </p:spPr>
      </p:pic>
      <p:pic>
        <p:nvPicPr>
          <p:cNvPr id="21" name="Graphic 20">
            <a:extLst>
              <a:ext uri="{FF2B5EF4-FFF2-40B4-BE49-F238E27FC236}">
                <a16:creationId xmlns:a16="http://schemas.microsoft.com/office/drawing/2014/main" id="{4FB9A8C5-61C1-4CC8-8ECC-99AB80C77152}"/>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66714" y="371386"/>
            <a:ext cx="1491112" cy="152887"/>
          </a:xfrm>
          <a:prstGeom prst="rect">
            <a:avLst/>
          </a:prstGeom>
        </p:spPr>
      </p:pic>
      <p:sp>
        <p:nvSpPr>
          <p:cNvPr id="3" name="Subtitle 2"/>
          <p:cNvSpPr>
            <a:spLocks noGrp="1"/>
          </p:cNvSpPr>
          <p:nvPr>
            <p:ph type="subTitle" idx="1" hasCustomPrompt="1"/>
          </p:nvPr>
        </p:nvSpPr>
        <p:spPr>
          <a:xfrm>
            <a:off x="366713" y="2982694"/>
            <a:ext cx="5514975" cy="249299"/>
          </a:xfrm>
        </p:spPr>
        <p:txBody>
          <a:bodyPr wrap="square" rtlCol="0">
            <a:spAutoFit/>
          </a:bodyPr>
          <a:lstStyle>
            <a:lvl1pPr marL="0" indent="0" algn="l">
              <a:lnSpc>
                <a:spcPct val="90000"/>
              </a:lnSpc>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pPr rtl="0"/>
            <a:r>
              <a:rPr lang="ja-jp"/>
              <a:t>Click to add subtitle</a:t>
            </a:r>
          </a:p>
        </p:txBody>
      </p:sp>
      <p:sp>
        <p:nvSpPr>
          <p:cNvPr id="6" name="Presenter Name 3">
            <a:extLst>
              <a:ext uri="{FF2B5EF4-FFF2-40B4-BE49-F238E27FC236}">
                <a16:creationId xmlns:a16="http://schemas.microsoft.com/office/drawing/2014/main" id="{C04F57AA-54B2-45D6-A733-72203FE0CF7A}"/>
              </a:ext>
            </a:extLst>
          </p:cNvPr>
          <p:cNvSpPr>
            <a:spLocks noGrp="1"/>
          </p:cNvSpPr>
          <p:nvPr>
            <p:ph type="body" sz="quarter" idx="11" hasCustomPrompt="1"/>
          </p:nvPr>
        </p:nvSpPr>
        <p:spPr>
          <a:xfrm>
            <a:off x="366712" y="4253137"/>
            <a:ext cx="3840482" cy="215444"/>
          </a:xfrm>
        </p:spPr>
        <p:txBody>
          <a:bodyPr wrap="square" rtlCol="0">
            <a:spAutoFit/>
          </a:bodyPr>
          <a:lstStyle>
            <a:lvl1pPr marL="0" indent="0">
              <a:buNone/>
              <a:defRPr sz="1400"/>
            </a:lvl1pPr>
          </a:lstStyle>
          <a:p>
            <a:pPr lvl="0" rtl="0"/>
            <a:r>
              <a:rPr lang="ja-jp"/>
              <a:t>Presenter Name</a:t>
            </a:r>
          </a:p>
        </p:txBody>
      </p:sp>
      <p:sp>
        <p:nvSpPr>
          <p:cNvPr id="8" name="Presenter Info 4">
            <a:extLst>
              <a:ext uri="{FF2B5EF4-FFF2-40B4-BE49-F238E27FC236}">
                <a16:creationId xmlns:a16="http://schemas.microsoft.com/office/drawing/2014/main" id="{C2103BC2-100F-4A8E-85B0-54037B4529E7}"/>
              </a:ext>
            </a:extLst>
          </p:cNvPr>
          <p:cNvSpPr>
            <a:spLocks noGrp="1"/>
          </p:cNvSpPr>
          <p:nvPr>
            <p:ph type="body" sz="quarter" idx="12" hasCustomPrompt="1"/>
          </p:nvPr>
        </p:nvSpPr>
        <p:spPr>
          <a:xfrm>
            <a:off x="366712" y="4466325"/>
            <a:ext cx="3840482" cy="169277"/>
          </a:xfrm>
        </p:spPr>
        <p:txBody>
          <a:bodyPr wrap="square" rtlCol="0">
            <a:spAutoFit/>
          </a:bodyPr>
          <a:lstStyle>
            <a:lvl1pPr marL="0" indent="0">
              <a:buNone/>
              <a:defRPr sz="1100"/>
            </a:lvl1pPr>
          </a:lstStyle>
          <a:p>
            <a:pPr lvl="0" rtl="0"/>
            <a:r>
              <a:rPr lang="ja-jp"/>
              <a:t>Presenter Title | @socialmedia</a:t>
            </a:r>
          </a:p>
        </p:txBody>
      </p:sp>
      <p:sp>
        <p:nvSpPr>
          <p:cNvPr id="7" name="Footer Placeholder 6">
            <a:extLst>
              <a:ext uri="{FF2B5EF4-FFF2-40B4-BE49-F238E27FC236}">
                <a16:creationId xmlns:a16="http://schemas.microsoft.com/office/drawing/2014/main" id="{379A5025-10DD-4BE9-B14B-87885CBC5125}"/>
              </a:ext>
              <a:ext uri="{C183D7F6-B498-43B3-948B-1728B52AA6E4}">
                <adec:decorative xmlns:adec="http://schemas.microsoft.com/office/drawing/2017/decorative" val="0"/>
              </a:ext>
            </a:extLst>
          </p:cNvPr>
          <p:cNvSpPr>
            <a:spLocks noGrp="1"/>
          </p:cNvSpPr>
          <p:nvPr>
            <p:ph type="ftr" sz="quarter" idx="10"/>
          </p:nvPr>
        </p:nvSpPr>
        <p:spPr/>
        <p:txBody>
          <a:bodyPr rtlCol="0"/>
          <a:lstStyle/>
          <a:p>
            <a:pPr rtl="0"/>
            <a:endParaRPr lang="en-US"/>
          </a:p>
        </p:txBody>
      </p:sp>
      <p:sp>
        <p:nvSpPr>
          <p:cNvPr id="5" name="Copyright Line 5">
            <a:extLst>
              <a:ext uri="{FF2B5EF4-FFF2-40B4-BE49-F238E27FC236}">
                <a16:creationId xmlns:a16="http://schemas.microsoft.com/office/drawing/2014/main" id="{2B8C09F4-8C50-43A4-8553-F7D974ACBC0C}"/>
              </a:ext>
              <a:ext uri="{C183D7F6-B498-43B3-948B-1728B52AA6E4}">
                <adec:decorative xmlns:adec="http://schemas.microsoft.com/office/drawing/2017/decorative" val="0"/>
              </a:ext>
            </a:extLst>
          </p:cNvPr>
          <p:cNvSpPr txBox="1"/>
          <p:nvPr userDrawn="1"/>
        </p:nvSpPr>
        <p:spPr>
          <a:xfrm>
            <a:off x="184151" y="4857750"/>
            <a:ext cx="8807452" cy="152400"/>
          </a:xfrm>
          <a:prstGeom prst="rect">
            <a:avLst/>
          </a:prstGeom>
          <a:noFill/>
        </p:spPr>
        <p:txBody>
          <a:bodyPr wrap="square" lIns="0" tIns="0" rIns="0" bIns="0" rtlCol="0" anchor="b">
            <a:noAutofit/>
          </a:bodyPr>
          <a:lstStyle/>
          <a:p>
            <a:pPr rtl="0">
              <a:lnSpc>
                <a:spcPct val="90000"/>
              </a:lnSpc>
              <a:spcBef>
                <a:spcPts val="300"/>
              </a:spcBef>
            </a:pPr>
            <a:r>
              <a:rPr lang="ja-jp" sz="600">
                <a:solidFill>
                  <a:schemeClr val="bg1">
                    <a:lumMod val="65000"/>
                  </a:schemeClr>
                </a:solidFill>
              </a:rPr>
              <a:t>© </a:t>
            </a:r>
            <a:r>
              <a:rPr lang="en-US" sz="600">
                <a:solidFill>
                  <a:schemeClr val="bg1">
                    <a:lumMod val="65000"/>
                  </a:schemeClr>
                </a:solidFill>
              </a:rPr>
              <a:t>2024</a:t>
            </a:r>
            <a:r>
              <a:rPr lang="ja-jp" sz="600">
                <a:solidFill>
                  <a:schemeClr val="bg1">
                    <a:lumMod val="65000"/>
                  </a:schemeClr>
                </a:solidFill>
              </a:rPr>
              <a:t> Autodesk. All rights reserved.</a:t>
            </a:r>
          </a:p>
        </p:txBody>
      </p:sp>
      <p:sp>
        <p:nvSpPr>
          <p:cNvPr id="4" name="Title 3">
            <a:extLst>
              <a:ext uri="{FF2B5EF4-FFF2-40B4-BE49-F238E27FC236}">
                <a16:creationId xmlns:a16="http://schemas.microsoft.com/office/drawing/2014/main" id="{FDF33CCA-8B87-47DC-8089-42B74D56A63F}"/>
              </a:ext>
            </a:extLst>
          </p:cNvPr>
          <p:cNvSpPr>
            <a:spLocks noGrp="1"/>
          </p:cNvSpPr>
          <p:nvPr>
            <p:ph type="title" hasCustomPrompt="1"/>
          </p:nvPr>
        </p:nvSpPr>
        <p:spPr>
          <a:xfrm>
            <a:off x="368491" y="1183488"/>
            <a:ext cx="6237287" cy="1677382"/>
          </a:xfrm>
        </p:spPr>
        <p:txBody>
          <a:bodyPr rtlCol="0" anchor="b"/>
          <a:lstStyle>
            <a:lvl1pPr>
              <a:defRPr sz="4000"/>
            </a:lvl1pPr>
          </a:lstStyle>
          <a:p>
            <a:pPr rtl="0"/>
            <a:r>
              <a:rPr lang="ja-jp"/>
              <a:t>Presentation title </a:t>
            </a:r>
            <a:br>
              <a:rPr lang="en-US"/>
            </a:br>
            <a:r>
              <a:rPr lang="ja-jp"/>
              <a:t>extends to two </a:t>
            </a:r>
            <a:br>
              <a:rPr lang="en-US"/>
            </a:br>
            <a:r>
              <a:rPr lang="ja-jp"/>
              <a:t>or more lines</a:t>
            </a:r>
          </a:p>
        </p:txBody>
      </p:sp>
    </p:spTree>
    <p:extLst>
      <p:ext uri="{BB962C8B-B14F-4D97-AF65-F5344CB8AC3E}">
        <p14:creationId xmlns:p14="http://schemas.microsoft.com/office/powerpoint/2010/main" val="6153410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A (Dark)">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58BEF0-814D-4EBF-89A1-CFAF9E25508C}"/>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4572000" cy="5143500"/>
          </a:xfrm>
          <a:prstGeom prst="rect">
            <a:avLst/>
          </a:prstGeom>
        </p:spPr>
      </p:pic>
      <p:sp>
        <p:nvSpPr>
          <p:cNvPr id="10" name="Graphic 31">
            <a:extLst>
              <a:ext uri="{FF2B5EF4-FFF2-40B4-BE49-F238E27FC236}">
                <a16:creationId xmlns:a16="http://schemas.microsoft.com/office/drawing/2014/main" id="{774255B1-ABD6-4DEC-8067-2B176C87A5FB}"/>
              </a:ext>
              <a:ext uri="{C183D7F6-B498-43B3-948B-1728B52AA6E4}">
                <adec:decorative xmlns:adec="http://schemas.microsoft.com/office/drawing/2017/decorative" val="1"/>
              </a:ext>
            </a:extLst>
          </p:cNvPr>
          <p:cNvSpPr/>
          <p:nvPr userDrawn="1"/>
        </p:nvSpPr>
        <p:spPr>
          <a:xfrm>
            <a:off x="7822503" y="365125"/>
            <a:ext cx="951697" cy="650888"/>
          </a:xfrm>
          <a:custGeom>
            <a:avLst/>
            <a:gdLst>
              <a:gd name="connsiteX0" fmla="*/ 979 w 195276"/>
              <a:gd name="connsiteY0" fmla="*/ 133489 h 133554"/>
              <a:gd name="connsiteX1" fmla="*/ 120554 w 195276"/>
              <a:gd name="connsiteY1" fmla="*/ 59108 h 133554"/>
              <a:gd name="connsiteX2" fmla="*/ 182583 w 195276"/>
              <a:gd name="connsiteY2" fmla="*/ 59108 h 133554"/>
              <a:gd name="connsiteX3" fmla="*/ 186204 w 195276"/>
              <a:gd name="connsiteY3" fmla="*/ 62729 h 133554"/>
              <a:gd name="connsiteX4" fmla="*/ 186204 w 195276"/>
              <a:gd name="connsiteY4" fmla="*/ 62737 h 133554"/>
              <a:gd name="connsiteX5" fmla="*/ 184512 w 195276"/>
              <a:gd name="connsiteY5" fmla="*/ 65783 h 133554"/>
              <a:gd name="connsiteX6" fmla="*/ 125782 w 195276"/>
              <a:gd name="connsiteY6" fmla="*/ 100994 h 133554"/>
              <a:gd name="connsiteX7" fmla="*/ 120630 w 195276"/>
              <a:gd name="connsiteY7" fmla="*/ 111298 h 133554"/>
              <a:gd name="connsiteX8" fmla="*/ 120571 w 195276"/>
              <a:gd name="connsiteY8" fmla="*/ 133489 h 133554"/>
              <a:gd name="connsiteX9" fmla="*/ 195206 w 195276"/>
              <a:gd name="connsiteY9" fmla="*/ 133489 h 133554"/>
              <a:gd name="connsiteX10" fmla="*/ 195206 w 195276"/>
              <a:gd name="connsiteY10" fmla="*/ 4524 h 133554"/>
              <a:gd name="connsiteX11" fmla="*/ 190642 w 195276"/>
              <a:gd name="connsiteY11" fmla="*/ -66 h 133554"/>
              <a:gd name="connsiteX12" fmla="*/ 190434 w 195276"/>
              <a:gd name="connsiteY12" fmla="*/ -62 h 133554"/>
              <a:gd name="connsiteX13" fmla="*/ 119217 w 195276"/>
              <a:gd name="connsiteY13" fmla="*/ -62 h 133554"/>
              <a:gd name="connsiteX14" fmla="*/ -70 w 195276"/>
              <a:gd name="connsiteY14" fmla="*/ 73998 h 133554"/>
              <a:gd name="connsiteX15" fmla="*/ -70 w 195276"/>
              <a:gd name="connsiteY15" fmla="*/ 133489 h 13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76" h="133554">
                <a:moveTo>
                  <a:pt x="979" y="133489"/>
                </a:moveTo>
                <a:lnTo>
                  <a:pt x="120554" y="59108"/>
                </a:lnTo>
                <a:lnTo>
                  <a:pt x="182583" y="59108"/>
                </a:lnTo>
                <a:cubicBezTo>
                  <a:pt x="184583" y="59108"/>
                  <a:pt x="186204" y="60729"/>
                  <a:pt x="186204" y="62729"/>
                </a:cubicBezTo>
                <a:cubicBezTo>
                  <a:pt x="186204" y="62731"/>
                  <a:pt x="186204" y="62735"/>
                  <a:pt x="186204" y="62737"/>
                </a:cubicBezTo>
                <a:cubicBezTo>
                  <a:pt x="186305" y="64000"/>
                  <a:pt x="185638" y="65201"/>
                  <a:pt x="184512" y="65783"/>
                </a:cubicBezTo>
                <a:lnTo>
                  <a:pt x="125782" y="100994"/>
                </a:lnTo>
                <a:cubicBezTo>
                  <a:pt x="121967" y="103278"/>
                  <a:pt x="120630" y="107863"/>
                  <a:pt x="120630" y="111298"/>
                </a:cubicBezTo>
                <a:lnTo>
                  <a:pt x="120571" y="133489"/>
                </a:lnTo>
                <a:lnTo>
                  <a:pt x="195206" y="133489"/>
                </a:lnTo>
                <a:lnTo>
                  <a:pt x="195206" y="4524"/>
                </a:lnTo>
                <a:cubicBezTo>
                  <a:pt x="195213" y="1996"/>
                  <a:pt x="193170" y="-59"/>
                  <a:pt x="190642" y="-66"/>
                </a:cubicBezTo>
                <a:cubicBezTo>
                  <a:pt x="190572" y="-66"/>
                  <a:pt x="190504" y="-65"/>
                  <a:pt x="190434" y="-62"/>
                </a:cubicBezTo>
                <a:lnTo>
                  <a:pt x="119217" y="-62"/>
                </a:lnTo>
                <a:lnTo>
                  <a:pt x="-70" y="73998"/>
                </a:lnTo>
                <a:lnTo>
                  <a:pt x="-70" y="133489"/>
                </a:lnTo>
                <a:close/>
              </a:path>
            </a:pathLst>
          </a:custGeom>
          <a:solidFill>
            <a:schemeClr val="bg1"/>
          </a:solidFill>
          <a:ln w="841" cap="flat">
            <a:noFill/>
            <a:prstDash val="solid"/>
            <a:miter/>
          </a:ln>
        </p:spPr>
        <p:txBody>
          <a:bodyPr rtlCol="0" anchor="ctr"/>
          <a:lstStyle/>
          <a:p>
            <a:pPr rtl="0"/>
            <a:endParaRPr lang="en-US"/>
          </a:p>
        </p:txBody>
      </p:sp>
      <p:sp>
        <p:nvSpPr>
          <p:cNvPr id="2" name="Title 1"/>
          <p:cNvSpPr>
            <a:spLocks noGrp="1"/>
          </p:cNvSpPr>
          <p:nvPr>
            <p:ph type="title"/>
          </p:nvPr>
        </p:nvSpPr>
        <p:spPr>
          <a:xfrm>
            <a:off x="3086100" y="1746504"/>
            <a:ext cx="5688100" cy="1123384"/>
          </a:xfrm>
        </p:spPr>
        <p:txBody>
          <a:bodyPr rtlCol="0" anchor="b"/>
          <a:lstStyle>
            <a:lvl1pPr>
              <a:lnSpc>
                <a:spcPct val="90000"/>
              </a:lnSpc>
              <a:defRPr sz="4000" b="1" i="0">
                <a:solidFill>
                  <a:schemeClr val="bg1"/>
                </a:solidFill>
                <a:latin typeface="+mj-lt"/>
              </a:defRPr>
            </a:lvl1pPr>
          </a:lstStyle>
          <a:p>
            <a:pPr rtl="0"/>
            <a:r>
              <a:rPr lang="ja-jp"/>
              <a:t>Click to edit Master title style</a:t>
            </a:r>
          </a:p>
        </p:txBody>
      </p:sp>
      <p:sp>
        <p:nvSpPr>
          <p:cNvPr id="3" name="Text Placeholder 2"/>
          <p:cNvSpPr>
            <a:spLocks noGrp="1"/>
          </p:cNvSpPr>
          <p:nvPr>
            <p:ph type="body" idx="1"/>
          </p:nvPr>
        </p:nvSpPr>
        <p:spPr>
          <a:xfrm>
            <a:off x="3086100" y="2979151"/>
            <a:ext cx="5689600" cy="249299"/>
          </a:xfrm>
        </p:spPr>
        <p:txBody>
          <a:bodyPr rtlCol="0">
            <a:spAutoFit/>
          </a:bodyPr>
          <a:lstStyle>
            <a:lvl1pPr marL="0" indent="0">
              <a:lnSpc>
                <a:spcPct val="90000"/>
              </a:lnSpc>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rtl="0"/>
            <a:r>
              <a:rPr lang="ja-jp"/>
              <a:t>Click to edit Master text styles</a:t>
            </a:r>
          </a:p>
        </p:txBody>
      </p:sp>
      <p:sp>
        <p:nvSpPr>
          <p:cNvPr id="7" name="Footer Placeholder 3">
            <a:extLst>
              <a:ext uri="{FF2B5EF4-FFF2-40B4-BE49-F238E27FC236}">
                <a16:creationId xmlns:a16="http://schemas.microsoft.com/office/drawing/2014/main" id="{411FEDFA-5B6E-4759-85ED-8D39F5D2A26E}"/>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Tree>
    <p:extLst>
      <p:ext uri="{BB962C8B-B14F-4D97-AF65-F5344CB8AC3E}">
        <p14:creationId xmlns:p14="http://schemas.microsoft.com/office/powerpoint/2010/main" val="3343085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79C492-4237-4928-8DC6-BACCE812C0D4}"/>
              </a:ex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a:p>
        </p:txBody>
      </p:sp>
      <p:sp>
        <p:nvSpPr>
          <p:cNvPr id="9" name="Picture Placeholder 8">
            <a:extLst>
              <a:ext uri="{FF2B5EF4-FFF2-40B4-BE49-F238E27FC236}">
                <a16:creationId xmlns:a16="http://schemas.microsoft.com/office/drawing/2014/main" id="{8767468D-C3AF-4D62-842C-65B92F584E23}"/>
              </a:ext>
              <a:ext uri="{C183D7F6-B498-43B3-948B-1728B52AA6E4}">
                <adec:decorative xmlns:adec="http://schemas.microsoft.com/office/drawing/2017/decorative" val="1"/>
              </a:ext>
            </a:extLst>
          </p:cNvPr>
          <p:cNvSpPr>
            <a:spLocks noGrp="1"/>
          </p:cNvSpPr>
          <p:nvPr>
            <p:ph type="pic" sz="quarter" idx="13"/>
          </p:nvPr>
        </p:nvSpPr>
        <p:spPr>
          <a:xfrm>
            <a:off x="0" y="0"/>
            <a:ext cx="9144000" cy="5143500"/>
          </a:xfrm>
          <a:solidFill>
            <a:schemeClr val="bg1">
              <a:lumMod val="85000"/>
            </a:schemeClr>
          </a:solidFill>
        </p:spPr>
        <p:txBody>
          <a:bodyPr rtlCol="0"/>
          <a:lstStyle>
            <a:lvl1pPr marL="0" indent="0">
              <a:buNone/>
              <a:defRPr/>
            </a:lvl1pPr>
          </a:lstStyle>
          <a:p>
            <a:pPr rtl="0"/>
            <a:r>
              <a:rPr lang="ja-jp"/>
              <a:t>Click icon to add picture</a:t>
            </a:r>
          </a:p>
        </p:txBody>
      </p:sp>
      <p:cxnSp>
        <p:nvCxnSpPr>
          <p:cNvPr id="12" name="Straight Connector 11">
            <a:extLst>
              <a:ext uri="{FF2B5EF4-FFF2-40B4-BE49-F238E27FC236}">
                <a16:creationId xmlns:a16="http://schemas.microsoft.com/office/drawing/2014/main" id="{AE71A526-8474-4E5D-BEB1-1C220ED5E34D}"/>
              </a:ext>
              <a:ext uri="{C183D7F6-B498-43B3-948B-1728B52AA6E4}">
                <adec:decorative xmlns:adec="http://schemas.microsoft.com/office/drawing/2017/decorative" val="1"/>
              </a:ext>
            </a:extLst>
          </p:cNvPr>
          <p:cNvCxnSpPr>
            <a:cxnSpLocks/>
          </p:cNvCxnSpPr>
          <p:nvPr userDrawn="1"/>
        </p:nvCxnSpPr>
        <p:spPr>
          <a:xfrm flipH="1">
            <a:off x="1941479" y="3680107"/>
            <a:ext cx="13176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BD8830E4-3594-418C-9C27-19BFC88B548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458101" y="365125"/>
            <a:ext cx="1317600" cy="135096"/>
          </a:xfrm>
          <a:prstGeom prst="rect">
            <a:avLst/>
          </a:prstGeom>
        </p:spPr>
      </p:pic>
      <p:sp>
        <p:nvSpPr>
          <p:cNvPr id="23" name="Graphic 31">
            <a:extLst>
              <a:ext uri="{FF2B5EF4-FFF2-40B4-BE49-F238E27FC236}">
                <a16:creationId xmlns:a16="http://schemas.microsoft.com/office/drawing/2014/main" id="{0D47106D-EEFE-45DB-AC12-22D7A8D52D88}"/>
              </a:ext>
              <a:ext uri="{C183D7F6-B498-43B3-948B-1728B52AA6E4}">
                <adec:decorative xmlns:adec="http://schemas.microsoft.com/office/drawing/2017/decorative" val="1"/>
              </a:ext>
            </a:extLst>
          </p:cNvPr>
          <p:cNvSpPr/>
          <p:nvPr userDrawn="1"/>
        </p:nvSpPr>
        <p:spPr>
          <a:xfrm>
            <a:off x="366747" y="1870076"/>
            <a:ext cx="1316100" cy="900112"/>
          </a:xfrm>
          <a:custGeom>
            <a:avLst/>
            <a:gdLst>
              <a:gd name="connsiteX0" fmla="*/ 979 w 195276"/>
              <a:gd name="connsiteY0" fmla="*/ 133489 h 133554"/>
              <a:gd name="connsiteX1" fmla="*/ 120554 w 195276"/>
              <a:gd name="connsiteY1" fmla="*/ 59108 h 133554"/>
              <a:gd name="connsiteX2" fmla="*/ 182583 w 195276"/>
              <a:gd name="connsiteY2" fmla="*/ 59108 h 133554"/>
              <a:gd name="connsiteX3" fmla="*/ 186204 w 195276"/>
              <a:gd name="connsiteY3" fmla="*/ 62729 h 133554"/>
              <a:gd name="connsiteX4" fmla="*/ 186204 w 195276"/>
              <a:gd name="connsiteY4" fmla="*/ 62737 h 133554"/>
              <a:gd name="connsiteX5" fmla="*/ 184512 w 195276"/>
              <a:gd name="connsiteY5" fmla="*/ 65783 h 133554"/>
              <a:gd name="connsiteX6" fmla="*/ 125782 w 195276"/>
              <a:gd name="connsiteY6" fmla="*/ 100994 h 133554"/>
              <a:gd name="connsiteX7" fmla="*/ 120630 w 195276"/>
              <a:gd name="connsiteY7" fmla="*/ 111298 h 133554"/>
              <a:gd name="connsiteX8" fmla="*/ 120571 w 195276"/>
              <a:gd name="connsiteY8" fmla="*/ 133489 h 133554"/>
              <a:gd name="connsiteX9" fmla="*/ 195206 w 195276"/>
              <a:gd name="connsiteY9" fmla="*/ 133489 h 133554"/>
              <a:gd name="connsiteX10" fmla="*/ 195206 w 195276"/>
              <a:gd name="connsiteY10" fmla="*/ 4524 h 133554"/>
              <a:gd name="connsiteX11" fmla="*/ 190642 w 195276"/>
              <a:gd name="connsiteY11" fmla="*/ -66 h 133554"/>
              <a:gd name="connsiteX12" fmla="*/ 190434 w 195276"/>
              <a:gd name="connsiteY12" fmla="*/ -62 h 133554"/>
              <a:gd name="connsiteX13" fmla="*/ 119217 w 195276"/>
              <a:gd name="connsiteY13" fmla="*/ -62 h 133554"/>
              <a:gd name="connsiteX14" fmla="*/ -70 w 195276"/>
              <a:gd name="connsiteY14" fmla="*/ 73998 h 133554"/>
              <a:gd name="connsiteX15" fmla="*/ -70 w 195276"/>
              <a:gd name="connsiteY15" fmla="*/ 133489 h 13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76" h="133554">
                <a:moveTo>
                  <a:pt x="979" y="133489"/>
                </a:moveTo>
                <a:lnTo>
                  <a:pt x="120554" y="59108"/>
                </a:lnTo>
                <a:lnTo>
                  <a:pt x="182583" y="59108"/>
                </a:lnTo>
                <a:cubicBezTo>
                  <a:pt x="184583" y="59108"/>
                  <a:pt x="186204" y="60729"/>
                  <a:pt x="186204" y="62729"/>
                </a:cubicBezTo>
                <a:cubicBezTo>
                  <a:pt x="186204" y="62731"/>
                  <a:pt x="186204" y="62735"/>
                  <a:pt x="186204" y="62737"/>
                </a:cubicBezTo>
                <a:cubicBezTo>
                  <a:pt x="186305" y="64000"/>
                  <a:pt x="185638" y="65201"/>
                  <a:pt x="184512" y="65783"/>
                </a:cubicBezTo>
                <a:lnTo>
                  <a:pt x="125782" y="100994"/>
                </a:lnTo>
                <a:cubicBezTo>
                  <a:pt x="121967" y="103278"/>
                  <a:pt x="120630" y="107863"/>
                  <a:pt x="120630" y="111298"/>
                </a:cubicBezTo>
                <a:lnTo>
                  <a:pt x="120571" y="133489"/>
                </a:lnTo>
                <a:lnTo>
                  <a:pt x="195206" y="133489"/>
                </a:lnTo>
                <a:lnTo>
                  <a:pt x="195206" y="4524"/>
                </a:lnTo>
                <a:cubicBezTo>
                  <a:pt x="195213" y="1996"/>
                  <a:pt x="193170" y="-59"/>
                  <a:pt x="190642" y="-66"/>
                </a:cubicBezTo>
                <a:cubicBezTo>
                  <a:pt x="190572" y="-66"/>
                  <a:pt x="190504" y="-65"/>
                  <a:pt x="190434" y="-62"/>
                </a:cubicBezTo>
                <a:lnTo>
                  <a:pt x="119217" y="-62"/>
                </a:lnTo>
                <a:lnTo>
                  <a:pt x="-70" y="73998"/>
                </a:lnTo>
                <a:lnTo>
                  <a:pt x="-70" y="133489"/>
                </a:lnTo>
                <a:close/>
              </a:path>
            </a:pathLst>
          </a:custGeom>
          <a:solidFill>
            <a:srgbClr val="000000"/>
          </a:solidFill>
          <a:ln w="841" cap="flat">
            <a:noFill/>
            <a:prstDash val="solid"/>
            <a:miter/>
          </a:ln>
        </p:spPr>
        <p:txBody>
          <a:bodyPr rtlCol="0" anchor="ctr"/>
          <a:lstStyle/>
          <a:p>
            <a:pPr rtl="0"/>
            <a:endParaRPr lang="en-US"/>
          </a:p>
        </p:txBody>
      </p:sp>
      <p:sp>
        <p:nvSpPr>
          <p:cNvPr id="15" name="Source Placeholder 4">
            <a:extLst>
              <a:ext uri="{FF2B5EF4-FFF2-40B4-BE49-F238E27FC236}">
                <a16:creationId xmlns:a16="http://schemas.microsoft.com/office/drawing/2014/main" id="{7174F5EA-3D27-4D2B-94E4-C87BF417CF19}"/>
              </a:ext>
              <a:ext uri="{C183D7F6-B498-43B3-948B-1728B52AA6E4}">
                <adec:decorative xmlns:adec="http://schemas.microsoft.com/office/drawing/2017/decorative" val="1"/>
              </a:ext>
            </a:extLst>
          </p:cNvPr>
          <p:cNvSpPr>
            <a:spLocks noGrp="1"/>
          </p:cNvSpPr>
          <p:nvPr>
            <p:ph type="body" sz="quarter" idx="14" hasCustomPrompt="1"/>
          </p:nvPr>
        </p:nvSpPr>
        <p:spPr>
          <a:xfrm>
            <a:off x="4572000" y="4923935"/>
            <a:ext cx="4385410" cy="92333"/>
          </a:xfrm>
        </p:spPr>
        <p:txBody>
          <a:bodyPr wrap="square" lIns="0" tIns="0" rIns="0" bIns="0" rtlCol="0" anchor="b">
            <a:spAutoFit/>
          </a:bodyPr>
          <a:lstStyle>
            <a:lvl1pPr marL="0" indent="0" algn="r">
              <a:buNone/>
              <a:defRPr sz="600">
                <a:solidFill>
                  <a:schemeClr val="bg1">
                    <a:lumMod val="50000"/>
                  </a:schemeClr>
                </a:solidFill>
              </a:defRPr>
            </a:lvl1pPr>
            <a:lvl5pPr>
              <a:defRPr/>
            </a:lvl5pPr>
          </a:lstStyle>
          <a:p>
            <a:pPr lvl="0" rtl="0"/>
            <a:r>
              <a:rPr lang="ja-jp"/>
              <a:t>Image credit </a:t>
            </a:r>
          </a:p>
        </p:txBody>
      </p:sp>
      <p:sp>
        <p:nvSpPr>
          <p:cNvPr id="3" name="Subtitle 2"/>
          <p:cNvSpPr>
            <a:spLocks noGrp="1"/>
          </p:cNvSpPr>
          <p:nvPr>
            <p:ph type="subTitle" idx="1"/>
          </p:nvPr>
        </p:nvSpPr>
        <p:spPr>
          <a:xfrm>
            <a:off x="1941479" y="2961602"/>
            <a:ext cx="6834221" cy="249299"/>
          </a:xfrm>
        </p:spPr>
        <p:txBody>
          <a:bodyPr vert="horz" wrap="square" lIns="0" tIns="0" rIns="0" bIns="0" rtlCol="0">
            <a:spAutoFit/>
          </a:bodyPr>
          <a:lstStyle>
            <a:lvl1pPr marL="0" indent="0">
              <a:buNone/>
              <a:defRPr lang="en-US" sz="1800" dirty="0"/>
            </a:lvl1pPr>
          </a:lstStyle>
          <a:p>
            <a:pPr marL="228600" marR="0" lvl="0" indent="-228600" algn="l" defTabSz="685800" rtl="0" eaLnBrk="1" fontAlgn="auto" latinLnBrk="0" hangingPunct="1">
              <a:lnSpc>
                <a:spcPct val="90000"/>
              </a:lnSpc>
              <a:spcBef>
                <a:spcPts val="2000"/>
              </a:spcBef>
              <a:spcAft>
                <a:spcPts val="0"/>
              </a:spcAft>
              <a:buClr>
                <a:schemeClr val="tx2"/>
              </a:buClr>
              <a:buSzTx/>
              <a:tabLst/>
              <a:defRPr/>
            </a:pPr>
            <a:r>
              <a:rPr lang="ja-jp"/>
              <a:t>Click to edit Master subtitle style</a:t>
            </a:r>
          </a:p>
        </p:txBody>
      </p:sp>
      <p:sp>
        <p:nvSpPr>
          <p:cNvPr id="6" name="Presenter Name 3">
            <a:extLst>
              <a:ext uri="{FF2B5EF4-FFF2-40B4-BE49-F238E27FC236}">
                <a16:creationId xmlns:a16="http://schemas.microsoft.com/office/drawing/2014/main" id="{C04F57AA-54B2-45D6-A733-72203FE0CF7A}"/>
              </a:ext>
            </a:extLst>
          </p:cNvPr>
          <p:cNvSpPr>
            <a:spLocks noGrp="1"/>
          </p:cNvSpPr>
          <p:nvPr>
            <p:ph type="body" sz="quarter" idx="11" hasCustomPrompt="1"/>
          </p:nvPr>
        </p:nvSpPr>
        <p:spPr>
          <a:xfrm>
            <a:off x="1941479" y="3898203"/>
            <a:ext cx="3840482" cy="215444"/>
          </a:xfrm>
        </p:spPr>
        <p:txBody>
          <a:bodyPr wrap="square" rtlCol="0">
            <a:spAutoFit/>
          </a:bodyPr>
          <a:lstStyle>
            <a:lvl1pPr marL="0" indent="0">
              <a:buNone/>
              <a:defRPr sz="1400"/>
            </a:lvl1pPr>
          </a:lstStyle>
          <a:p>
            <a:pPr lvl="0" rtl="0"/>
            <a:r>
              <a:rPr lang="ja-jp"/>
              <a:t>Presenter Name</a:t>
            </a:r>
          </a:p>
        </p:txBody>
      </p:sp>
      <p:sp>
        <p:nvSpPr>
          <p:cNvPr id="8" name="Presenter Info 4">
            <a:extLst>
              <a:ext uri="{FF2B5EF4-FFF2-40B4-BE49-F238E27FC236}">
                <a16:creationId xmlns:a16="http://schemas.microsoft.com/office/drawing/2014/main" id="{C2103BC2-100F-4A8E-85B0-54037B4529E7}"/>
              </a:ext>
            </a:extLst>
          </p:cNvPr>
          <p:cNvSpPr>
            <a:spLocks noGrp="1"/>
          </p:cNvSpPr>
          <p:nvPr>
            <p:ph type="body" sz="quarter" idx="12" hasCustomPrompt="1"/>
          </p:nvPr>
        </p:nvSpPr>
        <p:spPr>
          <a:xfrm>
            <a:off x="1941479" y="4111390"/>
            <a:ext cx="3840482" cy="169277"/>
          </a:xfrm>
        </p:spPr>
        <p:txBody>
          <a:bodyPr wrap="square" rtlCol="0">
            <a:spAutoFit/>
          </a:bodyPr>
          <a:lstStyle>
            <a:lvl1pPr marL="0" indent="0">
              <a:buNone/>
              <a:defRPr sz="1100"/>
            </a:lvl1pPr>
          </a:lstStyle>
          <a:p>
            <a:pPr lvl="0" rtl="0"/>
            <a:r>
              <a:rPr lang="ja-jp"/>
              <a:t>Presenter Title | @socialmedia</a:t>
            </a:r>
          </a:p>
        </p:txBody>
      </p:sp>
      <p:sp>
        <p:nvSpPr>
          <p:cNvPr id="7" name="Footer Placeholder 6">
            <a:extLst>
              <a:ext uri="{FF2B5EF4-FFF2-40B4-BE49-F238E27FC236}">
                <a16:creationId xmlns:a16="http://schemas.microsoft.com/office/drawing/2014/main" id="{379A5025-10DD-4BE9-B14B-87885CBC5125}"/>
              </a:ext>
              <a:ext uri="{C183D7F6-B498-43B3-948B-1728B52AA6E4}">
                <adec:decorative xmlns:adec="http://schemas.microsoft.com/office/drawing/2017/decorative" val="0"/>
              </a:ext>
            </a:extLst>
          </p:cNvPr>
          <p:cNvSpPr>
            <a:spLocks noGrp="1"/>
          </p:cNvSpPr>
          <p:nvPr>
            <p:ph type="ftr" sz="quarter" idx="10"/>
          </p:nvPr>
        </p:nvSpPr>
        <p:spPr>
          <a:xfrm>
            <a:off x="184150" y="4736637"/>
            <a:ext cx="4386263" cy="152400"/>
          </a:xfrm>
        </p:spPr>
        <p:txBody>
          <a:bodyPr rtlCol="0"/>
          <a:lstStyle>
            <a:lvl1pPr algn="l">
              <a:defRPr>
                <a:solidFill>
                  <a:schemeClr val="bg1">
                    <a:lumMod val="50000"/>
                  </a:schemeClr>
                </a:solidFill>
              </a:defRPr>
            </a:lvl1pPr>
          </a:lstStyle>
          <a:p>
            <a:pPr rtl="0"/>
            <a:endParaRPr lang="en-US"/>
          </a:p>
        </p:txBody>
      </p:sp>
      <p:sp>
        <p:nvSpPr>
          <p:cNvPr id="5" name="Copyright Line 5">
            <a:extLst>
              <a:ext uri="{FF2B5EF4-FFF2-40B4-BE49-F238E27FC236}">
                <a16:creationId xmlns:a16="http://schemas.microsoft.com/office/drawing/2014/main" id="{2B8C09F4-8C50-43A4-8553-F7D974ACBC0C}"/>
              </a:ext>
              <a:ext uri="{C183D7F6-B498-43B3-948B-1728B52AA6E4}">
                <adec:decorative xmlns:adec="http://schemas.microsoft.com/office/drawing/2017/decorative" val="0"/>
              </a:ext>
            </a:extLst>
          </p:cNvPr>
          <p:cNvSpPr txBox="1"/>
          <p:nvPr userDrawn="1"/>
        </p:nvSpPr>
        <p:spPr>
          <a:xfrm>
            <a:off x="184150" y="4863868"/>
            <a:ext cx="4386263" cy="152400"/>
          </a:xfrm>
          <a:prstGeom prst="rect">
            <a:avLst/>
          </a:prstGeom>
          <a:noFill/>
        </p:spPr>
        <p:txBody>
          <a:bodyPr wrap="square" lIns="0" tIns="0" rIns="0" bIns="0" rtlCol="0" anchor="b">
            <a:noAutofit/>
          </a:bodyPr>
          <a:lstStyle/>
          <a:p>
            <a:pPr rtl="0">
              <a:lnSpc>
                <a:spcPct val="90000"/>
              </a:lnSpc>
              <a:spcBef>
                <a:spcPts val="300"/>
              </a:spcBef>
            </a:pPr>
            <a:r>
              <a:rPr lang="ja-jp" sz="600">
                <a:solidFill>
                  <a:schemeClr val="bg1">
                    <a:lumMod val="50000"/>
                  </a:schemeClr>
                </a:solidFill>
              </a:rPr>
              <a:t>© </a:t>
            </a:r>
            <a:r>
              <a:rPr lang="en-US" sz="600">
                <a:solidFill>
                  <a:schemeClr val="bg1">
                    <a:lumMod val="50000"/>
                  </a:schemeClr>
                </a:solidFill>
              </a:rPr>
              <a:t>2024</a:t>
            </a:r>
            <a:r>
              <a:rPr lang="ja-jp" sz="600">
                <a:solidFill>
                  <a:schemeClr val="bg1">
                    <a:lumMod val="50000"/>
                  </a:schemeClr>
                </a:solidFill>
              </a:rPr>
              <a:t> Autodesk. All rights reserved.</a:t>
            </a:r>
          </a:p>
        </p:txBody>
      </p:sp>
      <p:sp>
        <p:nvSpPr>
          <p:cNvPr id="16" name="Title 1">
            <a:extLst>
              <a:ext uri="{FF2B5EF4-FFF2-40B4-BE49-F238E27FC236}">
                <a16:creationId xmlns:a16="http://schemas.microsoft.com/office/drawing/2014/main" id="{1874137C-A765-47B1-B0B1-10D06AF6D0AB}"/>
              </a:ext>
            </a:extLst>
          </p:cNvPr>
          <p:cNvSpPr>
            <a:spLocks noGrp="1"/>
          </p:cNvSpPr>
          <p:nvPr>
            <p:ph type="title" hasCustomPrompt="1"/>
          </p:nvPr>
        </p:nvSpPr>
        <p:spPr>
          <a:xfrm>
            <a:off x="1941479" y="1756442"/>
            <a:ext cx="6834220" cy="1108800"/>
          </a:xfrm>
        </p:spPr>
        <p:txBody>
          <a:bodyPr rtlCol="0" anchor="b"/>
          <a:lstStyle>
            <a:lvl1pPr>
              <a:lnSpc>
                <a:spcPct val="90000"/>
              </a:lnSpc>
              <a:defRPr sz="4000" b="1" i="0">
                <a:latin typeface="+mj-lt"/>
              </a:defRPr>
            </a:lvl1pPr>
          </a:lstStyle>
          <a:p>
            <a:pPr rtl="0"/>
            <a:r>
              <a:rPr lang="ja-jp"/>
              <a:t>Presentation title can extend to two lines</a:t>
            </a:r>
          </a:p>
        </p:txBody>
      </p:sp>
    </p:spTree>
    <p:extLst>
      <p:ext uri="{BB962C8B-B14F-4D97-AF65-F5344CB8AC3E}">
        <p14:creationId xmlns:p14="http://schemas.microsoft.com/office/powerpoint/2010/main" val="1506084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B">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3BBD940-C0AC-42F5-919E-FDED7E6BBB10}"/>
              </a:ex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a:p>
        </p:txBody>
      </p:sp>
      <p:sp>
        <p:nvSpPr>
          <p:cNvPr id="5" name="Picture Placeholder 8">
            <a:extLst>
              <a:ext uri="{FF2B5EF4-FFF2-40B4-BE49-F238E27FC236}">
                <a16:creationId xmlns:a16="http://schemas.microsoft.com/office/drawing/2014/main" id="{06C59638-1931-40DB-B64F-E0F2DCD9BA23}"/>
              </a:ext>
              <a:ext uri="{C183D7F6-B498-43B3-948B-1728B52AA6E4}">
                <adec:decorative xmlns:adec="http://schemas.microsoft.com/office/drawing/2017/decorative" val="1"/>
              </a:ext>
            </a:extLst>
          </p:cNvPr>
          <p:cNvSpPr>
            <a:spLocks noGrp="1"/>
          </p:cNvSpPr>
          <p:nvPr>
            <p:ph type="pic" sz="quarter" idx="13"/>
          </p:nvPr>
        </p:nvSpPr>
        <p:spPr>
          <a:xfrm>
            <a:off x="0" y="0"/>
            <a:ext cx="9144000" cy="5143500"/>
          </a:xfrm>
          <a:solidFill>
            <a:schemeClr val="bg1">
              <a:lumMod val="85000"/>
            </a:schemeClr>
          </a:solidFill>
        </p:spPr>
        <p:txBody>
          <a:bodyPr rtlCol="0"/>
          <a:lstStyle>
            <a:lvl1pPr marL="0" indent="0">
              <a:buNone/>
              <a:defRPr/>
            </a:lvl1pPr>
          </a:lstStyle>
          <a:p>
            <a:pPr rtl="0"/>
            <a:r>
              <a:rPr lang="ja-jp"/>
              <a:t>Click icon to add picture</a:t>
            </a:r>
          </a:p>
        </p:txBody>
      </p:sp>
      <p:sp>
        <p:nvSpPr>
          <p:cNvPr id="12" name="Graphic 31">
            <a:extLst>
              <a:ext uri="{FF2B5EF4-FFF2-40B4-BE49-F238E27FC236}">
                <a16:creationId xmlns:a16="http://schemas.microsoft.com/office/drawing/2014/main" id="{CCAE7F29-2806-4B09-B264-109F01E4225C}"/>
              </a:ext>
              <a:ext uri="{C183D7F6-B498-43B3-948B-1728B52AA6E4}">
                <adec:decorative xmlns:adec="http://schemas.microsoft.com/office/drawing/2017/decorative" val="1"/>
              </a:ext>
            </a:extLst>
          </p:cNvPr>
          <p:cNvSpPr/>
          <p:nvPr userDrawn="1"/>
        </p:nvSpPr>
        <p:spPr>
          <a:xfrm>
            <a:off x="7822503" y="365125"/>
            <a:ext cx="951697" cy="650888"/>
          </a:xfrm>
          <a:custGeom>
            <a:avLst/>
            <a:gdLst>
              <a:gd name="connsiteX0" fmla="*/ 979 w 195276"/>
              <a:gd name="connsiteY0" fmla="*/ 133489 h 133554"/>
              <a:gd name="connsiteX1" fmla="*/ 120554 w 195276"/>
              <a:gd name="connsiteY1" fmla="*/ 59108 h 133554"/>
              <a:gd name="connsiteX2" fmla="*/ 182583 w 195276"/>
              <a:gd name="connsiteY2" fmla="*/ 59108 h 133554"/>
              <a:gd name="connsiteX3" fmla="*/ 186204 w 195276"/>
              <a:gd name="connsiteY3" fmla="*/ 62729 h 133554"/>
              <a:gd name="connsiteX4" fmla="*/ 186204 w 195276"/>
              <a:gd name="connsiteY4" fmla="*/ 62737 h 133554"/>
              <a:gd name="connsiteX5" fmla="*/ 184512 w 195276"/>
              <a:gd name="connsiteY5" fmla="*/ 65783 h 133554"/>
              <a:gd name="connsiteX6" fmla="*/ 125782 w 195276"/>
              <a:gd name="connsiteY6" fmla="*/ 100994 h 133554"/>
              <a:gd name="connsiteX7" fmla="*/ 120630 w 195276"/>
              <a:gd name="connsiteY7" fmla="*/ 111298 h 133554"/>
              <a:gd name="connsiteX8" fmla="*/ 120571 w 195276"/>
              <a:gd name="connsiteY8" fmla="*/ 133489 h 133554"/>
              <a:gd name="connsiteX9" fmla="*/ 195206 w 195276"/>
              <a:gd name="connsiteY9" fmla="*/ 133489 h 133554"/>
              <a:gd name="connsiteX10" fmla="*/ 195206 w 195276"/>
              <a:gd name="connsiteY10" fmla="*/ 4524 h 133554"/>
              <a:gd name="connsiteX11" fmla="*/ 190642 w 195276"/>
              <a:gd name="connsiteY11" fmla="*/ -66 h 133554"/>
              <a:gd name="connsiteX12" fmla="*/ 190434 w 195276"/>
              <a:gd name="connsiteY12" fmla="*/ -62 h 133554"/>
              <a:gd name="connsiteX13" fmla="*/ 119217 w 195276"/>
              <a:gd name="connsiteY13" fmla="*/ -62 h 133554"/>
              <a:gd name="connsiteX14" fmla="*/ -70 w 195276"/>
              <a:gd name="connsiteY14" fmla="*/ 73998 h 133554"/>
              <a:gd name="connsiteX15" fmla="*/ -70 w 195276"/>
              <a:gd name="connsiteY15" fmla="*/ 133489 h 13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76" h="133554">
                <a:moveTo>
                  <a:pt x="979" y="133489"/>
                </a:moveTo>
                <a:lnTo>
                  <a:pt x="120554" y="59108"/>
                </a:lnTo>
                <a:lnTo>
                  <a:pt x="182583" y="59108"/>
                </a:lnTo>
                <a:cubicBezTo>
                  <a:pt x="184583" y="59108"/>
                  <a:pt x="186204" y="60729"/>
                  <a:pt x="186204" y="62729"/>
                </a:cubicBezTo>
                <a:cubicBezTo>
                  <a:pt x="186204" y="62731"/>
                  <a:pt x="186204" y="62735"/>
                  <a:pt x="186204" y="62737"/>
                </a:cubicBezTo>
                <a:cubicBezTo>
                  <a:pt x="186305" y="64000"/>
                  <a:pt x="185638" y="65201"/>
                  <a:pt x="184512" y="65783"/>
                </a:cubicBezTo>
                <a:lnTo>
                  <a:pt x="125782" y="100994"/>
                </a:lnTo>
                <a:cubicBezTo>
                  <a:pt x="121967" y="103278"/>
                  <a:pt x="120630" y="107863"/>
                  <a:pt x="120630" y="111298"/>
                </a:cubicBezTo>
                <a:lnTo>
                  <a:pt x="120571" y="133489"/>
                </a:lnTo>
                <a:lnTo>
                  <a:pt x="195206" y="133489"/>
                </a:lnTo>
                <a:lnTo>
                  <a:pt x="195206" y="4524"/>
                </a:lnTo>
                <a:cubicBezTo>
                  <a:pt x="195213" y="1996"/>
                  <a:pt x="193170" y="-59"/>
                  <a:pt x="190642" y="-66"/>
                </a:cubicBezTo>
                <a:cubicBezTo>
                  <a:pt x="190572" y="-66"/>
                  <a:pt x="190504" y="-65"/>
                  <a:pt x="190434" y="-62"/>
                </a:cubicBezTo>
                <a:lnTo>
                  <a:pt x="119217" y="-62"/>
                </a:lnTo>
                <a:lnTo>
                  <a:pt x="-70" y="73998"/>
                </a:lnTo>
                <a:lnTo>
                  <a:pt x="-70" y="133489"/>
                </a:lnTo>
                <a:close/>
              </a:path>
            </a:pathLst>
          </a:custGeom>
          <a:solidFill>
            <a:srgbClr val="000000"/>
          </a:solidFill>
          <a:ln w="841" cap="flat">
            <a:noFill/>
            <a:prstDash val="solid"/>
            <a:miter/>
          </a:ln>
        </p:spPr>
        <p:txBody>
          <a:bodyPr rtlCol="0" anchor="ctr"/>
          <a:lstStyle/>
          <a:p>
            <a:pPr rtl="0"/>
            <a:endParaRPr lang="en-US"/>
          </a:p>
        </p:txBody>
      </p:sp>
      <p:sp>
        <p:nvSpPr>
          <p:cNvPr id="8" name="Source Placeholder 4">
            <a:extLst>
              <a:ext uri="{FF2B5EF4-FFF2-40B4-BE49-F238E27FC236}">
                <a16:creationId xmlns:a16="http://schemas.microsoft.com/office/drawing/2014/main" id="{34633426-AD31-4A24-843F-ABC63DD91391}"/>
              </a:ext>
              <a:ext uri="{C183D7F6-B498-43B3-948B-1728B52AA6E4}">
                <adec:decorative xmlns:adec="http://schemas.microsoft.com/office/drawing/2017/decorative" val="1"/>
              </a:ext>
            </a:extLst>
          </p:cNvPr>
          <p:cNvSpPr>
            <a:spLocks noGrp="1"/>
          </p:cNvSpPr>
          <p:nvPr>
            <p:ph type="body" sz="quarter" idx="14" hasCustomPrompt="1"/>
          </p:nvPr>
        </p:nvSpPr>
        <p:spPr>
          <a:xfrm>
            <a:off x="186590" y="4917817"/>
            <a:ext cx="4385410" cy="92333"/>
          </a:xfrm>
        </p:spPr>
        <p:txBody>
          <a:bodyPr wrap="square" lIns="0" tIns="0" rIns="0" bIns="0" rtlCol="0" anchor="b">
            <a:spAutoFit/>
          </a:bodyPr>
          <a:lstStyle>
            <a:lvl1pPr marL="0" indent="0" algn="l">
              <a:buNone/>
              <a:defRPr sz="600">
                <a:solidFill>
                  <a:schemeClr val="bg1">
                    <a:lumMod val="50000"/>
                  </a:schemeClr>
                </a:solidFill>
              </a:defRPr>
            </a:lvl1pPr>
            <a:lvl5pPr>
              <a:defRPr/>
            </a:lvl5pPr>
          </a:lstStyle>
          <a:p>
            <a:pPr lvl="0" rtl="0"/>
            <a:r>
              <a:rPr lang="ja-jp"/>
              <a:t>Image credit </a:t>
            </a:r>
          </a:p>
        </p:txBody>
      </p:sp>
      <p:sp>
        <p:nvSpPr>
          <p:cNvPr id="10" name="Text Placeholder 2">
            <a:extLst>
              <a:ext uri="{FF2B5EF4-FFF2-40B4-BE49-F238E27FC236}">
                <a16:creationId xmlns:a16="http://schemas.microsoft.com/office/drawing/2014/main" id="{F76B059C-68C7-4BA1-865C-0BBBAB62CC5B}"/>
              </a:ext>
            </a:extLst>
          </p:cNvPr>
          <p:cNvSpPr>
            <a:spLocks noGrp="1"/>
          </p:cNvSpPr>
          <p:nvPr>
            <p:ph type="body" idx="1"/>
          </p:nvPr>
        </p:nvSpPr>
        <p:spPr>
          <a:xfrm>
            <a:off x="737395" y="2972006"/>
            <a:ext cx="5689600" cy="249299"/>
          </a:xfrm>
        </p:spPr>
        <p:txBody>
          <a:bodyPr rtlCol="0">
            <a:spAutoFit/>
          </a:bodyPr>
          <a:lstStyle>
            <a:lvl1pPr marL="0" indent="0">
              <a:lnSpc>
                <a:spcPct val="90000"/>
              </a:lnSpc>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rtl="0"/>
            <a:r>
              <a:rPr lang="ja-jp"/>
              <a:t>Click to edit Master text styles</a:t>
            </a:r>
          </a:p>
        </p:txBody>
      </p:sp>
      <p:sp>
        <p:nvSpPr>
          <p:cNvPr id="7" name="Footer Placeholder 3">
            <a:extLst>
              <a:ext uri="{FF2B5EF4-FFF2-40B4-BE49-F238E27FC236}">
                <a16:creationId xmlns:a16="http://schemas.microsoft.com/office/drawing/2014/main" id="{411FEDFA-5B6E-4759-85ED-8D39F5D2A26E}"/>
              </a:ext>
              <a:ext uri="{C183D7F6-B498-43B3-948B-1728B52AA6E4}">
                <adec:decorative xmlns:adec="http://schemas.microsoft.com/office/drawing/2017/decorative" val="1"/>
              </a:ext>
            </a:extLst>
          </p:cNvPr>
          <p:cNvSpPr>
            <a:spLocks noGrp="1"/>
          </p:cNvSpPr>
          <p:nvPr>
            <p:ph type="ftr" sz="quarter" idx="10"/>
          </p:nvPr>
        </p:nvSpPr>
        <p:spPr/>
        <p:txBody>
          <a:bodyPr rtlCol="0"/>
          <a:lstStyle>
            <a:lvl1pPr>
              <a:defRPr>
                <a:solidFill>
                  <a:schemeClr val="bg1">
                    <a:lumMod val="50000"/>
                  </a:schemeClr>
                </a:solidFill>
              </a:defRPr>
            </a:lvl1pPr>
          </a:lstStyle>
          <a:p>
            <a:pPr rtl="0"/>
            <a:endParaRPr lang="en-US"/>
          </a:p>
        </p:txBody>
      </p:sp>
      <p:sp>
        <p:nvSpPr>
          <p:cNvPr id="14" name="Title 1">
            <a:extLst>
              <a:ext uri="{FF2B5EF4-FFF2-40B4-BE49-F238E27FC236}">
                <a16:creationId xmlns:a16="http://schemas.microsoft.com/office/drawing/2014/main" id="{2E048146-7050-4EA9-8965-542AC2BF9777}"/>
              </a:ext>
            </a:extLst>
          </p:cNvPr>
          <p:cNvSpPr>
            <a:spLocks noGrp="1"/>
          </p:cNvSpPr>
          <p:nvPr>
            <p:ph type="title" hasCustomPrompt="1"/>
          </p:nvPr>
        </p:nvSpPr>
        <p:spPr>
          <a:xfrm>
            <a:off x="737395" y="1764875"/>
            <a:ext cx="6834220" cy="1108800"/>
          </a:xfrm>
        </p:spPr>
        <p:txBody>
          <a:bodyPr rtlCol="0" anchor="b"/>
          <a:lstStyle>
            <a:lvl1pPr>
              <a:lnSpc>
                <a:spcPct val="90000"/>
              </a:lnSpc>
              <a:defRPr sz="4000" b="1" i="0">
                <a:latin typeface="+mj-lt"/>
              </a:defRPr>
            </a:lvl1pPr>
          </a:lstStyle>
          <a:p>
            <a:pPr rtl="0"/>
            <a:r>
              <a:rPr lang="ja-jp"/>
              <a:t>Divider title can</a:t>
            </a:r>
            <a:br>
              <a:rPr lang="en-US"/>
            </a:br>
            <a:r>
              <a:rPr lang="ja-jp"/>
              <a:t>extend to two lines</a:t>
            </a:r>
          </a:p>
        </p:txBody>
      </p:sp>
    </p:spTree>
    <p:extLst>
      <p:ext uri="{BB962C8B-B14F-4D97-AF65-F5344CB8AC3E}">
        <p14:creationId xmlns:p14="http://schemas.microsoft.com/office/powerpoint/2010/main" val="1330751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1F35BFC-45DA-41CB-B411-40026E11E6F4}"/>
              </a:ext>
            </a:extLst>
          </p:cNvPr>
          <p:cNvSpPr>
            <a:spLocks noGrp="1"/>
          </p:cNvSpPr>
          <p:nvPr>
            <p:ph idx="1"/>
          </p:nvPr>
        </p:nvSpPr>
        <p:spPr>
          <a:xfrm>
            <a:off x="368490" y="1188720"/>
            <a:ext cx="8407020" cy="358902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
        <p:nvSpPr>
          <p:cNvPr id="3" name="Title 2">
            <a:extLst>
              <a:ext uri="{FF2B5EF4-FFF2-40B4-BE49-F238E27FC236}">
                <a16:creationId xmlns:a16="http://schemas.microsoft.com/office/drawing/2014/main" id="{F3D827C1-A154-4A9B-B685-48DFB0F8FC25}"/>
              </a:ext>
            </a:extLst>
          </p:cNvPr>
          <p:cNvSpPr>
            <a:spLocks noGrp="1"/>
          </p:cNvSpPr>
          <p:nvPr>
            <p:ph type="title"/>
          </p:nvPr>
        </p:nvSpPr>
        <p:spPr/>
        <p:txBody>
          <a:bodyPr rtlCol="0"/>
          <a:lstStyle/>
          <a:p>
            <a:pPr rtl="0"/>
            <a:r>
              <a:rPr lang="ja-jp"/>
              <a:t>Click to edit Master title style</a:t>
            </a:r>
          </a:p>
        </p:txBody>
      </p:sp>
    </p:spTree>
    <p:extLst>
      <p:ext uri="{BB962C8B-B14F-4D97-AF65-F5344CB8AC3E}">
        <p14:creationId xmlns:p14="http://schemas.microsoft.com/office/powerpoint/2010/main" val="1148579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50E09302-A0C4-445D-BF16-53CD11E35311}"/>
              </a:ext>
            </a:extLst>
          </p:cNvPr>
          <p:cNvSpPr>
            <a:spLocks noGrp="1"/>
          </p:cNvSpPr>
          <p:nvPr>
            <p:ph type="body" sz="quarter" idx="13" hasCustomPrompt="1"/>
          </p:nvPr>
        </p:nvSpPr>
        <p:spPr>
          <a:xfrm>
            <a:off x="368490" y="779463"/>
            <a:ext cx="8407020" cy="246221"/>
          </a:xfrm>
        </p:spPr>
        <p:txBody>
          <a:bodyPr wrap="square" tIns="0" rtlCol="0">
            <a:spAutoFit/>
          </a:bodyPr>
          <a:lstStyle>
            <a:lvl1pPr marL="0" indent="0">
              <a:buNone/>
              <a:defRPr sz="1600" b="1"/>
            </a:lvl1pPr>
          </a:lstStyle>
          <a:p>
            <a:pPr lvl="0" rtl="0"/>
            <a:r>
              <a:rPr lang="ja-jp"/>
              <a:t>Subtitle if needed</a:t>
            </a:r>
          </a:p>
        </p:txBody>
      </p:sp>
      <p:sp>
        <p:nvSpPr>
          <p:cNvPr id="5" name="Content Placeholder 2">
            <a:extLst>
              <a:ext uri="{FF2B5EF4-FFF2-40B4-BE49-F238E27FC236}">
                <a16:creationId xmlns:a16="http://schemas.microsoft.com/office/drawing/2014/main" id="{36D2746D-0340-4A15-96B1-30ACF62C6B8F}"/>
              </a:ext>
            </a:extLst>
          </p:cNvPr>
          <p:cNvSpPr>
            <a:spLocks noGrp="1"/>
          </p:cNvSpPr>
          <p:nvPr>
            <p:ph idx="1"/>
          </p:nvPr>
        </p:nvSpPr>
        <p:spPr>
          <a:xfrm>
            <a:off x="368490" y="1188720"/>
            <a:ext cx="8407020" cy="358902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
        <p:nvSpPr>
          <p:cNvPr id="3" name="Title 2">
            <a:extLst>
              <a:ext uri="{FF2B5EF4-FFF2-40B4-BE49-F238E27FC236}">
                <a16:creationId xmlns:a16="http://schemas.microsoft.com/office/drawing/2014/main" id="{B53F5FD0-33B7-4B22-B2E7-D7C5A3AD6937}"/>
              </a:ext>
            </a:extLst>
          </p:cNvPr>
          <p:cNvSpPr>
            <a:spLocks noGrp="1"/>
          </p:cNvSpPr>
          <p:nvPr>
            <p:ph type="title"/>
          </p:nvPr>
        </p:nvSpPr>
        <p:spPr/>
        <p:txBody>
          <a:bodyPr rtlCol="0"/>
          <a:lstStyle/>
          <a:p>
            <a:pPr rtl="0"/>
            <a:r>
              <a:rPr lang="ja-jp"/>
              <a:t>Click to edit Master title style</a:t>
            </a:r>
          </a:p>
        </p:txBody>
      </p:sp>
    </p:spTree>
    <p:extLst>
      <p:ext uri="{BB962C8B-B14F-4D97-AF65-F5344CB8AC3E}">
        <p14:creationId xmlns:p14="http://schemas.microsoft.com/office/powerpoint/2010/main" val="3246005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 2 Column">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1F35BFC-45DA-41CB-B411-40026E11E6F4}"/>
              </a:ext>
            </a:extLst>
          </p:cNvPr>
          <p:cNvSpPr>
            <a:spLocks noGrp="1"/>
          </p:cNvSpPr>
          <p:nvPr>
            <p:ph idx="1"/>
          </p:nvPr>
        </p:nvSpPr>
        <p:spPr>
          <a:xfrm>
            <a:off x="368490" y="1188720"/>
            <a:ext cx="4070160" cy="358902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7" name="Content Placeholder 2">
            <a:extLst>
              <a:ext uri="{FF2B5EF4-FFF2-40B4-BE49-F238E27FC236}">
                <a16:creationId xmlns:a16="http://schemas.microsoft.com/office/drawing/2014/main" id="{B02560BD-FF7E-43D5-95BA-1D2D492F2E93}"/>
              </a:ext>
            </a:extLst>
          </p:cNvPr>
          <p:cNvSpPr>
            <a:spLocks noGrp="1"/>
          </p:cNvSpPr>
          <p:nvPr>
            <p:ph idx="11"/>
          </p:nvPr>
        </p:nvSpPr>
        <p:spPr>
          <a:xfrm>
            <a:off x="4705540" y="1188720"/>
            <a:ext cx="4070160" cy="358902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
        <p:nvSpPr>
          <p:cNvPr id="3" name="Title 2">
            <a:extLst>
              <a:ext uri="{FF2B5EF4-FFF2-40B4-BE49-F238E27FC236}">
                <a16:creationId xmlns:a16="http://schemas.microsoft.com/office/drawing/2014/main" id="{AB6B8D3B-32FF-45CF-8B27-0FFD6F05C29C}"/>
              </a:ext>
            </a:extLst>
          </p:cNvPr>
          <p:cNvSpPr>
            <a:spLocks noGrp="1"/>
          </p:cNvSpPr>
          <p:nvPr>
            <p:ph type="title"/>
          </p:nvPr>
        </p:nvSpPr>
        <p:spPr/>
        <p:txBody>
          <a:bodyPr rtlCol="0"/>
          <a:lstStyle/>
          <a:p>
            <a:pPr rtl="0"/>
            <a:r>
              <a:rPr lang="ja-jp"/>
              <a:t>Click to edit Master title style</a:t>
            </a:r>
          </a:p>
        </p:txBody>
      </p:sp>
    </p:spTree>
    <p:extLst>
      <p:ext uri="{BB962C8B-B14F-4D97-AF65-F5344CB8AC3E}">
        <p14:creationId xmlns:p14="http://schemas.microsoft.com/office/powerpoint/2010/main" val="35371263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Text, and Image">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1F35BFC-45DA-41CB-B411-40026E11E6F4}"/>
              </a:ext>
            </a:extLst>
          </p:cNvPr>
          <p:cNvSpPr>
            <a:spLocks noGrp="1"/>
          </p:cNvSpPr>
          <p:nvPr>
            <p:ph idx="1"/>
          </p:nvPr>
        </p:nvSpPr>
        <p:spPr>
          <a:xfrm>
            <a:off x="368490" y="1188720"/>
            <a:ext cx="4070160" cy="358902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
        <p:nvSpPr>
          <p:cNvPr id="8" name="Picture Placeholder 3">
            <a:extLst>
              <a:ext uri="{FF2B5EF4-FFF2-40B4-BE49-F238E27FC236}">
                <a16:creationId xmlns:a16="http://schemas.microsoft.com/office/drawing/2014/main" id="{E5AD3FD9-5B0C-46BE-A071-C012F798CB75}"/>
              </a:ext>
              <a:ext uri="{C183D7F6-B498-43B3-948B-1728B52AA6E4}">
                <adec:decorative xmlns:adec="http://schemas.microsoft.com/office/drawing/2017/decorative" val="1"/>
              </a:ext>
            </a:extLst>
          </p:cNvPr>
          <p:cNvSpPr>
            <a:spLocks noGrp="1"/>
          </p:cNvSpPr>
          <p:nvPr>
            <p:ph type="pic" sz="quarter" idx="11"/>
          </p:nvPr>
        </p:nvSpPr>
        <p:spPr>
          <a:xfrm>
            <a:off x="4705352" y="1198644"/>
            <a:ext cx="4070349" cy="3579096"/>
          </a:xfrm>
          <a:solidFill>
            <a:schemeClr val="bg1">
              <a:lumMod val="85000"/>
            </a:schemeClr>
          </a:solidFill>
        </p:spPr>
        <p:txBody>
          <a:bodyPr rtlCol="0" anchor="ctr"/>
          <a:lstStyle>
            <a:lvl1pPr marL="0" indent="0" algn="ctr">
              <a:buNone/>
              <a:defRPr/>
            </a:lvl1pPr>
          </a:lstStyle>
          <a:p>
            <a:pPr rtl="0"/>
            <a:r>
              <a:rPr lang="ja-jp"/>
              <a:t>Click icon to add picture</a:t>
            </a:r>
          </a:p>
        </p:txBody>
      </p:sp>
      <p:sp>
        <p:nvSpPr>
          <p:cNvPr id="9" name="Source Placeholder 4">
            <a:extLst>
              <a:ext uri="{FF2B5EF4-FFF2-40B4-BE49-F238E27FC236}">
                <a16:creationId xmlns:a16="http://schemas.microsoft.com/office/drawing/2014/main" id="{03FF4FC4-D5A3-4522-B317-5ACF8C2D3396}"/>
              </a:ext>
              <a:ext uri="{C183D7F6-B498-43B3-948B-1728B52AA6E4}">
                <adec:decorative xmlns:adec="http://schemas.microsoft.com/office/drawing/2017/decorative" val="1"/>
              </a:ext>
            </a:extLst>
          </p:cNvPr>
          <p:cNvSpPr>
            <a:spLocks noGrp="1"/>
          </p:cNvSpPr>
          <p:nvPr>
            <p:ph type="body" sz="quarter" idx="12" hasCustomPrompt="1"/>
          </p:nvPr>
        </p:nvSpPr>
        <p:spPr>
          <a:xfrm>
            <a:off x="4703763" y="4593074"/>
            <a:ext cx="4071938" cy="184666"/>
          </a:xfrm>
        </p:spPr>
        <p:txBody>
          <a:bodyPr wrap="square" lIns="73152" tIns="45720" rIns="73152" bIns="45720" rtlCol="0" anchor="b">
            <a:spAutoFit/>
          </a:bodyPr>
          <a:lstStyle>
            <a:lvl1pPr marL="0" indent="0">
              <a:buNone/>
              <a:defRPr sz="600">
                <a:solidFill>
                  <a:schemeClr val="bg1"/>
                </a:solidFill>
              </a:defRPr>
            </a:lvl1pPr>
            <a:lvl5pPr>
              <a:defRPr/>
            </a:lvl5pPr>
          </a:lstStyle>
          <a:p>
            <a:pPr lvl="0" rtl="0"/>
            <a:r>
              <a:rPr lang="ja-jp"/>
              <a:t>Image credit </a:t>
            </a:r>
          </a:p>
        </p:txBody>
      </p:sp>
      <p:sp>
        <p:nvSpPr>
          <p:cNvPr id="3" name="Title 2">
            <a:extLst>
              <a:ext uri="{FF2B5EF4-FFF2-40B4-BE49-F238E27FC236}">
                <a16:creationId xmlns:a16="http://schemas.microsoft.com/office/drawing/2014/main" id="{10A08727-C71E-42EA-9BA8-41D00FAA1156}"/>
              </a:ext>
            </a:extLst>
          </p:cNvPr>
          <p:cNvSpPr>
            <a:spLocks noGrp="1"/>
          </p:cNvSpPr>
          <p:nvPr>
            <p:ph type="title"/>
          </p:nvPr>
        </p:nvSpPr>
        <p:spPr/>
        <p:txBody>
          <a:bodyPr rtlCol="0"/>
          <a:lstStyle/>
          <a:p>
            <a:pPr rtl="0"/>
            <a:r>
              <a:rPr lang="ja-jp"/>
              <a:t>Click to edit Master title style</a:t>
            </a:r>
          </a:p>
        </p:txBody>
      </p:sp>
    </p:spTree>
    <p:extLst>
      <p:ext uri="{BB962C8B-B14F-4D97-AF65-F5344CB8AC3E}">
        <p14:creationId xmlns:p14="http://schemas.microsoft.com/office/powerpoint/2010/main" val="32527333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9524391-095F-4CD4-BE48-73B0890652AF}"/>
              </a:ext>
            </a:extLst>
          </p:cNvPr>
          <p:cNvSpPr>
            <a:spLocks noGrp="1"/>
          </p:cNvSpPr>
          <p:nvPr>
            <p:ph type="title"/>
          </p:nvPr>
        </p:nvSpPr>
        <p:spPr>
          <a:xfrm>
            <a:off x="368490" y="365760"/>
            <a:ext cx="5513198" cy="398571"/>
          </a:xfrm>
        </p:spPr>
        <p:txBody>
          <a:bodyPr rtlCol="0"/>
          <a:lstStyle>
            <a:lvl1pPr>
              <a:defRPr b="1" i="0">
                <a:latin typeface="+mj-lt"/>
              </a:defRPr>
            </a:lvl1pPr>
          </a:lstStyle>
          <a:p>
            <a:pPr rtl="0"/>
            <a:r>
              <a:rPr lang="ja-jp"/>
              <a:t>Click to edit Master title style</a:t>
            </a:r>
          </a:p>
        </p:txBody>
      </p:sp>
      <p:sp>
        <p:nvSpPr>
          <p:cNvPr id="10" name="Subtitle 2">
            <a:extLst>
              <a:ext uri="{FF2B5EF4-FFF2-40B4-BE49-F238E27FC236}">
                <a16:creationId xmlns:a16="http://schemas.microsoft.com/office/drawing/2014/main" id="{2894BEB0-D61D-4A64-9596-8FB93E85A09C}"/>
              </a:ext>
            </a:extLst>
          </p:cNvPr>
          <p:cNvSpPr>
            <a:spLocks noGrp="1"/>
          </p:cNvSpPr>
          <p:nvPr>
            <p:ph type="body" sz="quarter" idx="13" hasCustomPrompt="1"/>
          </p:nvPr>
        </p:nvSpPr>
        <p:spPr>
          <a:xfrm>
            <a:off x="368490" y="779463"/>
            <a:ext cx="5513198" cy="246221"/>
          </a:xfrm>
        </p:spPr>
        <p:txBody>
          <a:bodyPr wrap="square" tIns="0" rtlCol="0">
            <a:spAutoFit/>
          </a:bodyPr>
          <a:lstStyle>
            <a:lvl1pPr marL="0" indent="0">
              <a:buNone/>
              <a:defRPr sz="1600" b="1"/>
            </a:lvl1pPr>
          </a:lstStyle>
          <a:p>
            <a:pPr lvl="0" rtl="0"/>
            <a:r>
              <a:rPr lang="ja-jp"/>
              <a:t>Subtitle if needed</a:t>
            </a:r>
          </a:p>
        </p:txBody>
      </p:sp>
      <p:sp>
        <p:nvSpPr>
          <p:cNvPr id="12" name="Content Placeholder 2">
            <a:extLst>
              <a:ext uri="{FF2B5EF4-FFF2-40B4-BE49-F238E27FC236}">
                <a16:creationId xmlns:a16="http://schemas.microsoft.com/office/drawing/2014/main" id="{D986A320-6B07-4EBA-AB8F-5A9D885F7A07}"/>
              </a:ext>
            </a:extLst>
          </p:cNvPr>
          <p:cNvSpPr>
            <a:spLocks noGrp="1"/>
          </p:cNvSpPr>
          <p:nvPr>
            <p:ph idx="1"/>
          </p:nvPr>
        </p:nvSpPr>
        <p:spPr>
          <a:xfrm>
            <a:off x="368490" y="1188720"/>
            <a:ext cx="5513198" cy="358902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11" name="Footer Placeholder 4">
            <a:extLst>
              <a:ext uri="{FF2B5EF4-FFF2-40B4-BE49-F238E27FC236}">
                <a16:creationId xmlns:a16="http://schemas.microsoft.com/office/drawing/2014/main" id="{42B3408E-E337-42A4-A641-A6E7D47A5093}"/>
              </a:ext>
              <a:ext uri="{C183D7F6-B498-43B3-948B-1728B52AA6E4}">
                <adec:decorative xmlns:adec="http://schemas.microsoft.com/office/drawing/2017/decorative" val="1"/>
              </a:ext>
            </a:extLst>
          </p:cNvPr>
          <p:cNvSpPr>
            <a:spLocks noGrp="1"/>
          </p:cNvSpPr>
          <p:nvPr>
            <p:ph type="ftr" sz="quarter" idx="14"/>
          </p:nvPr>
        </p:nvSpPr>
        <p:spPr>
          <a:xfrm>
            <a:off x="184150" y="4857750"/>
            <a:ext cx="5697538" cy="152400"/>
          </a:xfrm>
        </p:spPr>
        <p:txBody>
          <a:bodyPr rtlCol="0"/>
          <a:lstStyle>
            <a:lvl1pPr algn="r">
              <a:defRPr/>
            </a:lvl1pPr>
          </a:lstStyle>
          <a:p>
            <a:pPr rtl="0"/>
            <a:endParaRPr lang="en-US"/>
          </a:p>
        </p:txBody>
      </p:sp>
      <p:sp>
        <p:nvSpPr>
          <p:cNvPr id="8" name="Picture Placeholder 3">
            <a:extLst>
              <a:ext uri="{FF2B5EF4-FFF2-40B4-BE49-F238E27FC236}">
                <a16:creationId xmlns:a16="http://schemas.microsoft.com/office/drawing/2014/main" id="{C0214854-A06E-40D3-B4BA-EB33E4C2924C}"/>
              </a:ext>
              <a:ext uri="{C183D7F6-B498-43B3-948B-1728B52AA6E4}">
                <adec:decorative xmlns:adec="http://schemas.microsoft.com/office/drawing/2017/decorative" val="1"/>
              </a:ext>
            </a:extLst>
          </p:cNvPr>
          <p:cNvSpPr>
            <a:spLocks noGrp="1"/>
          </p:cNvSpPr>
          <p:nvPr>
            <p:ph type="pic" sz="quarter" idx="15"/>
          </p:nvPr>
        </p:nvSpPr>
        <p:spPr>
          <a:xfrm>
            <a:off x="6157913" y="0"/>
            <a:ext cx="2986087" cy="5143500"/>
          </a:xfrm>
          <a:solidFill>
            <a:schemeClr val="bg2"/>
          </a:solidFill>
        </p:spPr>
        <p:txBody>
          <a:bodyPr rtlCol="0" anchor="ctr"/>
          <a:lstStyle>
            <a:lvl1pPr marL="0" indent="0" algn="ctr">
              <a:buNone/>
              <a:defRPr/>
            </a:lvl1pPr>
          </a:lstStyle>
          <a:p>
            <a:pPr rtl="0"/>
            <a:r>
              <a:rPr lang="ja-jp"/>
              <a:t>Click icon to add picture</a:t>
            </a:r>
          </a:p>
        </p:txBody>
      </p:sp>
      <p:sp>
        <p:nvSpPr>
          <p:cNvPr id="14" name="Source Placeholder 4">
            <a:extLst>
              <a:ext uri="{FF2B5EF4-FFF2-40B4-BE49-F238E27FC236}">
                <a16:creationId xmlns:a16="http://schemas.microsoft.com/office/drawing/2014/main" id="{B254615C-9E8E-41CB-A701-F4F8C722A3BD}"/>
              </a:ext>
              <a:ext uri="{C183D7F6-B498-43B3-948B-1728B52AA6E4}">
                <adec:decorative xmlns:adec="http://schemas.microsoft.com/office/drawing/2017/decorative" val="1"/>
              </a:ext>
            </a:extLst>
          </p:cNvPr>
          <p:cNvSpPr>
            <a:spLocks noGrp="1"/>
          </p:cNvSpPr>
          <p:nvPr>
            <p:ph type="body" sz="quarter" idx="12" hasCustomPrompt="1"/>
          </p:nvPr>
        </p:nvSpPr>
        <p:spPr>
          <a:xfrm>
            <a:off x="6342062" y="4917817"/>
            <a:ext cx="2617787" cy="92333"/>
          </a:xfrm>
        </p:spPr>
        <p:txBody>
          <a:bodyPr wrap="square" lIns="0" tIns="0" rIns="0" bIns="0" rtlCol="0" anchor="b">
            <a:spAutoFit/>
          </a:bodyPr>
          <a:lstStyle>
            <a:lvl1pPr marL="0" indent="0" algn="l">
              <a:buNone/>
              <a:defRPr sz="600">
                <a:solidFill>
                  <a:schemeClr val="bg1"/>
                </a:solidFill>
              </a:defRPr>
            </a:lvl1pPr>
            <a:lvl5pPr>
              <a:defRPr/>
            </a:lvl5pPr>
          </a:lstStyle>
          <a:p>
            <a:pPr lvl="0" rtl="0"/>
            <a:r>
              <a:rPr lang="ja-jp"/>
              <a:t>Image credit </a:t>
            </a:r>
          </a:p>
        </p:txBody>
      </p:sp>
    </p:spTree>
    <p:extLst>
      <p:ext uri="{BB962C8B-B14F-4D97-AF65-F5344CB8AC3E}">
        <p14:creationId xmlns:p14="http://schemas.microsoft.com/office/powerpoint/2010/main" val="30720868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alf Image Righ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9524391-095F-4CD4-BE48-73B0890652AF}"/>
              </a:ext>
            </a:extLst>
          </p:cNvPr>
          <p:cNvSpPr>
            <a:spLocks noGrp="1"/>
          </p:cNvSpPr>
          <p:nvPr>
            <p:ph type="title" hasCustomPrompt="1"/>
          </p:nvPr>
        </p:nvSpPr>
        <p:spPr>
          <a:xfrm>
            <a:off x="367602" y="365760"/>
            <a:ext cx="4072636" cy="398571"/>
          </a:xfrm>
        </p:spPr>
        <p:txBody>
          <a:bodyPr rtlCol="0"/>
          <a:lstStyle>
            <a:lvl1pPr>
              <a:defRPr b="1" i="0">
                <a:latin typeface="+mj-lt"/>
              </a:defRPr>
            </a:lvl1pPr>
          </a:lstStyle>
          <a:p>
            <a:pPr rtl="0"/>
            <a:r>
              <a:rPr lang="ja-jp"/>
              <a:t>Click to edit title</a:t>
            </a:r>
          </a:p>
        </p:txBody>
      </p:sp>
      <p:sp>
        <p:nvSpPr>
          <p:cNvPr id="10" name="Subtitle 2">
            <a:extLst>
              <a:ext uri="{FF2B5EF4-FFF2-40B4-BE49-F238E27FC236}">
                <a16:creationId xmlns:a16="http://schemas.microsoft.com/office/drawing/2014/main" id="{2894BEB0-D61D-4A64-9596-8FB93E85A09C}"/>
              </a:ext>
            </a:extLst>
          </p:cNvPr>
          <p:cNvSpPr>
            <a:spLocks noGrp="1"/>
          </p:cNvSpPr>
          <p:nvPr>
            <p:ph type="body" sz="quarter" idx="13" hasCustomPrompt="1"/>
          </p:nvPr>
        </p:nvSpPr>
        <p:spPr>
          <a:xfrm>
            <a:off x="367602" y="779463"/>
            <a:ext cx="4072636" cy="246221"/>
          </a:xfrm>
        </p:spPr>
        <p:txBody>
          <a:bodyPr wrap="square" tIns="0" rtlCol="0">
            <a:spAutoFit/>
          </a:bodyPr>
          <a:lstStyle>
            <a:lvl1pPr marL="0" indent="0">
              <a:buNone/>
              <a:defRPr sz="1600" b="1"/>
            </a:lvl1pPr>
          </a:lstStyle>
          <a:p>
            <a:pPr lvl="0" rtl="0"/>
            <a:r>
              <a:rPr lang="ja-jp"/>
              <a:t>Subtitle if needed</a:t>
            </a:r>
          </a:p>
        </p:txBody>
      </p:sp>
      <p:sp>
        <p:nvSpPr>
          <p:cNvPr id="12" name="Content Placeholder 2">
            <a:extLst>
              <a:ext uri="{FF2B5EF4-FFF2-40B4-BE49-F238E27FC236}">
                <a16:creationId xmlns:a16="http://schemas.microsoft.com/office/drawing/2014/main" id="{D986A320-6B07-4EBA-AB8F-5A9D885F7A07}"/>
              </a:ext>
            </a:extLst>
          </p:cNvPr>
          <p:cNvSpPr>
            <a:spLocks noGrp="1"/>
          </p:cNvSpPr>
          <p:nvPr>
            <p:ph idx="1"/>
          </p:nvPr>
        </p:nvSpPr>
        <p:spPr>
          <a:xfrm>
            <a:off x="367602" y="1188720"/>
            <a:ext cx="4072636" cy="358902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11" name="Footer Placeholder 4">
            <a:extLst>
              <a:ext uri="{FF2B5EF4-FFF2-40B4-BE49-F238E27FC236}">
                <a16:creationId xmlns:a16="http://schemas.microsoft.com/office/drawing/2014/main" id="{42B3408E-E337-42A4-A641-A6E7D47A5093}"/>
              </a:ext>
              <a:ext uri="{C183D7F6-B498-43B3-948B-1728B52AA6E4}">
                <adec:decorative xmlns:adec="http://schemas.microsoft.com/office/drawing/2017/decorative" val="1"/>
              </a:ext>
            </a:extLst>
          </p:cNvPr>
          <p:cNvSpPr>
            <a:spLocks noGrp="1"/>
          </p:cNvSpPr>
          <p:nvPr>
            <p:ph type="ftr" sz="quarter" idx="14"/>
          </p:nvPr>
        </p:nvSpPr>
        <p:spPr>
          <a:xfrm>
            <a:off x="366713" y="4857750"/>
            <a:ext cx="4071937" cy="152400"/>
          </a:xfrm>
        </p:spPr>
        <p:txBody>
          <a:bodyPr rtlCol="0"/>
          <a:lstStyle/>
          <a:p>
            <a:pPr rtl="0"/>
            <a:endParaRPr lang="en-US"/>
          </a:p>
        </p:txBody>
      </p:sp>
      <p:sp>
        <p:nvSpPr>
          <p:cNvPr id="8" name="Picture Placeholder 3">
            <a:extLst>
              <a:ext uri="{FF2B5EF4-FFF2-40B4-BE49-F238E27FC236}">
                <a16:creationId xmlns:a16="http://schemas.microsoft.com/office/drawing/2014/main" id="{C0214854-A06E-40D3-B4BA-EB33E4C2924C}"/>
              </a:ext>
              <a:ext uri="{C183D7F6-B498-43B3-948B-1728B52AA6E4}">
                <adec:decorative xmlns:adec="http://schemas.microsoft.com/office/drawing/2017/decorative" val="1"/>
              </a:ext>
            </a:extLst>
          </p:cNvPr>
          <p:cNvSpPr>
            <a:spLocks noGrp="1"/>
          </p:cNvSpPr>
          <p:nvPr>
            <p:ph type="pic" sz="quarter" idx="15"/>
          </p:nvPr>
        </p:nvSpPr>
        <p:spPr>
          <a:xfrm>
            <a:off x="4703763" y="0"/>
            <a:ext cx="4438650" cy="5143500"/>
          </a:xfrm>
          <a:solidFill>
            <a:schemeClr val="bg2"/>
          </a:solidFill>
        </p:spPr>
        <p:txBody>
          <a:bodyPr rtlCol="0" anchor="ctr"/>
          <a:lstStyle>
            <a:lvl1pPr marL="0" indent="0" algn="ctr">
              <a:buNone/>
              <a:defRPr/>
            </a:lvl1pPr>
          </a:lstStyle>
          <a:p>
            <a:pPr rtl="0"/>
            <a:r>
              <a:rPr lang="ja-jp"/>
              <a:t>Click icon to add picture</a:t>
            </a:r>
          </a:p>
        </p:txBody>
      </p:sp>
      <p:sp>
        <p:nvSpPr>
          <p:cNvPr id="7" name="Source Placeholder 4">
            <a:extLst>
              <a:ext uri="{FF2B5EF4-FFF2-40B4-BE49-F238E27FC236}">
                <a16:creationId xmlns:a16="http://schemas.microsoft.com/office/drawing/2014/main" id="{803CCB9C-C9A3-4C9E-920F-07EC1B812B9B}"/>
              </a:ext>
              <a:ext uri="{C183D7F6-B498-43B3-948B-1728B52AA6E4}">
                <adec:decorative xmlns:adec="http://schemas.microsoft.com/office/drawing/2017/decorative" val="1"/>
              </a:ext>
            </a:extLst>
          </p:cNvPr>
          <p:cNvSpPr>
            <a:spLocks noGrp="1"/>
          </p:cNvSpPr>
          <p:nvPr>
            <p:ph type="body" sz="quarter" idx="12" hasCustomPrompt="1"/>
          </p:nvPr>
        </p:nvSpPr>
        <p:spPr>
          <a:xfrm>
            <a:off x="4887120" y="4917817"/>
            <a:ext cx="4071144" cy="92333"/>
          </a:xfrm>
        </p:spPr>
        <p:txBody>
          <a:bodyPr wrap="square" lIns="0" tIns="0" rIns="0" bIns="0" rtlCol="0" anchor="b">
            <a:spAutoFit/>
          </a:bodyPr>
          <a:lstStyle>
            <a:lvl1pPr marL="0" indent="0">
              <a:buNone/>
              <a:defRPr sz="600">
                <a:solidFill>
                  <a:schemeClr val="bg1"/>
                </a:solidFill>
              </a:defRPr>
            </a:lvl1pPr>
            <a:lvl5pPr>
              <a:defRPr/>
            </a:lvl5pPr>
          </a:lstStyle>
          <a:p>
            <a:pPr lvl="0" rtl="0"/>
            <a:r>
              <a:rPr lang="ja-jp"/>
              <a:t>Image credit </a:t>
            </a:r>
          </a:p>
        </p:txBody>
      </p:sp>
    </p:spTree>
    <p:extLst>
      <p:ext uri="{BB962C8B-B14F-4D97-AF65-F5344CB8AC3E}">
        <p14:creationId xmlns:p14="http://schemas.microsoft.com/office/powerpoint/2010/main" val="9557010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9524391-095F-4CD4-BE48-73B0890652AF}"/>
              </a:ext>
            </a:extLst>
          </p:cNvPr>
          <p:cNvSpPr>
            <a:spLocks noGrp="1"/>
          </p:cNvSpPr>
          <p:nvPr>
            <p:ph type="title"/>
          </p:nvPr>
        </p:nvSpPr>
        <p:spPr>
          <a:xfrm>
            <a:off x="3263201" y="365760"/>
            <a:ext cx="5513198" cy="398571"/>
          </a:xfrm>
        </p:spPr>
        <p:txBody>
          <a:bodyPr rtlCol="0"/>
          <a:lstStyle>
            <a:lvl1pPr>
              <a:defRPr b="1" i="0">
                <a:latin typeface="+mj-lt"/>
              </a:defRPr>
            </a:lvl1pPr>
          </a:lstStyle>
          <a:p>
            <a:pPr rtl="0"/>
            <a:r>
              <a:rPr lang="ja-jp"/>
              <a:t>Click to edit Master title style</a:t>
            </a:r>
          </a:p>
        </p:txBody>
      </p:sp>
      <p:sp>
        <p:nvSpPr>
          <p:cNvPr id="10" name="Subtitle 2">
            <a:extLst>
              <a:ext uri="{FF2B5EF4-FFF2-40B4-BE49-F238E27FC236}">
                <a16:creationId xmlns:a16="http://schemas.microsoft.com/office/drawing/2014/main" id="{2894BEB0-D61D-4A64-9596-8FB93E85A09C}"/>
              </a:ext>
            </a:extLst>
          </p:cNvPr>
          <p:cNvSpPr>
            <a:spLocks noGrp="1"/>
          </p:cNvSpPr>
          <p:nvPr>
            <p:ph type="body" sz="quarter" idx="13" hasCustomPrompt="1"/>
          </p:nvPr>
        </p:nvSpPr>
        <p:spPr>
          <a:xfrm>
            <a:off x="3263201" y="779463"/>
            <a:ext cx="5513198" cy="246221"/>
          </a:xfrm>
        </p:spPr>
        <p:txBody>
          <a:bodyPr wrap="square" tIns="0" rtlCol="0">
            <a:spAutoFit/>
          </a:bodyPr>
          <a:lstStyle>
            <a:lvl1pPr marL="0" indent="0">
              <a:buNone/>
              <a:defRPr sz="1600" b="1"/>
            </a:lvl1pPr>
          </a:lstStyle>
          <a:p>
            <a:pPr lvl="0" rtl="0"/>
            <a:r>
              <a:rPr lang="ja-jp"/>
              <a:t>Subtitle if needed</a:t>
            </a:r>
          </a:p>
        </p:txBody>
      </p:sp>
      <p:sp>
        <p:nvSpPr>
          <p:cNvPr id="12" name="Content Placeholder 2">
            <a:extLst>
              <a:ext uri="{FF2B5EF4-FFF2-40B4-BE49-F238E27FC236}">
                <a16:creationId xmlns:a16="http://schemas.microsoft.com/office/drawing/2014/main" id="{D986A320-6B07-4EBA-AB8F-5A9D885F7A07}"/>
              </a:ext>
            </a:extLst>
          </p:cNvPr>
          <p:cNvSpPr>
            <a:spLocks noGrp="1"/>
          </p:cNvSpPr>
          <p:nvPr>
            <p:ph idx="1"/>
          </p:nvPr>
        </p:nvSpPr>
        <p:spPr>
          <a:xfrm>
            <a:off x="3263201" y="1188720"/>
            <a:ext cx="5513198" cy="358902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11" name="Footer Placeholder 4">
            <a:extLst>
              <a:ext uri="{FF2B5EF4-FFF2-40B4-BE49-F238E27FC236}">
                <a16:creationId xmlns:a16="http://schemas.microsoft.com/office/drawing/2014/main" id="{42B3408E-E337-42A4-A641-A6E7D47A5093}"/>
              </a:ext>
              <a:ext uri="{C183D7F6-B498-43B3-948B-1728B52AA6E4}">
                <adec:decorative xmlns:adec="http://schemas.microsoft.com/office/drawing/2017/decorative" val="1"/>
              </a:ext>
            </a:extLst>
          </p:cNvPr>
          <p:cNvSpPr>
            <a:spLocks noGrp="1"/>
          </p:cNvSpPr>
          <p:nvPr>
            <p:ph type="ftr" sz="quarter" idx="14"/>
          </p:nvPr>
        </p:nvSpPr>
        <p:spPr>
          <a:xfrm>
            <a:off x="6343650" y="4857750"/>
            <a:ext cx="2614613" cy="152400"/>
          </a:xfrm>
        </p:spPr>
        <p:txBody>
          <a:bodyPr rtlCol="0"/>
          <a:lstStyle/>
          <a:p>
            <a:pPr rtl="0"/>
            <a:endParaRPr lang="en-US"/>
          </a:p>
        </p:txBody>
      </p:sp>
      <p:sp>
        <p:nvSpPr>
          <p:cNvPr id="8" name="Picture Placeholder 3">
            <a:extLst>
              <a:ext uri="{FF2B5EF4-FFF2-40B4-BE49-F238E27FC236}">
                <a16:creationId xmlns:a16="http://schemas.microsoft.com/office/drawing/2014/main" id="{C0214854-A06E-40D3-B4BA-EB33E4C2924C}"/>
              </a:ext>
              <a:ext uri="{C183D7F6-B498-43B3-948B-1728B52AA6E4}">
                <adec:decorative xmlns:adec="http://schemas.microsoft.com/office/drawing/2017/decorative" val="1"/>
              </a:ext>
            </a:extLst>
          </p:cNvPr>
          <p:cNvSpPr>
            <a:spLocks noGrp="1"/>
          </p:cNvSpPr>
          <p:nvPr>
            <p:ph type="pic" sz="quarter" idx="15"/>
          </p:nvPr>
        </p:nvSpPr>
        <p:spPr>
          <a:xfrm>
            <a:off x="0" y="0"/>
            <a:ext cx="2986087" cy="5143500"/>
          </a:xfrm>
          <a:solidFill>
            <a:schemeClr val="bg2"/>
          </a:solidFill>
        </p:spPr>
        <p:txBody>
          <a:bodyPr rtlCol="0" anchor="ctr"/>
          <a:lstStyle>
            <a:lvl1pPr marL="0" indent="0" algn="ctr">
              <a:buNone/>
              <a:defRPr/>
            </a:lvl1pPr>
          </a:lstStyle>
          <a:p>
            <a:pPr rtl="0"/>
            <a:r>
              <a:rPr lang="ja-jp"/>
              <a:t>Click icon to add picture</a:t>
            </a:r>
          </a:p>
        </p:txBody>
      </p:sp>
      <p:sp>
        <p:nvSpPr>
          <p:cNvPr id="7" name="Source Placeholder 4">
            <a:extLst>
              <a:ext uri="{FF2B5EF4-FFF2-40B4-BE49-F238E27FC236}">
                <a16:creationId xmlns:a16="http://schemas.microsoft.com/office/drawing/2014/main" id="{617AD190-312C-45D8-834D-5D18559F69F3}"/>
              </a:ext>
              <a:ext uri="{C183D7F6-B498-43B3-948B-1728B52AA6E4}">
                <adec:decorative xmlns:adec="http://schemas.microsoft.com/office/drawing/2017/decorative" val="1"/>
              </a:ext>
            </a:extLst>
          </p:cNvPr>
          <p:cNvSpPr>
            <a:spLocks noGrp="1"/>
          </p:cNvSpPr>
          <p:nvPr>
            <p:ph type="body" sz="quarter" idx="12" hasCustomPrompt="1"/>
          </p:nvPr>
        </p:nvSpPr>
        <p:spPr>
          <a:xfrm>
            <a:off x="183357" y="4917817"/>
            <a:ext cx="2613818" cy="92333"/>
          </a:xfrm>
        </p:spPr>
        <p:txBody>
          <a:bodyPr wrap="square" lIns="0" tIns="0" rIns="0" bIns="0" rtlCol="0" anchor="b">
            <a:spAutoFit/>
          </a:bodyPr>
          <a:lstStyle>
            <a:lvl1pPr marL="0" indent="0">
              <a:buNone/>
              <a:defRPr sz="600">
                <a:solidFill>
                  <a:schemeClr val="bg1"/>
                </a:solidFill>
              </a:defRPr>
            </a:lvl1pPr>
            <a:lvl5pPr>
              <a:defRPr/>
            </a:lvl5pPr>
          </a:lstStyle>
          <a:p>
            <a:pPr lvl="0" rtl="0"/>
            <a:r>
              <a:rPr lang="ja-jp"/>
              <a:t>Image credit </a:t>
            </a:r>
          </a:p>
        </p:txBody>
      </p:sp>
    </p:spTree>
    <p:extLst>
      <p:ext uri="{BB962C8B-B14F-4D97-AF65-F5344CB8AC3E}">
        <p14:creationId xmlns:p14="http://schemas.microsoft.com/office/powerpoint/2010/main" val="14876988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A">
    <p:spTree>
      <p:nvGrpSpPr>
        <p:cNvPr id="1" name=""/>
        <p:cNvGrpSpPr/>
        <p:nvPr/>
      </p:nvGrpSpPr>
      <p:grpSpPr>
        <a:xfrm>
          <a:off x="0" y="0"/>
          <a:ext cx="0" cy="0"/>
          <a:chOff x="0" y="0"/>
          <a:chExt cx="0" cy="0"/>
        </a:xfrm>
      </p:grpSpPr>
      <p:pic>
        <p:nvPicPr>
          <p:cNvPr id="6" name="Picture Placeholder 6">
            <a:extLst>
              <a:ext uri="{FF2B5EF4-FFF2-40B4-BE49-F238E27FC236}">
                <a16:creationId xmlns:a16="http://schemas.microsoft.com/office/drawing/2014/main" id="{37908172-C31D-4458-B9A0-FDB3AC99AB9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00000"/>
          <a:stretch/>
        </p:blipFill>
        <p:spPr>
          <a:xfrm>
            <a:off x="0" y="0"/>
            <a:ext cx="9144000" cy="5143500"/>
          </a:xfrm>
          <a:prstGeom prst="rect">
            <a:avLst/>
          </a:prstGeom>
          <a:solidFill>
            <a:schemeClr val="bg1"/>
          </a:solidFill>
        </p:spPr>
      </p:pic>
      <p:sp>
        <p:nvSpPr>
          <p:cNvPr id="10" name="Graphic 31">
            <a:extLst>
              <a:ext uri="{FF2B5EF4-FFF2-40B4-BE49-F238E27FC236}">
                <a16:creationId xmlns:a16="http://schemas.microsoft.com/office/drawing/2014/main" id="{774255B1-ABD6-4DEC-8067-2B176C87A5FB}"/>
              </a:ext>
              <a:ext uri="{C183D7F6-B498-43B3-948B-1728B52AA6E4}">
                <adec:decorative xmlns:adec="http://schemas.microsoft.com/office/drawing/2017/decorative" val="1"/>
              </a:ext>
            </a:extLst>
          </p:cNvPr>
          <p:cNvSpPr/>
          <p:nvPr userDrawn="1"/>
        </p:nvSpPr>
        <p:spPr>
          <a:xfrm>
            <a:off x="7822504" y="365125"/>
            <a:ext cx="951697" cy="650888"/>
          </a:xfrm>
          <a:custGeom>
            <a:avLst/>
            <a:gdLst>
              <a:gd name="connsiteX0" fmla="*/ 979 w 195276"/>
              <a:gd name="connsiteY0" fmla="*/ 133489 h 133554"/>
              <a:gd name="connsiteX1" fmla="*/ 120554 w 195276"/>
              <a:gd name="connsiteY1" fmla="*/ 59108 h 133554"/>
              <a:gd name="connsiteX2" fmla="*/ 182583 w 195276"/>
              <a:gd name="connsiteY2" fmla="*/ 59108 h 133554"/>
              <a:gd name="connsiteX3" fmla="*/ 186204 w 195276"/>
              <a:gd name="connsiteY3" fmla="*/ 62729 h 133554"/>
              <a:gd name="connsiteX4" fmla="*/ 186204 w 195276"/>
              <a:gd name="connsiteY4" fmla="*/ 62737 h 133554"/>
              <a:gd name="connsiteX5" fmla="*/ 184512 w 195276"/>
              <a:gd name="connsiteY5" fmla="*/ 65783 h 133554"/>
              <a:gd name="connsiteX6" fmla="*/ 125782 w 195276"/>
              <a:gd name="connsiteY6" fmla="*/ 100994 h 133554"/>
              <a:gd name="connsiteX7" fmla="*/ 120630 w 195276"/>
              <a:gd name="connsiteY7" fmla="*/ 111298 h 133554"/>
              <a:gd name="connsiteX8" fmla="*/ 120571 w 195276"/>
              <a:gd name="connsiteY8" fmla="*/ 133489 h 133554"/>
              <a:gd name="connsiteX9" fmla="*/ 195206 w 195276"/>
              <a:gd name="connsiteY9" fmla="*/ 133489 h 133554"/>
              <a:gd name="connsiteX10" fmla="*/ 195206 w 195276"/>
              <a:gd name="connsiteY10" fmla="*/ 4524 h 133554"/>
              <a:gd name="connsiteX11" fmla="*/ 190642 w 195276"/>
              <a:gd name="connsiteY11" fmla="*/ -66 h 133554"/>
              <a:gd name="connsiteX12" fmla="*/ 190434 w 195276"/>
              <a:gd name="connsiteY12" fmla="*/ -62 h 133554"/>
              <a:gd name="connsiteX13" fmla="*/ 119217 w 195276"/>
              <a:gd name="connsiteY13" fmla="*/ -62 h 133554"/>
              <a:gd name="connsiteX14" fmla="*/ -70 w 195276"/>
              <a:gd name="connsiteY14" fmla="*/ 73998 h 133554"/>
              <a:gd name="connsiteX15" fmla="*/ -70 w 195276"/>
              <a:gd name="connsiteY15" fmla="*/ 133489 h 13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76" h="133554">
                <a:moveTo>
                  <a:pt x="979" y="133489"/>
                </a:moveTo>
                <a:lnTo>
                  <a:pt x="120554" y="59108"/>
                </a:lnTo>
                <a:lnTo>
                  <a:pt x="182583" y="59108"/>
                </a:lnTo>
                <a:cubicBezTo>
                  <a:pt x="184583" y="59108"/>
                  <a:pt x="186204" y="60729"/>
                  <a:pt x="186204" y="62729"/>
                </a:cubicBezTo>
                <a:cubicBezTo>
                  <a:pt x="186204" y="62731"/>
                  <a:pt x="186204" y="62735"/>
                  <a:pt x="186204" y="62737"/>
                </a:cubicBezTo>
                <a:cubicBezTo>
                  <a:pt x="186305" y="64000"/>
                  <a:pt x="185638" y="65201"/>
                  <a:pt x="184512" y="65783"/>
                </a:cubicBezTo>
                <a:lnTo>
                  <a:pt x="125782" y="100994"/>
                </a:lnTo>
                <a:cubicBezTo>
                  <a:pt x="121967" y="103278"/>
                  <a:pt x="120630" y="107863"/>
                  <a:pt x="120630" y="111298"/>
                </a:cubicBezTo>
                <a:lnTo>
                  <a:pt x="120571" y="133489"/>
                </a:lnTo>
                <a:lnTo>
                  <a:pt x="195206" y="133489"/>
                </a:lnTo>
                <a:lnTo>
                  <a:pt x="195206" y="4524"/>
                </a:lnTo>
                <a:cubicBezTo>
                  <a:pt x="195213" y="1996"/>
                  <a:pt x="193170" y="-59"/>
                  <a:pt x="190642" y="-66"/>
                </a:cubicBezTo>
                <a:cubicBezTo>
                  <a:pt x="190572" y="-66"/>
                  <a:pt x="190504" y="-65"/>
                  <a:pt x="190434" y="-62"/>
                </a:cubicBezTo>
                <a:lnTo>
                  <a:pt x="119217" y="-62"/>
                </a:lnTo>
                <a:lnTo>
                  <a:pt x="-70" y="73998"/>
                </a:lnTo>
                <a:lnTo>
                  <a:pt x="-70" y="133489"/>
                </a:lnTo>
                <a:close/>
              </a:path>
            </a:pathLst>
          </a:custGeom>
          <a:solidFill>
            <a:srgbClr val="000000"/>
          </a:solidFill>
          <a:ln w="841" cap="flat">
            <a:noFill/>
            <a:prstDash val="solid"/>
            <a:miter/>
          </a:ln>
        </p:spPr>
        <p:txBody>
          <a:bodyPr rtlCol="0" anchor="ctr"/>
          <a:lstStyle/>
          <a:p>
            <a:pPr rtl="0"/>
            <a:endParaRPr lang="en-US" sz="1800"/>
          </a:p>
        </p:txBody>
      </p:sp>
      <p:sp>
        <p:nvSpPr>
          <p:cNvPr id="2" name="Title 1"/>
          <p:cNvSpPr>
            <a:spLocks noGrp="1"/>
          </p:cNvSpPr>
          <p:nvPr>
            <p:ph type="title"/>
          </p:nvPr>
        </p:nvSpPr>
        <p:spPr>
          <a:xfrm>
            <a:off x="3086100" y="1746504"/>
            <a:ext cx="5688100" cy="1108800"/>
          </a:xfrm>
        </p:spPr>
        <p:txBody>
          <a:bodyPr rtlCol="0" anchor="b"/>
          <a:lstStyle>
            <a:lvl1pPr>
              <a:lnSpc>
                <a:spcPct val="90000"/>
              </a:lnSpc>
              <a:defRPr sz="4000" b="1" i="0">
                <a:latin typeface="+mj-lt"/>
              </a:defRPr>
            </a:lvl1pPr>
          </a:lstStyle>
          <a:p>
            <a:pPr rtl="0"/>
            <a:r>
              <a:rPr lang="ja-jp"/>
              <a:t>Click to edit Master title style</a:t>
            </a:r>
          </a:p>
        </p:txBody>
      </p:sp>
      <p:sp>
        <p:nvSpPr>
          <p:cNvPr id="3" name="Text Placeholder 2"/>
          <p:cNvSpPr>
            <a:spLocks noGrp="1"/>
          </p:cNvSpPr>
          <p:nvPr>
            <p:ph type="body" idx="1"/>
          </p:nvPr>
        </p:nvSpPr>
        <p:spPr>
          <a:xfrm>
            <a:off x="3086100" y="2979152"/>
            <a:ext cx="5689600" cy="249299"/>
          </a:xfrm>
        </p:spPr>
        <p:txBody>
          <a:bodyPr wrap="square" rtlCol="0">
            <a:spAutoFit/>
          </a:bodyPr>
          <a:lstStyle>
            <a:lvl1pPr marL="0" indent="0">
              <a:lnSpc>
                <a:spcPct val="90000"/>
              </a:lnSpc>
              <a:buNone/>
              <a:defRPr sz="18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rtl="0"/>
            <a:r>
              <a:rPr lang="ja-jp"/>
              <a:t>Click to edit Master text styles</a:t>
            </a:r>
          </a:p>
        </p:txBody>
      </p:sp>
      <p:sp>
        <p:nvSpPr>
          <p:cNvPr id="7" name="Footer Placeholder 3">
            <a:extLst>
              <a:ext uri="{FF2B5EF4-FFF2-40B4-BE49-F238E27FC236}">
                <a16:creationId xmlns:a16="http://schemas.microsoft.com/office/drawing/2014/main" id="{411FEDFA-5B6E-4759-85ED-8D39F5D2A26E}"/>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Tree>
    <p:extLst>
      <p:ext uri="{BB962C8B-B14F-4D97-AF65-F5344CB8AC3E}">
        <p14:creationId xmlns:p14="http://schemas.microsoft.com/office/powerpoint/2010/main" val="31897249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alf Image Lef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9524391-095F-4CD4-BE48-73B0890652AF}"/>
              </a:ext>
            </a:extLst>
          </p:cNvPr>
          <p:cNvSpPr>
            <a:spLocks noGrp="1"/>
          </p:cNvSpPr>
          <p:nvPr>
            <p:ph type="title" hasCustomPrompt="1"/>
          </p:nvPr>
        </p:nvSpPr>
        <p:spPr>
          <a:xfrm>
            <a:off x="4703763" y="365760"/>
            <a:ext cx="4072636" cy="398571"/>
          </a:xfrm>
        </p:spPr>
        <p:txBody>
          <a:bodyPr rtlCol="0"/>
          <a:lstStyle>
            <a:lvl1pPr>
              <a:defRPr b="1" i="0">
                <a:latin typeface="Artifakt LegendOfc" panose="020B0504020101020102" pitchFamily="34" charset="77"/>
              </a:defRPr>
            </a:lvl1pPr>
          </a:lstStyle>
          <a:p>
            <a:pPr rtl="0"/>
            <a:r>
              <a:rPr lang="ja-jp"/>
              <a:t>Click to edit title</a:t>
            </a:r>
          </a:p>
        </p:txBody>
      </p:sp>
      <p:sp>
        <p:nvSpPr>
          <p:cNvPr id="10" name="Subtitle 2">
            <a:extLst>
              <a:ext uri="{FF2B5EF4-FFF2-40B4-BE49-F238E27FC236}">
                <a16:creationId xmlns:a16="http://schemas.microsoft.com/office/drawing/2014/main" id="{2894BEB0-D61D-4A64-9596-8FB93E85A09C}"/>
              </a:ext>
            </a:extLst>
          </p:cNvPr>
          <p:cNvSpPr>
            <a:spLocks noGrp="1"/>
          </p:cNvSpPr>
          <p:nvPr>
            <p:ph type="body" sz="quarter" idx="13" hasCustomPrompt="1"/>
          </p:nvPr>
        </p:nvSpPr>
        <p:spPr>
          <a:xfrm>
            <a:off x="4703763" y="779463"/>
            <a:ext cx="4072636" cy="246221"/>
          </a:xfrm>
        </p:spPr>
        <p:txBody>
          <a:bodyPr wrap="square" tIns="0" rtlCol="0">
            <a:spAutoFit/>
          </a:bodyPr>
          <a:lstStyle>
            <a:lvl1pPr marL="0" indent="0">
              <a:buNone/>
              <a:defRPr sz="1600" b="1"/>
            </a:lvl1pPr>
          </a:lstStyle>
          <a:p>
            <a:pPr lvl="0" rtl="0"/>
            <a:r>
              <a:rPr lang="ja-jp"/>
              <a:t>Subtitle if needed</a:t>
            </a:r>
          </a:p>
        </p:txBody>
      </p:sp>
      <p:sp>
        <p:nvSpPr>
          <p:cNvPr id="12" name="Content Placeholder 2">
            <a:extLst>
              <a:ext uri="{FF2B5EF4-FFF2-40B4-BE49-F238E27FC236}">
                <a16:creationId xmlns:a16="http://schemas.microsoft.com/office/drawing/2014/main" id="{D986A320-6B07-4EBA-AB8F-5A9D885F7A07}"/>
              </a:ext>
            </a:extLst>
          </p:cNvPr>
          <p:cNvSpPr>
            <a:spLocks noGrp="1"/>
          </p:cNvSpPr>
          <p:nvPr>
            <p:ph idx="1"/>
          </p:nvPr>
        </p:nvSpPr>
        <p:spPr>
          <a:xfrm>
            <a:off x="4703763" y="1188720"/>
            <a:ext cx="4072636" cy="358902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11" name="Footer Placeholder 4">
            <a:extLst>
              <a:ext uri="{FF2B5EF4-FFF2-40B4-BE49-F238E27FC236}">
                <a16:creationId xmlns:a16="http://schemas.microsoft.com/office/drawing/2014/main" id="{42B3408E-E337-42A4-A641-A6E7D47A5093}"/>
              </a:ext>
              <a:ext uri="{C183D7F6-B498-43B3-948B-1728B52AA6E4}">
                <adec:decorative xmlns:adec="http://schemas.microsoft.com/office/drawing/2017/decorative" val="1"/>
              </a:ext>
            </a:extLst>
          </p:cNvPr>
          <p:cNvSpPr>
            <a:spLocks noGrp="1"/>
          </p:cNvSpPr>
          <p:nvPr>
            <p:ph type="ftr" sz="quarter" idx="14"/>
          </p:nvPr>
        </p:nvSpPr>
        <p:spPr>
          <a:xfrm>
            <a:off x="6343650" y="4857750"/>
            <a:ext cx="2614613" cy="152400"/>
          </a:xfrm>
        </p:spPr>
        <p:txBody>
          <a:bodyPr rtlCol="0"/>
          <a:lstStyle/>
          <a:p>
            <a:pPr rtl="0"/>
            <a:endParaRPr lang="en-US"/>
          </a:p>
        </p:txBody>
      </p:sp>
      <p:sp>
        <p:nvSpPr>
          <p:cNvPr id="8" name="Picture Placeholder 3">
            <a:extLst>
              <a:ext uri="{FF2B5EF4-FFF2-40B4-BE49-F238E27FC236}">
                <a16:creationId xmlns:a16="http://schemas.microsoft.com/office/drawing/2014/main" id="{C0214854-A06E-40D3-B4BA-EB33E4C2924C}"/>
              </a:ext>
              <a:ext uri="{C183D7F6-B498-43B3-948B-1728B52AA6E4}">
                <adec:decorative xmlns:adec="http://schemas.microsoft.com/office/drawing/2017/decorative" val="1"/>
              </a:ext>
            </a:extLst>
          </p:cNvPr>
          <p:cNvSpPr>
            <a:spLocks noGrp="1"/>
          </p:cNvSpPr>
          <p:nvPr>
            <p:ph type="pic" sz="quarter" idx="15"/>
          </p:nvPr>
        </p:nvSpPr>
        <p:spPr>
          <a:xfrm>
            <a:off x="0" y="0"/>
            <a:ext cx="4438650" cy="5143500"/>
          </a:xfrm>
          <a:solidFill>
            <a:schemeClr val="bg2"/>
          </a:solidFill>
        </p:spPr>
        <p:txBody>
          <a:bodyPr rtlCol="0" anchor="ctr"/>
          <a:lstStyle>
            <a:lvl1pPr marL="0" indent="0" algn="ctr">
              <a:buNone/>
              <a:defRPr/>
            </a:lvl1pPr>
          </a:lstStyle>
          <a:p>
            <a:pPr rtl="0"/>
            <a:r>
              <a:rPr lang="ja-jp"/>
              <a:t>Click icon to add picture</a:t>
            </a:r>
          </a:p>
        </p:txBody>
      </p:sp>
      <p:sp>
        <p:nvSpPr>
          <p:cNvPr id="7" name="Source Placeholder 4">
            <a:extLst>
              <a:ext uri="{FF2B5EF4-FFF2-40B4-BE49-F238E27FC236}">
                <a16:creationId xmlns:a16="http://schemas.microsoft.com/office/drawing/2014/main" id="{803CCB9C-C9A3-4C9E-920F-07EC1B812B9B}"/>
              </a:ext>
              <a:ext uri="{C183D7F6-B498-43B3-948B-1728B52AA6E4}">
                <adec:decorative xmlns:adec="http://schemas.microsoft.com/office/drawing/2017/decorative" val="1"/>
              </a:ext>
            </a:extLst>
          </p:cNvPr>
          <p:cNvSpPr>
            <a:spLocks noGrp="1"/>
          </p:cNvSpPr>
          <p:nvPr>
            <p:ph type="body" sz="quarter" idx="12" hasCustomPrompt="1"/>
          </p:nvPr>
        </p:nvSpPr>
        <p:spPr>
          <a:xfrm>
            <a:off x="183357" y="4917817"/>
            <a:ext cx="4071144" cy="92333"/>
          </a:xfrm>
        </p:spPr>
        <p:txBody>
          <a:bodyPr wrap="square" lIns="0" tIns="0" rIns="0" bIns="0" rtlCol="0" anchor="b">
            <a:spAutoFit/>
          </a:bodyPr>
          <a:lstStyle>
            <a:lvl1pPr marL="0" indent="0">
              <a:buNone/>
              <a:defRPr sz="600">
                <a:solidFill>
                  <a:schemeClr val="bg1"/>
                </a:solidFill>
              </a:defRPr>
            </a:lvl1pPr>
            <a:lvl5pPr>
              <a:defRPr/>
            </a:lvl5pPr>
          </a:lstStyle>
          <a:p>
            <a:pPr lvl="0" rtl="0"/>
            <a:r>
              <a:rPr lang="ja-jp"/>
              <a:t>Image credit </a:t>
            </a:r>
          </a:p>
        </p:txBody>
      </p:sp>
    </p:spTree>
    <p:extLst>
      <p:ext uri="{BB962C8B-B14F-4D97-AF65-F5344CB8AC3E}">
        <p14:creationId xmlns:p14="http://schemas.microsoft.com/office/powerpoint/2010/main" val="14132427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W Half">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14E864-FC08-4CE9-9CF7-93596052A70B}"/>
              </a:ext>
              <a:ext uri="{C183D7F6-B498-43B3-948B-1728B52AA6E4}">
                <adec:decorative xmlns:adec="http://schemas.microsoft.com/office/drawing/2017/decorative" val="1"/>
              </a:ext>
            </a:extLst>
          </p:cNvPr>
          <p:cNvSpPr/>
          <p:nvPr userDrawn="1"/>
        </p:nvSpPr>
        <p:spPr>
          <a:xfrm>
            <a:off x="4572000" y="0"/>
            <a:ext cx="4572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a:p>
        </p:txBody>
      </p:sp>
      <p:sp>
        <p:nvSpPr>
          <p:cNvPr id="2" name="Title 1"/>
          <p:cNvSpPr>
            <a:spLocks noGrp="1"/>
          </p:cNvSpPr>
          <p:nvPr>
            <p:ph type="title"/>
          </p:nvPr>
        </p:nvSpPr>
        <p:spPr>
          <a:xfrm>
            <a:off x="368490" y="365761"/>
            <a:ext cx="3835210" cy="313163"/>
          </a:xfrm>
        </p:spPr>
        <p:txBody>
          <a:bodyPr rtlCol="0"/>
          <a:lstStyle>
            <a:lvl1pPr>
              <a:defRPr sz="2200" b="1" i="0">
                <a:latin typeface="+mj-lt"/>
              </a:defRPr>
            </a:lvl1pPr>
          </a:lstStyle>
          <a:p>
            <a:pPr rtl="0"/>
            <a:r>
              <a:rPr lang="ja-jp"/>
              <a:t>Click to edit Master title style</a:t>
            </a:r>
          </a:p>
        </p:txBody>
      </p:sp>
      <p:sp>
        <p:nvSpPr>
          <p:cNvPr id="5" name="Content Placeholder 2">
            <a:extLst>
              <a:ext uri="{FF2B5EF4-FFF2-40B4-BE49-F238E27FC236}">
                <a16:creationId xmlns:a16="http://schemas.microsoft.com/office/drawing/2014/main" id="{51F35BFC-45DA-41CB-B411-40026E11E6F4}"/>
              </a:ext>
            </a:extLst>
          </p:cNvPr>
          <p:cNvSpPr>
            <a:spLocks noGrp="1"/>
          </p:cNvSpPr>
          <p:nvPr>
            <p:ph idx="1"/>
          </p:nvPr>
        </p:nvSpPr>
        <p:spPr>
          <a:xfrm>
            <a:off x="368490" y="1188720"/>
            <a:ext cx="3835210" cy="358902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11" name="Text Placeholder 10">
            <a:extLst>
              <a:ext uri="{FF2B5EF4-FFF2-40B4-BE49-F238E27FC236}">
                <a16:creationId xmlns:a16="http://schemas.microsoft.com/office/drawing/2014/main" id="{3AB4C02E-8D38-49A2-8468-4C52ACE25582}"/>
              </a:ext>
            </a:extLst>
          </p:cNvPr>
          <p:cNvSpPr>
            <a:spLocks noGrp="1"/>
          </p:cNvSpPr>
          <p:nvPr>
            <p:ph type="body" sz="quarter" idx="12" hasCustomPrompt="1"/>
          </p:nvPr>
        </p:nvSpPr>
        <p:spPr>
          <a:xfrm>
            <a:off x="4940301" y="365761"/>
            <a:ext cx="3835400" cy="313163"/>
          </a:xfrm>
        </p:spPr>
        <p:txBody>
          <a:bodyPr vert="horz" wrap="square" lIns="0" tIns="0" rIns="0" bIns="0" rtlCol="0" anchor="t" anchorCtr="0">
            <a:spAutoFit/>
          </a:bodyPr>
          <a:lstStyle>
            <a:lvl1pPr marL="0" indent="0">
              <a:buNone/>
              <a:defRPr lang="en-US" sz="2200" b="1" i="0" dirty="0" smtClean="0">
                <a:solidFill>
                  <a:schemeClr val="bg1"/>
                </a:solidFill>
                <a:latin typeface="+mj-lt"/>
                <a:ea typeface="+mj-ea"/>
                <a:cs typeface="+mj-cs"/>
              </a:defRPr>
            </a:lvl1pPr>
            <a:lvl2pPr>
              <a:defRPr lang="en-US" sz="1800" dirty="0" smtClean="0"/>
            </a:lvl2pPr>
            <a:lvl3pPr>
              <a:defRPr lang="en-US" sz="1800" dirty="0" smtClean="0"/>
            </a:lvl3pPr>
            <a:lvl4pPr>
              <a:defRPr lang="en-US" sz="1800" dirty="0" smtClean="0"/>
            </a:lvl4pPr>
            <a:lvl5pPr>
              <a:defRPr lang="en-US" sz="1800" dirty="0"/>
            </a:lvl5pPr>
          </a:lstStyle>
          <a:p>
            <a:pPr marL="114297" lvl="0" indent="-342892" rtl="0">
              <a:lnSpc>
                <a:spcPct val="90000"/>
              </a:lnSpc>
              <a:spcBef>
                <a:spcPct val="0"/>
              </a:spcBef>
            </a:pPr>
            <a:r>
              <a:rPr lang="ja-jp"/>
              <a:t>Click to add title</a:t>
            </a:r>
          </a:p>
        </p:txBody>
      </p:sp>
      <p:sp>
        <p:nvSpPr>
          <p:cNvPr id="7" name="Content Placeholder 2">
            <a:extLst>
              <a:ext uri="{FF2B5EF4-FFF2-40B4-BE49-F238E27FC236}">
                <a16:creationId xmlns:a16="http://schemas.microsoft.com/office/drawing/2014/main" id="{B02560BD-FF7E-43D5-95BA-1D2D492F2E93}"/>
              </a:ext>
            </a:extLst>
          </p:cNvPr>
          <p:cNvSpPr>
            <a:spLocks noGrp="1"/>
          </p:cNvSpPr>
          <p:nvPr>
            <p:ph idx="11"/>
          </p:nvPr>
        </p:nvSpPr>
        <p:spPr>
          <a:xfrm>
            <a:off x="4940302" y="1188720"/>
            <a:ext cx="3835398" cy="3589020"/>
          </a:xfrm>
        </p:spPr>
        <p:txBody>
          <a:bodyPr rtlCol="0"/>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a:xfrm>
            <a:off x="4703764" y="4857750"/>
            <a:ext cx="4254500" cy="152400"/>
          </a:xfrm>
        </p:spPr>
        <p:txBody>
          <a:bodyPr rtlCol="0"/>
          <a:lstStyle/>
          <a:p>
            <a:pPr rtl="0"/>
            <a:endParaRPr lang="en-US"/>
          </a:p>
        </p:txBody>
      </p:sp>
    </p:spTree>
    <p:extLst>
      <p:ext uri="{BB962C8B-B14F-4D97-AF65-F5344CB8AC3E}">
        <p14:creationId xmlns:p14="http://schemas.microsoft.com/office/powerpoint/2010/main" val="35155211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W Half">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14E864-FC08-4CE9-9CF7-93596052A70B}"/>
              </a:ext>
              <a:ext uri="{C183D7F6-B498-43B3-948B-1728B52AA6E4}">
                <adec:decorative xmlns:adec="http://schemas.microsoft.com/office/drawing/2017/decorative" val="1"/>
              </a:ext>
            </a:extLst>
          </p:cNvPr>
          <p:cNvSpPr/>
          <p:nvPr userDrawn="1"/>
        </p:nvSpPr>
        <p:spPr>
          <a:xfrm>
            <a:off x="4572000" y="0"/>
            <a:ext cx="4572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a:p>
        </p:txBody>
      </p:sp>
      <p:sp>
        <p:nvSpPr>
          <p:cNvPr id="2" name="Title 1"/>
          <p:cNvSpPr>
            <a:spLocks noGrp="1"/>
          </p:cNvSpPr>
          <p:nvPr>
            <p:ph type="title"/>
          </p:nvPr>
        </p:nvSpPr>
        <p:spPr>
          <a:xfrm>
            <a:off x="368490" y="365760"/>
            <a:ext cx="3835210" cy="313163"/>
          </a:xfrm>
        </p:spPr>
        <p:txBody>
          <a:bodyPr rtlCol="0"/>
          <a:lstStyle>
            <a:lvl1pPr>
              <a:defRPr sz="2200" b="1" i="0">
                <a:latin typeface="+mj-lt"/>
              </a:defRPr>
            </a:lvl1pPr>
          </a:lstStyle>
          <a:p>
            <a:pPr rtl="0"/>
            <a:r>
              <a:rPr lang="ja-jp"/>
              <a:t>Click to edit Master title style</a:t>
            </a:r>
          </a:p>
        </p:txBody>
      </p:sp>
      <p:sp>
        <p:nvSpPr>
          <p:cNvPr id="5" name="Content Placeholder 2">
            <a:extLst>
              <a:ext uri="{FF2B5EF4-FFF2-40B4-BE49-F238E27FC236}">
                <a16:creationId xmlns:a16="http://schemas.microsoft.com/office/drawing/2014/main" id="{51F35BFC-45DA-41CB-B411-40026E11E6F4}"/>
              </a:ext>
            </a:extLst>
          </p:cNvPr>
          <p:cNvSpPr>
            <a:spLocks noGrp="1"/>
          </p:cNvSpPr>
          <p:nvPr>
            <p:ph idx="1"/>
          </p:nvPr>
        </p:nvSpPr>
        <p:spPr>
          <a:xfrm>
            <a:off x="368490" y="1188720"/>
            <a:ext cx="3835210" cy="358902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11" name="Text Placeholder 10">
            <a:extLst>
              <a:ext uri="{FF2B5EF4-FFF2-40B4-BE49-F238E27FC236}">
                <a16:creationId xmlns:a16="http://schemas.microsoft.com/office/drawing/2014/main" id="{3AB4C02E-8D38-49A2-8468-4C52ACE25582}"/>
              </a:ext>
            </a:extLst>
          </p:cNvPr>
          <p:cNvSpPr>
            <a:spLocks noGrp="1"/>
          </p:cNvSpPr>
          <p:nvPr>
            <p:ph type="body" sz="quarter" idx="12" hasCustomPrompt="1"/>
          </p:nvPr>
        </p:nvSpPr>
        <p:spPr>
          <a:xfrm>
            <a:off x="4940300" y="365760"/>
            <a:ext cx="3835400" cy="313163"/>
          </a:xfrm>
        </p:spPr>
        <p:txBody>
          <a:bodyPr vert="horz" wrap="square" lIns="0" tIns="0" rIns="0" bIns="0" rtlCol="0" anchor="t" anchorCtr="0">
            <a:spAutoFit/>
          </a:bodyPr>
          <a:lstStyle>
            <a:lvl1pPr marL="0" indent="0">
              <a:buNone/>
              <a:defRPr lang="en-US" sz="2200" b="1" i="0" dirty="0" smtClean="0">
                <a:solidFill>
                  <a:schemeClr val="bg1"/>
                </a:solidFill>
                <a:latin typeface="+mj-lt"/>
                <a:ea typeface="+mj-ea"/>
                <a:cs typeface="+mj-cs"/>
              </a:defRPr>
            </a:lvl1pPr>
            <a:lvl2pPr>
              <a:defRPr lang="en-US" sz="1800" dirty="0" smtClean="0"/>
            </a:lvl2pPr>
            <a:lvl3pPr>
              <a:defRPr lang="en-US" sz="1800" dirty="0" smtClean="0"/>
            </a:lvl3pPr>
            <a:lvl4pPr>
              <a:defRPr lang="en-US" sz="1800" dirty="0" smtClean="0"/>
            </a:lvl4pPr>
            <a:lvl5pPr>
              <a:defRPr lang="en-US" sz="1800" dirty="0"/>
            </a:lvl5pPr>
          </a:lstStyle>
          <a:p>
            <a:pPr marL="114300" lvl="0" indent="-342900" rtl="0">
              <a:lnSpc>
                <a:spcPct val="90000"/>
              </a:lnSpc>
              <a:spcBef>
                <a:spcPct val="0"/>
              </a:spcBef>
            </a:pPr>
            <a:r>
              <a:rPr lang="ja-jp"/>
              <a:t>Click to add title</a:t>
            </a:r>
          </a:p>
        </p:txBody>
      </p:sp>
      <p:sp>
        <p:nvSpPr>
          <p:cNvPr id="7" name="Content Placeholder 2">
            <a:extLst>
              <a:ext uri="{FF2B5EF4-FFF2-40B4-BE49-F238E27FC236}">
                <a16:creationId xmlns:a16="http://schemas.microsoft.com/office/drawing/2014/main" id="{B02560BD-FF7E-43D5-95BA-1D2D492F2E93}"/>
              </a:ext>
            </a:extLst>
          </p:cNvPr>
          <p:cNvSpPr>
            <a:spLocks noGrp="1"/>
          </p:cNvSpPr>
          <p:nvPr>
            <p:ph idx="11"/>
          </p:nvPr>
        </p:nvSpPr>
        <p:spPr>
          <a:xfrm>
            <a:off x="4940302" y="1188720"/>
            <a:ext cx="3835398" cy="3589020"/>
          </a:xfrm>
        </p:spPr>
        <p:txBody>
          <a:bodyPr rtlCol="0"/>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a:xfrm>
            <a:off x="4703763" y="4857750"/>
            <a:ext cx="4254500" cy="152400"/>
          </a:xfrm>
        </p:spPr>
        <p:txBody>
          <a:bodyPr rtlCol="0"/>
          <a:lstStyle/>
          <a:p>
            <a:pPr rtl="0"/>
            <a:endParaRPr lang="en-US"/>
          </a:p>
        </p:txBody>
      </p:sp>
    </p:spTree>
    <p:extLst>
      <p:ext uri="{BB962C8B-B14F-4D97-AF65-F5344CB8AC3E}">
        <p14:creationId xmlns:p14="http://schemas.microsoft.com/office/powerpoint/2010/main" val="35155211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
        <p:nvSpPr>
          <p:cNvPr id="3" name="Title 2">
            <a:extLst>
              <a:ext uri="{FF2B5EF4-FFF2-40B4-BE49-F238E27FC236}">
                <a16:creationId xmlns:a16="http://schemas.microsoft.com/office/drawing/2014/main" id="{75E2212D-572D-48C4-8896-AB4425DE904E}"/>
              </a:ext>
            </a:extLst>
          </p:cNvPr>
          <p:cNvSpPr>
            <a:spLocks noGrp="1"/>
          </p:cNvSpPr>
          <p:nvPr>
            <p:ph type="title"/>
          </p:nvPr>
        </p:nvSpPr>
        <p:spPr/>
        <p:txBody>
          <a:bodyPr rtlCol="0"/>
          <a:lstStyle/>
          <a:p>
            <a:pPr rtl="0"/>
            <a:r>
              <a:rPr lang="ja-jp"/>
              <a:t>Click to edit Master title style</a:t>
            </a:r>
          </a:p>
        </p:txBody>
      </p:sp>
    </p:spTree>
    <p:extLst>
      <p:ext uri="{BB962C8B-B14F-4D97-AF65-F5344CB8AC3E}">
        <p14:creationId xmlns:p14="http://schemas.microsoft.com/office/powerpoint/2010/main" val="9744106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with Subtitle">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50E09302-A0C4-445D-BF16-53CD11E35311}"/>
              </a:ext>
            </a:extLst>
          </p:cNvPr>
          <p:cNvSpPr>
            <a:spLocks noGrp="1"/>
          </p:cNvSpPr>
          <p:nvPr>
            <p:ph type="body" sz="quarter" idx="13" hasCustomPrompt="1"/>
          </p:nvPr>
        </p:nvSpPr>
        <p:spPr>
          <a:xfrm>
            <a:off x="368490" y="779463"/>
            <a:ext cx="8407020" cy="246221"/>
          </a:xfrm>
        </p:spPr>
        <p:txBody>
          <a:bodyPr wrap="square" tIns="0" rtlCol="0">
            <a:spAutoFit/>
          </a:bodyPr>
          <a:lstStyle>
            <a:lvl1pPr marL="0" indent="0">
              <a:buNone/>
              <a:defRPr sz="1600" b="1"/>
            </a:lvl1pPr>
          </a:lstStyle>
          <a:p>
            <a:pPr lvl="0" rtl="0"/>
            <a:r>
              <a:rPr lang="ja-jp"/>
              <a:t>Subtitle if needed</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
        <p:nvSpPr>
          <p:cNvPr id="3" name="Title 2">
            <a:extLst>
              <a:ext uri="{FF2B5EF4-FFF2-40B4-BE49-F238E27FC236}">
                <a16:creationId xmlns:a16="http://schemas.microsoft.com/office/drawing/2014/main" id="{FBC88C4B-31DE-44A5-9F69-535D0E21C144}"/>
              </a:ext>
            </a:extLst>
          </p:cNvPr>
          <p:cNvSpPr>
            <a:spLocks noGrp="1"/>
          </p:cNvSpPr>
          <p:nvPr>
            <p:ph type="title"/>
          </p:nvPr>
        </p:nvSpPr>
        <p:spPr/>
        <p:txBody>
          <a:bodyPr rtlCol="0"/>
          <a:lstStyle/>
          <a:p>
            <a:pPr rtl="0"/>
            <a:r>
              <a:rPr lang="ja-jp"/>
              <a:t>Click to edit Master title style</a:t>
            </a:r>
          </a:p>
        </p:txBody>
      </p:sp>
    </p:spTree>
    <p:extLst>
      <p:ext uri="{BB962C8B-B14F-4D97-AF65-F5344CB8AC3E}">
        <p14:creationId xmlns:p14="http://schemas.microsoft.com/office/powerpoint/2010/main" val="20625344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eywo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29D21-9EC6-4E91-B725-D201834437F1}"/>
              </a:ext>
            </a:extLst>
          </p:cNvPr>
          <p:cNvSpPr>
            <a:spLocks noGrp="1"/>
          </p:cNvSpPr>
          <p:nvPr>
            <p:ph type="title" hasCustomPrompt="1"/>
          </p:nvPr>
        </p:nvSpPr>
        <p:spPr>
          <a:xfrm>
            <a:off x="366713" y="857503"/>
            <a:ext cx="8410574" cy="3432395"/>
          </a:xfrm>
        </p:spPr>
        <p:txBody>
          <a:bodyPr rtlCol="0" anchor="ctr">
            <a:normAutofit/>
          </a:bodyPr>
          <a:lstStyle>
            <a:lvl1pPr algn="ctr">
              <a:defRPr sz="6600" b="1" i="0">
                <a:latin typeface="+mj-lt"/>
              </a:defRPr>
            </a:lvl1pPr>
          </a:lstStyle>
          <a:p>
            <a:pPr rtl="0"/>
            <a:r>
              <a:rPr lang="ja-jp"/>
              <a:t>Keyword slide</a:t>
            </a:r>
          </a:p>
        </p:txBody>
      </p:sp>
      <p:sp>
        <p:nvSpPr>
          <p:cNvPr id="3" name="Footer Placeholder 2">
            <a:extLst>
              <a:ext uri="{FF2B5EF4-FFF2-40B4-BE49-F238E27FC236}">
                <a16:creationId xmlns:a16="http://schemas.microsoft.com/office/drawing/2014/main" id="{110A85E0-C1EB-4136-9620-760F1EBE9B39}"/>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Tree>
    <p:extLst>
      <p:ext uri="{BB962C8B-B14F-4D97-AF65-F5344CB8AC3E}">
        <p14:creationId xmlns:p14="http://schemas.microsoft.com/office/powerpoint/2010/main" val="10578496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eyword Slide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29D21-9EC6-4E91-B725-D201834437F1}"/>
              </a:ext>
            </a:extLst>
          </p:cNvPr>
          <p:cNvSpPr>
            <a:spLocks noGrp="1"/>
          </p:cNvSpPr>
          <p:nvPr>
            <p:ph type="title" hasCustomPrompt="1"/>
          </p:nvPr>
        </p:nvSpPr>
        <p:spPr>
          <a:xfrm>
            <a:off x="366713" y="857503"/>
            <a:ext cx="8410574" cy="3432395"/>
          </a:xfrm>
        </p:spPr>
        <p:txBody>
          <a:bodyPr rtlCol="0" anchor="ctr">
            <a:normAutofit/>
          </a:bodyPr>
          <a:lstStyle>
            <a:lvl1pPr algn="ctr">
              <a:defRPr sz="6600" b="1" i="0">
                <a:solidFill>
                  <a:schemeClr val="bg1"/>
                </a:solidFill>
                <a:latin typeface="+mj-lt"/>
              </a:defRPr>
            </a:lvl1pPr>
          </a:lstStyle>
          <a:p>
            <a:pPr rtl="0"/>
            <a:r>
              <a:rPr lang="ja-jp"/>
              <a:t>Keyword slide</a:t>
            </a:r>
          </a:p>
        </p:txBody>
      </p:sp>
      <p:sp>
        <p:nvSpPr>
          <p:cNvPr id="3" name="Footer Placeholder 2">
            <a:extLst>
              <a:ext uri="{FF2B5EF4-FFF2-40B4-BE49-F238E27FC236}">
                <a16:creationId xmlns:a16="http://schemas.microsoft.com/office/drawing/2014/main" id="{110A85E0-C1EB-4136-9620-760F1EBE9B39}"/>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Tree>
    <p:extLst>
      <p:ext uri="{BB962C8B-B14F-4D97-AF65-F5344CB8AC3E}">
        <p14:creationId xmlns:p14="http://schemas.microsoft.com/office/powerpoint/2010/main" val="13231839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Keyword Slide">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60E83C5A-875F-4159-917A-339BF5530BAB}"/>
              </a:ext>
              <a:ext uri="{C183D7F6-B498-43B3-948B-1728B52AA6E4}">
                <adec:decorative xmlns:adec="http://schemas.microsoft.com/office/drawing/2017/decorative" val="1"/>
              </a:ext>
            </a:extLst>
          </p:cNvPr>
          <p:cNvSpPr>
            <a:spLocks noGrp="1"/>
          </p:cNvSpPr>
          <p:nvPr>
            <p:ph type="pic" sz="quarter" idx="11"/>
          </p:nvPr>
        </p:nvSpPr>
        <p:spPr>
          <a:xfrm>
            <a:off x="0" y="0"/>
            <a:ext cx="9144000" cy="5143500"/>
          </a:xfrm>
          <a:solidFill>
            <a:schemeClr val="bg1">
              <a:lumMod val="85000"/>
            </a:schemeClr>
          </a:solidFill>
        </p:spPr>
        <p:txBody>
          <a:bodyPr rtlCol="0"/>
          <a:lstStyle/>
          <a:p>
            <a:pPr rtl="0"/>
            <a:r>
              <a:rPr lang="ja-jp"/>
              <a:t>Click icon to add picture</a:t>
            </a:r>
          </a:p>
        </p:txBody>
      </p:sp>
      <p:sp>
        <p:nvSpPr>
          <p:cNvPr id="6" name="Source Placeholder 4">
            <a:extLst>
              <a:ext uri="{FF2B5EF4-FFF2-40B4-BE49-F238E27FC236}">
                <a16:creationId xmlns:a16="http://schemas.microsoft.com/office/drawing/2014/main" id="{0DDDDE4F-B6C4-4C26-8174-4A2FA73F6525}"/>
              </a:ext>
              <a:ext uri="{C183D7F6-B498-43B3-948B-1728B52AA6E4}">
                <adec:decorative xmlns:adec="http://schemas.microsoft.com/office/drawing/2017/decorative" val="1"/>
              </a:ext>
            </a:extLst>
          </p:cNvPr>
          <p:cNvSpPr>
            <a:spLocks noGrp="1"/>
          </p:cNvSpPr>
          <p:nvPr>
            <p:ph type="body" sz="quarter" idx="14" hasCustomPrompt="1"/>
          </p:nvPr>
        </p:nvSpPr>
        <p:spPr>
          <a:xfrm>
            <a:off x="186591" y="4917818"/>
            <a:ext cx="4385410" cy="92333"/>
          </a:xfrm>
        </p:spPr>
        <p:txBody>
          <a:bodyPr wrap="square" lIns="0" tIns="0" rIns="0" bIns="0" rtlCol="0" anchor="b">
            <a:spAutoFit/>
          </a:bodyPr>
          <a:lstStyle>
            <a:lvl1pPr marL="0" indent="0" algn="l">
              <a:buNone/>
              <a:defRPr sz="600">
                <a:solidFill>
                  <a:schemeClr val="bg1">
                    <a:lumMod val="50000"/>
                  </a:schemeClr>
                </a:solidFill>
              </a:defRPr>
            </a:lvl1pPr>
            <a:lvl5pPr>
              <a:defRPr/>
            </a:lvl5pPr>
          </a:lstStyle>
          <a:p>
            <a:pPr lvl="0" rtl="0"/>
            <a:r>
              <a:rPr lang="ja-jp"/>
              <a:t>Image credit </a:t>
            </a:r>
          </a:p>
        </p:txBody>
      </p:sp>
      <p:sp>
        <p:nvSpPr>
          <p:cNvPr id="5" name="Rectangle 4">
            <a:extLst>
              <a:ext uri="{FF2B5EF4-FFF2-40B4-BE49-F238E27FC236}">
                <a16:creationId xmlns:a16="http://schemas.microsoft.com/office/drawing/2014/main" id="{666CFDC1-F1AA-4A2E-BE26-5875041CD7E8}"/>
              </a:ex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800"/>
          </a:p>
        </p:txBody>
      </p:sp>
      <p:sp>
        <p:nvSpPr>
          <p:cNvPr id="2" name="Title 1">
            <a:extLst>
              <a:ext uri="{FF2B5EF4-FFF2-40B4-BE49-F238E27FC236}">
                <a16:creationId xmlns:a16="http://schemas.microsoft.com/office/drawing/2014/main" id="{74029D21-9EC6-4E91-B725-D201834437F1}"/>
              </a:ext>
            </a:extLst>
          </p:cNvPr>
          <p:cNvSpPr>
            <a:spLocks noGrp="1"/>
          </p:cNvSpPr>
          <p:nvPr>
            <p:ph type="title" hasCustomPrompt="1"/>
          </p:nvPr>
        </p:nvSpPr>
        <p:spPr>
          <a:xfrm>
            <a:off x="366714" y="857504"/>
            <a:ext cx="8410574" cy="3432395"/>
          </a:xfrm>
        </p:spPr>
        <p:txBody>
          <a:bodyPr rtlCol="0" anchor="ctr">
            <a:normAutofit/>
          </a:bodyPr>
          <a:lstStyle>
            <a:lvl1pPr algn="ctr">
              <a:defRPr sz="6600" b="1" i="0">
                <a:latin typeface="+mj-lt"/>
              </a:defRPr>
            </a:lvl1pPr>
          </a:lstStyle>
          <a:p>
            <a:pPr rtl="0"/>
            <a:r>
              <a:rPr lang="ja-jp"/>
              <a:t>Image keyword slide</a:t>
            </a:r>
          </a:p>
        </p:txBody>
      </p:sp>
      <p:sp>
        <p:nvSpPr>
          <p:cNvPr id="3" name="Footer Placeholder 2">
            <a:extLst>
              <a:ext uri="{FF2B5EF4-FFF2-40B4-BE49-F238E27FC236}">
                <a16:creationId xmlns:a16="http://schemas.microsoft.com/office/drawing/2014/main" id="{110A85E0-C1EB-4136-9620-760F1EBE9B39}"/>
              </a:ext>
              <a:ext uri="{C183D7F6-B498-43B3-948B-1728B52AA6E4}">
                <adec:decorative xmlns:adec="http://schemas.microsoft.com/office/drawing/2017/decorative" val="1"/>
              </a:ext>
            </a:extLst>
          </p:cNvPr>
          <p:cNvSpPr>
            <a:spLocks noGrp="1"/>
          </p:cNvSpPr>
          <p:nvPr>
            <p:ph type="ftr" sz="quarter" idx="10"/>
          </p:nvPr>
        </p:nvSpPr>
        <p:spPr/>
        <p:txBody>
          <a:bodyPr rtlCol="0"/>
          <a:lstStyle>
            <a:lvl1pPr>
              <a:defRPr>
                <a:solidFill>
                  <a:schemeClr val="bg1">
                    <a:lumMod val="50000"/>
                  </a:schemeClr>
                </a:solidFill>
              </a:defRPr>
            </a:lvl1pPr>
          </a:lstStyle>
          <a:p>
            <a:pPr rtl="0"/>
            <a:endParaRPr lang="en-US"/>
          </a:p>
        </p:txBody>
      </p:sp>
    </p:spTree>
    <p:extLst>
      <p:ext uri="{BB962C8B-B14F-4D97-AF65-F5344CB8AC3E}">
        <p14:creationId xmlns:p14="http://schemas.microsoft.com/office/powerpoint/2010/main" val="10139293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Keyword Slide">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60E83C5A-875F-4159-917A-339BF5530BAB}"/>
              </a:ext>
              <a:ext uri="{C183D7F6-B498-43B3-948B-1728B52AA6E4}">
                <adec:decorative xmlns:adec="http://schemas.microsoft.com/office/drawing/2017/decorative" val="1"/>
              </a:ext>
            </a:extLst>
          </p:cNvPr>
          <p:cNvSpPr>
            <a:spLocks noGrp="1"/>
          </p:cNvSpPr>
          <p:nvPr>
            <p:ph type="pic" sz="quarter" idx="11"/>
          </p:nvPr>
        </p:nvSpPr>
        <p:spPr>
          <a:xfrm>
            <a:off x="0" y="0"/>
            <a:ext cx="9144000" cy="5143500"/>
          </a:xfrm>
          <a:solidFill>
            <a:schemeClr val="bg1">
              <a:lumMod val="85000"/>
            </a:schemeClr>
          </a:solidFill>
        </p:spPr>
        <p:txBody>
          <a:bodyPr rtlCol="0"/>
          <a:lstStyle/>
          <a:p>
            <a:pPr rtl="0"/>
            <a:r>
              <a:rPr lang="ja-jp"/>
              <a:t>Click icon to add picture</a:t>
            </a:r>
          </a:p>
        </p:txBody>
      </p:sp>
      <p:sp>
        <p:nvSpPr>
          <p:cNvPr id="6" name="Source Placeholder 4">
            <a:extLst>
              <a:ext uri="{FF2B5EF4-FFF2-40B4-BE49-F238E27FC236}">
                <a16:creationId xmlns:a16="http://schemas.microsoft.com/office/drawing/2014/main" id="{0DDDDE4F-B6C4-4C26-8174-4A2FA73F6525}"/>
              </a:ext>
              <a:ext uri="{C183D7F6-B498-43B3-948B-1728B52AA6E4}">
                <adec:decorative xmlns:adec="http://schemas.microsoft.com/office/drawing/2017/decorative" val="1"/>
              </a:ext>
            </a:extLst>
          </p:cNvPr>
          <p:cNvSpPr>
            <a:spLocks noGrp="1"/>
          </p:cNvSpPr>
          <p:nvPr>
            <p:ph type="body" sz="quarter" idx="14" hasCustomPrompt="1"/>
          </p:nvPr>
        </p:nvSpPr>
        <p:spPr>
          <a:xfrm>
            <a:off x="186590" y="4917817"/>
            <a:ext cx="4385410" cy="92333"/>
          </a:xfrm>
        </p:spPr>
        <p:txBody>
          <a:bodyPr wrap="square" lIns="0" tIns="0" rIns="0" bIns="0" rtlCol="0" anchor="b">
            <a:spAutoFit/>
          </a:bodyPr>
          <a:lstStyle>
            <a:lvl1pPr marL="0" indent="0" algn="l">
              <a:buNone/>
              <a:defRPr sz="600">
                <a:solidFill>
                  <a:schemeClr val="bg1">
                    <a:lumMod val="50000"/>
                  </a:schemeClr>
                </a:solidFill>
              </a:defRPr>
            </a:lvl1pPr>
            <a:lvl5pPr>
              <a:defRPr/>
            </a:lvl5pPr>
          </a:lstStyle>
          <a:p>
            <a:pPr lvl="0" rtl="0"/>
            <a:r>
              <a:rPr lang="ja-jp"/>
              <a:t>Image credit </a:t>
            </a:r>
          </a:p>
        </p:txBody>
      </p:sp>
      <p:sp>
        <p:nvSpPr>
          <p:cNvPr id="5" name="Rectangle 4">
            <a:extLst>
              <a:ext uri="{FF2B5EF4-FFF2-40B4-BE49-F238E27FC236}">
                <a16:creationId xmlns:a16="http://schemas.microsoft.com/office/drawing/2014/main" id="{666CFDC1-F1AA-4A2E-BE26-5875041CD7E8}"/>
              </a:ex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a:p>
        </p:txBody>
      </p:sp>
      <p:sp>
        <p:nvSpPr>
          <p:cNvPr id="2" name="Title 1">
            <a:extLst>
              <a:ext uri="{FF2B5EF4-FFF2-40B4-BE49-F238E27FC236}">
                <a16:creationId xmlns:a16="http://schemas.microsoft.com/office/drawing/2014/main" id="{74029D21-9EC6-4E91-B725-D201834437F1}"/>
              </a:ext>
            </a:extLst>
          </p:cNvPr>
          <p:cNvSpPr>
            <a:spLocks noGrp="1"/>
          </p:cNvSpPr>
          <p:nvPr>
            <p:ph type="title" hasCustomPrompt="1"/>
          </p:nvPr>
        </p:nvSpPr>
        <p:spPr>
          <a:xfrm>
            <a:off x="366713" y="857503"/>
            <a:ext cx="8410574" cy="3432395"/>
          </a:xfrm>
        </p:spPr>
        <p:txBody>
          <a:bodyPr rtlCol="0" anchor="ctr">
            <a:normAutofit/>
          </a:bodyPr>
          <a:lstStyle>
            <a:lvl1pPr algn="ctr">
              <a:defRPr sz="6600" b="1" i="0">
                <a:latin typeface="+mj-lt"/>
              </a:defRPr>
            </a:lvl1pPr>
          </a:lstStyle>
          <a:p>
            <a:pPr rtl="0"/>
            <a:r>
              <a:rPr lang="ja-jp"/>
              <a:t>Image keyword slide</a:t>
            </a:r>
          </a:p>
        </p:txBody>
      </p:sp>
      <p:sp>
        <p:nvSpPr>
          <p:cNvPr id="3" name="Footer Placeholder 2">
            <a:extLst>
              <a:ext uri="{FF2B5EF4-FFF2-40B4-BE49-F238E27FC236}">
                <a16:creationId xmlns:a16="http://schemas.microsoft.com/office/drawing/2014/main" id="{110A85E0-C1EB-4136-9620-760F1EBE9B39}"/>
              </a:ext>
              <a:ext uri="{C183D7F6-B498-43B3-948B-1728B52AA6E4}">
                <adec:decorative xmlns:adec="http://schemas.microsoft.com/office/drawing/2017/decorative" val="1"/>
              </a:ext>
            </a:extLst>
          </p:cNvPr>
          <p:cNvSpPr>
            <a:spLocks noGrp="1"/>
          </p:cNvSpPr>
          <p:nvPr>
            <p:ph type="ftr" sz="quarter" idx="10"/>
          </p:nvPr>
        </p:nvSpPr>
        <p:spPr/>
        <p:txBody>
          <a:bodyPr rtlCol="0"/>
          <a:lstStyle>
            <a:lvl1pPr>
              <a:defRPr>
                <a:solidFill>
                  <a:schemeClr val="bg1">
                    <a:lumMod val="50000"/>
                  </a:schemeClr>
                </a:solidFill>
              </a:defRPr>
            </a:lvl1pPr>
          </a:lstStyle>
          <a:p>
            <a:pPr rtl="0"/>
            <a:endParaRPr lang="en-US"/>
          </a:p>
        </p:txBody>
      </p:sp>
    </p:spTree>
    <p:extLst>
      <p:ext uri="{BB962C8B-B14F-4D97-AF65-F5344CB8AC3E}">
        <p14:creationId xmlns:p14="http://schemas.microsoft.com/office/powerpoint/2010/main" val="10139293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aus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072DD8-2E73-424E-81C4-B08A8577731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74029D21-9EC6-4E91-B725-D201834437F1}"/>
              </a:ext>
            </a:extLst>
          </p:cNvPr>
          <p:cNvSpPr>
            <a:spLocks noGrp="1"/>
          </p:cNvSpPr>
          <p:nvPr>
            <p:ph type="title" hasCustomPrompt="1"/>
          </p:nvPr>
        </p:nvSpPr>
        <p:spPr>
          <a:xfrm>
            <a:off x="366713" y="857503"/>
            <a:ext cx="8410574" cy="3432395"/>
          </a:xfrm>
        </p:spPr>
        <p:txBody>
          <a:bodyPr rtlCol="0" anchor="ctr">
            <a:normAutofit/>
          </a:bodyPr>
          <a:lstStyle>
            <a:lvl1pPr algn="ctr">
              <a:defRPr sz="6600" b="1" i="0">
                <a:latin typeface="+mj-lt"/>
              </a:defRPr>
            </a:lvl1pPr>
          </a:lstStyle>
          <a:p>
            <a:pPr rtl="0"/>
            <a:r>
              <a:rPr lang="ja-jp"/>
              <a:t>Pause slide</a:t>
            </a:r>
          </a:p>
        </p:txBody>
      </p:sp>
      <p:sp>
        <p:nvSpPr>
          <p:cNvPr id="3" name="Footer Placeholder 2">
            <a:extLst>
              <a:ext uri="{FF2B5EF4-FFF2-40B4-BE49-F238E27FC236}">
                <a16:creationId xmlns:a16="http://schemas.microsoft.com/office/drawing/2014/main" id="{110A85E0-C1EB-4136-9620-760F1EBE9B39}"/>
              </a:ext>
              <a:ext uri="{C183D7F6-B498-43B3-948B-1728B52AA6E4}">
                <adec:decorative xmlns:adec="http://schemas.microsoft.com/office/drawing/2017/decorative" val="1"/>
              </a:ext>
            </a:extLst>
          </p:cNvPr>
          <p:cNvSpPr>
            <a:spLocks noGrp="1"/>
          </p:cNvSpPr>
          <p:nvPr>
            <p:ph type="ftr" sz="quarter" idx="10"/>
          </p:nvPr>
        </p:nvSpPr>
        <p:spPr/>
        <p:txBody>
          <a:bodyPr rtlCol="0"/>
          <a:lstStyle>
            <a:lvl1pPr>
              <a:defRPr>
                <a:solidFill>
                  <a:schemeClr val="bg1">
                    <a:lumMod val="50000"/>
                  </a:schemeClr>
                </a:solidFill>
              </a:defRPr>
            </a:lvl1pPr>
          </a:lstStyle>
          <a:p>
            <a:pPr rtl="0"/>
            <a:endParaRPr lang="en-US"/>
          </a:p>
        </p:txBody>
      </p:sp>
    </p:spTree>
    <p:extLst>
      <p:ext uri="{BB962C8B-B14F-4D97-AF65-F5344CB8AC3E}">
        <p14:creationId xmlns:p14="http://schemas.microsoft.com/office/powerpoint/2010/main" val="36210248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A (Dark)">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AA84DFF-60D3-4CD6-9643-61DA03D85C04}"/>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rot="5400000">
            <a:off x="4017733" y="17237"/>
            <a:ext cx="5143502" cy="5109029"/>
          </a:xfrm>
          <a:prstGeom prst="rect">
            <a:avLst/>
          </a:prstGeom>
        </p:spPr>
      </p:pic>
      <p:pic>
        <p:nvPicPr>
          <p:cNvPr id="21" name="Graphic 20">
            <a:extLst>
              <a:ext uri="{FF2B5EF4-FFF2-40B4-BE49-F238E27FC236}">
                <a16:creationId xmlns:a16="http://schemas.microsoft.com/office/drawing/2014/main" id="{4FB9A8C5-61C1-4CC8-8ECC-99AB80C77152}"/>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66714" y="371386"/>
            <a:ext cx="1491112" cy="152887"/>
          </a:xfrm>
          <a:prstGeom prst="rect">
            <a:avLst/>
          </a:prstGeom>
        </p:spPr>
      </p:pic>
      <p:sp>
        <p:nvSpPr>
          <p:cNvPr id="3" name="Subtitle 2"/>
          <p:cNvSpPr>
            <a:spLocks noGrp="1"/>
          </p:cNvSpPr>
          <p:nvPr>
            <p:ph type="subTitle" idx="1" hasCustomPrompt="1"/>
          </p:nvPr>
        </p:nvSpPr>
        <p:spPr>
          <a:xfrm>
            <a:off x="366713" y="2982694"/>
            <a:ext cx="5514975" cy="249299"/>
          </a:xfrm>
        </p:spPr>
        <p:txBody>
          <a:bodyPr wrap="square" rtlCol="0">
            <a:spAutoFit/>
          </a:bodyPr>
          <a:lstStyle>
            <a:lvl1pPr marL="0" indent="0" algn="l">
              <a:lnSpc>
                <a:spcPct val="90000"/>
              </a:lnSpc>
              <a:buNone/>
              <a:defRPr sz="180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pPr rtl="0"/>
            <a:r>
              <a:rPr lang="ja-jp"/>
              <a:t>Click to add subtitle</a:t>
            </a:r>
          </a:p>
        </p:txBody>
      </p:sp>
      <p:sp>
        <p:nvSpPr>
          <p:cNvPr id="6" name="Presenter Name 3">
            <a:extLst>
              <a:ext uri="{FF2B5EF4-FFF2-40B4-BE49-F238E27FC236}">
                <a16:creationId xmlns:a16="http://schemas.microsoft.com/office/drawing/2014/main" id="{C04F57AA-54B2-45D6-A733-72203FE0CF7A}"/>
              </a:ext>
            </a:extLst>
          </p:cNvPr>
          <p:cNvSpPr>
            <a:spLocks noGrp="1"/>
          </p:cNvSpPr>
          <p:nvPr>
            <p:ph type="body" sz="quarter" idx="11" hasCustomPrompt="1"/>
          </p:nvPr>
        </p:nvSpPr>
        <p:spPr>
          <a:xfrm>
            <a:off x="366712" y="4253137"/>
            <a:ext cx="3840482" cy="215444"/>
          </a:xfrm>
        </p:spPr>
        <p:txBody>
          <a:bodyPr wrap="square" rtlCol="0">
            <a:spAutoFit/>
          </a:bodyPr>
          <a:lstStyle>
            <a:lvl1pPr marL="0" indent="0">
              <a:buNone/>
              <a:defRPr sz="1400">
                <a:solidFill>
                  <a:schemeClr val="bg1"/>
                </a:solidFill>
              </a:defRPr>
            </a:lvl1pPr>
          </a:lstStyle>
          <a:p>
            <a:pPr lvl="0" rtl="0"/>
            <a:r>
              <a:rPr lang="ja-jp"/>
              <a:t>Presenter Name</a:t>
            </a:r>
          </a:p>
        </p:txBody>
      </p:sp>
      <p:sp>
        <p:nvSpPr>
          <p:cNvPr id="8" name="Presenter Info 4">
            <a:extLst>
              <a:ext uri="{FF2B5EF4-FFF2-40B4-BE49-F238E27FC236}">
                <a16:creationId xmlns:a16="http://schemas.microsoft.com/office/drawing/2014/main" id="{C2103BC2-100F-4A8E-85B0-54037B4529E7}"/>
              </a:ext>
            </a:extLst>
          </p:cNvPr>
          <p:cNvSpPr>
            <a:spLocks noGrp="1"/>
          </p:cNvSpPr>
          <p:nvPr>
            <p:ph type="body" sz="quarter" idx="12" hasCustomPrompt="1"/>
          </p:nvPr>
        </p:nvSpPr>
        <p:spPr>
          <a:xfrm>
            <a:off x="366712" y="4466325"/>
            <a:ext cx="3840482" cy="169277"/>
          </a:xfrm>
        </p:spPr>
        <p:txBody>
          <a:bodyPr wrap="square" rtlCol="0">
            <a:spAutoFit/>
          </a:bodyPr>
          <a:lstStyle>
            <a:lvl1pPr marL="0" indent="0">
              <a:buNone/>
              <a:defRPr sz="1100">
                <a:solidFill>
                  <a:schemeClr val="bg1"/>
                </a:solidFill>
              </a:defRPr>
            </a:lvl1pPr>
          </a:lstStyle>
          <a:p>
            <a:pPr lvl="0" rtl="0"/>
            <a:r>
              <a:rPr lang="ja-jp"/>
              <a:t>Presenter Title | @socialmedia</a:t>
            </a:r>
          </a:p>
        </p:txBody>
      </p:sp>
      <p:sp>
        <p:nvSpPr>
          <p:cNvPr id="7" name="Footer Placeholder 6">
            <a:extLst>
              <a:ext uri="{FF2B5EF4-FFF2-40B4-BE49-F238E27FC236}">
                <a16:creationId xmlns:a16="http://schemas.microsoft.com/office/drawing/2014/main" id="{379A5025-10DD-4BE9-B14B-87885CBC5125}"/>
              </a:ext>
              <a:ext uri="{C183D7F6-B498-43B3-948B-1728B52AA6E4}">
                <adec:decorative xmlns:adec="http://schemas.microsoft.com/office/drawing/2017/decorative" val="0"/>
              </a:ext>
            </a:extLst>
          </p:cNvPr>
          <p:cNvSpPr>
            <a:spLocks noGrp="1"/>
          </p:cNvSpPr>
          <p:nvPr>
            <p:ph type="ftr" sz="quarter" idx="10"/>
          </p:nvPr>
        </p:nvSpPr>
        <p:spPr/>
        <p:txBody>
          <a:bodyPr rtlCol="0"/>
          <a:lstStyle/>
          <a:p>
            <a:pPr rtl="0"/>
            <a:endParaRPr lang="en-US"/>
          </a:p>
        </p:txBody>
      </p:sp>
      <p:sp>
        <p:nvSpPr>
          <p:cNvPr id="5" name="Copyright Line 5">
            <a:extLst>
              <a:ext uri="{FF2B5EF4-FFF2-40B4-BE49-F238E27FC236}">
                <a16:creationId xmlns:a16="http://schemas.microsoft.com/office/drawing/2014/main" id="{2B8C09F4-8C50-43A4-8553-F7D974ACBC0C}"/>
              </a:ext>
              <a:ext uri="{C183D7F6-B498-43B3-948B-1728B52AA6E4}">
                <adec:decorative xmlns:adec="http://schemas.microsoft.com/office/drawing/2017/decorative" val="0"/>
              </a:ext>
            </a:extLst>
          </p:cNvPr>
          <p:cNvSpPr txBox="1"/>
          <p:nvPr userDrawn="1"/>
        </p:nvSpPr>
        <p:spPr>
          <a:xfrm>
            <a:off x="184151" y="4857750"/>
            <a:ext cx="8807452" cy="152400"/>
          </a:xfrm>
          <a:prstGeom prst="rect">
            <a:avLst/>
          </a:prstGeom>
          <a:noFill/>
        </p:spPr>
        <p:txBody>
          <a:bodyPr wrap="square" lIns="0" tIns="0" rIns="0" bIns="0" rtlCol="0" anchor="b">
            <a:noAutofit/>
          </a:bodyPr>
          <a:lstStyle/>
          <a:p>
            <a:pPr rtl="0">
              <a:lnSpc>
                <a:spcPct val="90000"/>
              </a:lnSpc>
              <a:spcBef>
                <a:spcPts val="300"/>
              </a:spcBef>
            </a:pPr>
            <a:r>
              <a:rPr lang="ja-jp" sz="600">
                <a:solidFill>
                  <a:schemeClr val="bg1">
                    <a:lumMod val="65000"/>
                  </a:schemeClr>
                </a:solidFill>
              </a:rPr>
              <a:t>© </a:t>
            </a:r>
            <a:r>
              <a:rPr lang="en-US" sz="600">
                <a:solidFill>
                  <a:schemeClr val="bg1">
                    <a:lumMod val="65000"/>
                  </a:schemeClr>
                </a:solidFill>
              </a:rPr>
              <a:t>2024</a:t>
            </a:r>
            <a:r>
              <a:rPr lang="ja-jp" sz="600">
                <a:solidFill>
                  <a:schemeClr val="bg1">
                    <a:lumMod val="65000"/>
                  </a:schemeClr>
                </a:solidFill>
              </a:rPr>
              <a:t> Autodesk. All rights reserved.</a:t>
            </a:r>
          </a:p>
        </p:txBody>
      </p:sp>
      <p:sp>
        <p:nvSpPr>
          <p:cNvPr id="11" name="Title 3">
            <a:extLst>
              <a:ext uri="{FF2B5EF4-FFF2-40B4-BE49-F238E27FC236}">
                <a16:creationId xmlns:a16="http://schemas.microsoft.com/office/drawing/2014/main" id="{64006909-5EF8-413D-A854-0D96E076FE17}"/>
              </a:ext>
            </a:extLst>
          </p:cNvPr>
          <p:cNvSpPr>
            <a:spLocks noGrp="1"/>
          </p:cNvSpPr>
          <p:nvPr>
            <p:ph type="title" hasCustomPrompt="1"/>
          </p:nvPr>
        </p:nvSpPr>
        <p:spPr>
          <a:xfrm>
            <a:off x="368491" y="1183488"/>
            <a:ext cx="6237287" cy="1677382"/>
          </a:xfrm>
        </p:spPr>
        <p:txBody>
          <a:bodyPr rtlCol="0" anchor="b"/>
          <a:lstStyle>
            <a:lvl1pPr>
              <a:defRPr sz="4000">
                <a:solidFill>
                  <a:schemeClr val="bg1"/>
                </a:solidFill>
              </a:defRPr>
            </a:lvl1pPr>
          </a:lstStyle>
          <a:p>
            <a:pPr rtl="0"/>
            <a:r>
              <a:rPr lang="ja-jp"/>
              <a:t>Presentation title </a:t>
            </a:r>
            <a:br>
              <a:rPr lang="en-US"/>
            </a:br>
            <a:r>
              <a:rPr lang="ja-jp"/>
              <a:t>extends to two </a:t>
            </a:r>
            <a:br>
              <a:rPr lang="en-US"/>
            </a:br>
            <a:r>
              <a:rPr lang="ja-jp"/>
              <a:t>or more lines</a:t>
            </a:r>
          </a:p>
        </p:txBody>
      </p:sp>
    </p:spTree>
    <p:extLst>
      <p:ext uri="{BB962C8B-B14F-4D97-AF65-F5344CB8AC3E}">
        <p14:creationId xmlns:p14="http://schemas.microsoft.com/office/powerpoint/2010/main" val="10374137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Tree>
    <p:extLst>
      <p:ext uri="{BB962C8B-B14F-4D97-AF65-F5344CB8AC3E}">
        <p14:creationId xmlns:p14="http://schemas.microsoft.com/office/powerpoint/2010/main" val="1190784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36648DC8-183E-4874-8A70-41E0E0E3E59D}"/>
              </a:ext>
              <a:ext uri="{C183D7F6-B498-43B3-948B-1728B52AA6E4}">
                <adec:decorative xmlns:adec="http://schemas.microsoft.com/office/drawing/2017/decorative" val="1"/>
              </a:ext>
            </a:extLst>
          </p:cNvPr>
          <p:cNvSpPr>
            <a:spLocks noGrp="1"/>
          </p:cNvSpPr>
          <p:nvPr>
            <p:ph type="pic" sz="quarter" idx="11"/>
          </p:nvPr>
        </p:nvSpPr>
        <p:spPr>
          <a:xfrm>
            <a:off x="0" y="0"/>
            <a:ext cx="9144000" cy="5143500"/>
          </a:xfrm>
          <a:solidFill>
            <a:schemeClr val="bg1">
              <a:lumMod val="85000"/>
            </a:schemeClr>
          </a:solidFill>
        </p:spPr>
        <p:txBody>
          <a:bodyPr rtlCol="0"/>
          <a:lstStyle/>
          <a:p>
            <a:pPr rtl="0"/>
            <a:r>
              <a:rPr lang="ja-jp"/>
              <a:t>Click icon to add picture</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lvl1pPr>
              <a:defRPr>
                <a:solidFill>
                  <a:schemeClr val="bg1">
                    <a:lumMod val="50000"/>
                  </a:schemeClr>
                </a:solidFill>
              </a:defRPr>
            </a:lvl1pPr>
          </a:lstStyle>
          <a:p>
            <a:pPr rtl="0"/>
            <a:endParaRPr lang="en-US"/>
          </a:p>
        </p:txBody>
      </p:sp>
      <p:sp>
        <p:nvSpPr>
          <p:cNvPr id="4" name="Source Placeholder 4">
            <a:extLst>
              <a:ext uri="{FF2B5EF4-FFF2-40B4-BE49-F238E27FC236}">
                <a16:creationId xmlns:a16="http://schemas.microsoft.com/office/drawing/2014/main" id="{49D341AB-8C4A-4996-8690-BB48FE8192F3}"/>
              </a:ext>
              <a:ext uri="{C183D7F6-B498-43B3-948B-1728B52AA6E4}">
                <adec:decorative xmlns:adec="http://schemas.microsoft.com/office/drawing/2017/decorative" val="1"/>
              </a:ext>
            </a:extLst>
          </p:cNvPr>
          <p:cNvSpPr>
            <a:spLocks noGrp="1"/>
          </p:cNvSpPr>
          <p:nvPr>
            <p:ph type="body" sz="quarter" idx="12" hasCustomPrompt="1"/>
          </p:nvPr>
        </p:nvSpPr>
        <p:spPr>
          <a:xfrm>
            <a:off x="183356" y="4917817"/>
            <a:ext cx="4255293" cy="92333"/>
          </a:xfrm>
        </p:spPr>
        <p:txBody>
          <a:bodyPr wrap="square" lIns="0" tIns="0" rIns="0" bIns="0" rtlCol="0" anchor="b">
            <a:spAutoFit/>
          </a:bodyPr>
          <a:lstStyle>
            <a:lvl1pPr marL="0" indent="0">
              <a:buNone/>
              <a:defRPr sz="600">
                <a:solidFill>
                  <a:schemeClr val="bg1">
                    <a:lumMod val="50000"/>
                  </a:schemeClr>
                </a:solidFill>
              </a:defRPr>
            </a:lvl1pPr>
            <a:lvl5pPr>
              <a:defRPr/>
            </a:lvl5pPr>
          </a:lstStyle>
          <a:p>
            <a:pPr lvl="0" rtl="0"/>
            <a:r>
              <a:rPr lang="ja-jp"/>
              <a:t>Image credit </a:t>
            </a:r>
          </a:p>
        </p:txBody>
      </p:sp>
    </p:spTree>
    <p:extLst>
      <p:ext uri="{BB962C8B-B14F-4D97-AF65-F5344CB8AC3E}">
        <p14:creationId xmlns:p14="http://schemas.microsoft.com/office/powerpoint/2010/main" val="40179437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0FA67C1-F7DE-4541-9383-BC2E44489F3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619250" y="2268997"/>
            <a:ext cx="5905500" cy="605505"/>
          </a:xfrm>
          <a:prstGeom prst="rect">
            <a:avLst/>
          </a:prstGeom>
        </p:spPr>
      </p:pic>
      <p:sp>
        <p:nvSpPr>
          <p:cNvPr id="3" name="Text Placeholder 2">
            <a:extLst>
              <a:ext uri="{FF2B5EF4-FFF2-40B4-BE49-F238E27FC236}">
                <a16:creationId xmlns:a16="http://schemas.microsoft.com/office/drawing/2014/main" id="{A25A22C1-D8F5-4786-9740-69D95B250F69}"/>
              </a:ext>
            </a:extLst>
          </p:cNvPr>
          <p:cNvSpPr>
            <a:spLocks noGrp="1"/>
          </p:cNvSpPr>
          <p:nvPr>
            <p:ph type="body" sz="quarter" idx="10" hasCustomPrompt="1"/>
          </p:nvPr>
        </p:nvSpPr>
        <p:spPr>
          <a:xfrm>
            <a:off x="184150" y="4498811"/>
            <a:ext cx="8775700" cy="187325"/>
          </a:xfrm>
        </p:spPr>
        <p:txBody>
          <a:bodyPr rtlCol="0" anchor="b">
            <a:noAutofit/>
          </a:bodyPr>
          <a:lstStyle>
            <a:lvl1pPr marL="0" indent="0">
              <a:buNone/>
              <a:defRPr lang="en-US" sz="600" kern="1200" dirty="0">
                <a:solidFill>
                  <a:schemeClr val="bg1">
                    <a:lumMod val="65000"/>
                  </a:schemeClr>
                </a:solidFill>
                <a:latin typeface="+mn-lt"/>
                <a:ea typeface="+mn-ea"/>
                <a:cs typeface="+mn-cs"/>
              </a:defRPr>
            </a:lvl1pPr>
          </a:lstStyle>
          <a:p>
            <a:pPr lvl="0" rtl="0"/>
            <a:r>
              <a:rPr lang="ja-jp"/>
              <a:t>Add specific disclaimers for products/services referenced in this presentation here.</a:t>
            </a:r>
          </a:p>
        </p:txBody>
      </p:sp>
      <p:sp>
        <p:nvSpPr>
          <p:cNvPr id="4" name="TextBox 3">
            <a:extLst>
              <a:ext uri="{FF2B5EF4-FFF2-40B4-BE49-F238E27FC236}">
                <a16:creationId xmlns:a16="http://schemas.microsoft.com/office/drawing/2014/main" id="{0B92AFF1-3A65-4865-9263-DF415AAE84C6}"/>
              </a:ext>
            </a:extLst>
          </p:cNvPr>
          <p:cNvSpPr txBox="1"/>
          <p:nvPr userDrawn="1"/>
        </p:nvSpPr>
        <p:spPr>
          <a:xfrm>
            <a:off x="184150" y="4705350"/>
            <a:ext cx="8775702" cy="304800"/>
          </a:xfrm>
          <a:prstGeom prst="rect">
            <a:avLst/>
          </a:prstGeom>
          <a:noFill/>
        </p:spPr>
        <p:txBody>
          <a:bodyPr wrap="square" lIns="0" tIns="0" rIns="0" bIns="0" rtlCol="0" anchor="b">
            <a:noAutofit/>
          </a:bodyPr>
          <a:lstStyle/>
          <a:p>
            <a:pPr rtl="0">
              <a:lnSpc>
                <a:spcPct val="90000"/>
              </a:lnSpc>
              <a:spcBef>
                <a:spcPts val="300"/>
              </a:spcBef>
            </a:pPr>
            <a:r>
              <a:rPr lang="ja-jp" sz="600">
                <a:solidFill>
                  <a:schemeClr val="bg1">
                    <a:lumMod val="65000"/>
                  </a:schemeClr>
                </a:solidFill>
              </a:rPr>
              <a:t>Autodesk and the Autodesk logo are registered trademarks or trademarks of Autodesk, Inc., and/or its subsidiaries and/or affiliates in the USA and/or other countries. All other brand names, product names, or trademarks belong to their respective holders. Autodesk reserves the right to alter product and services offerings, and specifications and pricing at any time without notice, and is not responsible for typographical or graphical errors that may appear in this document.</a:t>
            </a:r>
          </a:p>
          <a:p>
            <a:pPr rtl="0">
              <a:lnSpc>
                <a:spcPct val="90000"/>
              </a:lnSpc>
              <a:spcBef>
                <a:spcPts val="300"/>
              </a:spcBef>
            </a:pPr>
            <a:r>
              <a:rPr lang="ja-jp" sz="600">
                <a:solidFill>
                  <a:schemeClr val="bg1">
                    <a:lumMod val="65000"/>
                  </a:schemeClr>
                </a:solidFill>
              </a:rPr>
              <a:t>© </a:t>
            </a:r>
            <a:r>
              <a:rPr lang="en-US" sz="600">
                <a:solidFill>
                  <a:schemeClr val="bg1">
                    <a:lumMod val="65000"/>
                  </a:schemeClr>
                </a:solidFill>
              </a:rPr>
              <a:t>2024</a:t>
            </a:r>
            <a:r>
              <a:rPr lang="ja-jp" sz="600">
                <a:solidFill>
                  <a:schemeClr val="bg1">
                    <a:lumMod val="65000"/>
                  </a:schemeClr>
                </a:solidFill>
              </a:rPr>
              <a:t> Autodesk. All rights reserved.</a:t>
            </a:r>
          </a:p>
        </p:txBody>
      </p:sp>
    </p:spTree>
    <p:extLst>
      <p:ext uri="{BB962C8B-B14F-4D97-AF65-F5344CB8AC3E}">
        <p14:creationId xmlns:p14="http://schemas.microsoft.com/office/powerpoint/2010/main" val="18104409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A (Dark)">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58BEF0-814D-4EBF-89A1-CFAF9E25508C}"/>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4572000" cy="5143500"/>
          </a:xfrm>
          <a:prstGeom prst="rect">
            <a:avLst/>
          </a:prstGeom>
        </p:spPr>
      </p:pic>
      <p:sp>
        <p:nvSpPr>
          <p:cNvPr id="10" name="Graphic 31">
            <a:extLst>
              <a:ext uri="{FF2B5EF4-FFF2-40B4-BE49-F238E27FC236}">
                <a16:creationId xmlns:a16="http://schemas.microsoft.com/office/drawing/2014/main" id="{774255B1-ABD6-4DEC-8067-2B176C87A5FB}"/>
              </a:ext>
              <a:ext uri="{C183D7F6-B498-43B3-948B-1728B52AA6E4}">
                <adec:decorative xmlns:adec="http://schemas.microsoft.com/office/drawing/2017/decorative" val="1"/>
              </a:ext>
            </a:extLst>
          </p:cNvPr>
          <p:cNvSpPr/>
          <p:nvPr userDrawn="1"/>
        </p:nvSpPr>
        <p:spPr>
          <a:xfrm>
            <a:off x="7822504" y="365125"/>
            <a:ext cx="951697" cy="650888"/>
          </a:xfrm>
          <a:custGeom>
            <a:avLst/>
            <a:gdLst>
              <a:gd name="connsiteX0" fmla="*/ 979 w 195276"/>
              <a:gd name="connsiteY0" fmla="*/ 133489 h 133554"/>
              <a:gd name="connsiteX1" fmla="*/ 120554 w 195276"/>
              <a:gd name="connsiteY1" fmla="*/ 59108 h 133554"/>
              <a:gd name="connsiteX2" fmla="*/ 182583 w 195276"/>
              <a:gd name="connsiteY2" fmla="*/ 59108 h 133554"/>
              <a:gd name="connsiteX3" fmla="*/ 186204 w 195276"/>
              <a:gd name="connsiteY3" fmla="*/ 62729 h 133554"/>
              <a:gd name="connsiteX4" fmla="*/ 186204 w 195276"/>
              <a:gd name="connsiteY4" fmla="*/ 62737 h 133554"/>
              <a:gd name="connsiteX5" fmla="*/ 184512 w 195276"/>
              <a:gd name="connsiteY5" fmla="*/ 65783 h 133554"/>
              <a:gd name="connsiteX6" fmla="*/ 125782 w 195276"/>
              <a:gd name="connsiteY6" fmla="*/ 100994 h 133554"/>
              <a:gd name="connsiteX7" fmla="*/ 120630 w 195276"/>
              <a:gd name="connsiteY7" fmla="*/ 111298 h 133554"/>
              <a:gd name="connsiteX8" fmla="*/ 120571 w 195276"/>
              <a:gd name="connsiteY8" fmla="*/ 133489 h 133554"/>
              <a:gd name="connsiteX9" fmla="*/ 195206 w 195276"/>
              <a:gd name="connsiteY9" fmla="*/ 133489 h 133554"/>
              <a:gd name="connsiteX10" fmla="*/ 195206 w 195276"/>
              <a:gd name="connsiteY10" fmla="*/ 4524 h 133554"/>
              <a:gd name="connsiteX11" fmla="*/ 190642 w 195276"/>
              <a:gd name="connsiteY11" fmla="*/ -66 h 133554"/>
              <a:gd name="connsiteX12" fmla="*/ 190434 w 195276"/>
              <a:gd name="connsiteY12" fmla="*/ -62 h 133554"/>
              <a:gd name="connsiteX13" fmla="*/ 119217 w 195276"/>
              <a:gd name="connsiteY13" fmla="*/ -62 h 133554"/>
              <a:gd name="connsiteX14" fmla="*/ -70 w 195276"/>
              <a:gd name="connsiteY14" fmla="*/ 73998 h 133554"/>
              <a:gd name="connsiteX15" fmla="*/ -70 w 195276"/>
              <a:gd name="connsiteY15" fmla="*/ 133489 h 13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76" h="133554">
                <a:moveTo>
                  <a:pt x="979" y="133489"/>
                </a:moveTo>
                <a:lnTo>
                  <a:pt x="120554" y="59108"/>
                </a:lnTo>
                <a:lnTo>
                  <a:pt x="182583" y="59108"/>
                </a:lnTo>
                <a:cubicBezTo>
                  <a:pt x="184583" y="59108"/>
                  <a:pt x="186204" y="60729"/>
                  <a:pt x="186204" y="62729"/>
                </a:cubicBezTo>
                <a:cubicBezTo>
                  <a:pt x="186204" y="62731"/>
                  <a:pt x="186204" y="62735"/>
                  <a:pt x="186204" y="62737"/>
                </a:cubicBezTo>
                <a:cubicBezTo>
                  <a:pt x="186305" y="64000"/>
                  <a:pt x="185638" y="65201"/>
                  <a:pt x="184512" y="65783"/>
                </a:cubicBezTo>
                <a:lnTo>
                  <a:pt x="125782" y="100994"/>
                </a:lnTo>
                <a:cubicBezTo>
                  <a:pt x="121967" y="103278"/>
                  <a:pt x="120630" y="107863"/>
                  <a:pt x="120630" y="111298"/>
                </a:cubicBezTo>
                <a:lnTo>
                  <a:pt x="120571" y="133489"/>
                </a:lnTo>
                <a:lnTo>
                  <a:pt x="195206" y="133489"/>
                </a:lnTo>
                <a:lnTo>
                  <a:pt x="195206" y="4524"/>
                </a:lnTo>
                <a:cubicBezTo>
                  <a:pt x="195213" y="1996"/>
                  <a:pt x="193170" y="-59"/>
                  <a:pt x="190642" y="-66"/>
                </a:cubicBezTo>
                <a:cubicBezTo>
                  <a:pt x="190572" y="-66"/>
                  <a:pt x="190504" y="-65"/>
                  <a:pt x="190434" y="-62"/>
                </a:cubicBezTo>
                <a:lnTo>
                  <a:pt x="119217" y="-62"/>
                </a:lnTo>
                <a:lnTo>
                  <a:pt x="-70" y="73998"/>
                </a:lnTo>
                <a:lnTo>
                  <a:pt x="-70" y="133489"/>
                </a:lnTo>
                <a:close/>
              </a:path>
            </a:pathLst>
          </a:custGeom>
          <a:solidFill>
            <a:schemeClr val="bg1"/>
          </a:solidFill>
          <a:ln w="841" cap="flat">
            <a:noFill/>
            <a:prstDash val="solid"/>
            <a:miter/>
          </a:ln>
        </p:spPr>
        <p:txBody>
          <a:bodyPr rtlCol="0" anchor="ctr"/>
          <a:lstStyle/>
          <a:p>
            <a:pPr rtl="0"/>
            <a:endParaRPr lang="en-US" sz="1800"/>
          </a:p>
        </p:txBody>
      </p:sp>
      <p:sp>
        <p:nvSpPr>
          <p:cNvPr id="2" name="Title 1"/>
          <p:cNvSpPr>
            <a:spLocks noGrp="1"/>
          </p:cNvSpPr>
          <p:nvPr>
            <p:ph type="title"/>
          </p:nvPr>
        </p:nvSpPr>
        <p:spPr>
          <a:xfrm>
            <a:off x="3086100" y="1746504"/>
            <a:ext cx="5688100" cy="1123384"/>
          </a:xfrm>
        </p:spPr>
        <p:txBody>
          <a:bodyPr rtlCol="0" anchor="b"/>
          <a:lstStyle>
            <a:lvl1pPr>
              <a:lnSpc>
                <a:spcPct val="90000"/>
              </a:lnSpc>
              <a:defRPr sz="4000" b="1" i="0">
                <a:solidFill>
                  <a:schemeClr val="bg1"/>
                </a:solidFill>
                <a:latin typeface="+mj-lt"/>
              </a:defRPr>
            </a:lvl1pPr>
          </a:lstStyle>
          <a:p>
            <a:pPr rtl="0"/>
            <a:r>
              <a:rPr lang="ja-jp"/>
              <a:t>Click to edit Master title style</a:t>
            </a:r>
          </a:p>
        </p:txBody>
      </p:sp>
      <p:sp>
        <p:nvSpPr>
          <p:cNvPr id="3" name="Text Placeholder 2"/>
          <p:cNvSpPr>
            <a:spLocks noGrp="1"/>
          </p:cNvSpPr>
          <p:nvPr>
            <p:ph type="body" idx="1"/>
          </p:nvPr>
        </p:nvSpPr>
        <p:spPr>
          <a:xfrm>
            <a:off x="3086100" y="2979152"/>
            <a:ext cx="5689600" cy="249299"/>
          </a:xfrm>
        </p:spPr>
        <p:txBody>
          <a:bodyPr wrap="square" rtlCol="0">
            <a:spAutoFit/>
          </a:bodyPr>
          <a:lstStyle>
            <a:lvl1pPr marL="0" indent="0">
              <a:lnSpc>
                <a:spcPct val="90000"/>
              </a:lnSpc>
              <a:buNone/>
              <a:defRPr sz="18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rtl="0"/>
            <a:r>
              <a:rPr lang="ja-jp"/>
              <a:t>Click to edit Master text styles</a:t>
            </a:r>
          </a:p>
        </p:txBody>
      </p:sp>
      <p:sp>
        <p:nvSpPr>
          <p:cNvPr id="7" name="Footer Placeholder 3">
            <a:extLst>
              <a:ext uri="{FF2B5EF4-FFF2-40B4-BE49-F238E27FC236}">
                <a16:creationId xmlns:a16="http://schemas.microsoft.com/office/drawing/2014/main" id="{411FEDFA-5B6E-4759-85ED-8D39F5D2A26E}"/>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Tree>
    <p:extLst>
      <p:ext uri="{BB962C8B-B14F-4D97-AF65-F5344CB8AC3E}">
        <p14:creationId xmlns:p14="http://schemas.microsoft.com/office/powerpoint/2010/main" val="3343085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79C492-4237-4928-8DC6-BACCE812C0D4}"/>
              </a:ex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800"/>
          </a:p>
        </p:txBody>
      </p:sp>
      <p:sp>
        <p:nvSpPr>
          <p:cNvPr id="9" name="Picture Placeholder 8">
            <a:extLst>
              <a:ext uri="{FF2B5EF4-FFF2-40B4-BE49-F238E27FC236}">
                <a16:creationId xmlns:a16="http://schemas.microsoft.com/office/drawing/2014/main" id="{8767468D-C3AF-4D62-842C-65B92F584E23}"/>
              </a:ext>
              <a:ext uri="{C183D7F6-B498-43B3-948B-1728B52AA6E4}">
                <adec:decorative xmlns:adec="http://schemas.microsoft.com/office/drawing/2017/decorative" val="1"/>
              </a:ext>
            </a:extLst>
          </p:cNvPr>
          <p:cNvSpPr>
            <a:spLocks noGrp="1"/>
          </p:cNvSpPr>
          <p:nvPr>
            <p:ph type="pic" sz="quarter" idx="13"/>
          </p:nvPr>
        </p:nvSpPr>
        <p:spPr>
          <a:xfrm>
            <a:off x="0" y="0"/>
            <a:ext cx="9144000" cy="5143500"/>
          </a:xfrm>
          <a:solidFill>
            <a:schemeClr val="bg1">
              <a:lumMod val="85000"/>
            </a:schemeClr>
          </a:solidFill>
        </p:spPr>
        <p:txBody>
          <a:bodyPr rtlCol="0"/>
          <a:lstStyle>
            <a:lvl1pPr marL="0" indent="0">
              <a:buNone/>
              <a:defRPr/>
            </a:lvl1pPr>
          </a:lstStyle>
          <a:p>
            <a:pPr rtl="0"/>
            <a:r>
              <a:rPr lang="ja-jp"/>
              <a:t>Click icon to add picture</a:t>
            </a:r>
          </a:p>
        </p:txBody>
      </p:sp>
      <p:cxnSp>
        <p:nvCxnSpPr>
          <p:cNvPr id="12" name="Straight Connector 11">
            <a:extLst>
              <a:ext uri="{FF2B5EF4-FFF2-40B4-BE49-F238E27FC236}">
                <a16:creationId xmlns:a16="http://schemas.microsoft.com/office/drawing/2014/main" id="{AE71A526-8474-4E5D-BEB1-1C220ED5E34D}"/>
              </a:ext>
              <a:ext uri="{C183D7F6-B498-43B3-948B-1728B52AA6E4}">
                <adec:decorative xmlns:adec="http://schemas.microsoft.com/office/drawing/2017/decorative" val="1"/>
              </a:ext>
            </a:extLst>
          </p:cNvPr>
          <p:cNvCxnSpPr>
            <a:cxnSpLocks/>
          </p:cNvCxnSpPr>
          <p:nvPr userDrawn="1"/>
        </p:nvCxnSpPr>
        <p:spPr>
          <a:xfrm flipH="1">
            <a:off x="1941479" y="3680107"/>
            <a:ext cx="13176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BD8830E4-3594-418C-9C27-19BFC88B548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458101" y="365125"/>
            <a:ext cx="1317600" cy="135096"/>
          </a:xfrm>
          <a:prstGeom prst="rect">
            <a:avLst/>
          </a:prstGeom>
        </p:spPr>
      </p:pic>
      <p:sp>
        <p:nvSpPr>
          <p:cNvPr id="23" name="Graphic 31">
            <a:extLst>
              <a:ext uri="{FF2B5EF4-FFF2-40B4-BE49-F238E27FC236}">
                <a16:creationId xmlns:a16="http://schemas.microsoft.com/office/drawing/2014/main" id="{0D47106D-EEFE-45DB-AC12-22D7A8D52D88}"/>
              </a:ext>
              <a:ext uri="{C183D7F6-B498-43B3-948B-1728B52AA6E4}">
                <adec:decorative xmlns:adec="http://schemas.microsoft.com/office/drawing/2017/decorative" val="1"/>
              </a:ext>
            </a:extLst>
          </p:cNvPr>
          <p:cNvSpPr/>
          <p:nvPr userDrawn="1"/>
        </p:nvSpPr>
        <p:spPr>
          <a:xfrm>
            <a:off x="366747" y="1870077"/>
            <a:ext cx="1316100" cy="900112"/>
          </a:xfrm>
          <a:custGeom>
            <a:avLst/>
            <a:gdLst>
              <a:gd name="connsiteX0" fmla="*/ 979 w 195276"/>
              <a:gd name="connsiteY0" fmla="*/ 133489 h 133554"/>
              <a:gd name="connsiteX1" fmla="*/ 120554 w 195276"/>
              <a:gd name="connsiteY1" fmla="*/ 59108 h 133554"/>
              <a:gd name="connsiteX2" fmla="*/ 182583 w 195276"/>
              <a:gd name="connsiteY2" fmla="*/ 59108 h 133554"/>
              <a:gd name="connsiteX3" fmla="*/ 186204 w 195276"/>
              <a:gd name="connsiteY3" fmla="*/ 62729 h 133554"/>
              <a:gd name="connsiteX4" fmla="*/ 186204 w 195276"/>
              <a:gd name="connsiteY4" fmla="*/ 62737 h 133554"/>
              <a:gd name="connsiteX5" fmla="*/ 184512 w 195276"/>
              <a:gd name="connsiteY5" fmla="*/ 65783 h 133554"/>
              <a:gd name="connsiteX6" fmla="*/ 125782 w 195276"/>
              <a:gd name="connsiteY6" fmla="*/ 100994 h 133554"/>
              <a:gd name="connsiteX7" fmla="*/ 120630 w 195276"/>
              <a:gd name="connsiteY7" fmla="*/ 111298 h 133554"/>
              <a:gd name="connsiteX8" fmla="*/ 120571 w 195276"/>
              <a:gd name="connsiteY8" fmla="*/ 133489 h 133554"/>
              <a:gd name="connsiteX9" fmla="*/ 195206 w 195276"/>
              <a:gd name="connsiteY9" fmla="*/ 133489 h 133554"/>
              <a:gd name="connsiteX10" fmla="*/ 195206 w 195276"/>
              <a:gd name="connsiteY10" fmla="*/ 4524 h 133554"/>
              <a:gd name="connsiteX11" fmla="*/ 190642 w 195276"/>
              <a:gd name="connsiteY11" fmla="*/ -66 h 133554"/>
              <a:gd name="connsiteX12" fmla="*/ 190434 w 195276"/>
              <a:gd name="connsiteY12" fmla="*/ -62 h 133554"/>
              <a:gd name="connsiteX13" fmla="*/ 119217 w 195276"/>
              <a:gd name="connsiteY13" fmla="*/ -62 h 133554"/>
              <a:gd name="connsiteX14" fmla="*/ -70 w 195276"/>
              <a:gd name="connsiteY14" fmla="*/ 73998 h 133554"/>
              <a:gd name="connsiteX15" fmla="*/ -70 w 195276"/>
              <a:gd name="connsiteY15" fmla="*/ 133489 h 13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76" h="133554">
                <a:moveTo>
                  <a:pt x="979" y="133489"/>
                </a:moveTo>
                <a:lnTo>
                  <a:pt x="120554" y="59108"/>
                </a:lnTo>
                <a:lnTo>
                  <a:pt x="182583" y="59108"/>
                </a:lnTo>
                <a:cubicBezTo>
                  <a:pt x="184583" y="59108"/>
                  <a:pt x="186204" y="60729"/>
                  <a:pt x="186204" y="62729"/>
                </a:cubicBezTo>
                <a:cubicBezTo>
                  <a:pt x="186204" y="62731"/>
                  <a:pt x="186204" y="62735"/>
                  <a:pt x="186204" y="62737"/>
                </a:cubicBezTo>
                <a:cubicBezTo>
                  <a:pt x="186305" y="64000"/>
                  <a:pt x="185638" y="65201"/>
                  <a:pt x="184512" y="65783"/>
                </a:cubicBezTo>
                <a:lnTo>
                  <a:pt x="125782" y="100994"/>
                </a:lnTo>
                <a:cubicBezTo>
                  <a:pt x="121967" y="103278"/>
                  <a:pt x="120630" y="107863"/>
                  <a:pt x="120630" y="111298"/>
                </a:cubicBezTo>
                <a:lnTo>
                  <a:pt x="120571" y="133489"/>
                </a:lnTo>
                <a:lnTo>
                  <a:pt x="195206" y="133489"/>
                </a:lnTo>
                <a:lnTo>
                  <a:pt x="195206" y="4524"/>
                </a:lnTo>
                <a:cubicBezTo>
                  <a:pt x="195213" y="1996"/>
                  <a:pt x="193170" y="-59"/>
                  <a:pt x="190642" y="-66"/>
                </a:cubicBezTo>
                <a:cubicBezTo>
                  <a:pt x="190572" y="-66"/>
                  <a:pt x="190504" y="-65"/>
                  <a:pt x="190434" y="-62"/>
                </a:cubicBezTo>
                <a:lnTo>
                  <a:pt x="119217" y="-62"/>
                </a:lnTo>
                <a:lnTo>
                  <a:pt x="-70" y="73998"/>
                </a:lnTo>
                <a:lnTo>
                  <a:pt x="-70" y="133489"/>
                </a:lnTo>
                <a:close/>
              </a:path>
            </a:pathLst>
          </a:custGeom>
          <a:solidFill>
            <a:srgbClr val="000000"/>
          </a:solidFill>
          <a:ln w="841" cap="flat">
            <a:noFill/>
            <a:prstDash val="solid"/>
            <a:miter/>
          </a:ln>
        </p:spPr>
        <p:txBody>
          <a:bodyPr rtlCol="0" anchor="ctr"/>
          <a:lstStyle/>
          <a:p>
            <a:pPr rtl="0"/>
            <a:endParaRPr lang="en-US" sz="1800"/>
          </a:p>
        </p:txBody>
      </p:sp>
      <p:sp>
        <p:nvSpPr>
          <p:cNvPr id="15" name="Source Placeholder 4">
            <a:extLst>
              <a:ext uri="{FF2B5EF4-FFF2-40B4-BE49-F238E27FC236}">
                <a16:creationId xmlns:a16="http://schemas.microsoft.com/office/drawing/2014/main" id="{7174F5EA-3D27-4D2B-94E4-C87BF417CF19}"/>
              </a:ext>
              <a:ext uri="{C183D7F6-B498-43B3-948B-1728B52AA6E4}">
                <adec:decorative xmlns:adec="http://schemas.microsoft.com/office/drawing/2017/decorative" val="1"/>
              </a:ext>
            </a:extLst>
          </p:cNvPr>
          <p:cNvSpPr>
            <a:spLocks noGrp="1"/>
          </p:cNvSpPr>
          <p:nvPr>
            <p:ph type="body" sz="quarter" idx="14" hasCustomPrompt="1"/>
          </p:nvPr>
        </p:nvSpPr>
        <p:spPr>
          <a:xfrm>
            <a:off x="4572000" y="4923936"/>
            <a:ext cx="4385410" cy="92333"/>
          </a:xfrm>
        </p:spPr>
        <p:txBody>
          <a:bodyPr wrap="square" lIns="0" tIns="0" rIns="0" bIns="0" rtlCol="0" anchor="b">
            <a:spAutoFit/>
          </a:bodyPr>
          <a:lstStyle>
            <a:lvl1pPr marL="0" indent="0" algn="r">
              <a:buNone/>
              <a:defRPr sz="600">
                <a:solidFill>
                  <a:schemeClr val="bg1">
                    <a:lumMod val="50000"/>
                  </a:schemeClr>
                </a:solidFill>
              </a:defRPr>
            </a:lvl1pPr>
            <a:lvl5pPr>
              <a:defRPr/>
            </a:lvl5pPr>
          </a:lstStyle>
          <a:p>
            <a:pPr lvl="0" rtl="0"/>
            <a:r>
              <a:rPr lang="ja-jp"/>
              <a:t>Image credit </a:t>
            </a:r>
          </a:p>
        </p:txBody>
      </p:sp>
      <p:sp>
        <p:nvSpPr>
          <p:cNvPr id="3" name="Subtitle 2"/>
          <p:cNvSpPr>
            <a:spLocks noGrp="1"/>
          </p:cNvSpPr>
          <p:nvPr>
            <p:ph type="subTitle" idx="1"/>
          </p:nvPr>
        </p:nvSpPr>
        <p:spPr>
          <a:xfrm>
            <a:off x="1941480" y="2961603"/>
            <a:ext cx="6834221" cy="249299"/>
          </a:xfrm>
        </p:spPr>
        <p:txBody>
          <a:bodyPr vert="horz" wrap="square" lIns="0" tIns="0" rIns="0" bIns="0" rtlCol="0">
            <a:spAutoFit/>
          </a:bodyPr>
          <a:lstStyle>
            <a:lvl1pPr marL="0" indent="0">
              <a:buNone/>
              <a:defRPr lang="en-US" sz="1800" dirty="0"/>
            </a:lvl1pPr>
          </a:lstStyle>
          <a:p>
            <a:pPr marL="228594" marR="0" lvl="0" indent="-228594" algn="l" defTabSz="685783" rtl="0" eaLnBrk="1" fontAlgn="auto" latinLnBrk="0" hangingPunct="1">
              <a:lnSpc>
                <a:spcPct val="90000"/>
              </a:lnSpc>
              <a:spcBef>
                <a:spcPts val="2000"/>
              </a:spcBef>
              <a:spcAft>
                <a:spcPts val="0"/>
              </a:spcAft>
              <a:buClr>
                <a:schemeClr val="tx2"/>
              </a:buClr>
              <a:buSzTx/>
              <a:tabLst/>
              <a:defRPr/>
            </a:pPr>
            <a:r>
              <a:rPr lang="ja-jp"/>
              <a:t>Click to edit Master subtitle style</a:t>
            </a:r>
          </a:p>
        </p:txBody>
      </p:sp>
      <p:sp>
        <p:nvSpPr>
          <p:cNvPr id="6" name="Presenter Name 3">
            <a:extLst>
              <a:ext uri="{FF2B5EF4-FFF2-40B4-BE49-F238E27FC236}">
                <a16:creationId xmlns:a16="http://schemas.microsoft.com/office/drawing/2014/main" id="{C04F57AA-54B2-45D6-A733-72203FE0CF7A}"/>
              </a:ext>
            </a:extLst>
          </p:cNvPr>
          <p:cNvSpPr>
            <a:spLocks noGrp="1"/>
          </p:cNvSpPr>
          <p:nvPr>
            <p:ph type="body" sz="quarter" idx="11" hasCustomPrompt="1"/>
          </p:nvPr>
        </p:nvSpPr>
        <p:spPr>
          <a:xfrm>
            <a:off x="1941480" y="3898204"/>
            <a:ext cx="3840482" cy="215444"/>
          </a:xfrm>
        </p:spPr>
        <p:txBody>
          <a:bodyPr wrap="square" rtlCol="0">
            <a:spAutoFit/>
          </a:bodyPr>
          <a:lstStyle>
            <a:lvl1pPr marL="0" indent="0">
              <a:buNone/>
              <a:defRPr sz="1400"/>
            </a:lvl1pPr>
          </a:lstStyle>
          <a:p>
            <a:pPr lvl="0" rtl="0"/>
            <a:r>
              <a:rPr lang="ja-jp"/>
              <a:t>Presenter Name</a:t>
            </a:r>
          </a:p>
        </p:txBody>
      </p:sp>
      <p:sp>
        <p:nvSpPr>
          <p:cNvPr id="8" name="Presenter Info 4">
            <a:extLst>
              <a:ext uri="{FF2B5EF4-FFF2-40B4-BE49-F238E27FC236}">
                <a16:creationId xmlns:a16="http://schemas.microsoft.com/office/drawing/2014/main" id="{C2103BC2-100F-4A8E-85B0-54037B4529E7}"/>
              </a:ext>
            </a:extLst>
          </p:cNvPr>
          <p:cNvSpPr>
            <a:spLocks noGrp="1"/>
          </p:cNvSpPr>
          <p:nvPr>
            <p:ph type="body" sz="quarter" idx="12" hasCustomPrompt="1"/>
          </p:nvPr>
        </p:nvSpPr>
        <p:spPr>
          <a:xfrm>
            <a:off x="1941480" y="4111391"/>
            <a:ext cx="3840482" cy="169277"/>
          </a:xfrm>
        </p:spPr>
        <p:txBody>
          <a:bodyPr wrap="square" rtlCol="0">
            <a:spAutoFit/>
          </a:bodyPr>
          <a:lstStyle>
            <a:lvl1pPr marL="0" indent="0">
              <a:buNone/>
              <a:defRPr sz="1100"/>
            </a:lvl1pPr>
          </a:lstStyle>
          <a:p>
            <a:pPr lvl="0" rtl="0"/>
            <a:r>
              <a:rPr lang="ja-jp"/>
              <a:t>Presenter Title | @socialmedia</a:t>
            </a:r>
          </a:p>
        </p:txBody>
      </p:sp>
      <p:sp>
        <p:nvSpPr>
          <p:cNvPr id="7" name="Footer Placeholder 6">
            <a:extLst>
              <a:ext uri="{FF2B5EF4-FFF2-40B4-BE49-F238E27FC236}">
                <a16:creationId xmlns:a16="http://schemas.microsoft.com/office/drawing/2014/main" id="{379A5025-10DD-4BE9-B14B-87885CBC5125}"/>
              </a:ext>
              <a:ext uri="{C183D7F6-B498-43B3-948B-1728B52AA6E4}">
                <adec:decorative xmlns:adec="http://schemas.microsoft.com/office/drawing/2017/decorative" val="0"/>
              </a:ext>
            </a:extLst>
          </p:cNvPr>
          <p:cNvSpPr>
            <a:spLocks noGrp="1"/>
          </p:cNvSpPr>
          <p:nvPr>
            <p:ph type="ftr" sz="quarter" idx="10"/>
          </p:nvPr>
        </p:nvSpPr>
        <p:spPr>
          <a:xfrm>
            <a:off x="184151" y="4736637"/>
            <a:ext cx="4386263" cy="152400"/>
          </a:xfrm>
        </p:spPr>
        <p:txBody>
          <a:bodyPr rtlCol="0"/>
          <a:lstStyle>
            <a:lvl1pPr algn="l">
              <a:defRPr>
                <a:solidFill>
                  <a:schemeClr val="bg1">
                    <a:lumMod val="50000"/>
                  </a:schemeClr>
                </a:solidFill>
              </a:defRPr>
            </a:lvl1pPr>
          </a:lstStyle>
          <a:p>
            <a:pPr rtl="0"/>
            <a:endParaRPr lang="en-US"/>
          </a:p>
        </p:txBody>
      </p:sp>
      <p:sp>
        <p:nvSpPr>
          <p:cNvPr id="5" name="Copyright Line 5">
            <a:extLst>
              <a:ext uri="{FF2B5EF4-FFF2-40B4-BE49-F238E27FC236}">
                <a16:creationId xmlns:a16="http://schemas.microsoft.com/office/drawing/2014/main" id="{2B8C09F4-8C50-43A4-8553-F7D974ACBC0C}"/>
              </a:ext>
              <a:ext uri="{C183D7F6-B498-43B3-948B-1728B52AA6E4}">
                <adec:decorative xmlns:adec="http://schemas.microsoft.com/office/drawing/2017/decorative" val="0"/>
              </a:ext>
            </a:extLst>
          </p:cNvPr>
          <p:cNvSpPr txBox="1"/>
          <p:nvPr userDrawn="1"/>
        </p:nvSpPr>
        <p:spPr>
          <a:xfrm>
            <a:off x="184151" y="4863868"/>
            <a:ext cx="4386263" cy="152400"/>
          </a:xfrm>
          <a:prstGeom prst="rect">
            <a:avLst/>
          </a:prstGeom>
          <a:noFill/>
        </p:spPr>
        <p:txBody>
          <a:bodyPr wrap="square" lIns="0" tIns="0" rIns="0" bIns="0" rtlCol="0" anchor="b">
            <a:noAutofit/>
          </a:bodyPr>
          <a:lstStyle/>
          <a:p>
            <a:pPr rtl="0">
              <a:lnSpc>
                <a:spcPct val="90000"/>
              </a:lnSpc>
              <a:spcBef>
                <a:spcPts val="300"/>
              </a:spcBef>
            </a:pPr>
            <a:r>
              <a:rPr lang="ja-jp" sz="600">
                <a:solidFill>
                  <a:schemeClr val="bg1">
                    <a:lumMod val="50000"/>
                  </a:schemeClr>
                </a:solidFill>
              </a:rPr>
              <a:t>© </a:t>
            </a:r>
            <a:r>
              <a:rPr lang="en-US" sz="600">
                <a:solidFill>
                  <a:schemeClr val="bg1">
                    <a:lumMod val="50000"/>
                  </a:schemeClr>
                </a:solidFill>
              </a:rPr>
              <a:t>2024</a:t>
            </a:r>
            <a:r>
              <a:rPr lang="ja-jp" sz="600">
                <a:solidFill>
                  <a:schemeClr val="bg1">
                    <a:lumMod val="50000"/>
                  </a:schemeClr>
                </a:solidFill>
              </a:rPr>
              <a:t> Autodesk. All rights reserved.</a:t>
            </a:r>
          </a:p>
        </p:txBody>
      </p:sp>
      <p:sp>
        <p:nvSpPr>
          <p:cNvPr id="16" name="Title 1">
            <a:extLst>
              <a:ext uri="{FF2B5EF4-FFF2-40B4-BE49-F238E27FC236}">
                <a16:creationId xmlns:a16="http://schemas.microsoft.com/office/drawing/2014/main" id="{1874137C-A765-47B1-B0B1-10D06AF6D0AB}"/>
              </a:ext>
            </a:extLst>
          </p:cNvPr>
          <p:cNvSpPr>
            <a:spLocks noGrp="1"/>
          </p:cNvSpPr>
          <p:nvPr>
            <p:ph type="title" hasCustomPrompt="1"/>
          </p:nvPr>
        </p:nvSpPr>
        <p:spPr>
          <a:xfrm>
            <a:off x="1941480" y="1756442"/>
            <a:ext cx="6834220" cy="1108800"/>
          </a:xfrm>
        </p:spPr>
        <p:txBody>
          <a:bodyPr rtlCol="0" anchor="b"/>
          <a:lstStyle>
            <a:lvl1pPr>
              <a:lnSpc>
                <a:spcPct val="90000"/>
              </a:lnSpc>
              <a:defRPr sz="4000" b="1" i="0">
                <a:latin typeface="+mj-lt"/>
              </a:defRPr>
            </a:lvl1pPr>
          </a:lstStyle>
          <a:p>
            <a:pPr rtl="0"/>
            <a:r>
              <a:rPr lang="ja-jp"/>
              <a:t>Presentation title can extend to two lines</a:t>
            </a:r>
          </a:p>
        </p:txBody>
      </p:sp>
    </p:spTree>
    <p:extLst>
      <p:ext uri="{BB962C8B-B14F-4D97-AF65-F5344CB8AC3E}">
        <p14:creationId xmlns:p14="http://schemas.microsoft.com/office/powerpoint/2010/main" val="1506084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B">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3BBD940-C0AC-42F5-919E-FDED7E6BBB10}"/>
              </a:ex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800"/>
          </a:p>
        </p:txBody>
      </p:sp>
      <p:sp>
        <p:nvSpPr>
          <p:cNvPr id="5" name="Picture Placeholder 8">
            <a:extLst>
              <a:ext uri="{FF2B5EF4-FFF2-40B4-BE49-F238E27FC236}">
                <a16:creationId xmlns:a16="http://schemas.microsoft.com/office/drawing/2014/main" id="{06C59638-1931-40DB-B64F-E0F2DCD9BA23}"/>
              </a:ext>
              <a:ext uri="{C183D7F6-B498-43B3-948B-1728B52AA6E4}">
                <adec:decorative xmlns:adec="http://schemas.microsoft.com/office/drawing/2017/decorative" val="1"/>
              </a:ext>
            </a:extLst>
          </p:cNvPr>
          <p:cNvSpPr>
            <a:spLocks noGrp="1"/>
          </p:cNvSpPr>
          <p:nvPr>
            <p:ph type="pic" sz="quarter" idx="13"/>
          </p:nvPr>
        </p:nvSpPr>
        <p:spPr>
          <a:xfrm>
            <a:off x="0" y="0"/>
            <a:ext cx="9144000" cy="5143500"/>
          </a:xfrm>
          <a:solidFill>
            <a:schemeClr val="bg1">
              <a:lumMod val="85000"/>
            </a:schemeClr>
          </a:solidFill>
        </p:spPr>
        <p:txBody>
          <a:bodyPr rtlCol="0"/>
          <a:lstStyle>
            <a:lvl1pPr marL="0" indent="0">
              <a:buNone/>
              <a:defRPr/>
            </a:lvl1pPr>
          </a:lstStyle>
          <a:p>
            <a:pPr rtl="0"/>
            <a:r>
              <a:rPr lang="ja-jp"/>
              <a:t>Click icon to add picture</a:t>
            </a:r>
          </a:p>
        </p:txBody>
      </p:sp>
      <p:sp>
        <p:nvSpPr>
          <p:cNvPr id="12" name="Graphic 31">
            <a:extLst>
              <a:ext uri="{FF2B5EF4-FFF2-40B4-BE49-F238E27FC236}">
                <a16:creationId xmlns:a16="http://schemas.microsoft.com/office/drawing/2014/main" id="{CCAE7F29-2806-4B09-B264-109F01E4225C}"/>
              </a:ext>
              <a:ext uri="{C183D7F6-B498-43B3-948B-1728B52AA6E4}">
                <adec:decorative xmlns:adec="http://schemas.microsoft.com/office/drawing/2017/decorative" val="1"/>
              </a:ext>
            </a:extLst>
          </p:cNvPr>
          <p:cNvSpPr/>
          <p:nvPr userDrawn="1"/>
        </p:nvSpPr>
        <p:spPr>
          <a:xfrm>
            <a:off x="7822504" y="365125"/>
            <a:ext cx="951697" cy="650888"/>
          </a:xfrm>
          <a:custGeom>
            <a:avLst/>
            <a:gdLst>
              <a:gd name="connsiteX0" fmla="*/ 979 w 195276"/>
              <a:gd name="connsiteY0" fmla="*/ 133489 h 133554"/>
              <a:gd name="connsiteX1" fmla="*/ 120554 w 195276"/>
              <a:gd name="connsiteY1" fmla="*/ 59108 h 133554"/>
              <a:gd name="connsiteX2" fmla="*/ 182583 w 195276"/>
              <a:gd name="connsiteY2" fmla="*/ 59108 h 133554"/>
              <a:gd name="connsiteX3" fmla="*/ 186204 w 195276"/>
              <a:gd name="connsiteY3" fmla="*/ 62729 h 133554"/>
              <a:gd name="connsiteX4" fmla="*/ 186204 w 195276"/>
              <a:gd name="connsiteY4" fmla="*/ 62737 h 133554"/>
              <a:gd name="connsiteX5" fmla="*/ 184512 w 195276"/>
              <a:gd name="connsiteY5" fmla="*/ 65783 h 133554"/>
              <a:gd name="connsiteX6" fmla="*/ 125782 w 195276"/>
              <a:gd name="connsiteY6" fmla="*/ 100994 h 133554"/>
              <a:gd name="connsiteX7" fmla="*/ 120630 w 195276"/>
              <a:gd name="connsiteY7" fmla="*/ 111298 h 133554"/>
              <a:gd name="connsiteX8" fmla="*/ 120571 w 195276"/>
              <a:gd name="connsiteY8" fmla="*/ 133489 h 133554"/>
              <a:gd name="connsiteX9" fmla="*/ 195206 w 195276"/>
              <a:gd name="connsiteY9" fmla="*/ 133489 h 133554"/>
              <a:gd name="connsiteX10" fmla="*/ 195206 w 195276"/>
              <a:gd name="connsiteY10" fmla="*/ 4524 h 133554"/>
              <a:gd name="connsiteX11" fmla="*/ 190642 w 195276"/>
              <a:gd name="connsiteY11" fmla="*/ -66 h 133554"/>
              <a:gd name="connsiteX12" fmla="*/ 190434 w 195276"/>
              <a:gd name="connsiteY12" fmla="*/ -62 h 133554"/>
              <a:gd name="connsiteX13" fmla="*/ 119217 w 195276"/>
              <a:gd name="connsiteY13" fmla="*/ -62 h 133554"/>
              <a:gd name="connsiteX14" fmla="*/ -70 w 195276"/>
              <a:gd name="connsiteY14" fmla="*/ 73998 h 133554"/>
              <a:gd name="connsiteX15" fmla="*/ -70 w 195276"/>
              <a:gd name="connsiteY15" fmla="*/ 133489 h 13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76" h="133554">
                <a:moveTo>
                  <a:pt x="979" y="133489"/>
                </a:moveTo>
                <a:lnTo>
                  <a:pt x="120554" y="59108"/>
                </a:lnTo>
                <a:lnTo>
                  <a:pt x="182583" y="59108"/>
                </a:lnTo>
                <a:cubicBezTo>
                  <a:pt x="184583" y="59108"/>
                  <a:pt x="186204" y="60729"/>
                  <a:pt x="186204" y="62729"/>
                </a:cubicBezTo>
                <a:cubicBezTo>
                  <a:pt x="186204" y="62731"/>
                  <a:pt x="186204" y="62735"/>
                  <a:pt x="186204" y="62737"/>
                </a:cubicBezTo>
                <a:cubicBezTo>
                  <a:pt x="186305" y="64000"/>
                  <a:pt x="185638" y="65201"/>
                  <a:pt x="184512" y="65783"/>
                </a:cubicBezTo>
                <a:lnTo>
                  <a:pt x="125782" y="100994"/>
                </a:lnTo>
                <a:cubicBezTo>
                  <a:pt x="121967" y="103278"/>
                  <a:pt x="120630" y="107863"/>
                  <a:pt x="120630" y="111298"/>
                </a:cubicBezTo>
                <a:lnTo>
                  <a:pt x="120571" y="133489"/>
                </a:lnTo>
                <a:lnTo>
                  <a:pt x="195206" y="133489"/>
                </a:lnTo>
                <a:lnTo>
                  <a:pt x="195206" y="4524"/>
                </a:lnTo>
                <a:cubicBezTo>
                  <a:pt x="195213" y="1996"/>
                  <a:pt x="193170" y="-59"/>
                  <a:pt x="190642" y="-66"/>
                </a:cubicBezTo>
                <a:cubicBezTo>
                  <a:pt x="190572" y="-66"/>
                  <a:pt x="190504" y="-65"/>
                  <a:pt x="190434" y="-62"/>
                </a:cubicBezTo>
                <a:lnTo>
                  <a:pt x="119217" y="-62"/>
                </a:lnTo>
                <a:lnTo>
                  <a:pt x="-70" y="73998"/>
                </a:lnTo>
                <a:lnTo>
                  <a:pt x="-70" y="133489"/>
                </a:lnTo>
                <a:close/>
              </a:path>
            </a:pathLst>
          </a:custGeom>
          <a:solidFill>
            <a:srgbClr val="000000"/>
          </a:solidFill>
          <a:ln w="841" cap="flat">
            <a:noFill/>
            <a:prstDash val="solid"/>
            <a:miter/>
          </a:ln>
        </p:spPr>
        <p:txBody>
          <a:bodyPr rtlCol="0" anchor="ctr"/>
          <a:lstStyle/>
          <a:p>
            <a:pPr rtl="0"/>
            <a:endParaRPr lang="en-US" sz="1800"/>
          </a:p>
        </p:txBody>
      </p:sp>
      <p:sp>
        <p:nvSpPr>
          <p:cNvPr id="8" name="Source Placeholder 4">
            <a:extLst>
              <a:ext uri="{FF2B5EF4-FFF2-40B4-BE49-F238E27FC236}">
                <a16:creationId xmlns:a16="http://schemas.microsoft.com/office/drawing/2014/main" id="{34633426-AD31-4A24-843F-ABC63DD91391}"/>
              </a:ext>
              <a:ext uri="{C183D7F6-B498-43B3-948B-1728B52AA6E4}">
                <adec:decorative xmlns:adec="http://schemas.microsoft.com/office/drawing/2017/decorative" val="1"/>
              </a:ext>
            </a:extLst>
          </p:cNvPr>
          <p:cNvSpPr>
            <a:spLocks noGrp="1"/>
          </p:cNvSpPr>
          <p:nvPr>
            <p:ph type="body" sz="quarter" idx="14" hasCustomPrompt="1"/>
          </p:nvPr>
        </p:nvSpPr>
        <p:spPr>
          <a:xfrm>
            <a:off x="186591" y="4917818"/>
            <a:ext cx="4385410" cy="92333"/>
          </a:xfrm>
        </p:spPr>
        <p:txBody>
          <a:bodyPr wrap="square" lIns="0" tIns="0" rIns="0" bIns="0" rtlCol="0" anchor="b">
            <a:spAutoFit/>
          </a:bodyPr>
          <a:lstStyle>
            <a:lvl1pPr marL="0" indent="0" algn="l">
              <a:buNone/>
              <a:defRPr sz="600">
                <a:solidFill>
                  <a:schemeClr val="bg1">
                    <a:lumMod val="50000"/>
                  </a:schemeClr>
                </a:solidFill>
              </a:defRPr>
            </a:lvl1pPr>
            <a:lvl5pPr>
              <a:defRPr/>
            </a:lvl5pPr>
          </a:lstStyle>
          <a:p>
            <a:pPr lvl="0" rtl="0"/>
            <a:r>
              <a:rPr lang="ja-jp"/>
              <a:t>Image credit </a:t>
            </a:r>
          </a:p>
        </p:txBody>
      </p:sp>
      <p:sp>
        <p:nvSpPr>
          <p:cNvPr id="10" name="Text Placeholder 2">
            <a:extLst>
              <a:ext uri="{FF2B5EF4-FFF2-40B4-BE49-F238E27FC236}">
                <a16:creationId xmlns:a16="http://schemas.microsoft.com/office/drawing/2014/main" id="{F76B059C-68C7-4BA1-865C-0BBBAB62CC5B}"/>
              </a:ext>
            </a:extLst>
          </p:cNvPr>
          <p:cNvSpPr>
            <a:spLocks noGrp="1"/>
          </p:cNvSpPr>
          <p:nvPr>
            <p:ph type="body" idx="1"/>
          </p:nvPr>
        </p:nvSpPr>
        <p:spPr>
          <a:xfrm>
            <a:off x="737396" y="2972007"/>
            <a:ext cx="5689600" cy="249299"/>
          </a:xfrm>
        </p:spPr>
        <p:txBody>
          <a:bodyPr wrap="square" rtlCol="0">
            <a:spAutoFit/>
          </a:bodyPr>
          <a:lstStyle>
            <a:lvl1pPr marL="0" indent="0">
              <a:lnSpc>
                <a:spcPct val="90000"/>
              </a:lnSpc>
              <a:buNone/>
              <a:defRPr sz="18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rtl="0"/>
            <a:r>
              <a:rPr lang="ja-jp"/>
              <a:t>Click to edit Master text styles</a:t>
            </a:r>
          </a:p>
        </p:txBody>
      </p:sp>
      <p:sp>
        <p:nvSpPr>
          <p:cNvPr id="7" name="Footer Placeholder 3">
            <a:extLst>
              <a:ext uri="{FF2B5EF4-FFF2-40B4-BE49-F238E27FC236}">
                <a16:creationId xmlns:a16="http://schemas.microsoft.com/office/drawing/2014/main" id="{411FEDFA-5B6E-4759-85ED-8D39F5D2A26E}"/>
              </a:ext>
              <a:ext uri="{C183D7F6-B498-43B3-948B-1728B52AA6E4}">
                <adec:decorative xmlns:adec="http://schemas.microsoft.com/office/drawing/2017/decorative" val="1"/>
              </a:ext>
            </a:extLst>
          </p:cNvPr>
          <p:cNvSpPr>
            <a:spLocks noGrp="1"/>
          </p:cNvSpPr>
          <p:nvPr>
            <p:ph type="ftr" sz="quarter" idx="10"/>
          </p:nvPr>
        </p:nvSpPr>
        <p:spPr/>
        <p:txBody>
          <a:bodyPr rtlCol="0"/>
          <a:lstStyle>
            <a:lvl1pPr>
              <a:defRPr>
                <a:solidFill>
                  <a:schemeClr val="bg1">
                    <a:lumMod val="50000"/>
                  </a:schemeClr>
                </a:solidFill>
              </a:defRPr>
            </a:lvl1pPr>
          </a:lstStyle>
          <a:p>
            <a:pPr rtl="0"/>
            <a:endParaRPr lang="en-US"/>
          </a:p>
        </p:txBody>
      </p:sp>
      <p:sp>
        <p:nvSpPr>
          <p:cNvPr id="14" name="Title 1">
            <a:extLst>
              <a:ext uri="{FF2B5EF4-FFF2-40B4-BE49-F238E27FC236}">
                <a16:creationId xmlns:a16="http://schemas.microsoft.com/office/drawing/2014/main" id="{2E048146-7050-4EA9-8965-542AC2BF9777}"/>
              </a:ext>
            </a:extLst>
          </p:cNvPr>
          <p:cNvSpPr>
            <a:spLocks noGrp="1"/>
          </p:cNvSpPr>
          <p:nvPr>
            <p:ph type="title" hasCustomPrompt="1"/>
          </p:nvPr>
        </p:nvSpPr>
        <p:spPr>
          <a:xfrm>
            <a:off x="737396" y="1764875"/>
            <a:ext cx="6834220" cy="1108800"/>
          </a:xfrm>
        </p:spPr>
        <p:txBody>
          <a:bodyPr rtlCol="0" anchor="b"/>
          <a:lstStyle>
            <a:lvl1pPr>
              <a:lnSpc>
                <a:spcPct val="90000"/>
              </a:lnSpc>
              <a:defRPr sz="4000" b="1" i="0">
                <a:latin typeface="+mj-lt"/>
              </a:defRPr>
            </a:lvl1pPr>
          </a:lstStyle>
          <a:p>
            <a:pPr rtl="0"/>
            <a:r>
              <a:rPr lang="ja-jp"/>
              <a:t>Divider title can</a:t>
            </a:r>
            <a:br>
              <a:rPr lang="en-US"/>
            </a:br>
            <a:r>
              <a:rPr lang="ja-jp"/>
              <a:t>extend to two lines</a:t>
            </a:r>
          </a:p>
        </p:txBody>
      </p:sp>
    </p:spTree>
    <p:extLst>
      <p:ext uri="{BB962C8B-B14F-4D97-AF65-F5344CB8AC3E}">
        <p14:creationId xmlns:p14="http://schemas.microsoft.com/office/powerpoint/2010/main" val="1330751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A">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A0F4208-462B-4E4E-B151-F264970D0438}"/>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71"/>
          <a:stretch/>
        </p:blipFill>
        <p:spPr>
          <a:xfrm rot="5400000">
            <a:off x="4017735" y="17237"/>
            <a:ext cx="5143500" cy="5109029"/>
          </a:xfrm>
          <a:prstGeom prst="rect">
            <a:avLst/>
          </a:prstGeom>
        </p:spPr>
      </p:pic>
      <p:pic>
        <p:nvPicPr>
          <p:cNvPr id="21" name="Graphic 20">
            <a:extLst>
              <a:ext uri="{FF2B5EF4-FFF2-40B4-BE49-F238E27FC236}">
                <a16:creationId xmlns:a16="http://schemas.microsoft.com/office/drawing/2014/main" id="{4FB9A8C5-61C1-4CC8-8ECC-99AB80C77152}"/>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66713" y="371385"/>
            <a:ext cx="1491112" cy="152887"/>
          </a:xfrm>
          <a:prstGeom prst="rect">
            <a:avLst/>
          </a:prstGeom>
        </p:spPr>
      </p:pic>
      <p:sp>
        <p:nvSpPr>
          <p:cNvPr id="3" name="Subtitle 2"/>
          <p:cNvSpPr>
            <a:spLocks noGrp="1"/>
          </p:cNvSpPr>
          <p:nvPr>
            <p:ph type="subTitle" idx="1" hasCustomPrompt="1"/>
          </p:nvPr>
        </p:nvSpPr>
        <p:spPr>
          <a:xfrm>
            <a:off x="366712" y="2982693"/>
            <a:ext cx="5514975" cy="249299"/>
          </a:xfrm>
        </p:spPr>
        <p:txBody>
          <a:bodyPr rtlCol="0">
            <a:spAutoFit/>
          </a:bodyPr>
          <a:lstStyle>
            <a:lvl1pPr marL="0" indent="0" algn="l">
              <a:lnSpc>
                <a:spcPct val="90000"/>
              </a:lnSpc>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ja-jp"/>
              <a:t>Click to add subtitle</a:t>
            </a:r>
          </a:p>
        </p:txBody>
      </p:sp>
      <p:sp>
        <p:nvSpPr>
          <p:cNvPr id="6" name="Presenter Name 3">
            <a:extLst>
              <a:ext uri="{FF2B5EF4-FFF2-40B4-BE49-F238E27FC236}">
                <a16:creationId xmlns:a16="http://schemas.microsoft.com/office/drawing/2014/main" id="{C04F57AA-54B2-45D6-A733-72203FE0CF7A}"/>
              </a:ext>
            </a:extLst>
          </p:cNvPr>
          <p:cNvSpPr>
            <a:spLocks noGrp="1"/>
          </p:cNvSpPr>
          <p:nvPr>
            <p:ph type="body" sz="quarter" idx="11" hasCustomPrompt="1"/>
          </p:nvPr>
        </p:nvSpPr>
        <p:spPr>
          <a:xfrm>
            <a:off x="366712" y="4253137"/>
            <a:ext cx="3840482" cy="215444"/>
          </a:xfrm>
        </p:spPr>
        <p:txBody>
          <a:bodyPr wrap="square" rtlCol="0">
            <a:spAutoFit/>
          </a:bodyPr>
          <a:lstStyle>
            <a:lvl1pPr marL="0" indent="0">
              <a:buNone/>
              <a:defRPr sz="1400"/>
            </a:lvl1pPr>
          </a:lstStyle>
          <a:p>
            <a:pPr lvl="0" rtl="0"/>
            <a:r>
              <a:rPr lang="ja-jp"/>
              <a:t>Presenter Name</a:t>
            </a:r>
          </a:p>
        </p:txBody>
      </p:sp>
      <p:sp>
        <p:nvSpPr>
          <p:cNvPr id="8" name="Presenter Info 4">
            <a:extLst>
              <a:ext uri="{FF2B5EF4-FFF2-40B4-BE49-F238E27FC236}">
                <a16:creationId xmlns:a16="http://schemas.microsoft.com/office/drawing/2014/main" id="{C2103BC2-100F-4A8E-85B0-54037B4529E7}"/>
              </a:ext>
            </a:extLst>
          </p:cNvPr>
          <p:cNvSpPr>
            <a:spLocks noGrp="1"/>
          </p:cNvSpPr>
          <p:nvPr>
            <p:ph type="body" sz="quarter" idx="12" hasCustomPrompt="1"/>
          </p:nvPr>
        </p:nvSpPr>
        <p:spPr>
          <a:xfrm>
            <a:off x="366712" y="4466324"/>
            <a:ext cx="3840482" cy="169277"/>
          </a:xfrm>
        </p:spPr>
        <p:txBody>
          <a:bodyPr wrap="square" rtlCol="0">
            <a:spAutoFit/>
          </a:bodyPr>
          <a:lstStyle>
            <a:lvl1pPr marL="0" indent="0">
              <a:buNone/>
              <a:defRPr sz="1100"/>
            </a:lvl1pPr>
          </a:lstStyle>
          <a:p>
            <a:pPr lvl="0" rtl="0"/>
            <a:r>
              <a:rPr lang="ja-jp"/>
              <a:t>Presenter Title | @socialmedia</a:t>
            </a:r>
          </a:p>
        </p:txBody>
      </p:sp>
      <p:sp>
        <p:nvSpPr>
          <p:cNvPr id="7" name="Footer Placeholder 6">
            <a:extLst>
              <a:ext uri="{FF2B5EF4-FFF2-40B4-BE49-F238E27FC236}">
                <a16:creationId xmlns:a16="http://schemas.microsoft.com/office/drawing/2014/main" id="{379A5025-10DD-4BE9-B14B-87885CBC5125}"/>
              </a:ext>
              <a:ext uri="{C183D7F6-B498-43B3-948B-1728B52AA6E4}">
                <adec:decorative xmlns:adec="http://schemas.microsoft.com/office/drawing/2017/decorative" val="0"/>
              </a:ext>
            </a:extLst>
          </p:cNvPr>
          <p:cNvSpPr>
            <a:spLocks noGrp="1"/>
          </p:cNvSpPr>
          <p:nvPr>
            <p:ph type="ftr" sz="quarter" idx="10"/>
          </p:nvPr>
        </p:nvSpPr>
        <p:spPr/>
        <p:txBody>
          <a:bodyPr rtlCol="0"/>
          <a:lstStyle/>
          <a:p>
            <a:pPr rtl="0"/>
            <a:endParaRPr lang="en-US"/>
          </a:p>
        </p:txBody>
      </p:sp>
      <p:sp>
        <p:nvSpPr>
          <p:cNvPr id="5" name="Copyright Line 5">
            <a:extLst>
              <a:ext uri="{FF2B5EF4-FFF2-40B4-BE49-F238E27FC236}">
                <a16:creationId xmlns:a16="http://schemas.microsoft.com/office/drawing/2014/main" id="{2B8C09F4-8C50-43A4-8553-F7D974ACBC0C}"/>
              </a:ext>
              <a:ext uri="{C183D7F6-B498-43B3-948B-1728B52AA6E4}">
                <adec:decorative xmlns:adec="http://schemas.microsoft.com/office/drawing/2017/decorative" val="0"/>
              </a:ext>
            </a:extLst>
          </p:cNvPr>
          <p:cNvSpPr txBox="1"/>
          <p:nvPr userDrawn="1"/>
        </p:nvSpPr>
        <p:spPr>
          <a:xfrm>
            <a:off x="184150" y="4857750"/>
            <a:ext cx="8807452" cy="152400"/>
          </a:xfrm>
          <a:prstGeom prst="rect">
            <a:avLst/>
          </a:prstGeom>
          <a:noFill/>
        </p:spPr>
        <p:txBody>
          <a:bodyPr wrap="square" lIns="0" tIns="0" rIns="0" bIns="0" rtlCol="0" anchor="b">
            <a:noAutofit/>
          </a:bodyPr>
          <a:lstStyle/>
          <a:p>
            <a:pPr rtl="0">
              <a:lnSpc>
                <a:spcPct val="90000"/>
              </a:lnSpc>
              <a:spcBef>
                <a:spcPts val="300"/>
              </a:spcBef>
            </a:pPr>
            <a:r>
              <a:rPr lang="ja-jp" sz="600">
                <a:solidFill>
                  <a:schemeClr val="bg1">
                    <a:lumMod val="65000"/>
                  </a:schemeClr>
                </a:solidFill>
              </a:rPr>
              <a:t>© </a:t>
            </a:r>
            <a:r>
              <a:rPr lang="en-US" sz="600">
                <a:solidFill>
                  <a:schemeClr val="bg1">
                    <a:lumMod val="65000"/>
                  </a:schemeClr>
                </a:solidFill>
              </a:rPr>
              <a:t>2024</a:t>
            </a:r>
            <a:r>
              <a:rPr lang="ja-jp" sz="600">
                <a:solidFill>
                  <a:schemeClr val="bg1">
                    <a:lumMod val="65000"/>
                  </a:schemeClr>
                </a:solidFill>
              </a:rPr>
              <a:t> Autodesk. All rights reserved.</a:t>
            </a:r>
          </a:p>
        </p:txBody>
      </p:sp>
      <p:sp>
        <p:nvSpPr>
          <p:cNvPr id="4" name="Title 3">
            <a:extLst>
              <a:ext uri="{FF2B5EF4-FFF2-40B4-BE49-F238E27FC236}">
                <a16:creationId xmlns:a16="http://schemas.microsoft.com/office/drawing/2014/main" id="{FDF33CCA-8B87-47DC-8089-42B74D56A63F}"/>
              </a:ext>
            </a:extLst>
          </p:cNvPr>
          <p:cNvSpPr>
            <a:spLocks noGrp="1"/>
          </p:cNvSpPr>
          <p:nvPr>
            <p:ph type="title" hasCustomPrompt="1"/>
          </p:nvPr>
        </p:nvSpPr>
        <p:spPr>
          <a:xfrm>
            <a:off x="368490" y="1183487"/>
            <a:ext cx="6237287" cy="1677382"/>
          </a:xfrm>
        </p:spPr>
        <p:txBody>
          <a:bodyPr rtlCol="0" anchor="b"/>
          <a:lstStyle>
            <a:lvl1pPr>
              <a:defRPr sz="4000"/>
            </a:lvl1pPr>
          </a:lstStyle>
          <a:p>
            <a:pPr rtl="0"/>
            <a:r>
              <a:rPr lang="ja-jp"/>
              <a:t>Presentation title </a:t>
            </a:r>
            <a:br>
              <a:rPr lang="en-US"/>
            </a:br>
            <a:r>
              <a:rPr lang="ja-jp"/>
              <a:t>extends to two </a:t>
            </a:r>
            <a:br>
              <a:rPr lang="en-US"/>
            </a:br>
            <a:r>
              <a:rPr lang="ja-jp"/>
              <a:t>or more lines</a:t>
            </a:r>
          </a:p>
        </p:txBody>
      </p:sp>
    </p:spTree>
    <p:extLst>
      <p:ext uri="{BB962C8B-B14F-4D97-AF65-F5344CB8AC3E}">
        <p14:creationId xmlns:p14="http://schemas.microsoft.com/office/powerpoint/2010/main" val="6153410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A">
    <p:spTree>
      <p:nvGrpSpPr>
        <p:cNvPr id="1" name=""/>
        <p:cNvGrpSpPr/>
        <p:nvPr/>
      </p:nvGrpSpPr>
      <p:grpSpPr>
        <a:xfrm>
          <a:off x="0" y="0"/>
          <a:ext cx="0" cy="0"/>
          <a:chOff x="0" y="0"/>
          <a:chExt cx="0" cy="0"/>
        </a:xfrm>
      </p:grpSpPr>
      <p:pic>
        <p:nvPicPr>
          <p:cNvPr id="6" name="Picture Placeholder 6">
            <a:extLst>
              <a:ext uri="{FF2B5EF4-FFF2-40B4-BE49-F238E27FC236}">
                <a16:creationId xmlns:a16="http://schemas.microsoft.com/office/drawing/2014/main" id="{37908172-C31D-4458-B9A0-FDB3AC99AB9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00000"/>
          <a:stretch/>
        </p:blipFill>
        <p:spPr>
          <a:xfrm>
            <a:off x="0" y="0"/>
            <a:ext cx="9144000" cy="5143500"/>
          </a:xfrm>
          <a:prstGeom prst="rect">
            <a:avLst/>
          </a:prstGeom>
          <a:solidFill>
            <a:schemeClr val="bg1"/>
          </a:solidFill>
        </p:spPr>
      </p:pic>
      <p:sp>
        <p:nvSpPr>
          <p:cNvPr id="10" name="Graphic 31">
            <a:extLst>
              <a:ext uri="{FF2B5EF4-FFF2-40B4-BE49-F238E27FC236}">
                <a16:creationId xmlns:a16="http://schemas.microsoft.com/office/drawing/2014/main" id="{774255B1-ABD6-4DEC-8067-2B176C87A5FB}"/>
              </a:ext>
              <a:ext uri="{C183D7F6-B498-43B3-948B-1728B52AA6E4}">
                <adec:decorative xmlns:adec="http://schemas.microsoft.com/office/drawing/2017/decorative" val="1"/>
              </a:ext>
            </a:extLst>
          </p:cNvPr>
          <p:cNvSpPr/>
          <p:nvPr userDrawn="1"/>
        </p:nvSpPr>
        <p:spPr>
          <a:xfrm>
            <a:off x="7822503" y="365125"/>
            <a:ext cx="951697" cy="650888"/>
          </a:xfrm>
          <a:custGeom>
            <a:avLst/>
            <a:gdLst>
              <a:gd name="connsiteX0" fmla="*/ 979 w 195276"/>
              <a:gd name="connsiteY0" fmla="*/ 133489 h 133554"/>
              <a:gd name="connsiteX1" fmla="*/ 120554 w 195276"/>
              <a:gd name="connsiteY1" fmla="*/ 59108 h 133554"/>
              <a:gd name="connsiteX2" fmla="*/ 182583 w 195276"/>
              <a:gd name="connsiteY2" fmla="*/ 59108 h 133554"/>
              <a:gd name="connsiteX3" fmla="*/ 186204 w 195276"/>
              <a:gd name="connsiteY3" fmla="*/ 62729 h 133554"/>
              <a:gd name="connsiteX4" fmla="*/ 186204 w 195276"/>
              <a:gd name="connsiteY4" fmla="*/ 62737 h 133554"/>
              <a:gd name="connsiteX5" fmla="*/ 184512 w 195276"/>
              <a:gd name="connsiteY5" fmla="*/ 65783 h 133554"/>
              <a:gd name="connsiteX6" fmla="*/ 125782 w 195276"/>
              <a:gd name="connsiteY6" fmla="*/ 100994 h 133554"/>
              <a:gd name="connsiteX7" fmla="*/ 120630 w 195276"/>
              <a:gd name="connsiteY7" fmla="*/ 111298 h 133554"/>
              <a:gd name="connsiteX8" fmla="*/ 120571 w 195276"/>
              <a:gd name="connsiteY8" fmla="*/ 133489 h 133554"/>
              <a:gd name="connsiteX9" fmla="*/ 195206 w 195276"/>
              <a:gd name="connsiteY9" fmla="*/ 133489 h 133554"/>
              <a:gd name="connsiteX10" fmla="*/ 195206 w 195276"/>
              <a:gd name="connsiteY10" fmla="*/ 4524 h 133554"/>
              <a:gd name="connsiteX11" fmla="*/ 190642 w 195276"/>
              <a:gd name="connsiteY11" fmla="*/ -66 h 133554"/>
              <a:gd name="connsiteX12" fmla="*/ 190434 w 195276"/>
              <a:gd name="connsiteY12" fmla="*/ -62 h 133554"/>
              <a:gd name="connsiteX13" fmla="*/ 119217 w 195276"/>
              <a:gd name="connsiteY13" fmla="*/ -62 h 133554"/>
              <a:gd name="connsiteX14" fmla="*/ -70 w 195276"/>
              <a:gd name="connsiteY14" fmla="*/ 73998 h 133554"/>
              <a:gd name="connsiteX15" fmla="*/ -70 w 195276"/>
              <a:gd name="connsiteY15" fmla="*/ 133489 h 13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76" h="133554">
                <a:moveTo>
                  <a:pt x="979" y="133489"/>
                </a:moveTo>
                <a:lnTo>
                  <a:pt x="120554" y="59108"/>
                </a:lnTo>
                <a:lnTo>
                  <a:pt x="182583" y="59108"/>
                </a:lnTo>
                <a:cubicBezTo>
                  <a:pt x="184583" y="59108"/>
                  <a:pt x="186204" y="60729"/>
                  <a:pt x="186204" y="62729"/>
                </a:cubicBezTo>
                <a:cubicBezTo>
                  <a:pt x="186204" y="62731"/>
                  <a:pt x="186204" y="62735"/>
                  <a:pt x="186204" y="62737"/>
                </a:cubicBezTo>
                <a:cubicBezTo>
                  <a:pt x="186305" y="64000"/>
                  <a:pt x="185638" y="65201"/>
                  <a:pt x="184512" y="65783"/>
                </a:cubicBezTo>
                <a:lnTo>
                  <a:pt x="125782" y="100994"/>
                </a:lnTo>
                <a:cubicBezTo>
                  <a:pt x="121967" y="103278"/>
                  <a:pt x="120630" y="107863"/>
                  <a:pt x="120630" y="111298"/>
                </a:cubicBezTo>
                <a:lnTo>
                  <a:pt x="120571" y="133489"/>
                </a:lnTo>
                <a:lnTo>
                  <a:pt x="195206" y="133489"/>
                </a:lnTo>
                <a:lnTo>
                  <a:pt x="195206" y="4524"/>
                </a:lnTo>
                <a:cubicBezTo>
                  <a:pt x="195213" y="1996"/>
                  <a:pt x="193170" y="-59"/>
                  <a:pt x="190642" y="-66"/>
                </a:cubicBezTo>
                <a:cubicBezTo>
                  <a:pt x="190572" y="-66"/>
                  <a:pt x="190504" y="-65"/>
                  <a:pt x="190434" y="-62"/>
                </a:cubicBezTo>
                <a:lnTo>
                  <a:pt x="119217" y="-62"/>
                </a:lnTo>
                <a:lnTo>
                  <a:pt x="-70" y="73998"/>
                </a:lnTo>
                <a:lnTo>
                  <a:pt x="-70" y="133489"/>
                </a:lnTo>
                <a:close/>
              </a:path>
            </a:pathLst>
          </a:custGeom>
          <a:solidFill>
            <a:srgbClr val="000000"/>
          </a:solidFill>
          <a:ln w="841" cap="flat">
            <a:noFill/>
            <a:prstDash val="solid"/>
            <a:miter/>
          </a:ln>
        </p:spPr>
        <p:txBody>
          <a:bodyPr rtlCol="0" anchor="ctr"/>
          <a:lstStyle/>
          <a:p>
            <a:pPr rtl="0"/>
            <a:endParaRPr lang="en-US"/>
          </a:p>
        </p:txBody>
      </p:sp>
      <p:sp>
        <p:nvSpPr>
          <p:cNvPr id="2" name="Title 1"/>
          <p:cNvSpPr>
            <a:spLocks noGrp="1"/>
          </p:cNvSpPr>
          <p:nvPr>
            <p:ph type="title"/>
          </p:nvPr>
        </p:nvSpPr>
        <p:spPr>
          <a:xfrm>
            <a:off x="3086100" y="1746504"/>
            <a:ext cx="5688100" cy="1108800"/>
          </a:xfrm>
        </p:spPr>
        <p:txBody>
          <a:bodyPr rtlCol="0" anchor="b"/>
          <a:lstStyle>
            <a:lvl1pPr>
              <a:lnSpc>
                <a:spcPct val="90000"/>
              </a:lnSpc>
              <a:defRPr sz="4000" b="1" i="0">
                <a:latin typeface="+mj-lt"/>
              </a:defRPr>
            </a:lvl1pPr>
          </a:lstStyle>
          <a:p>
            <a:pPr rtl="0"/>
            <a:r>
              <a:rPr lang="ja-jp"/>
              <a:t>Click to edit Master title style</a:t>
            </a:r>
          </a:p>
        </p:txBody>
      </p:sp>
      <p:sp>
        <p:nvSpPr>
          <p:cNvPr id="3" name="Text Placeholder 2"/>
          <p:cNvSpPr>
            <a:spLocks noGrp="1"/>
          </p:cNvSpPr>
          <p:nvPr>
            <p:ph type="body" idx="1"/>
          </p:nvPr>
        </p:nvSpPr>
        <p:spPr>
          <a:xfrm>
            <a:off x="3086100" y="2979151"/>
            <a:ext cx="5689600" cy="249299"/>
          </a:xfrm>
        </p:spPr>
        <p:txBody>
          <a:bodyPr rtlCol="0">
            <a:spAutoFit/>
          </a:bodyPr>
          <a:lstStyle>
            <a:lvl1pPr marL="0" indent="0">
              <a:lnSpc>
                <a:spcPct val="90000"/>
              </a:lnSpc>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rtl="0"/>
            <a:r>
              <a:rPr lang="ja-jp"/>
              <a:t>Click to edit Master text styles</a:t>
            </a:r>
          </a:p>
        </p:txBody>
      </p:sp>
      <p:sp>
        <p:nvSpPr>
          <p:cNvPr id="7" name="Footer Placeholder 3">
            <a:extLst>
              <a:ext uri="{FF2B5EF4-FFF2-40B4-BE49-F238E27FC236}">
                <a16:creationId xmlns:a16="http://schemas.microsoft.com/office/drawing/2014/main" id="{411FEDFA-5B6E-4759-85ED-8D39F5D2A26E}"/>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Tree>
    <p:extLst>
      <p:ext uri="{BB962C8B-B14F-4D97-AF65-F5344CB8AC3E}">
        <p14:creationId xmlns:p14="http://schemas.microsoft.com/office/powerpoint/2010/main" val="31897249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A (Dark)">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AA84DFF-60D3-4CD6-9643-61DA03D85C04}"/>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rot="5400000">
            <a:off x="4017733" y="17236"/>
            <a:ext cx="5143502" cy="5109029"/>
          </a:xfrm>
          <a:prstGeom prst="rect">
            <a:avLst/>
          </a:prstGeom>
        </p:spPr>
      </p:pic>
      <p:pic>
        <p:nvPicPr>
          <p:cNvPr id="21" name="Graphic 20">
            <a:extLst>
              <a:ext uri="{FF2B5EF4-FFF2-40B4-BE49-F238E27FC236}">
                <a16:creationId xmlns:a16="http://schemas.microsoft.com/office/drawing/2014/main" id="{4FB9A8C5-61C1-4CC8-8ECC-99AB80C77152}"/>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66713" y="371385"/>
            <a:ext cx="1491112" cy="152887"/>
          </a:xfrm>
          <a:prstGeom prst="rect">
            <a:avLst/>
          </a:prstGeom>
        </p:spPr>
      </p:pic>
      <p:sp>
        <p:nvSpPr>
          <p:cNvPr id="3" name="Subtitle 2"/>
          <p:cNvSpPr>
            <a:spLocks noGrp="1"/>
          </p:cNvSpPr>
          <p:nvPr>
            <p:ph type="subTitle" idx="1" hasCustomPrompt="1"/>
          </p:nvPr>
        </p:nvSpPr>
        <p:spPr>
          <a:xfrm>
            <a:off x="366713" y="2982693"/>
            <a:ext cx="5514975" cy="249299"/>
          </a:xfrm>
        </p:spPr>
        <p:txBody>
          <a:bodyPr rtlCol="0">
            <a:spAutoFit/>
          </a:bodyPr>
          <a:lstStyle>
            <a:lvl1pPr marL="0" indent="0" algn="l">
              <a:lnSpc>
                <a:spcPct val="9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ja-jp"/>
              <a:t>Click to add subtitle</a:t>
            </a:r>
          </a:p>
        </p:txBody>
      </p:sp>
      <p:sp>
        <p:nvSpPr>
          <p:cNvPr id="6" name="Presenter Name 3">
            <a:extLst>
              <a:ext uri="{FF2B5EF4-FFF2-40B4-BE49-F238E27FC236}">
                <a16:creationId xmlns:a16="http://schemas.microsoft.com/office/drawing/2014/main" id="{C04F57AA-54B2-45D6-A733-72203FE0CF7A}"/>
              </a:ext>
            </a:extLst>
          </p:cNvPr>
          <p:cNvSpPr>
            <a:spLocks noGrp="1"/>
          </p:cNvSpPr>
          <p:nvPr>
            <p:ph type="body" sz="quarter" idx="11" hasCustomPrompt="1"/>
          </p:nvPr>
        </p:nvSpPr>
        <p:spPr>
          <a:xfrm>
            <a:off x="366712" y="4253137"/>
            <a:ext cx="3840482" cy="215444"/>
          </a:xfrm>
        </p:spPr>
        <p:txBody>
          <a:bodyPr wrap="square" rtlCol="0">
            <a:spAutoFit/>
          </a:bodyPr>
          <a:lstStyle>
            <a:lvl1pPr marL="0" indent="0">
              <a:buNone/>
              <a:defRPr sz="1400">
                <a:solidFill>
                  <a:schemeClr val="bg1"/>
                </a:solidFill>
              </a:defRPr>
            </a:lvl1pPr>
          </a:lstStyle>
          <a:p>
            <a:pPr lvl="0" rtl="0"/>
            <a:r>
              <a:rPr lang="ja-jp"/>
              <a:t>Presenter Name</a:t>
            </a:r>
          </a:p>
        </p:txBody>
      </p:sp>
      <p:sp>
        <p:nvSpPr>
          <p:cNvPr id="8" name="Presenter Info 4">
            <a:extLst>
              <a:ext uri="{FF2B5EF4-FFF2-40B4-BE49-F238E27FC236}">
                <a16:creationId xmlns:a16="http://schemas.microsoft.com/office/drawing/2014/main" id="{C2103BC2-100F-4A8E-85B0-54037B4529E7}"/>
              </a:ext>
            </a:extLst>
          </p:cNvPr>
          <p:cNvSpPr>
            <a:spLocks noGrp="1"/>
          </p:cNvSpPr>
          <p:nvPr>
            <p:ph type="body" sz="quarter" idx="12" hasCustomPrompt="1"/>
          </p:nvPr>
        </p:nvSpPr>
        <p:spPr>
          <a:xfrm>
            <a:off x="366712" y="4466324"/>
            <a:ext cx="3840482" cy="169277"/>
          </a:xfrm>
        </p:spPr>
        <p:txBody>
          <a:bodyPr wrap="square" rtlCol="0">
            <a:spAutoFit/>
          </a:bodyPr>
          <a:lstStyle>
            <a:lvl1pPr marL="0" indent="0">
              <a:buNone/>
              <a:defRPr sz="1100">
                <a:solidFill>
                  <a:schemeClr val="bg1"/>
                </a:solidFill>
              </a:defRPr>
            </a:lvl1pPr>
          </a:lstStyle>
          <a:p>
            <a:pPr lvl="0" rtl="0"/>
            <a:r>
              <a:rPr lang="ja-jp"/>
              <a:t>Presenter Title | @socialmedia</a:t>
            </a:r>
          </a:p>
        </p:txBody>
      </p:sp>
      <p:sp>
        <p:nvSpPr>
          <p:cNvPr id="7" name="Footer Placeholder 6">
            <a:extLst>
              <a:ext uri="{FF2B5EF4-FFF2-40B4-BE49-F238E27FC236}">
                <a16:creationId xmlns:a16="http://schemas.microsoft.com/office/drawing/2014/main" id="{379A5025-10DD-4BE9-B14B-87885CBC5125}"/>
              </a:ext>
              <a:ext uri="{C183D7F6-B498-43B3-948B-1728B52AA6E4}">
                <adec:decorative xmlns:adec="http://schemas.microsoft.com/office/drawing/2017/decorative" val="0"/>
              </a:ext>
            </a:extLst>
          </p:cNvPr>
          <p:cNvSpPr>
            <a:spLocks noGrp="1"/>
          </p:cNvSpPr>
          <p:nvPr>
            <p:ph type="ftr" sz="quarter" idx="10"/>
          </p:nvPr>
        </p:nvSpPr>
        <p:spPr/>
        <p:txBody>
          <a:bodyPr rtlCol="0"/>
          <a:lstStyle/>
          <a:p>
            <a:pPr rtl="0"/>
            <a:endParaRPr lang="en-US"/>
          </a:p>
        </p:txBody>
      </p:sp>
      <p:sp>
        <p:nvSpPr>
          <p:cNvPr id="5" name="Copyright Line 5">
            <a:extLst>
              <a:ext uri="{FF2B5EF4-FFF2-40B4-BE49-F238E27FC236}">
                <a16:creationId xmlns:a16="http://schemas.microsoft.com/office/drawing/2014/main" id="{2B8C09F4-8C50-43A4-8553-F7D974ACBC0C}"/>
              </a:ext>
              <a:ext uri="{C183D7F6-B498-43B3-948B-1728B52AA6E4}">
                <adec:decorative xmlns:adec="http://schemas.microsoft.com/office/drawing/2017/decorative" val="0"/>
              </a:ext>
            </a:extLst>
          </p:cNvPr>
          <p:cNvSpPr txBox="1"/>
          <p:nvPr userDrawn="1"/>
        </p:nvSpPr>
        <p:spPr>
          <a:xfrm>
            <a:off x="184150" y="4857750"/>
            <a:ext cx="8807452" cy="152400"/>
          </a:xfrm>
          <a:prstGeom prst="rect">
            <a:avLst/>
          </a:prstGeom>
          <a:noFill/>
        </p:spPr>
        <p:txBody>
          <a:bodyPr wrap="square" lIns="0" tIns="0" rIns="0" bIns="0" rtlCol="0" anchor="b">
            <a:noAutofit/>
          </a:bodyPr>
          <a:lstStyle/>
          <a:p>
            <a:pPr rtl="0">
              <a:lnSpc>
                <a:spcPct val="90000"/>
              </a:lnSpc>
              <a:spcBef>
                <a:spcPts val="300"/>
              </a:spcBef>
            </a:pPr>
            <a:r>
              <a:rPr lang="ja-jp" sz="600">
                <a:solidFill>
                  <a:schemeClr val="bg1">
                    <a:lumMod val="65000"/>
                  </a:schemeClr>
                </a:solidFill>
              </a:rPr>
              <a:t>© </a:t>
            </a:r>
            <a:r>
              <a:rPr lang="en-US" sz="600">
                <a:solidFill>
                  <a:schemeClr val="bg1">
                    <a:lumMod val="65000"/>
                  </a:schemeClr>
                </a:solidFill>
              </a:rPr>
              <a:t>2024</a:t>
            </a:r>
            <a:r>
              <a:rPr lang="ja-jp" sz="600">
                <a:solidFill>
                  <a:schemeClr val="bg1">
                    <a:lumMod val="65000"/>
                  </a:schemeClr>
                </a:solidFill>
              </a:rPr>
              <a:t> Autodesk. All rights reserved.</a:t>
            </a:r>
          </a:p>
        </p:txBody>
      </p:sp>
      <p:sp>
        <p:nvSpPr>
          <p:cNvPr id="11" name="Title 3">
            <a:extLst>
              <a:ext uri="{FF2B5EF4-FFF2-40B4-BE49-F238E27FC236}">
                <a16:creationId xmlns:a16="http://schemas.microsoft.com/office/drawing/2014/main" id="{64006909-5EF8-413D-A854-0D96E076FE17}"/>
              </a:ext>
            </a:extLst>
          </p:cNvPr>
          <p:cNvSpPr>
            <a:spLocks noGrp="1"/>
          </p:cNvSpPr>
          <p:nvPr>
            <p:ph type="title" hasCustomPrompt="1"/>
          </p:nvPr>
        </p:nvSpPr>
        <p:spPr>
          <a:xfrm>
            <a:off x="368490" y="1183487"/>
            <a:ext cx="6237287" cy="1677382"/>
          </a:xfrm>
        </p:spPr>
        <p:txBody>
          <a:bodyPr rtlCol="0" anchor="b"/>
          <a:lstStyle>
            <a:lvl1pPr>
              <a:defRPr sz="4000">
                <a:solidFill>
                  <a:schemeClr val="bg1"/>
                </a:solidFill>
              </a:defRPr>
            </a:lvl1pPr>
          </a:lstStyle>
          <a:p>
            <a:pPr rtl="0"/>
            <a:r>
              <a:rPr lang="ja-jp"/>
              <a:t>Presentation title </a:t>
            </a:r>
            <a:br>
              <a:rPr lang="en-US"/>
            </a:br>
            <a:r>
              <a:rPr lang="ja-jp"/>
              <a:t>extends to two </a:t>
            </a:r>
            <a:br>
              <a:rPr lang="en-US"/>
            </a:br>
            <a:r>
              <a:rPr lang="ja-jp"/>
              <a:t>or more lines</a:t>
            </a:r>
          </a:p>
        </p:txBody>
      </p:sp>
    </p:spTree>
    <p:extLst>
      <p:ext uri="{BB962C8B-B14F-4D97-AF65-F5344CB8AC3E}">
        <p14:creationId xmlns:p14="http://schemas.microsoft.com/office/powerpoint/2010/main" val="10374137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8490" y="365760"/>
            <a:ext cx="8407020" cy="398571"/>
          </a:xfrm>
          <a:prstGeom prst="rect">
            <a:avLst/>
          </a:prstGeom>
        </p:spPr>
        <p:txBody>
          <a:bodyPr vert="horz" wrap="square" lIns="0" tIns="0" rIns="0" bIns="0" rtlCol="0" anchor="t" anchorCtr="0">
            <a:spAutoFit/>
          </a:bodyPr>
          <a:lstStyle/>
          <a:p>
            <a:pPr rtl="0"/>
            <a:r>
              <a:rPr lang="ja-jp"/>
              <a:t>マスター タイトルの書式設定</a:t>
            </a:r>
          </a:p>
        </p:txBody>
      </p:sp>
      <p:sp>
        <p:nvSpPr>
          <p:cNvPr id="3" name="Text Placeholder 2"/>
          <p:cNvSpPr>
            <a:spLocks noGrp="1"/>
          </p:cNvSpPr>
          <p:nvPr>
            <p:ph type="body" idx="1"/>
          </p:nvPr>
        </p:nvSpPr>
        <p:spPr>
          <a:xfrm>
            <a:off x="368490" y="1188720"/>
            <a:ext cx="8407020" cy="3589020"/>
          </a:xfrm>
          <a:prstGeom prst="rect">
            <a:avLst/>
          </a:prstGeom>
        </p:spPr>
        <p:txBody>
          <a:bodyPr vert="horz" lIns="0" tIns="0" rIns="0" bIns="0" rtlCol="0">
            <a:normAutofit/>
          </a:bodyPr>
          <a:lstStyle/>
          <a:p>
            <a:pPr lvl="0" rtl="0"/>
            <a:r>
              <a:rPr lang="ja-jp"/>
              <a:t>マスター テキストの書式設定</a:t>
            </a:r>
          </a:p>
          <a:p>
            <a:pPr lvl="1" rtl="0"/>
            <a:r>
              <a:rPr lang="ja-jp"/>
              <a:t>第 2 レベル</a:t>
            </a:r>
          </a:p>
          <a:p>
            <a:pPr lvl="2" rtl="0"/>
            <a:r>
              <a:rPr lang="ja-jp"/>
              <a:t>第 3 レベル</a:t>
            </a:r>
          </a:p>
          <a:p>
            <a:pPr lvl="3" rtl="0"/>
            <a:r>
              <a:rPr lang="ja-jp"/>
              <a:t>第 4 レベル</a:t>
            </a:r>
          </a:p>
          <a:p>
            <a:pPr lvl="4" rtl="0"/>
            <a:r>
              <a:rPr lang="ja-jp"/>
              <a:t>第 5 レベル</a:t>
            </a:r>
          </a:p>
        </p:txBody>
      </p:sp>
      <p:sp>
        <p:nvSpPr>
          <p:cNvPr id="5" name="Footer Placeholder 3"/>
          <p:cNvSpPr>
            <a:spLocks noGrp="1"/>
          </p:cNvSpPr>
          <p:nvPr>
            <p:ph type="ftr" sz="quarter" idx="3"/>
          </p:nvPr>
        </p:nvSpPr>
        <p:spPr>
          <a:xfrm>
            <a:off x="4572000" y="4857750"/>
            <a:ext cx="4386263" cy="152400"/>
          </a:xfrm>
          <a:prstGeom prst="rect">
            <a:avLst/>
          </a:prstGeom>
        </p:spPr>
        <p:txBody>
          <a:bodyPr vert="horz" lIns="0" tIns="0" rIns="0" bIns="0" rtlCol="0" anchor="b"/>
          <a:lstStyle>
            <a:lvl1pPr algn="r">
              <a:defRPr sz="600">
                <a:solidFill>
                  <a:schemeClr val="bg1">
                    <a:lumMod val="65000"/>
                  </a:schemeClr>
                </a:solidFill>
              </a:defRPr>
            </a:lvl1pPr>
          </a:lstStyle>
          <a:p>
            <a:pPr rtl="0"/>
            <a:endParaRPr lang="en-US"/>
          </a:p>
        </p:txBody>
      </p:sp>
    </p:spTree>
    <p:extLst>
      <p:ext uri="{BB962C8B-B14F-4D97-AF65-F5344CB8AC3E}">
        <p14:creationId xmlns:p14="http://schemas.microsoft.com/office/powerpoint/2010/main" val="151994659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662" r:id="rId7"/>
    <p:sldLayoutId id="2147483664" r:id="rId8"/>
    <p:sldLayoutId id="2147483690" r:id="rId9"/>
    <p:sldLayoutId id="2147483691" r:id="rId10"/>
    <p:sldLayoutId id="2147483675" r:id="rId11"/>
    <p:sldLayoutId id="2147483676" r:id="rId12"/>
    <p:sldLayoutId id="2147483680" r:id="rId13"/>
    <p:sldLayoutId id="2147483681" r:id="rId14"/>
    <p:sldLayoutId id="2147483685" r:id="rId15"/>
    <p:sldLayoutId id="2147483686" r:id="rId16"/>
    <p:sldLayoutId id="2147483682" r:id="rId17"/>
    <p:sldLayoutId id="2147483692" r:id="rId18"/>
    <p:sldLayoutId id="2147483683" r:id="rId19"/>
    <p:sldLayoutId id="2147483684" r:id="rId20"/>
    <p:sldLayoutId id="2147483701" r:id="rId21"/>
    <p:sldLayoutId id="2147483694" r:id="rId22"/>
    <p:sldLayoutId id="2147483667" r:id="rId23"/>
    <p:sldLayoutId id="2147483673" r:id="rId24"/>
    <p:sldLayoutId id="2147483659" r:id="rId25"/>
    <p:sldLayoutId id="2147483693" r:id="rId26"/>
    <p:sldLayoutId id="2147483702" r:id="rId27"/>
    <p:sldLayoutId id="2147483688" r:id="rId28"/>
    <p:sldLayoutId id="2147483689" r:id="rId29"/>
    <p:sldLayoutId id="2147483674" r:id="rId30"/>
    <p:sldLayoutId id="2147483687" r:id="rId31"/>
    <p:sldLayoutId id="2147483669" r:id="rId3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p:titleStyle>
    <p:body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userDrawn="1">
          <p15:clr>
            <a:srgbClr val="A4A3A4"/>
          </p15:clr>
        </p15:guide>
        <p15:guide id="3" orient="horz" pos="230" userDrawn="1">
          <p15:clr>
            <a:srgbClr val="A4A3A4"/>
          </p15:clr>
        </p15:guide>
        <p15:guide id="4" orient="horz" pos="3060" userDrawn="1">
          <p15:clr>
            <a:srgbClr val="A4A3A4"/>
          </p15:clr>
        </p15:guide>
        <p15:guide id="5" pos="231" userDrawn="1">
          <p15:clr>
            <a:srgbClr val="A4A3A4"/>
          </p15:clr>
        </p15:guide>
        <p15:guide id="6" pos="5528" userDrawn="1">
          <p15:clr>
            <a:srgbClr val="A4A3A4"/>
          </p15:clr>
        </p15:guide>
        <p15:guide id="7" pos="116" userDrawn="1">
          <p15:clr>
            <a:srgbClr val="A4A3A4"/>
          </p15:clr>
        </p15:guide>
        <p15:guide id="8" orient="horz" pos="3156" userDrawn="1">
          <p15:clr>
            <a:srgbClr val="A4A3A4"/>
          </p15:clr>
        </p15:guide>
        <p15:guide id="9" pos="5643" userDrawn="1">
          <p15:clr>
            <a:srgbClr val="A4A3A4"/>
          </p15:clr>
        </p15:guide>
        <p15:guide id="10" orient="horz" pos="3011" userDrawn="1">
          <p15:clr>
            <a:srgbClr val="A4A3A4"/>
          </p15:clr>
        </p15:guide>
        <p15:guide id="11" orient="horz" pos="748"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hyperlink" Target="https://www2.deloitte.com/us/en/pages/consulting/solutions/the-smart-factory.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8" Type="http://schemas.openxmlformats.org/officeDocument/2006/relationships/hyperlink" Target="https://www.mckinsey.com/featured-insights/future-of-work/jobs-lost-jobs-gained-what-the-future-of-work-will-mean-for-jobs-skills-and-wages" TargetMode="External"/><Relationship Id="rId3" Type="http://schemas.microsoft.com/office/2018/10/relationships/comments" Target="../comments/modernComment_183_86E8B1B8.xml"/><Relationship Id="rId7" Type="http://schemas.openxmlformats.org/officeDocument/2006/relationships/hyperlink" Target="https://financesonline.com/ai-trends/" TargetMode="External"/><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hyperlink" Target="https://www.ilo.org/static/english/intserv/working-papers/wp096/index.html"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2.pn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microsoft.com/office/2007/relationships/hdphoto" Target="../media/hdphoto1.wdp"/><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microsoft.com/office/2018/10/relationships/comments" Target="../comments/modernComment_193_F194435D.xml"/><Relationship Id="rId7" Type="http://schemas.openxmlformats.org/officeDocument/2006/relationships/image" Target="../media/image39.sv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3.xml"/><Relationship Id="rId5" Type="http://schemas.openxmlformats.org/officeDocument/2006/relationships/chart" Target="../charts/chart1.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23.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B43F7AB-9099-26F5-A03F-110BD04C417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554" t="23110" r="18690"/>
          <a:stretch/>
        </p:blipFill>
        <p:spPr>
          <a:xfrm>
            <a:off x="3369112" y="1062622"/>
            <a:ext cx="5453505" cy="3641101"/>
          </a:xfrm>
          <a:custGeom>
            <a:avLst/>
            <a:gdLst>
              <a:gd name="connsiteX0" fmla="*/ 5199340 w 5323778"/>
              <a:gd name="connsiteY0" fmla="*/ 0 h 3641101"/>
              <a:gd name="connsiteX1" fmla="*/ 5323778 w 5323778"/>
              <a:gd name="connsiteY1" fmla="*/ 125114 h 3641101"/>
              <a:gd name="connsiteX2" fmla="*/ 5323778 w 5323778"/>
              <a:gd name="connsiteY2" fmla="*/ 3641101 h 3641101"/>
              <a:gd name="connsiteX3" fmla="*/ 3288999 w 5323778"/>
              <a:gd name="connsiteY3" fmla="*/ 3641101 h 3641101"/>
              <a:gd name="connsiteX4" fmla="*/ 3290627 w 5323778"/>
              <a:gd name="connsiteY4" fmla="*/ 3036117 h 3641101"/>
              <a:gd name="connsiteX5" fmla="*/ 3431092 w 5323778"/>
              <a:gd name="connsiteY5" fmla="*/ 2755186 h 3641101"/>
              <a:gd name="connsiteX6" fmla="*/ 5032230 w 5323778"/>
              <a:gd name="connsiteY6" fmla="*/ 1795220 h 3641101"/>
              <a:gd name="connsiteX7" fmla="*/ 5078358 w 5323778"/>
              <a:gd name="connsiteY7" fmla="*/ 1712203 h 3641101"/>
              <a:gd name="connsiteX8" fmla="*/ 5078358 w 5323778"/>
              <a:gd name="connsiteY8" fmla="*/ 1711978 h 3641101"/>
              <a:gd name="connsiteX9" fmla="*/ 4979640 w 5323778"/>
              <a:gd name="connsiteY9" fmla="*/ 1613259 h 3641101"/>
              <a:gd name="connsiteX10" fmla="*/ 3288548 w 5323778"/>
              <a:gd name="connsiteY10" fmla="*/ 1613259 h 3641101"/>
              <a:gd name="connsiteX11" fmla="*/ 28599 w 5323778"/>
              <a:gd name="connsiteY11" fmla="*/ 3641101 h 3641101"/>
              <a:gd name="connsiteX12" fmla="*/ 0 w 5323778"/>
              <a:gd name="connsiteY12" fmla="*/ 3641101 h 3641101"/>
              <a:gd name="connsiteX13" fmla="*/ 0 w 5323778"/>
              <a:gd name="connsiteY13" fmla="*/ 2019178 h 3641101"/>
              <a:gd name="connsiteX14" fmla="*/ 3252111 w 5323778"/>
              <a:gd name="connsiteY14" fmla="*/ 125 h 3641101"/>
              <a:gd name="connsiteX15" fmla="*/ 5193680 w 5323778"/>
              <a:gd name="connsiteY15" fmla="*/ 125 h 3641101"/>
              <a:gd name="connsiteX16" fmla="*/ 5199340 w 5323778"/>
              <a:gd name="connsiteY16" fmla="*/ 0 h 364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23778" h="3641101">
                <a:moveTo>
                  <a:pt x="5199340" y="0"/>
                </a:moveTo>
                <a:cubicBezTo>
                  <a:pt x="5268258" y="201"/>
                  <a:pt x="5323954" y="56221"/>
                  <a:pt x="5323778" y="125114"/>
                </a:cubicBezTo>
                <a:lnTo>
                  <a:pt x="5323778" y="3641101"/>
                </a:lnTo>
                <a:lnTo>
                  <a:pt x="3288999" y="3641101"/>
                </a:lnTo>
                <a:lnTo>
                  <a:pt x="3290627" y="3036117"/>
                </a:lnTo>
                <a:cubicBezTo>
                  <a:pt x="3290627" y="2942457"/>
                  <a:pt x="3327064" y="2817443"/>
                  <a:pt x="3431092" y="2755186"/>
                </a:cubicBezTo>
                <a:lnTo>
                  <a:pt x="5032230" y="1795220"/>
                </a:lnTo>
                <a:cubicBezTo>
                  <a:pt x="5062932" y="1779368"/>
                  <a:pt x="5081113" y="1746637"/>
                  <a:pt x="5078358" y="1712203"/>
                </a:cubicBezTo>
                <a:cubicBezTo>
                  <a:pt x="5078358" y="1712128"/>
                  <a:pt x="5078358" y="1712028"/>
                  <a:pt x="5078358" y="1711978"/>
                </a:cubicBezTo>
                <a:cubicBezTo>
                  <a:pt x="5078358" y="1657434"/>
                  <a:pt x="5034183" y="1613259"/>
                  <a:pt x="4979640" y="1613259"/>
                </a:cubicBezTo>
                <a:lnTo>
                  <a:pt x="3288548" y="1613259"/>
                </a:lnTo>
                <a:lnTo>
                  <a:pt x="28599" y="3641101"/>
                </a:lnTo>
                <a:lnTo>
                  <a:pt x="0" y="3641101"/>
                </a:lnTo>
                <a:lnTo>
                  <a:pt x="0" y="2019178"/>
                </a:lnTo>
                <a:lnTo>
                  <a:pt x="3252111" y="125"/>
                </a:lnTo>
                <a:lnTo>
                  <a:pt x="5193680" y="125"/>
                </a:lnTo>
                <a:cubicBezTo>
                  <a:pt x="5195584" y="25"/>
                  <a:pt x="5197437" y="0"/>
                  <a:pt x="5199340" y="0"/>
                </a:cubicBezTo>
                <a:close/>
              </a:path>
            </a:pathLst>
          </a:custGeom>
        </p:spPr>
      </p:pic>
      <p:sp>
        <p:nvSpPr>
          <p:cNvPr id="10" name="Title 6">
            <a:extLst>
              <a:ext uri="{FF2B5EF4-FFF2-40B4-BE49-F238E27FC236}">
                <a16:creationId xmlns:a16="http://schemas.microsoft.com/office/drawing/2014/main" id="{67CF7913-BF32-BC61-18B1-7F93593E9113}"/>
              </a:ext>
            </a:extLst>
          </p:cNvPr>
          <p:cNvSpPr txBox="1">
            <a:spLocks/>
          </p:cNvSpPr>
          <p:nvPr/>
        </p:nvSpPr>
        <p:spPr>
          <a:xfrm>
            <a:off x="376878" y="1210670"/>
            <a:ext cx="2992233" cy="1052596"/>
          </a:xfrm>
          <a:prstGeom prst="rect">
            <a:avLst/>
          </a:prstGeom>
        </p:spPr>
        <p:txBody>
          <a:bodyPr lIns="0" tIns="0" rIns="0" bIns="0" rtlCol="0"/>
          <a:lst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a:lstStyle>
          <a:p>
            <a:pPr rtl="0"/>
            <a:r>
              <a:rPr lang="ja-jp" sz="3600" dirty="0">
                <a:solidFill>
                  <a:schemeClr val="bg1"/>
                </a:solidFill>
                <a:ea typeface="Meiryo" panose="020B0604030504040204" pitchFamily="34" charset="-128"/>
              </a:rPr>
              <a:t>モジュール 3</a:t>
            </a:r>
            <a:br>
              <a:rPr lang="en-US" sz="3600" dirty="0">
                <a:solidFill>
                  <a:schemeClr val="bg1"/>
                </a:solidFill>
                <a:ea typeface="Meiryo" panose="020B0604030504040204" pitchFamily="34" charset="-128"/>
              </a:rPr>
            </a:br>
            <a:r>
              <a:rPr lang="ja-jp" sz="2000" b="0" dirty="0">
                <a:solidFill>
                  <a:schemeClr val="bg1"/>
                </a:solidFill>
                <a:ea typeface="Meiryo" panose="020B0604030504040204" pitchFamily="34" charset="-128"/>
              </a:rPr>
              <a:t>インダストリー 4.0</a:t>
            </a:r>
            <a:br>
              <a:rPr lang="en-US" sz="2000" b="0" dirty="0">
                <a:solidFill>
                  <a:schemeClr val="bg1"/>
                </a:solidFill>
                <a:ea typeface="Meiryo" panose="020B0604030504040204" pitchFamily="34" charset="-128"/>
              </a:rPr>
            </a:br>
            <a:r>
              <a:rPr lang="ja-jp" sz="2000" b="0" dirty="0">
                <a:solidFill>
                  <a:schemeClr val="bg1"/>
                </a:solidFill>
                <a:ea typeface="Meiryo" panose="020B0604030504040204" pitchFamily="34" charset="-128"/>
              </a:rPr>
              <a:t>とビジネス </a:t>
            </a:r>
          </a:p>
        </p:txBody>
      </p:sp>
      <p:pic>
        <p:nvPicPr>
          <p:cNvPr id="11" name="Picture 10">
            <a:extLst>
              <a:ext uri="{FF2B5EF4-FFF2-40B4-BE49-F238E27FC236}">
                <a16:creationId xmlns:a16="http://schemas.microsoft.com/office/drawing/2014/main" id="{50058C39-8029-9E94-F068-D257E458488D}"/>
              </a:ext>
            </a:extLst>
          </p:cNvPr>
          <p:cNvPicPr>
            <a:picLocks noChangeAspect="1"/>
          </p:cNvPicPr>
          <p:nvPr/>
        </p:nvPicPr>
        <p:blipFill>
          <a:blip r:embed="rId4"/>
          <a:stretch>
            <a:fillRect/>
          </a:stretch>
        </p:blipFill>
        <p:spPr>
          <a:xfrm>
            <a:off x="254466" y="166173"/>
            <a:ext cx="3151464" cy="650586"/>
          </a:xfrm>
          <a:prstGeom prst="rect">
            <a:avLst/>
          </a:prstGeom>
        </p:spPr>
      </p:pic>
    </p:spTree>
    <p:extLst>
      <p:ext uri="{BB962C8B-B14F-4D97-AF65-F5344CB8AC3E}">
        <p14:creationId xmlns:p14="http://schemas.microsoft.com/office/powerpoint/2010/main" val="27298501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descr="A person standing in front of a machine&#10;&#10;Description automatically generated">
            <a:extLst>
              <a:ext uri="{FF2B5EF4-FFF2-40B4-BE49-F238E27FC236}">
                <a16:creationId xmlns:a16="http://schemas.microsoft.com/office/drawing/2014/main" id="{F178D17A-7D8D-AD15-95CC-12EBECC684B0}"/>
              </a:ext>
            </a:extLst>
          </p:cNvPr>
          <p:cNvPicPr>
            <a:picLocks noGrp="1" noChangeAspect="1"/>
          </p:cNvPicPr>
          <p:nvPr>
            <p:ph type="pic" sz="quarter" idx="4294967295"/>
          </p:nvPr>
        </p:nvPicPr>
        <p:blipFill rotWithShape="1">
          <a:blip r:embed="rId3" cstate="print">
            <a:extLst>
              <a:ext uri="{28A0092B-C50C-407E-A947-70E740481C1C}">
                <a14:useLocalDpi xmlns:a14="http://schemas.microsoft.com/office/drawing/2010/main"/>
              </a:ext>
            </a:extLst>
          </a:blip>
          <a:srcRect l="42" t="25681" r="38733" b="28401"/>
          <a:stretch/>
        </p:blipFill>
        <p:spPr>
          <a:xfrm>
            <a:off x="0" y="0"/>
            <a:ext cx="9144000" cy="5143500"/>
          </a:xfrm>
        </p:spPr>
      </p:pic>
      <p:sp>
        <p:nvSpPr>
          <p:cNvPr id="5" name="Rectangle 4">
            <a:extLst>
              <a:ext uri="{FF2B5EF4-FFF2-40B4-BE49-F238E27FC236}">
                <a16:creationId xmlns:a16="http://schemas.microsoft.com/office/drawing/2014/main" id="{7D91A9CF-1D00-36E6-7E72-9E913DB3A3BB}"/>
              </a:ext>
            </a:extLst>
          </p:cNvPr>
          <p:cNvSpPr/>
          <p:nvPr/>
        </p:nvSpPr>
        <p:spPr>
          <a:xfrm rot="10800000" flipH="1">
            <a:off x="2" y="0"/>
            <a:ext cx="9143998" cy="5143500"/>
          </a:xfrm>
          <a:prstGeom prst="rect">
            <a:avLst/>
          </a:prstGeom>
          <a:gradFill>
            <a:gsLst>
              <a:gs pos="22000">
                <a:srgbClr val="000000">
                  <a:alpha val="68000"/>
                </a:srgbClr>
              </a:gs>
              <a:gs pos="0">
                <a:srgbClr val="000000">
                  <a:alpha val="0"/>
                </a:srgbClr>
              </a:gs>
              <a:gs pos="49000">
                <a:schemeClr val="tx1">
                  <a:alpha val="97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ea typeface="Meiryo" panose="020B0604030504040204" pitchFamily="34" charset="-128"/>
            </a:endParaRPr>
          </a:p>
        </p:txBody>
      </p:sp>
      <p:sp>
        <p:nvSpPr>
          <p:cNvPr id="2" name="Title 1">
            <a:extLst>
              <a:ext uri="{FF2B5EF4-FFF2-40B4-BE49-F238E27FC236}">
                <a16:creationId xmlns:a16="http://schemas.microsoft.com/office/drawing/2014/main" id="{514DF16D-DBDA-FA46-B4CC-656B427BDFAC}"/>
              </a:ext>
            </a:extLst>
          </p:cNvPr>
          <p:cNvSpPr>
            <a:spLocks noGrp="1"/>
          </p:cNvSpPr>
          <p:nvPr>
            <p:ph type="title"/>
          </p:nvPr>
        </p:nvSpPr>
        <p:spPr>
          <a:xfrm>
            <a:off x="368490" y="365760"/>
            <a:ext cx="8407210" cy="786369"/>
          </a:xfrm>
        </p:spPr>
        <p:txBody>
          <a:bodyPr rtlCol="0"/>
          <a:lstStyle/>
          <a:p>
            <a:pPr rtl="0"/>
            <a:r>
              <a:rPr lang="ja-jp" dirty="0">
                <a:solidFill>
                  <a:schemeClr val="bg1"/>
                </a:solidFill>
                <a:ea typeface="Meiryo" panose="020B0604030504040204" pitchFamily="34" charset="-128"/>
              </a:rPr>
              <a:t>最先端の製造において</a:t>
            </a:r>
            <a:br>
              <a:rPr lang="en-US" altLang="ja-JP" dirty="0">
                <a:solidFill>
                  <a:schemeClr val="bg1"/>
                </a:solidFill>
                <a:ea typeface="Meiryo" panose="020B0604030504040204" pitchFamily="34" charset="-128"/>
              </a:rPr>
            </a:br>
            <a:r>
              <a:rPr lang="ja-JP" altLang="en-US" dirty="0">
                <a:solidFill>
                  <a:schemeClr val="bg1"/>
                </a:solidFill>
                <a:ea typeface="Meiryo" panose="020B0604030504040204" pitchFamily="34" charset="-128"/>
              </a:rPr>
              <a:t>スマートマニュファクチャリング</a:t>
            </a:r>
            <a:r>
              <a:rPr lang="ja-jp" dirty="0">
                <a:solidFill>
                  <a:schemeClr val="bg1"/>
                </a:solidFill>
                <a:ea typeface="Meiryo" panose="020B0604030504040204" pitchFamily="34" charset="-128"/>
              </a:rPr>
              <a:t>が重要な理由</a:t>
            </a:r>
          </a:p>
        </p:txBody>
      </p:sp>
      <p:grpSp>
        <p:nvGrpSpPr>
          <p:cNvPr id="38" name="Group 37">
            <a:extLst>
              <a:ext uri="{FF2B5EF4-FFF2-40B4-BE49-F238E27FC236}">
                <a16:creationId xmlns:a16="http://schemas.microsoft.com/office/drawing/2014/main" id="{7F44622D-AFCC-21D2-7603-ADD0D80DDE82}"/>
              </a:ext>
            </a:extLst>
          </p:cNvPr>
          <p:cNvGrpSpPr/>
          <p:nvPr/>
        </p:nvGrpSpPr>
        <p:grpSpPr>
          <a:xfrm>
            <a:off x="368490" y="1584650"/>
            <a:ext cx="5513198" cy="337015"/>
            <a:chOff x="368490" y="1795565"/>
            <a:chExt cx="5513198" cy="337015"/>
          </a:xfrm>
        </p:grpSpPr>
        <p:sp>
          <p:nvSpPr>
            <p:cNvPr id="24" name="TextBox 23">
              <a:extLst>
                <a:ext uri="{FF2B5EF4-FFF2-40B4-BE49-F238E27FC236}">
                  <a16:creationId xmlns:a16="http://schemas.microsoft.com/office/drawing/2014/main" id="{FF03B105-E61C-A58C-7FE0-C1F5AC54E86C}"/>
                </a:ext>
              </a:extLst>
            </p:cNvPr>
            <p:cNvSpPr txBox="1"/>
            <p:nvPr/>
          </p:nvSpPr>
          <p:spPr>
            <a:xfrm>
              <a:off x="783771" y="1795565"/>
              <a:ext cx="5097917" cy="337015"/>
            </a:xfrm>
            <a:prstGeom prst="rect">
              <a:avLst/>
            </a:prstGeom>
            <a:noFill/>
          </p:spPr>
          <p:txBody>
            <a:bodyPr wrap="square" lIns="0" tIns="0" rIns="0" bIns="0" rtlCol="0">
              <a:spAutoFit/>
            </a:bodyPr>
            <a:lstStyle/>
            <a:p>
              <a:pPr rtl="0">
                <a:lnSpc>
                  <a:spcPct val="90000"/>
                </a:lnSpc>
              </a:pPr>
              <a:r>
                <a:rPr lang="ja-JP" altLang="en-US" sz="1200" b="0" i="0" dirty="0">
                  <a:solidFill>
                    <a:schemeClr val="bg1"/>
                  </a:solidFill>
                  <a:effectLst/>
                  <a:ea typeface="Meiryo" panose="020B0604030504040204" pitchFamily="34" charset="-128"/>
                </a:rPr>
                <a:t>スマートマニュファクチャリング</a:t>
              </a:r>
              <a:r>
                <a:rPr lang="ja-jp" sz="1200" b="0" i="0" dirty="0">
                  <a:solidFill>
                    <a:schemeClr val="bg1"/>
                  </a:solidFill>
                  <a:effectLst/>
                  <a:ea typeface="Meiryo" panose="020B0604030504040204" pitchFamily="34" charset="-128"/>
                </a:rPr>
                <a:t>が増えているのは単なるトレンド</a:t>
              </a:r>
              <a:br>
                <a:rPr lang="en-US" altLang="ja-JP" sz="1200" b="0" i="0" dirty="0">
                  <a:solidFill>
                    <a:schemeClr val="bg1"/>
                  </a:solidFill>
                  <a:effectLst/>
                  <a:ea typeface="Meiryo" panose="020B0604030504040204" pitchFamily="34" charset="-128"/>
                </a:rPr>
              </a:br>
              <a:r>
                <a:rPr lang="ja-jp" sz="1200" b="0" i="0" dirty="0">
                  <a:solidFill>
                    <a:schemeClr val="bg1"/>
                  </a:solidFill>
                  <a:effectLst/>
                  <a:ea typeface="Meiryo" panose="020B0604030504040204" pitchFamily="34" charset="-128"/>
                </a:rPr>
                <a:t>ではなく、</a:t>
              </a:r>
              <a:r>
                <a:rPr lang="ja-jp" sz="1200" b="0" i="0" dirty="0">
                  <a:solidFill>
                    <a:schemeClr val="bg1"/>
                  </a:solidFill>
                  <a:effectLst/>
                  <a:ea typeface="Meiryo" panose="020B0604030504040204" pitchFamily="34" charset="-128"/>
                  <a:hlinkClick r:id="rId4">
                    <a:extLst>
                      <a:ext uri="{A12FA001-AC4F-418D-AE19-62706E023703}">
                        <ahyp:hlinkClr xmlns:ahyp="http://schemas.microsoft.com/office/drawing/2018/hyperlinkcolor" val="tx"/>
                      </a:ext>
                    </a:extLst>
                  </a:hlinkClick>
                </a:rPr>
                <a:t>最先端市場における需要の増加</a:t>
              </a:r>
              <a:r>
                <a:rPr lang="ja-jp" sz="1200" b="0" i="0" dirty="0">
                  <a:solidFill>
                    <a:schemeClr val="bg1"/>
                  </a:solidFill>
                  <a:effectLst/>
                  <a:ea typeface="Meiryo" panose="020B0604030504040204" pitchFamily="34" charset="-128"/>
                </a:rPr>
                <a:t>へのレスポンスです。 </a:t>
              </a:r>
              <a:endParaRPr lang="en-US" sz="1200" b="0" i="0" dirty="0">
                <a:solidFill>
                  <a:schemeClr val="bg1"/>
                </a:solidFill>
                <a:effectLst/>
                <a:ea typeface="Meiryo" panose="020B0604030504040204" pitchFamily="34" charset="-128"/>
              </a:endParaRPr>
            </a:p>
          </p:txBody>
        </p:sp>
        <p:grpSp>
          <p:nvGrpSpPr>
            <p:cNvPr id="27" name="Group 26">
              <a:extLst>
                <a:ext uri="{FF2B5EF4-FFF2-40B4-BE49-F238E27FC236}">
                  <a16:creationId xmlns:a16="http://schemas.microsoft.com/office/drawing/2014/main" id="{01B88670-806C-53CE-4B7A-4F92D8BFB797}"/>
                </a:ext>
              </a:extLst>
            </p:cNvPr>
            <p:cNvGrpSpPr/>
            <p:nvPr/>
          </p:nvGrpSpPr>
          <p:grpSpPr>
            <a:xfrm>
              <a:off x="368490" y="1839112"/>
              <a:ext cx="239322" cy="239813"/>
              <a:chOff x="4864100" y="1450875"/>
              <a:chExt cx="274320" cy="274883"/>
            </a:xfrm>
            <a:solidFill>
              <a:schemeClr val="accent1"/>
            </a:solidFill>
          </p:grpSpPr>
          <p:sp>
            <p:nvSpPr>
              <p:cNvPr id="28" name="Freeform 257">
                <a:extLst>
                  <a:ext uri="{FF2B5EF4-FFF2-40B4-BE49-F238E27FC236}">
                    <a16:creationId xmlns:a16="http://schemas.microsoft.com/office/drawing/2014/main" id="{DC8E493E-571F-99F6-8AB8-142690E1DC5C}"/>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400">
                  <a:solidFill>
                    <a:schemeClr val="bg1"/>
                  </a:solidFill>
                  <a:latin typeface="Artifakt ElementOfc"/>
                  <a:ea typeface="Meiryo" panose="020B0604030504040204" pitchFamily="34" charset="-128"/>
                </a:endParaRPr>
              </a:p>
            </p:txBody>
          </p:sp>
          <p:sp>
            <p:nvSpPr>
              <p:cNvPr id="29" name="Freeform 258">
                <a:extLst>
                  <a:ext uri="{FF2B5EF4-FFF2-40B4-BE49-F238E27FC236}">
                    <a16:creationId xmlns:a16="http://schemas.microsoft.com/office/drawing/2014/main" id="{9547DA11-719E-DC34-9505-2D644A0B4511}"/>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400">
                  <a:solidFill>
                    <a:schemeClr val="bg1"/>
                  </a:solidFill>
                  <a:latin typeface="Artifakt ElementOfc"/>
                  <a:ea typeface="Meiryo" panose="020B0604030504040204" pitchFamily="34" charset="-128"/>
                </a:endParaRPr>
              </a:p>
            </p:txBody>
          </p:sp>
        </p:grpSp>
      </p:grpSp>
      <p:grpSp>
        <p:nvGrpSpPr>
          <p:cNvPr id="37" name="Group 36">
            <a:extLst>
              <a:ext uri="{FF2B5EF4-FFF2-40B4-BE49-F238E27FC236}">
                <a16:creationId xmlns:a16="http://schemas.microsoft.com/office/drawing/2014/main" id="{0C273D82-365F-6B3C-E615-12C8A6CA7530}"/>
              </a:ext>
            </a:extLst>
          </p:cNvPr>
          <p:cNvGrpSpPr/>
          <p:nvPr/>
        </p:nvGrpSpPr>
        <p:grpSpPr>
          <a:xfrm>
            <a:off x="368490" y="2366879"/>
            <a:ext cx="5513198" cy="830997"/>
            <a:chOff x="368490" y="2473326"/>
            <a:chExt cx="5513198" cy="830997"/>
          </a:xfrm>
        </p:grpSpPr>
        <p:sp>
          <p:nvSpPr>
            <p:cNvPr id="25" name="TextBox 24">
              <a:extLst>
                <a:ext uri="{FF2B5EF4-FFF2-40B4-BE49-F238E27FC236}">
                  <a16:creationId xmlns:a16="http://schemas.microsoft.com/office/drawing/2014/main" id="{A2ED71A7-7C1F-C62F-69B8-B09614F679A7}"/>
                </a:ext>
              </a:extLst>
            </p:cNvPr>
            <p:cNvSpPr txBox="1"/>
            <p:nvPr/>
          </p:nvSpPr>
          <p:spPr>
            <a:xfrm>
              <a:off x="783771" y="2473326"/>
              <a:ext cx="5097917" cy="830997"/>
            </a:xfrm>
            <a:prstGeom prst="rect">
              <a:avLst/>
            </a:prstGeom>
            <a:noFill/>
          </p:spPr>
          <p:txBody>
            <a:bodyPr wrap="square" lIns="0" tIns="0" rIns="0" bIns="0" rtlCol="0">
              <a:spAutoFit/>
            </a:bodyPr>
            <a:lstStyle>
              <a:defPPr>
                <a:defRPr lang="en-US"/>
              </a:defPPr>
              <a:lvl1pPr>
                <a:lnSpc>
                  <a:spcPct val="90000"/>
                </a:lnSpc>
                <a:defRPr sz="1050" b="0" i="0">
                  <a:effectLst/>
                </a:defRPr>
              </a:lvl1pPr>
            </a:lstStyle>
            <a:p>
              <a:pPr rtl="0"/>
              <a:r>
                <a:rPr lang="ja-jp" sz="1200" dirty="0">
                  <a:solidFill>
                    <a:schemeClr val="bg1"/>
                  </a:solidFill>
                  <a:ea typeface="Meiryo" panose="020B0604030504040204" pitchFamily="34" charset="-128"/>
                </a:rPr>
                <a:t>今日の消費者は、ニーズに合わせてパーソナライズされ、これまでになく速いペースで提供される高品質な製品を期待しています。</a:t>
              </a:r>
              <a:r>
                <a:rPr lang="ja-jp" sz="1200" b="1" dirty="0">
                  <a:solidFill>
                    <a:schemeClr val="bg1"/>
                  </a:solidFill>
                  <a:ea typeface="Meiryo" panose="020B0604030504040204" pitchFamily="34" charset="-128"/>
                </a:rPr>
                <a:t>メーカー</a:t>
              </a:r>
              <a:r>
                <a:rPr lang="ja-jp" sz="1200" dirty="0">
                  <a:solidFill>
                    <a:schemeClr val="bg1"/>
                  </a:solidFill>
                  <a:ea typeface="Meiryo" panose="020B0604030504040204" pitchFamily="34" charset="-128"/>
                </a:rPr>
                <a:t>は、こうした期待に応えるべく、需要の変化に素早く対応し、</a:t>
              </a:r>
              <a:r>
                <a:rPr lang="ja-JP" altLang="en-US" sz="1200" dirty="0">
                  <a:solidFill>
                    <a:schemeClr val="bg1"/>
                  </a:solidFill>
                  <a:ea typeface="Meiryo" panose="020B0604030504040204" pitchFamily="34" charset="-128"/>
                </a:rPr>
                <a:t>生産</a:t>
              </a:r>
              <a:r>
                <a:rPr lang="ja-jp" sz="1200" dirty="0">
                  <a:solidFill>
                    <a:schemeClr val="bg1"/>
                  </a:solidFill>
                  <a:ea typeface="Meiryo" panose="020B0604030504040204" pitchFamily="34" charset="-128"/>
                </a:rPr>
                <a:t>を大規模にカスタマイズするとともに、リード タイムを最小限に抑える必要がありま</a:t>
              </a:r>
              <a:br>
                <a:rPr lang="en-US" altLang="ja-JP" sz="1200" dirty="0">
                  <a:solidFill>
                    <a:schemeClr val="bg1"/>
                  </a:solidFill>
                  <a:ea typeface="Meiryo" panose="020B0604030504040204" pitchFamily="34" charset="-128"/>
                </a:rPr>
              </a:br>
              <a:r>
                <a:rPr lang="ja-jp" sz="1200" dirty="0">
                  <a:solidFill>
                    <a:schemeClr val="bg1"/>
                  </a:solidFill>
                  <a:ea typeface="Meiryo" panose="020B0604030504040204" pitchFamily="34" charset="-128"/>
                </a:rPr>
                <a:t>す。そこで、</a:t>
              </a:r>
              <a:r>
                <a:rPr lang="ja-JP" altLang="en-US" sz="1200" dirty="0">
                  <a:solidFill>
                    <a:schemeClr val="bg1"/>
                  </a:solidFill>
                  <a:ea typeface="Meiryo" panose="020B0604030504040204" pitchFamily="34" charset="-128"/>
                </a:rPr>
                <a:t> スマートマニュファクチャリング</a:t>
              </a:r>
              <a:r>
                <a:rPr lang="ja-jp" sz="1200" dirty="0">
                  <a:solidFill>
                    <a:schemeClr val="bg1"/>
                  </a:solidFill>
                  <a:ea typeface="Meiryo" panose="020B0604030504040204" pitchFamily="34" charset="-128"/>
                </a:rPr>
                <a:t>の出番です。</a:t>
              </a:r>
            </a:p>
          </p:txBody>
        </p:sp>
        <p:grpSp>
          <p:nvGrpSpPr>
            <p:cNvPr id="30" name="Group 29">
              <a:extLst>
                <a:ext uri="{FF2B5EF4-FFF2-40B4-BE49-F238E27FC236}">
                  <a16:creationId xmlns:a16="http://schemas.microsoft.com/office/drawing/2014/main" id="{28D461C1-54A0-3BE6-BF41-105B05926BDE}"/>
                </a:ext>
              </a:extLst>
            </p:cNvPr>
            <p:cNvGrpSpPr/>
            <p:nvPr/>
          </p:nvGrpSpPr>
          <p:grpSpPr>
            <a:xfrm>
              <a:off x="368490" y="2473326"/>
              <a:ext cx="239322" cy="239813"/>
              <a:chOff x="4864100" y="1450875"/>
              <a:chExt cx="274320" cy="274883"/>
            </a:xfrm>
            <a:solidFill>
              <a:schemeClr val="accent1"/>
            </a:solidFill>
          </p:grpSpPr>
          <p:sp>
            <p:nvSpPr>
              <p:cNvPr id="31" name="Freeform 257">
                <a:extLst>
                  <a:ext uri="{FF2B5EF4-FFF2-40B4-BE49-F238E27FC236}">
                    <a16:creationId xmlns:a16="http://schemas.microsoft.com/office/drawing/2014/main" id="{29BF5E9A-FB9F-E461-3CE1-78B3AA581028}"/>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400">
                  <a:solidFill>
                    <a:schemeClr val="bg1"/>
                  </a:solidFill>
                  <a:latin typeface="Artifakt ElementOfc"/>
                  <a:ea typeface="Meiryo" panose="020B0604030504040204" pitchFamily="34" charset="-128"/>
                </a:endParaRPr>
              </a:p>
            </p:txBody>
          </p:sp>
          <p:sp>
            <p:nvSpPr>
              <p:cNvPr id="32" name="Freeform 258">
                <a:extLst>
                  <a:ext uri="{FF2B5EF4-FFF2-40B4-BE49-F238E27FC236}">
                    <a16:creationId xmlns:a16="http://schemas.microsoft.com/office/drawing/2014/main" id="{7FA9A9FF-E0A3-5E95-6CDF-5674D70CDE3B}"/>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400">
                  <a:solidFill>
                    <a:schemeClr val="bg1"/>
                  </a:solidFill>
                  <a:latin typeface="Artifakt ElementOfc"/>
                  <a:ea typeface="Meiryo" panose="020B0604030504040204" pitchFamily="34" charset="-128"/>
                </a:endParaRPr>
              </a:p>
            </p:txBody>
          </p:sp>
        </p:grpSp>
      </p:grpSp>
      <p:grpSp>
        <p:nvGrpSpPr>
          <p:cNvPr id="36" name="Group 35">
            <a:extLst>
              <a:ext uri="{FF2B5EF4-FFF2-40B4-BE49-F238E27FC236}">
                <a16:creationId xmlns:a16="http://schemas.microsoft.com/office/drawing/2014/main" id="{DA2C3397-1B58-D3FF-E5ED-60DF62E3B195}"/>
              </a:ext>
            </a:extLst>
          </p:cNvPr>
          <p:cNvGrpSpPr/>
          <p:nvPr/>
        </p:nvGrpSpPr>
        <p:grpSpPr>
          <a:xfrm>
            <a:off x="368490" y="3647707"/>
            <a:ext cx="5622957" cy="835613"/>
            <a:chOff x="368490" y="3614346"/>
            <a:chExt cx="5622957" cy="835613"/>
          </a:xfrm>
        </p:grpSpPr>
        <p:sp>
          <p:nvSpPr>
            <p:cNvPr id="26" name="TextBox 25">
              <a:extLst>
                <a:ext uri="{FF2B5EF4-FFF2-40B4-BE49-F238E27FC236}">
                  <a16:creationId xmlns:a16="http://schemas.microsoft.com/office/drawing/2014/main" id="{63C84B5C-EA4B-5CA8-4F7E-EB450D574EF5}"/>
                </a:ext>
              </a:extLst>
            </p:cNvPr>
            <p:cNvSpPr txBox="1"/>
            <p:nvPr/>
          </p:nvSpPr>
          <p:spPr>
            <a:xfrm>
              <a:off x="783771" y="3614346"/>
              <a:ext cx="5207676" cy="835613"/>
            </a:xfrm>
            <a:prstGeom prst="rect">
              <a:avLst/>
            </a:prstGeom>
            <a:noFill/>
          </p:spPr>
          <p:txBody>
            <a:bodyPr wrap="square" lIns="0" tIns="0" rIns="0" bIns="0" rtlCol="0">
              <a:spAutoFit/>
            </a:bodyPr>
            <a:lstStyle>
              <a:defPPr>
                <a:defRPr lang="en-US"/>
              </a:defPPr>
              <a:lvl1pPr>
                <a:lnSpc>
                  <a:spcPct val="90000"/>
                </a:lnSpc>
                <a:defRPr sz="1050" b="0" i="0">
                  <a:effectLst/>
                </a:defRPr>
              </a:lvl1pPr>
            </a:lstStyle>
            <a:p>
              <a:pPr rtl="0"/>
              <a:r>
                <a:rPr lang="ja-JP" altLang="en-US" sz="1200" dirty="0">
                  <a:solidFill>
                    <a:schemeClr val="bg1"/>
                  </a:solidFill>
                  <a:ea typeface="Meiryo" panose="020B0604030504040204" pitchFamily="34" charset="-128"/>
                </a:rPr>
                <a:t>スマートマニュファクチャリング</a:t>
              </a:r>
              <a:r>
                <a:rPr lang="ja-jp" sz="1200" dirty="0">
                  <a:solidFill>
                    <a:schemeClr val="bg1"/>
                  </a:solidFill>
                  <a:ea typeface="Meiryo" panose="020B0604030504040204" pitchFamily="34" charset="-128"/>
                </a:rPr>
                <a:t>は高度なテクノロジーのパワーを活用することで、</a:t>
              </a:r>
              <a:r>
                <a:rPr lang="ja-jp" sz="1200" b="1" dirty="0">
                  <a:solidFill>
                    <a:schemeClr val="bg1"/>
                  </a:solidFill>
                  <a:ea typeface="Meiryo" panose="020B0604030504040204" pitchFamily="34" charset="-128"/>
                </a:rPr>
                <a:t>製造プロセス全体をリアルタイムで監視し、潜在的な問題が発生する前に予測および防止するとともに、</a:t>
              </a:r>
              <a:r>
                <a:rPr lang="ja-JP" altLang="en-US" sz="1200" b="1" dirty="0">
                  <a:solidFill>
                    <a:schemeClr val="bg1"/>
                  </a:solidFill>
                  <a:ea typeface="Meiryo" panose="020B0604030504040204" pitchFamily="34" charset="-128"/>
                </a:rPr>
                <a:t>ニーズの変化</a:t>
              </a:r>
              <a:r>
                <a:rPr lang="ja-jp" sz="1200" b="1" dirty="0">
                  <a:solidFill>
                    <a:schemeClr val="bg1"/>
                  </a:solidFill>
                  <a:ea typeface="Meiryo" panose="020B0604030504040204" pitchFamily="34" charset="-128"/>
                </a:rPr>
                <a:t>に対応すべく、即座に調整を行うことができます。</a:t>
              </a:r>
              <a:r>
                <a:rPr lang="ja-jp" sz="1200" dirty="0">
                  <a:solidFill>
                    <a:schemeClr val="bg1"/>
                  </a:solidFill>
                  <a:ea typeface="Meiryo" panose="020B0604030504040204" pitchFamily="34" charset="-128"/>
                </a:rPr>
                <a:t>このプロセスにより、効率性と生産性が向上するだけでなく、これまで</a:t>
              </a:r>
              <a:r>
                <a:rPr lang="ja-JP" altLang="en-US" sz="1200" dirty="0">
                  <a:solidFill>
                    <a:schemeClr val="bg1"/>
                  </a:solidFill>
                  <a:ea typeface="Meiryo" panose="020B0604030504040204" pitchFamily="34" charset="-128"/>
                </a:rPr>
                <a:t>予想以上</a:t>
              </a:r>
              <a:r>
                <a:rPr lang="ja-jp" sz="1200" dirty="0">
                  <a:solidFill>
                    <a:schemeClr val="bg1"/>
                  </a:solidFill>
                  <a:ea typeface="Meiryo" panose="020B0604030504040204" pitchFamily="34" charset="-128"/>
                </a:rPr>
                <a:t>のカスタマイズとスピードが可能になります。</a:t>
              </a:r>
            </a:p>
          </p:txBody>
        </p:sp>
        <p:grpSp>
          <p:nvGrpSpPr>
            <p:cNvPr id="33" name="Group 32">
              <a:extLst>
                <a:ext uri="{FF2B5EF4-FFF2-40B4-BE49-F238E27FC236}">
                  <a16:creationId xmlns:a16="http://schemas.microsoft.com/office/drawing/2014/main" id="{4CCE4632-55C5-60B7-6167-FA6E14A1F66D}"/>
                </a:ext>
              </a:extLst>
            </p:cNvPr>
            <p:cNvGrpSpPr/>
            <p:nvPr/>
          </p:nvGrpSpPr>
          <p:grpSpPr>
            <a:xfrm>
              <a:off x="368490" y="3614346"/>
              <a:ext cx="239322" cy="239813"/>
              <a:chOff x="4864100" y="1450875"/>
              <a:chExt cx="274320" cy="274883"/>
            </a:xfrm>
            <a:solidFill>
              <a:schemeClr val="accent1"/>
            </a:solidFill>
          </p:grpSpPr>
          <p:sp>
            <p:nvSpPr>
              <p:cNvPr id="34" name="Freeform 257">
                <a:extLst>
                  <a:ext uri="{FF2B5EF4-FFF2-40B4-BE49-F238E27FC236}">
                    <a16:creationId xmlns:a16="http://schemas.microsoft.com/office/drawing/2014/main" id="{0D7B4886-7D09-F21D-1B42-F3955E1AFC53}"/>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400">
                  <a:solidFill>
                    <a:schemeClr val="bg1"/>
                  </a:solidFill>
                  <a:latin typeface="Artifakt ElementOfc"/>
                  <a:ea typeface="Meiryo" panose="020B0604030504040204" pitchFamily="34" charset="-128"/>
                </a:endParaRPr>
              </a:p>
            </p:txBody>
          </p:sp>
          <p:sp>
            <p:nvSpPr>
              <p:cNvPr id="35" name="Freeform 258">
                <a:extLst>
                  <a:ext uri="{FF2B5EF4-FFF2-40B4-BE49-F238E27FC236}">
                    <a16:creationId xmlns:a16="http://schemas.microsoft.com/office/drawing/2014/main" id="{A00F39BA-AF56-EBCD-7DFE-AB9163F51251}"/>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400">
                  <a:solidFill>
                    <a:schemeClr val="bg1"/>
                  </a:solidFill>
                  <a:latin typeface="Artifakt ElementOfc"/>
                  <a:ea typeface="Meiryo" panose="020B0604030504040204" pitchFamily="34" charset="-128"/>
                </a:endParaRPr>
              </a:p>
            </p:txBody>
          </p:sp>
        </p:grpSp>
      </p:grpSp>
    </p:spTree>
    <p:extLst>
      <p:ext uri="{BB962C8B-B14F-4D97-AF65-F5344CB8AC3E}">
        <p14:creationId xmlns:p14="http://schemas.microsoft.com/office/powerpoint/2010/main" val="1553531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2" descr="A picture containing light, lit, dark&#10;&#10;Description automatically generated">
            <a:extLst>
              <a:ext uri="{FF2B5EF4-FFF2-40B4-BE49-F238E27FC236}">
                <a16:creationId xmlns:a16="http://schemas.microsoft.com/office/drawing/2014/main" id="{6455F564-78DE-1FF5-EEE9-81E05D45F81E}"/>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42000"/>
                    </a14:imgEffect>
                  </a14:imgLayer>
                </a14:imgProps>
              </a:ext>
              <a:ext uri="{28A0092B-C50C-407E-A947-70E740481C1C}">
                <a14:useLocalDpi xmlns:a14="http://schemas.microsoft.com/office/drawing/2010/main"/>
              </a:ext>
            </a:extLst>
          </a:blip>
          <a:srcRect l="31780" t="11626" r="1990" b="11626"/>
          <a:stretch/>
        </p:blipFill>
        <p:spPr>
          <a:xfrm>
            <a:off x="4705350" y="0"/>
            <a:ext cx="4438650" cy="5143500"/>
          </a:xfrm>
          <a:prstGeom prst="rect">
            <a:avLst/>
          </a:prstGeom>
        </p:spPr>
      </p:pic>
      <p:sp>
        <p:nvSpPr>
          <p:cNvPr id="3" name="Arc 2">
            <a:extLst>
              <a:ext uri="{FF2B5EF4-FFF2-40B4-BE49-F238E27FC236}">
                <a16:creationId xmlns:a16="http://schemas.microsoft.com/office/drawing/2014/main" id="{18BCFEA8-E606-9F01-705F-220155355F27}"/>
              </a:ext>
            </a:extLst>
          </p:cNvPr>
          <p:cNvSpPr/>
          <p:nvPr/>
        </p:nvSpPr>
        <p:spPr>
          <a:xfrm>
            <a:off x="5318357" y="1014550"/>
            <a:ext cx="3218523" cy="3114400"/>
          </a:xfrm>
          <a:prstGeom prst="arc">
            <a:avLst>
              <a:gd name="adj1" fmla="val 16200000"/>
              <a:gd name="adj2" fmla="val 15713428"/>
            </a:avLst>
          </a:prstGeom>
          <a:ln w="31750" cap="rnd">
            <a:solidFill>
              <a:schemeClr val="bg2"/>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a:ea typeface="Meiryo" panose="020B0604030504040204" pitchFamily="34" charset="-128"/>
            </a:endParaRPr>
          </a:p>
        </p:txBody>
      </p:sp>
      <p:sp>
        <p:nvSpPr>
          <p:cNvPr id="32" name="Rectangle 31">
            <a:extLst>
              <a:ext uri="{FF2B5EF4-FFF2-40B4-BE49-F238E27FC236}">
                <a16:creationId xmlns:a16="http://schemas.microsoft.com/office/drawing/2014/main" id="{461E6C39-4BE9-3B77-24BF-43E45804E5EF}"/>
              </a:ext>
            </a:extLst>
          </p:cNvPr>
          <p:cNvSpPr/>
          <p:nvPr/>
        </p:nvSpPr>
        <p:spPr>
          <a:xfrm>
            <a:off x="-1" y="1369380"/>
            <a:ext cx="4703763" cy="95960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ea typeface="Meiryo" panose="020B0604030504040204" pitchFamily="34" charset="-128"/>
            </a:endParaRPr>
          </a:p>
        </p:txBody>
      </p:sp>
      <p:sp>
        <p:nvSpPr>
          <p:cNvPr id="4" name="Title 3">
            <a:extLst>
              <a:ext uri="{FF2B5EF4-FFF2-40B4-BE49-F238E27FC236}">
                <a16:creationId xmlns:a16="http://schemas.microsoft.com/office/drawing/2014/main" id="{C894E375-8AC8-F441-F94A-88F415179CD6}"/>
              </a:ext>
            </a:extLst>
          </p:cNvPr>
          <p:cNvSpPr>
            <a:spLocks noGrp="1"/>
          </p:cNvSpPr>
          <p:nvPr>
            <p:ph type="title"/>
          </p:nvPr>
        </p:nvSpPr>
        <p:spPr>
          <a:xfrm>
            <a:off x="368489" y="365760"/>
            <a:ext cx="4703763" cy="730200"/>
          </a:xfrm>
        </p:spPr>
        <p:txBody>
          <a:bodyPr rtlCol="0"/>
          <a:lstStyle/>
          <a:p>
            <a:pPr rtl="0"/>
            <a:r>
              <a:rPr lang="ja-jp" sz="2600" dirty="0">
                <a:ea typeface="Meiryo" panose="020B0604030504040204" pitchFamily="34" charset="-128"/>
              </a:rPr>
              <a:t>エンタープライズ </a:t>
            </a:r>
            <a:br>
              <a:rPr lang="en-US" altLang="ja-JP" sz="2600" dirty="0">
                <a:ea typeface="Meiryo" panose="020B0604030504040204" pitchFamily="34" charset="-128"/>
              </a:rPr>
            </a:br>
            <a:r>
              <a:rPr lang="ja-jp" sz="2600" dirty="0">
                <a:ea typeface="Meiryo" panose="020B0604030504040204" pitchFamily="34" charset="-128"/>
              </a:rPr>
              <a:t>リソース プランニング(ERP) </a:t>
            </a:r>
            <a:endParaRPr lang="en-US" sz="2600" dirty="0">
              <a:ea typeface="Meiryo" panose="020B0604030504040204" pitchFamily="34" charset="-128"/>
            </a:endParaRPr>
          </a:p>
        </p:txBody>
      </p:sp>
      <p:sp>
        <p:nvSpPr>
          <p:cNvPr id="31" name="TextBox 30">
            <a:extLst>
              <a:ext uri="{FF2B5EF4-FFF2-40B4-BE49-F238E27FC236}">
                <a16:creationId xmlns:a16="http://schemas.microsoft.com/office/drawing/2014/main" id="{F494323A-E1F4-BB1E-E804-427B640EA8E1}"/>
              </a:ext>
            </a:extLst>
          </p:cNvPr>
          <p:cNvSpPr txBox="1"/>
          <p:nvPr/>
        </p:nvSpPr>
        <p:spPr>
          <a:xfrm>
            <a:off x="368489" y="1572183"/>
            <a:ext cx="4185930" cy="369332"/>
          </a:xfrm>
          <a:prstGeom prst="rect">
            <a:avLst/>
          </a:prstGeom>
          <a:noFill/>
        </p:spPr>
        <p:txBody>
          <a:bodyPr wrap="square" lIns="0" tIns="0" rIns="0" bIns="0" rtlCol="0">
            <a:spAutoFit/>
          </a:bodyPr>
          <a:lstStyle/>
          <a:p>
            <a:pPr rtl="0"/>
            <a:r>
              <a:rPr lang="ja-jp" sz="1200" dirty="0">
                <a:ea typeface="Meiryo" panose="020B0604030504040204" pitchFamily="34" charset="-128"/>
              </a:rPr>
              <a:t>会社のコア ビジネス業務をすべて統合し、会社を運営する</a:t>
            </a:r>
            <a:br>
              <a:rPr lang="en-US" altLang="ja-JP" sz="1200" dirty="0">
                <a:ea typeface="Meiryo" panose="020B0604030504040204" pitchFamily="34" charset="-128"/>
              </a:rPr>
            </a:br>
            <a:r>
              <a:rPr lang="ja-jp" sz="1200" dirty="0">
                <a:ea typeface="Meiryo" panose="020B0604030504040204" pitchFamily="34" charset="-128"/>
              </a:rPr>
              <a:t>システム。これには、会計、製造、営業などが含まれます。 </a:t>
            </a:r>
          </a:p>
        </p:txBody>
      </p:sp>
      <p:sp>
        <p:nvSpPr>
          <p:cNvPr id="33" name="Title 19">
            <a:extLst>
              <a:ext uri="{FF2B5EF4-FFF2-40B4-BE49-F238E27FC236}">
                <a16:creationId xmlns:a16="http://schemas.microsoft.com/office/drawing/2014/main" id="{42814017-6785-F7B7-4508-B317FBE2CEBD}"/>
              </a:ext>
            </a:extLst>
          </p:cNvPr>
          <p:cNvSpPr txBox="1">
            <a:spLocks/>
          </p:cNvSpPr>
          <p:nvPr/>
        </p:nvSpPr>
        <p:spPr>
          <a:xfrm>
            <a:off x="368300" y="2530460"/>
            <a:ext cx="4071938" cy="90024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spcBef>
                <a:spcPts val="600"/>
              </a:spcBef>
            </a:pPr>
            <a:r>
              <a:rPr lang="ja-jp" sz="1200" b="1">
                <a:solidFill>
                  <a:schemeClr val="accent1"/>
                </a:solidFill>
                <a:latin typeface="+mn-lt"/>
                <a:ea typeface="Meiryo" panose="020B0604030504040204" pitchFamily="34" charset="-128"/>
              </a:rPr>
              <a:t>次の方法で、業務プロセス全体に透明性を提供します。 </a:t>
            </a:r>
          </a:p>
          <a:p>
            <a:pPr marL="182880" indent="-182880" defTabSz="457200" rtl="0">
              <a:lnSpc>
                <a:spcPct val="100000"/>
              </a:lnSpc>
              <a:spcBef>
                <a:spcPts val="600"/>
              </a:spcBef>
              <a:buClr>
                <a:schemeClr val="tx1"/>
              </a:buClr>
              <a:buFont typeface="Wingdings 2" panose="05020102010507070707" pitchFamily="18" charset="2"/>
              <a:buChar char=""/>
            </a:pPr>
            <a:r>
              <a:rPr lang="ja-jp" sz="1050">
                <a:latin typeface="+mn-lt"/>
                <a:ea typeface="Meiryo" panose="020B0604030504040204" pitchFamily="34" charset="-128"/>
                <a:cs typeface="+mn-cs"/>
              </a:rPr>
              <a:t>すべての物流の追跡 </a:t>
            </a:r>
          </a:p>
          <a:p>
            <a:pPr marL="182880" indent="-182880" defTabSz="457200" rtl="0">
              <a:lnSpc>
                <a:spcPct val="100000"/>
              </a:lnSpc>
              <a:spcBef>
                <a:spcPts val="600"/>
              </a:spcBef>
              <a:buClr>
                <a:schemeClr val="tx1"/>
              </a:buClr>
              <a:buFont typeface="Wingdings 2" panose="05020102010507070707" pitchFamily="18" charset="2"/>
              <a:buChar char=""/>
            </a:pPr>
            <a:r>
              <a:rPr lang="ja-jp" sz="1050">
                <a:latin typeface="+mn-lt"/>
                <a:ea typeface="Meiryo" panose="020B0604030504040204" pitchFamily="34" charset="-128"/>
                <a:cs typeface="+mn-cs"/>
              </a:rPr>
              <a:t>財務状況の監視</a:t>
            </a:r>
          </a:p>
          <a:p>
            <a:pPr marL="182880" indent="-182880" defTabSz="457200" rtl="0">
              <a:lnSpc>
                <a:spcPct val="100000"/>
              </a:lnSpc>
              <a:spcBef>
                <a:spcPts val="600"/>
              </a:spcBef>
              <a:buClr>
                <a:schemeClr val="tx1"/>
              </a:buClr>
              <a:buFont typeface="Wingdings 2" panose="05020102010507070707" pitchFamily="18" charset="2"/>
              <a:buChar char=""/>
            </a:pPr>
            <a:r>
              <a:rPr lang="ja-jp" sz="1050">
                <a:latin typeface="+mn-lt"/>
                <a:ea typeface="Meiryo" panose="020B0604030504040204" pitchFamily="34" charset="-128"/>
                <a:cs typeface="+mn-cs"/>
              </a:rPr>
              <a:t>製造に関する要素の提供 </a:t>
            </a:r>
            <a:endParaRPr lang="en-US" sz="1100">
              <a:latin typeface="+mn-lt"/>
              <a:ea typeface="Meiryo" panose="020B0604030504040204" pitchFamily="34" charset="-128"/>
              <a:cs typeface="+mn-cs"/>
            </a:endParaRPr>
          </a:p>
        </p:txBody>
      </p:sp>
      <p:cxnSp>
        <p:nvCxnSpPr>
          <p:cNvPr id="34" name="Straight Connector 33">
            <a:extLst>
              <a:ext uri="{FF2B5EF4-FFF2-40B4-BE49-F238E27FC236}">
                <a16:creationId xmlns:a16="http://schemas.microsoft.com/office/drawing/2014/main" id="{49967408-818A-BD65-0BB6-85B6F63E26E5}"/>
              </a:ext>
            </a:extLst>
          </p:cNvPr>
          <p:cNvCxnSpPr>
            <a:cxnSpLocks/>
          </p:cNvCxnSpPr>
          <p:nvPr/>
        </p:nvCxnSpPr>
        <p:spPr>
          <a:xfrm>
            <a:off x="368301" y="3816849"/>
            <a:ext cx="4070349"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98E5B157-1328-35DF-FC9B-E9B604189BB7}"/>
              </a:ext>
            </a:extLst>
          </p:cNvPr>
          <p:cNvGrpSpPr/>
          <p:nvPr/>
        </p:nvGrpSpPr>
        <p:grpSpPr>
          <a:xfrm>
            <a:off x="360680" y="4018326"/>
            <a:ext cx="4077970" cy="511551"/>
            <a:chOff x="360680" y="3988655"/>
            <a:chExt cx="4077970" cy="511551"/>
          </a:xfrm>
        </p:grpSpPr>
        <p:sp>
          <p:nvSpPr>
            <p:cNvPr id="36" name="Oval 35">
              <a:extLst>
                <a:ext uri="{FF2B5EF4-FFF2-40B4-BE49-F238E27FC236}">
                  <a16:creationId xmlns:a16="http://schemas.microsoft.com/office/drawing/2014/main" id="{823750A2-42A9-CBB0-B2F9-86FB8DBDD9BB}"/>
                </a:ext>
              </a:extLst>
            </p:cNvPr>
            <p:cNvSpPr/>
            <p:nvPr/>
          </p:nvSpPr>
          <p:spPr>
            <a:xfrm>
              <a:off x="360680" y="3988655"/>
              <a:ext cx="511551" cy="511551"/>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a typeface="Meiryo" panose="020B0604030504040204" pitchFamily="34" charset="-128"/>
              </a:endParaRPr>
            </a:p>
          </p:txBody>
        </p:sp>
        <p:sp>
          <p:nvSpPr>
            <p:cNvPr id="37" name="Freeform 203">
              <a:extLst>
                <a:ext uri="{FF2B5EF4-FFF2-40B4-BE49-F238E27FC236}">
                  <a16:creationId xmlns:a16="http://schemas.microsoft.com/office/drawing/2014/main" id="{0A34F08A-B85A-B391-312E-D913B6238490}"/>
                </a:ext>
              </a:extLst>
            </p:cNvPr>
            <p:cNvSpPr>
              <a:spLocks noChangeAspect="1" noEditPoints="1"/>
            </p:cNvSpPr>
            <p:nvPr/>
          </p:nvSpPr>
          <p:spPr bwMode="auto">
            <a:xfrm>
              <a:off x="486460" y="4118079"/>
              <a:ext cx="259991" cy="252703"/>
            </a:xfrm>
            <a:custGeom>
              <a:avLst/>
              <a:gdLst>
                <a:gd name="T0" fmla="*/ 3037 w 3310"/>
                <a:gd name="T1" fmla="*/ 1680 h 3224"/>
                <a:gd name="T2" fmla="*/ 2559 w 3310"/>
                <a:gd name="T3" fmla="*/ 1763 h 3224"/>
                <a:gd name="T4" fmla="*/ 2542 w 3310"/>
                <a:gd name="T5" fmla="*/ 1319 h 3224"/>
                <a:gd name="T6" fmla="*/ 2664 w 3310"/>
                <a:gd name="T7" fmla="*/ 881 h 3224"/>
                <a:gd name="T8" fmla="*/ 3170 w 3310"/>
                <a:gd name="T9" fmla="*/ 646 h 3224"/>
                <a:gd name="T10" fmla="*/ 2645 w 3310"/>
                <a:gd name="T11" fmla="*/ 428 h 3224"/>
                <a:gd name="T12" fmla="*/ 2382 w 3310"/>
                <a:gd name="T13" fmla="*/ 914 h 3224"/>
                <a:gd name="T14" fmla="*/ 1947 w 3310"/>
                <a:gd name="T15" fmla="*/ 725 h 3224"/>
                <a:gd name="T16" fmla="*/ 1303 w 3310"/>
                <a:gd name="T17" fmla="*/ 671 h 3224"/>
                <a:gd name="T18" fmla="*/ 1327 w 3310"/>
                <a:gd name="T19" fmla="*/ 274 h 3224"/>
                <a:gd name="T20" fmla="*/ 915 w 3310"/>
                <a:gd name="T21" fmla="*/ 0 h 3224"/>
                <a:gd name="T22" fmla="*/ 502 w 3310"/>
                <a:gd name="T23" fmla="*/ 274 h 3224"/>
                <a:gd name="T24" fmla="*/ 598 w 3310"/>
                <a:gd name="T25" fmla="*/ 764 h 3224"/>
                <a:gd name="T26" fmla="*/ 1089 w 3310"/>
                <a:gd name="T27" fmla="*/ 860 h 3224"/>
                <a:gd name="T28" fmla="*/ 1399 w 3310"/>
                <a:gd name="T29" fmla="*/ 1088 h 3224"/>
                <a:gd name="T30" fmla="*/ 1476 w 3310"/>
                <a:gd name="T31" fmla="*/ 1683 h 3224"/>
                <a:gd name="T32" fmla="*/ 814 w 3310"/>
                <a:gd name="T33" fmla="*/ 1596 h 3224"/>
                <a:gd name="T34" fmla="*/ 64 w 3310"/>
                <a:gd name="T35" fmla="*/ 2093 h 3224"/>
                <a:gd name="T36" fmla="*/ 238 w 3310"/>
                <a:gd name="T37" fmla="*/ 2985 h 3224"/>
                <a:gd name="T38" fmla="*/ 1131 w 3310"/>
                <a:gd name="T39" fmla="*/ 3160 h 3224"/>
                <a:gd name="T40" fmla="*/ 1628 w 3310"/>
                <a:gd name="T41" fmla="*/ 2410 h 3224"/>
                <a:gd name="T42" fmla="*/ 1588 w 3310"/>
                <a:gd name="T43" fmla="*/ 1794 h 3224"/>
                <a:gd name="T44" fmla="*/ 2178 w 3310"/>
                <a:gd name="T45" fmla="*/ 1868 h 3224"/>
                <a:gd name="T46" fmla="*/ 2450 w 3310"/>
                <a:gd name="T47" fmla="*/ 1918 h 3224"/>
                <a:gd name="T48" fmla="*/ 2546 w 3310"/>
                <a:gd name="T49" fmla="*/ 2409 h 3224"/>
                <a:gd name="T50" fmla="*/ 3037 w 3310"/>
                <a:gd name="T51" fmla="*/ 2504 h 3224"/>
                <a:gd name="T52" fmla="*/ 3310 w 3310"/>
                <a:gd name="T53" fmla="*/ 2092 h 3224"/>
                <a:gd name="T54" fmla="*/ 3013 w 3310"/>
                <a:gd name="T55" fmla="*/ 646 h 3224"/>
                <a:gd name="T56" fmla="*/ 2863 w 3310"/>
                <a:gd name="T57" fmla="*/ 496 h 3224"/>
                <a:gd name="T58" fmla="*/ 625 w 3310"/>
                <a:gd name="T59" fmla="*/ 448 h 3224"/>
                <a:gd name="T60" fmla="*/ 1120 w 3310"/>
                <a:gd name="T61" fmla="*/ 243 h 3224"/>
                <a:gd name="T62" fmla="*/ 915 w 3310"/>
                <a:gd name="T63" fmla="*/ 738 h 3224"/>
                <a:gd name="T64" fmla="*/ 1069 w 3310"/>
                <a:gd name="T65" fmla="*/ 3014 h 3224"/>
                <a:gd name="T66" fmla="*/ 350 w 3310"/>
                <a:gd name="T67" fmla="*/ 2874 h 3224"/>
                <a:gd name="T68" fmla="*/ 209 w 3310"/>
                <a:gd name="T69" fmla="*/ 2154 h 3224"/>
                <a:gd name="T70" fmla="*/ 814 w 3310"/>
                <a:gd name="T71" fmla="*/ 1754 h 3224"/>
                <a:gd name="T72" fmla="*/ 1418 w 3310"/>
                <a:gd name="T73" fmla="*/ 2154 h 3224"/>
                <a:gd name="T74" fmla="*/ 1947 w 3310"/>
                <a:gd name="T75" fmla="*/ 1757 h 3224"/>
                <a:gd name="T76" fmla="*/ 1638 w 3310"/>
                <a:gd name="T77" fmla="*/ 1010 h 3224"/>
                <a:gd name="T78" fmla="*/ 2384 w 3310"/>
                <a:gd name="T79" fmla="*/ 1319 h 3224"/>
                <a:gd name="T80" fmla="*/ 3068 w 3310"/>
                <a:gd name="T81" fmla="*/ 2297 h 3224"/>
                <a:gd name="T82" fmla="*/ 2573 w 3310"/>
                <a:gd name="T83" fmla="*/ 2092 h 3224"/>
                <a:gd name="T84" fmla="*/ 3068 w 3310"/>
                <a:gd name="T85" fmla="*/ 1887 h 3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10" h="3224">
                  <a:moveTo>
                    <a:pt x="3275" y="1918"/>
                  </a:moveTo>
                  <a:cubicBezTo>
                    <a:pt x="3252" y="1865"/>
                    <a:pt x="3220" y="1817"/>
                    <a:pt x="3179" y="1776"/>
                  </a:cubicBezTo>
                  <a:cubicBezTo>
                    <a:pt x="3138" y="1735"/>
                    <a:pt x="3090" y="1703"/>
                    <a:pt x="3037" y="1680"/>
                  </a:cubicBezTo>
                  <a:cubicBezTo>
                    <a:pt x="2982" y="1657"/>
                    <a:pt x="2923" y="1645"/>
                    <a:pt x="2863" y="1645"/>
                  </a:cubicBezTo>
                  <a:cubicBezTo>
                    <a:pt x="2802" y="1645"/>
                    <a:pt x="2744" y="1657"/>
                    <a:pt x="2688" y="1680"/>
                  </a:cubicBezTo>
                  <a:cubicBezTo>
                    <a:pt x="2641" y="1700"/>
                    <a:pt x="2597" y="1728"/>
                    <a:pt x="2559" y="1763"/>
                  </a:cubicBezTo>
                  <a:cubicBezTo>
                    <a:pt x="2437" y="1656"/>
                    <a:pt x="2437" y="1656"/>
                    <a:pt x="2437" y="1656"/>
                  </a:cubicBezTo>
                  <a:cubicBezTo>
                    <a:pt x="2460" y="1623"/>
                    <a:pt x="2479" y="1588"/>
                    <a:pt x="2495" y="1551"/>
                  </a:cubicBezTo>
                  <a:cubicBezTo>
                    <a:pt x="2526" y="1478"/>
                    <a:pt x="2542" y="1400"/>
                    <a:pt x="2542" y="1319"/>
                  </a:cubicBezTo>
                  <a:cubicBezTo>
                    <a:pt x="2542" y="1239"/>
                    <a:pt x="2526" y="1161"/>
                    <a:pt x="2495" y="1088"/>
                  </a:cubicBezTo>
                  <a:cubicBezTo>
                    <a:pt x="2489" y="1073"/>
                    <a:pt x="2481" y="1058"/>
                    <a:pt x="2474" y="1043"/>
                  </a:cubicBezTo>
                  <a:cubicBezTo>
                    <a:pt x="2664" y="881"/>
                    <a:pt x="2664" y="881"/>
                    <a:pt x="2664" y="881"/>
                  </a:cubicBezTo>
                  <a:cubicBezTo>
                    <a:pt x="2720" y="928"/>
                    <a:pt x="2789" y="953"/>
                    <a:pt x="2863" y="953"/>
                  </a:cubicBezTo>
                  <a:cubicBezTo>
                    <a:pt x="2945" y="953"/>
                    <a:pt x="3022" y="921"/>
                    <a:pt x="3080" y="863"/>
                  </a:cubicBezTo>
                  <a:cubicBezTo>
                    <a:pt x="3138" y="805"/>
                    <a:pt x="3170" y="728"/>
                    <a:pt x="3170" y="646"/>
                  </a:cubicBezTo>
                  <a:cubicBezTo>
                    <a:pt x="3170" y="564"/>
                    <a:pt x="3138" y="486"/>
                    <a:pt x="3080" y="428"/>
                  </a:cubicBezTo>
                  <a:cubicBezTo>
                    <a:pt x="3022" y="370"/>
                    <a:pt x="2945" y="338"/>
                    <a:pt x="2863" y="338"/>
                  </a:cubicBezTo>
                  <a:cubicBezTo>
                    <a:pt x="2780" y="338"/>
                    <a:pt x="2703" y="370"/>
                    <a:pt x="2645" y="428"/>
                  </a:cubicBezTo>
                  <a:cubicBezTo>
                    <a:pt x="2587" y="486"/>
                    <a:pt x="2555" y="564"/>
                    <a:pt x="2555" y="646"/>
                  </a:cubicBezTo>
                  <a:cubicBezTo>
                    <a:pt x="2555" y="682"/>
                    <a:pt x="2561" y="718"/>
                    <a:pt x="2574" y="752"/>
                  </a:cubicBezTo>
                  <a:cubicBezTo>
                    <a:pt x="2382" y="914"/>
                    <a:pt x="2382" y="914"/>
                    <a:pt x="2382" y="914"/>
                  </a:cubicBezTo>
                  <a:cubicBezTo>
                    <a:pt x="2377" y="909"/>
                    <a:pt x="2372" y="904"/>
                    <a:pt x="2368" y="899"/>
                  </a:cubicBezTo>
                  <a:cubicBezTo>
                    <a:pt x="2313" y="844"/>
                    <a:pt x="2249" y="801"/>
                    <a:pt x="2178" y="771"/>
                  </a:cubicBezTo>
                  <a:cubicBezTo>
                    <a:pt x="2105" y="740"/>
                    <a:pt x="2027" y="725"/>
                    <a:pt x="1947" y="725"/>
                  </a:cubicBezTo>
                  <a:cubicBezTo>
                    <a:pt x="1867" y="725"/>
                    <a:pt x="1789" y="740"/>
                    <a:pt x="1715" y="771"/>
                  </a:cubicBezTo>
                  <a:cubicBezTo>
                    <a:pt x="1652" y="798"/>
                    <a:pt x="1594" y="835"/>
                    <a:pt x="1544" y="882"/>
                  </a:cubicBezTo>
                  <a:cubicBezTo>
                    <a:pt x="1303" y="671"/>
                    <a:pt x="1303" y="671"/>
                    <a:pt x="1303" y="671"/>
                  </a:cubicBezTo>
                  <a:cubicBezTo>
                    <a:pt x="1312" y="655"/>
                    <a:pt x="1320" y="639"/>
                    <a:pt x="1327" y="622"/>
                  </a:cubicBezTo>
                  <a:cubicBezTo>
                    <a:pt x="1350" y="567"/>
                    <a:pt x="1362" y="508"/>
                    <a:pt x="1362" y="448"/>
                  </a:cubicBezTo>
                  <a:cubicBezTo>
                    <a:pt x="1362" y="388"/>
                    <a:pt x="1350" y="329"/>
                    <a:pt x="1327" y="274"/>
                  </a:cubicBezTo>
                  <a:cubicBezTo>
                    <a:pt x="1304" y="220"/>
                    <a:pt x="1272" y="173"/>
                    <a:pt x="1231" y="132"/>
                  </a:cubicBezTo>
                  <a:cubicBezTo>
                    <a:pt x="1190" y="90"/>
                    <a:pt x="1142" y="58"/>
                    <a:pt x="1089" y="36"/>
                  </a:cubicBezTo>
                  <a:cubicBezTo>
                    <a:pt x="1034" y="12"/>
                    <a:pt x="975" y="0"/>
                    <a:pt x="915" y="0"/>
                  </a:cubicBezTo>
                  <a:cubicBezTo>
                    <a:pt x="854" y="0"/>
                    <a:pt x="796" y="12"/>
                    <a:pt x="740" y="36"/>
                  </a:cubicBezTo>
                  <a:cubicBezTo>
                    <a:pt x="687" y="58"/>
                    <a:pt x="639" y="90"/>
                    <a:pt x="598" y="132"/>
                  </a:cubicBezTo>
                  <a:cubicBezTo>
                    <a:pt x="557" y="173"/>
                    <a:pt x="525" y="220"/>
                    <a:pt x="502" y="274"/>
                  </a:cubicBezTo>
                  <a:cubicBezTo>
                    <a:pt x="479" y="329"/>
                    <a:pt x="467" y="388"/>
                    <a:pt x="467" y="448"/>
                  </a:cubicBezTo>
                  <a:cubicBezTo>
                    <a:pt x="467" y="508"/>
                    <a:pt x="479" y="567"/>
                    <a:pt x="502" y="622"/>
                  </a:cubicBezTo>
                  <a:cubicBezTo>
                    <a:pt x="525" y="675"/>
                    <a:pt x="557" y="723"/>
                    <a:pt x="598" y="764"/>
                  </a:cubicBezTo>
                  <a:cubicBezTo>
                    <a:pt x="639" y="805"/>
                    <a:pt x="687" y="838"/>
                    <a:pt x="740" y="860"/>
                  </a:cubicBezTo>
                  <a:cubicBezTo>
                    <a:pt x="796" y="884"/>
                    <a:pt x="854" y="895"/>
                    <a:pt x="915" y="895"/>
                  </a:cubicBezTo>
                  <a:cubicBezTo>
                    <a:pt x="975" y="895"/>
                    <a:pt x="1034" y="884"/>
                    <a:pt x="1089" y="860"/>
                  </a:cubicBezTo>
                  <a:cubicBezTo>
                    <a:pt x="1130" y="843"/>
                    <a:pt x="1167" y="820"/>
                    <a:pt x="1201" y="792"/>
                  </a:cubicBezTo>
                  <a:cubicBezTo>
                    <a:pt x="1443" y="1003"/>
                    <a:pt x="1443" y="1003"/>
                    <a:pt x="1443" y="1003"/>
                  </a:cubicBezTo>
                  <a:cubicBezTo>
                    <a:pt x="1426" y="1030"/>
                    <a:pt x="1411" y="1058"/>
                    <a:pt x="1399" y="1088"/>
                  </a:cubicBezTo>
                  <a:cubicBezTo>
                    <a:pt x="1368" y="1161"/>
                    <a:pt x="1352" y="1239"/>
                    <a:pt x="1352" y="1319"/>
                  </a:cubicBezTo>
                  <a:cubicBezTo>
                    <a:pt x="1352" y="1400"/>
                    <a:pt x="1368" y="1478"/>
                    <a:pt x="1399" y="1551"/>
                  </a:cubicBezTo>
                  <a:cubicBezTo>
                    <a:pt x="1419" y="1599"/>
                    <a:pt x="1445" y="1643"/>
                    <a:pt x="1476" y="1683"/>
                  </a:cubicBezTo>
                  <a:cubicBezTo>
                    <a:pt x="1346" y="1794"/>
                    <a:pt x="1346" y="1794"/>
                    <a:pt x="1346" y="1794"/>
                  </a:cubicBezTo>
                  <a:cubicBezTo>
                    <a:pt x="1281" y="1738"/>
                    <a:pt x="1209" y="1693"/>
                    <a:pt x="1131" y="1660"/>
                  </a:cubicBezTo>
                  <a:cubicBezTo>
                    <a:pt x="1030" y="1617"/>
                    <a:pt x="924" y="1596"/>
                    <a:pt x="814" y="1596"/>
                  </a:cubicBezTo>
                  <a:cubicBezTo>
                    <a:pt x="704" y="1596"/>
                    <a:pt x="597" y="1617"/>
                    <a:pt x="497" y="1660"/>
                  </a:cubicBezTo>
                  <a:cubicBezTo>
                    <a:pt x="400" y="1701"/>
                    <a:pt x="313" y="1760"/>
                    <a:pt x="238" y="1834"/>
                  </a:cubicBezTo>
                  <a:cubicBezTo>
                    <a:pt x="164" y="1909"/>
                    <a:pt x="105" y="1996"/>
                    <a:pt x="64" y="2093"/>
                  </a:cubicBezTo>
                  <a:cubicBezTo>
                    <a:pt x="22" y="2193"/>
                    <a:pt x="0" y="2300"/>
                    <a:pt x="0" y="2410"/>
                  </a:cubicBezTo>
                  <a:cubicBezTo>
                    <a:pt x="0" y="2520"/>
                    <a:pt x="22" y="2626"/>
                    <a:pt x="64" y="2727"/>
                  </a:cubicBezTo>
                  <a:cubicBezTo>
                    <a:pt x="105" y="2823"/>
                    <a:pt x="164" y="2910"/>
                    <a:pt x="238" y="2985"/>
                  </a:cubicBezTo>
                  <a:cubicBezTo>
                    <a:pt x="313" y="3060"/>
                    <a:pt x="400" y="3119"/>
                    <a:pt x="497" y="3160"/>
                  </a:cubicBezTo>
                  <a:cubicBezTo>
                    <a:pt x="597" y="3202"/>
                    <a:pt x="704" y="3224"/>
                    <a:pt x="814" y="3224"/>
                  </a:cubicBezTo>
                  <a:cubicBezTo>
                    <a:pt x="924" y="3224"/>
                    <a:pt x="1030" y="3202"/>
                    <a:pt x="1131" y="3160"/>
                  </a:cubicBezTo>
                  <a:cubicBezTo>
                    <a:pt x="1227" y="3119"/>
                    <a:pt x="1314" y="3060"/>
                    <a:pt x="1389" y="2985"/>
                  </a:cubicBezTo>
                  <a:cubicBezTo>
                    <a:pt x="1464" y="2910"/>
                    <a:pt x="1523" y="2823"/>
                    <a:pt x="1564" y="2727"/>
                  </a:cubicBezTo>
                  <a:cubicBezTo>
                    <a:pt x="1606" y="2626"/>
                    <a:pt x="1628" y="2520"/>
                    <a:pt x="1628" y="2410"/>
                  </a:cubicBezTo>
                  <a:cubicBezTo>
                    <a:pt x="1628" y="2300"/>
                    <a:pt x="1606" y="2193"/>
                    <a:pt x="1564" y="2093"/>
                  </a:cubicBezTo>
                  <a:cubicBezTo>
                    <a:pt x="1535" y="2026"/>
                    <a:pt x="1499" y="1964"/>
                    <a:pt x="1455" y="1908"/>
                  </a:cubicBezTo>
                  <a:cubicBezTo>
                    <a:pt x="1588" y="1794"/>
                    <a:pt x="1588" y="1794"/>
                    <a:pt x="1588" y="1794"/>
                  </a:cubicBezTo>
                  <a:cubicBezTo>
                    <a:pt x="1627" y="1824"/>
                    <a:pt x="1670" y="1848"/>
                    <a:pt x="1715" y="1868"/>
                  </a:cubicBezTo>
                  <a:cubicBezTo>
                    <a:pt x="1789" y="1899"/>
                    <a:pt x="1867" y="1914"/>
                    <a:pt x="1947" y="1914"/>
                  </a:cubicBezTo>
                  <a:cubicBezTo>
                    <a:pt x="2027" y="1914"/>
                    <a:pt x="2105" y="1899"/>
                    <a:pt x="2178" y="1868"/>
                  </a:cubicBezTo>
                  <a:cubicBezTo>
                    <a:pt x="2234" y="1844"/>
                    <a:pt x="2286" y="1812"/>
                    <a:pt x="2332" y="1773"/>
                  </a:cubicBezTo>
                  <a:cubicBezTo>
                    <a:pt x="2464" y="1889"/>
                    <a:pt x="2464" y="1889"/>
                    <a:pt x="2464" y="1889"/>
                  </a:cubicBezTo>
                  <a:cubicBezTo>
                    <a:pt x="2459" y="1899"/>
                    <a:pt x="2454" y="1908"/>
                    <a:pt x="2450" y="1918"/>
                  </a:cubicBezTo>
                  <a:cubicBezTo>
                    <a:pt x="2427" y="1973"/>
                    <a:pt x="2415" y="2032"/>
                    <a:pt x="2415" y="2092"/>
                  </a:cubicBezTo>
                  <a:cubicBezTo>
                    <a:pt x="2415" y="2153"/>
                    <a:pt x="2427" y="2211"/>
                    <a:pt x="2450" y="2266"/>
                  </a:cubicBezTo>
                  <a:cubicBezTo>
                    <a:pt x="2473" y="2320"/>
                    <a:pt x="2505" y="2368"/>
                    <a:pt x="2546" y="2409"/>
                  </a:cubicBezTo>
                  <a:cubicBezTo>
                    <a:pt x="2587" y="2450"/>
                    <a:pt x="2635" y="2482"/>
                    <a:pt x="2688" y="2504"/>
                  </a:cubicBezTo>
                  <a:cubicBezTo>
                    <a:pt x="2744" y="2528"/>
                    <a:pt x="2802" y="2540"/>
                    <a:pt x="2863" y="2540"/>
                  </a:cubicBezTo>
                  <a:cubicBezTo>
                    <a:pt x="2923" y="2540"/>
                    <a:pt x="2982" y="2528"/>
                    <a:pt x="3037" y="2504"/>
                  </a:cubicBezTo>
                  <a:cubicBezTo>
                    <a:pt x="3090" y="2482"/>
                    <a:pt x="3138" y="2450"/>
                    <a:pt x="3179" y="2409"/>
                  </a:cubicBezTo>
                  <a:cubicBezTo>
                    <a:pt x="3220" y="2368"/>
                    <a:pt x="3252" y="2320"/>
                    <a:pt x="3275" y="2266"/>
                  </a:cubicBezTo>
                  <a:cubicBezTo>
                    <a:pt x="3298" y="2211"/>
                    <a:pt x="3310" y="2153"/>
                    <a:pt x="3310" y="2092"/>
                  </a:cubicBezTo>
                  <a:cubicBezTo>
                    <a:pt x="3310" y="2032"/>
                    <a:pt x="3298" y="1973"/>
                    <a:pt x="3275" y="1918"/>
                  </a:cubicBezTo>
                  <a:close/>
                  <a:moveTo>
                    <a:pt x="2863" y="496"/>
                  </a:moveTo>
                  <a:cubicBezTo>
                    <a:pt x="2945" y="496"/>
                    <a:pt x="3013" y="563"/>
                    <a:pt x="3013" y="646"/>
                  </a:cubicBezTo>
                  <a:cubicBezTo>
                    <a:pt x="3013" y="729"/>
                    <a:pt x="2945" y="796"/>
                    <a:pt x="2863" y="796"/>
                  </a:cubicBezTo>
                  <a:cubicBezTo>
                    <a:pt x="2780" y="796"/>
                    <a:pt x="2713" y="729"/>
                    <a:pt x="2713" y="646"/>
                  </a:cubicBezTo>
                  <a:cubicBezTo>
                    <a:pt x="2713" y="563"/>
                    <a:pt x="2780" y="496"/>
                    <a:pt x="2863" y="496"/>
                  </a:cubicBezTo>
                  <a:close/>
                  <a:moveTo>
                    <a:pt x="915" y="738"/>
                  </a:moveTo>
                  <a:cubicBezTo>
                    <a:pt x="837" y="738"/>
                    <a:pt x="764" y="708"/>
                    <a:pt x="710" y="653"/>
                  </a:cubicBezTo>
                  <a:cubicBezTo>
                    <a:pt x="655" y="598"/>
                    <a:pt x="625" y="525"/>
                    <a:pt x="625" y="448"/>
                  </a:cubicBezTo>
                  <a:cubicBezTo>
                    <a:pt x="625" y="371"/>
                    <a:pt x="655" y="298"/>
                    <a:pt x="710" y="243"/>
                  </a:cubicBezTo>
                  <a:cubicBezTo>
                    <a:pt x="764" y="188"/>
                    <a:pt x="837" y="158"/>
                    <a:pt x="915" y="158"/>
                  </a:cubicBezTo>
                  <a:cubicBezTo>
                    <a:pt x="992" y="158"/>
                    <a:pt x="1065" y="188"/>
                    <a:pt x="1120" y="243"/>
                  </a:cubicBezTo>
                  <a:cubicBezTo>
                    <a:pt x="1174" y="298"/>
                    <a:pt x="1204" y="371"/>
                    <a:pt x="1204" y="448"/>
                  </a:cubicBezTo>
                  <a:cubicBezTo>
                    <a:pt x="1204" y="525"/>
                    <a:pt x="1174" y="598"/>
                    <a:pt x="1120" y="653"/>
                  </a:cubicBezTo>
                  <a:cubicBezTo>
                    <a:pt x="1065" y="708"/>
                    <a:pt x="992" y="738"/>
                    <a:pt x="915" y="738"/>
                  </a:cubicBezTo>
                  <a:close/>
                  <a:moveTo>
                    <a:pt x="1418" y="2665"/>
                  </a:moveTo>
                  <a:cubicBezTo>
                    <a:pt x="1385" y="2743"/>
                    <a:pt x="1338" y="2813"/>
                    <a:pt x="1278" y="2874"/>
                  </a:cubicBezTo>
                  <a:cubicBezTo>
                    <a:pt x="1217" y="2934"/>
                    <a:pt x="1147" y="2981"/>
                    <a:pt x="1069" y="3014"/>
                  </a:cubicBezTo>
                  <a:cubicBezTo>
                    <a:pt x="988" y="3049"/>
                    <a:pt x="902" y="3066"/>
                    <a:pt x="814" y="3066"/>
                  </a:cubicBezTo>
                  <a:cubicBezTo>
                    <a:pt x="725" y="3066"/>
                    <a:pt x="639" y="3049"/>
                    <a:pt x="558" y="3014"/>
                  </a:cubicBezTo>
                  <a:cubicBezTo>
                    <a:pt x="480" y="2981"/>
                    <a:pt x="410" y="2934"/>
                    <a:pt x="350" y="2874"/>
                  </a:cubicBezTo>
                  <a:cubicBezTo>
                    <a:pt x="290" y="2813"/>
                    <a:pt x="242" y="2743"/>
                    <a:pt x="209" y="2665"/>
                  </a:cubicBezTo>
                  <a:cubicBezTo>
                    <a:pt x="175" y="2584"/>
                    <a:pt x="158" y="2498"/>
                    <a:pt x="158" y="2410"/>
                  </a:cubicBezTo>
                  <a:cubicBezTo>
                    <a:pt x="158" y="2321"/>
                    <a:pt x="175" y="2235"/>
                    <a:pt x="209" y="2154"/>
                  </a:cubicBezTo>
                  <a:cubicBezTo>
                    <a:pt x="242" y="2076"/>
                    <a:pt x="290" y="2006"/>
                    <a:pt x="350" y="1946"/>
                  </a:cubicBezTo>
                  <a:cubicBezTo>
                    <a:pt x="410" y="1885"/>
                    <a:pt x="480" y="1838"/>
                    <a:pt x="558" y="1805"/>
                  </a:cubicBezTo>
                  <a:cubicBezTo>
                    <a:pt x="639" y="1771"/>
                    <a:pt x="725" y="1754"/>
                    <a:pt x="814" y="1754"/>
                  </a:cubicBezTo>
                  <a:cubicBezTo>
                    <a:pt x="902" y="1754"/>
                    <a:pt x="988" y="1771"/>
                    <a:pt x="1069" y="1805"/>
                  </a:cubicBezTo>
                  <a:cubicBezTo>
                    <a:pt x="1147" y="1838"/>
                    <a:pt x="1217" y="1885"/>
                    <a:pt x="1278" y="1946"/>
                  </a:cubicBezTo>
                  <a:cubicBezTo>
                    <a:pt x="1338" y="2006"/>
                    <a:pt x="1385" y="2076"/>
                    <a:pt x="1418" y="2154"/>
                  </a:cubicBezTo>
                  <a:cubicBezTo>
                    <a:pt x="1453" y="2235"/>
                    <a:pt x="1470" y="2321"/>
                    <a:pt x="1470" y="2410"/>
                  </a:cubicBezTo>
                  <a:cubicBezTo>
                    <a:pt x="1470" y="2498"/>
                    <a:pt x="1453" y="2584"/>
                    <a:pt x="1418" y="2665"/>
                  </a:cubicBezTo>
                  <a:close/>
                  <a:moveTo>
                    <a:pt x="1947" y="1757"/>
                  </a:moveTo>
                  <a:cubicBezTo>
                    <a:pt x="1830" y="1757"/>
                    <a:pt x="1720" y="1711"/>
                    <a:pt x="1638" y="1629"/>
                  </a:cubicBezTo>
                  <a:cubicBezTo>
                    <a:pt x="1555" y="1546"/>
                    <a:pt x="1509" y="1436"/>
                    <a:pt x="1509" y="1319"/>
                  </a:cubicBezTo>
                  <a:cubicBezTo>
                    <a:pt x="1509" y="1203"/>
                    <a:pt x="1555" y="1093"/>
                    <a:pt x="1638" y="1010"/>
                  </a:cubicBezTo>
                  <a:cubicBezTo>
                    <a:pt x="1720" y="928"/>
                    <a:pt x="1830" y="882"/>
                    <a:pt x="1947" y="882"/>
                  </a:cubicBezTo>
                  <a:cubicBezTo>
                    <a:pt x="2064" y="882"/>
                    <a:pt x="2173" y="928"/>
                    <a:pt x="2256" y="1010"/>
                  </a:cubicBezTo>
                  <a:cubicBezTo>
                    <a:pt x="2339" y="1093"/>
                    <a:pt x="2384" y="1203"/>
                    <a:pt x="2384" y="1319"/>
                  </a:cubicBezTo>
                  <a:cubicBezTo>
                    <a:pt x="2384" y="1436"/>
                    <a:pt x="2339" y="1546"/>
                    <a:pt x="2256" y="1629"/>
                  </a:cubicBezTo>
                  <a:cubicBezTo>
                    <a:pt x="2173" y="1711"/>
                    <a:pt x="2064" y="1757"/>
                    <a:pt x="1947" y="1757"/>
                  </a:cubicBezTo>
                  <a:close/>
                  <a:moveTo>
                    <a:pt x="3068" y="2297"/>
                  </a:moveTo>
                  <a:cubicBezTo>
                    <a:pt x="3013" y="2352"/>
                    <a:pt x="2940" y="2382"/>
                    <a:pt x="2863" y="2382"/>
                  </a:cubicBezTo>
                  <a:cubicBezTo>
                    <a:pt x="2785" y="2382"/>
                    <a:pt x="2712" y="2352"/>
                    <a:pt x="2658" y="2297"/>
                  </a:cubicBezTo>
                  <a:cubicBezTo>
                    <a:pt x="2603" y="2242"/>
                    <a:pt x="2573" y="2170"/>
                    <a:pt x="2573" y="2092"/>
                  </a:cubicBezTo>
                  <a:cubicBezTo>
                    <a:pt x="2573" y="2015"/>
                    <a:pt x="2603" y="1942"/>
                    <a:pt x="2658" y="1887"/>
                  </a:cubicBezTo>
                  <a:cubicBezTo>
                    <a:pt x="2712" y="1833"/>
                    <a:pt x="2785" y="1802"/>
                    <a:pt x="2863" y="1802"/>
                  </a:cubicBezTo>
                  <a:cubicBezTo>
                    <a:pt x="2940" y="1802"/>
                    <a:pt x="3013" y="1833"/>
                    <a:pt x="3068" y="1887"/>
                  </a:cubicBezTo>
                  <a:cubicBezTo>
                    <a:pt x="3122" y="1942"/>
                    <a:pt x="3152" y="2015"/>
                    <a:pt x="3152" y="2092"/>
                  </a:cubicBezTo>
                  <a:cubicBezTo>
                    <a:pt x="3152" y="2170"/>
                    <a:pt x="3122" y="2242"/>
                    <a:pt x="3068" y="229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39" name="TextBox 38">
              <a:extLst>
                <a:ext uri="{FF2B5EF4-FFF2-40B4-BE49-F238E27FC236}">
                  <a16:creationId xmlns:a16="http://schemas.microsoft.com/office/drawing/2014/main" id="{54E29C5E-868F-9FC4-C5F3-F401B50D86AF}"/>
                </a:ext>
              </a:extLst>
            </p:cNvPr>
            <p:cNvSpPr txBox="1"/>
            <p:nvPr/>
          </p:nvSpPr>
          <p:spPr>
            <a:xfrm>
              <a:off x="1028910" y="4002056"/>
              <a:ext cx="3409740" cy="484748"/>
            </a:xfrm>
            <a:prstGeom prst="rect">
              <a:avLst/>
            </a:prstGeom>
            <a:noFill/>
          </p:spPr>
          <p:txBody>
            <a:bodyPr wrap="square" lIns="0" tIns="0" rIns="0" bIns="0" rtlCol="0">
              <a:spAutoFit/>
            </a:bodyPr>
            <a:lstStyle/>
            <a:p>
              <a:pPr rtl="0"/>
              <a:r>
                <a:rPr lang="ja-jp" sz="1050" b="0" dirty="0">
                  <a:ea typeface="Meiryo" panose="020B0604030504040204" pitchFamily="34" charset="-128"/>
                </a:rPr>
                <a:t>ERP システムを使用しない場合、これらのビジネス </a:t>
              </a:r>
              <a:br>
                <a:rPr lang="en-US" altLang="ja-JP" sz="1050" b="0" dirty="0">
                  <a:ea typeface="Meiryo" panose="020B0604030504040204" pitchFamily="34" charset="-128"/>
                </a:rPr>
              </a:br>
              <a:r>
                <a:rPr lang="ja-jp" sz="1050" b="0" dirty="0">
                  <a:ea typeface="Meiryo" panose="020B0604030504040204" pitchFamily="34" charset="-128"/>
                </a:rPr>
                <a:t>ユニットはそれぞれ独立して機能し、その部門特有の</a:t>
              </a:r>
              <a:br>
                <a:rPr lang="en-US" altLang="ja-JP" sz="1050" b="0" dirty="0">
                  <a:ea typeface="Meiryo" panose="020B0604030504040204" pitchFamily="34" charset="-128"/>
                </a:rPr>
              </a:br>
              <a:r>
                <a:rPr lang="ja-jp" sz="1050" b="0" dirty="0">
                  <a:ea typeface="Meiryo" panose="020B0604030504040204" pitchFamily="34" charset="-128"/>
                </a:rPr>
                <a:t>タスクに最適化されます。  </a:t>
              </a:r>
            </a:p>
          </p:txBody>
        </p:sp>
      </p:grpSp>
      <p:sp>
        <p:nvSpPr>
          <p:cNvPr id="44" name="Freeform: Shape 43">
            <a:extLst>
              <a:ext uri="{FF2B5EF4-FFF2-40B4-BE49-F238E27FC236}">
                <a16:creationId xmlns:a16="http://schemas.microsoft.com/office/drawing/2014/main" id="{C48AFB5A-B977-741C-2A69-FBC0898E8C9E}"/>
              </a:ext>
            </a:extLst>
          </p:cNvPr>
          <p:cNvSpPr/>
          <p:nvPr/>
        </p:nvSpPr>
        <p:spPr>
          <a:xfrm>
            <a:off x="6362183" y="2057956"/>
            <a:ext cx="1123393" cy="1123393"/>
          </a:xfrm>
          <a:custGeom>
            <a:avLst/>
            <a:gdLst>
              <a:gd name="connsiteX0" fmla="*/ 0 w 1123393"/>
              <a:gd name="connsiteY0" fmla="*/ 561697 h 1123393"/>
              <a:gd name="connsiteX1" fmla="*/ 561697 w 1123393"/>
              <a:gd name="connsiteY1" fmla="*/ 0 h 1123393"/>
              <a:gd name="connsiteX2" fmla="*/ 1123394 w 1123393"/>
              <a:gd name="connsiteY2" fmla="*/ 561697 h 1123393"/>
              <a:gd name="connsiteX3" fmla="*/ 561697 w 1123393"/>
              <a:gd name="connsiteY3" fmla="*/ 1123394 h 1123393"/>
              <a:gd name="connsiteX4" fmla="*/ 0 w 1123393"/>
              <a:gd name="connsiteY4" fmla="*/ 561697 h 1123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393" h="1123393">
                <a:moveTo>
                  <a:pt x="0" y="561697"/>
                </a:moveTo>
                <a:cubicBezTo>
                  <a:pt x="0" y="251480"/>
                  <a:pt x="251480" y="0"/>
                  <a:pt x="561697" y="0"/>
                </a:cubicBezTo>
                <a:cubicBezTo>
                  <a:pt x="871914" y="0"/>
                  <a:pt x="1123394" y="251480"/>
                  <a:pt x="1123394" y="561697"/>
                </a:cubicBezTo>
                <a:cubicBezTo>
                  <a:pt x="1123394" y="871914"/>
                  <a:pt x="871914" y="1123394"/>
                  <a:pt x="561697" y="1123394"/>
                </a:cubicBezTo>
                <a:cubicBezTo>
                  <a:pt x="251480" y="1123394"/>
                  <a:pt x="0" y="871914"/>
                  <a:pt x="0" y="561697"/>
                </a:cubicBezTo>
                <a:close/>
              </a:path>
            </a:pathLst>
          </a:custGeom>
          <a:solidFill>
            <a:schemeClr val="bg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1187" tIns="191187" rIns="191187" bIns="191187" numCol="1" spcCol="1270" rtlCol="0" anchor="ctr" anchorCtr="0">
            <a:noAutofit/>
          </a:bodyPr>
          <a:lstStyle/>
          <a:p>
            <a:pPr marL="0" lvl="0" indent="0" algn="ctr" defTabSz="933450" rtl="0">
              <a:lnSpc>
                <a:spcPct val="90000"/>
              </a:lnSpc>
              <a:spcBef>
                <a:spcPct val="0"/>
              </a:spcBef>
              <a:spcAft>
                <a:spcPct val="35000"/>
              </a:spcAft>
              <a:buNone/>
            </a:pPr>
            <a:r>
              <a:rPr lang="ja-jp" sz="2400" b="1" kern="1200">
                <a:solidFill>
                  <a:schemeClr val="tx1"/>
                </a:solidFill>
                <a:ea typeface="Meiryo" panose="020B0604030504040204" pitchFamily="34" charset="-128"/>
              </a:rPr>
              <a:t>ERP</a:t>
            </a:r>
          </a:p>
        </p:txBody>
      </p:sp>
      <p:sp>
        <p:nvSpPr>
          <p:cNvPr id="45" name="Freeform: Shape 44">
            <a:extLst>
              <a:ext uri="{FF2B5EF4-FFF2-40B4-BE49-F238E27FC236}">
                <a16:creationId xmlns:a16="http://schemas.microsoft.com/office/drawing/2014/main" id="{21F5B0F5-4C82-9507-5FC0-E91137BABA30}"/>
              </a:ext>
            </a:extLst>
          </p:cNvPr>
          <p:cNvSpPr/>
          <p:nvPr/>
        </p:nvSpPr>
        <p:spPr>
          <a:xfrm>
            <a:off x="6535712" y="642891"/>
            <a:ext cx="776336" cy="776336"/>
          </a:xfrm>
          <a:custGeom>
            <a:avLst/>
            <a:gdLst>
              <a:gd name="connsiteX0" fmla="*/ 0 w 776336"/>
              <a:gd name="connsiteY0" fmla="*/ 388168 h 776336"/>
              <a:gd name="connsiteX1" fmla="*/ 388168 w 776336"/>
              <a:gd name="connsiteY1" fmla="*/ 0 h 776336"/>
              <a:gd name="connsiteX2" fmla="*/ 776336 w 776336"/>
              <a:gd name="connsiteY2" fmla="*/ 388168 h 776336"/>
              <a:gd name="connsiteX3" fmla="*/ 388168 w 776336"/>
              <a:gd name="connsiteY3" fmla="*/ 776336 h 776336"/>
              <a:gd name="connsiteX4" fmla="*/ 0 w 776336"/>
              <a:gd name="connsiteY4" fmla="*/ 388168 h 77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336" h="776336">
                <a:moveTo>
                  <a:pt x="0" y="388168"/>
                </a:moveTo>
                <a:cubicBezTo>
                  <a:pt x="0" y="173789"/>
                  <a:pt x="173789" y="0"/>
                  <a:pt x="388168" y="0"/>
                </a:cubicBezTo>
                <a:cubicBezTo>
                  <a:pt x="602547" y="0"/>
                  <a:pt x="776336" y="173789"/>
                  <a:pt x="776336" y="388168"/>
                </a:cubicBezTo>
                <a:cubicBezTo>
                  <a:pt x="776336" y="602547"/>
                  <a:pt x="602547" y="776336"/>
                  <a:pt x="388168" y="776336"/>
                </a:cubicBezTo>
                <a:cubicBezTo>
                  <a:pt x="173789" y="776336"/>
                  <a:pt x="0" y="602547"/>
                  <a:pt x="0" y="388168"/>
                </a:cubicBezTo>
                <a:close/>
              </a:path>
            </a:pathLst>
          </a:custGeom>
          <a:solidFill>
            <a:schemeClr val="bg1"/>
          </a:solidFill>
          <a:ln w="19050">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131472" tIns="131472" rIns="131472" bIns="131472" numCol="1" spcCol="1270" rtlCol="0" anchor="ctr" anchorCtr="0">
            <a:noAutofit/>
          </a:bodyPr>
          <a:lstStyle/>
          <a:p>
            <a:pPr marL="0" lvl="0" indent="0" algn="ctr" defTabSz="622300" rtl="0">
              <a:lnSpc>
                <a:spcPct val="90000"/>
              </a:lnSpc>
              <a:spcBef>
                <a:spcPct val="0"/>
              </a:spcBef>
              <a:spcAft>
                <a:spcPct val="35000"/>
              </a:spcAft>
              <a:buNone/>
            </a:pPr>
            <a:r>
              <a:rPr lang="ja-jp" sz="800" kern="1200" dirty="0">
                <a:solidFill>
                  <a:schemeClr val="tx1"/>
                </a:solidFill>
                <a:ea typeface="Meiryo" panose="020B0604030504040204" pitchFamily="34" charset="-128"/>
              </a:rPr>
              <a:t>インベントリ</a:t>
            </a:r>
          </a:p>
        </p:txBody>
      </p:sp>
      <p:sp>
        <p:nvSpPr>
          <p:cNvPr id="46" name="Freeform: Shape 45">
            <a:extLst>
              <a:ext uri="{FF2B5EF4-FFF2-40B4-BE49-F238E27FC236}">
                <a16:creationId xmlns:a16="http://schemas.microsoft.com/office/drawing/2014/main" id="{64483225-393A-0F9E-0371-C9FA73422CE9}"/>
              </a:ext>
            </a:extLst>
          </p:cNvPr>
          <p:cNvSpPr/>
          <p:nvPr/>
        </p:nvSpPr>
        <p:spPr>
          <a:xfrm>
            <a:off x="7556841" y="1014550"/>
            <a:ext cx="776336" cy="776336"/>
          </a:xfrm>
          <a:custGeom>
            <a:avLst/>
            <a:gdLst>
              <a:gd name="connsiteX0" fmla="*/ 0 w 776336"/>
              <a:gd name="connsiteY0" fmla="*/ 388168 h 776336"/>
              <a:gd name="connsiteX1" fmla="*/ 388168 w 776336"/>
              <a:gd name="connsiteY1" fmla="*/ 0 h 776336"/>
              <a:gd name="connsiteX2" fmla="*/ 776336 w 776336"/>
              <a:gd name="connsiteY2" fmla="*/ 388168 h 776336"/>
              <a:gd name="connsiteX3" fmla="*/ 388168 w 776336"/>
              <a:gd name="connsiteY3" fmla="*/ 776336 h 776336"/>
              <a:gd name="connsiteX4" fmla="*/ 0 w 776336"/>
              <a:gd name="connsiteY4" fmla="*/ 388168 h 77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336" h="776336">
                <a:moveTo>
                  <a:pt x="0" y="388168"/>
                </a:moveTo>
                <a:cubicBezTo>
                  <a:pt x="0" y="173789"/>
                  <a:pt x="173789" y="0"/>
                  <a:pt x="388168" y="0"/>
                </a:cubicBezTo>
                <a:cubicBezTo>
                  <a:pt x="602547" y="0"/>
                  <a:pt x="776336" y="173789"/>
                  <a:pt x="776336" y="388168"/>
                </a:cubicBezTo>
                <a:cubicBezTo>
                  <a:pt x="776336" y="602547"/>
                  <a:pt x="602547" y="776336"/>
                  <a:pt x="388168" y="776336"/>
                </a:cubicBezTo>
                <a:cubicBezTo>
                  <a:pt x="173789" y="776336"/>
                  <a:pt x="0" y="602547"/>
                  <a:pt x="0" y="388168"/>
                </a:cubicBezTo>
                <a:close/>
              </a:path>
            </a:pathLst>
          </a:custGeom>
          <a:solidFill>
            <a:schemeClr val="bg1"/>
          </a:solidFill>
          <a:ln w="19050">
            <a:solidFill>
              <a:schemeClr val="accent1">
                <a:lumMod val="40000"/>
                <a:lumOff val="6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1472" tIns="131472" rIns="131472" bIns="131472" numCol="1" spcCol="1270" rtlCol="0" anchor="ctr" anchorCtr="0">
            <a:noAutofit/>
          </a:bodyPr>
          <a:lstStyle/>
          <a:p>
            <a:pPr algn="ctr" defTabSz="622300" rtl="0">
              <a:lnSpc>
                <a:spcPct val="90000"/>
              </a:lnSpc>
              <a:spcBef>
                <a:spcPct val="0"/>
              </a:spcBef>
              <a:spcAft>
                <a:spcPct val="35000"/>
              </a:spcAft>
            </a:pPr>
            <a:r>
              <a:rPr lang="ja-jp" sz="800">
                <a:solidFill>
                  <a:schemeClr val="tx1"/>
                </a:solidFill>
                <a:ea typeface="Meiryo" panose="020B0604030504040204" pitchFamily="34" charset="-128"/>
              </a:rPr>
              <a:t>購入</a:t>
            </a:r>
          </a:p>
        </p:txBody>
      </p:sp>
      <p:sp>
        <p:nvSpPr>
          <p:cNvPr id="47" name="Freeform: Shape 46">
            <a:extLst>
              <a:ext uri="{FF2B5EF4-FFF2-40B4-BE49-F238E27FC236}">
                <a16:creationId xmlns:a16="http://schemas.microsoft.com/office/drawing/2014/main" id="{E219078F-0021-1196-EB8C-97F674122850}"/>
              </a:ext>
            </a:extLst>
          </p:cNvPr>
          <p:cNvSpPr/>
          <p:nvPr/>
        </p:nvSpPr>
        <p:spPr>
          <a:xfrm>
            <a:off x="8100172" y="1955628"/>
            <a:ext cx="776336" cy="776336"/>
          </a:xfrm>
          <a:custGeom>
            <a:avLst/>
            <a:gdLst>
              <a:gd name="connsiteX0" fmla="*/ 0 w 776336"/>
              <a:gd name="connsiteY0" fmla="*/ 388168 h 776336"/>
              <a:gd name="connsiteX1" fmla="*/ 388168 w 776336"/>
              <a:gd name="connsiteY1" fmla="*/ 0 h 776336"/>
              <a:gd name="connsiteX2" fmla="*/ 776336 w 776336"/>
              <a:gd name="connsiteY2" fmla="*/ 388168 h 776336"/>
              <a:gd name="connsiteX3" fmla="*/ 388168 w 776336"/>
              <a:gd name="connsiteY3" fmla="*/ 776336 h 776336"/>
              <a:gd name="connsiteX4" fmla="*/ 0 w 776336"/>
              <a:gd name="connsiteY4" fmla="*/ 388168 h 77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336" h="776336">
                <a:moveTo>
                  <a:pt x="0" y="388168"/>
                </a:moveTo>
                <a:cubicBezTo>
                  <a:pt x="0" y="173789"/>
                  <a:pt x="173789" y="0"/>
                  <a:pt x="388168" y="0"/>
                </a:cubicBezTo>
                <a:cubicBezTo>
                  <a:pt x="602547" y="0"/>
                  <a:pt x="776336" y="173789"/>
                  <a:pt x="776336" y="388168"/>
                </a:cubicBezTo>
                <a:cubicBezTo>
                  <a:pt x="776336" y="602547"/>
                  <a:pt x="602547" y="776336"/>
                  <a:pt x="388168" y="776336"/>
                </a:cubicBezTo>
                <a:cubicBezTo>
                  <a:pt x="173789" y="776336"/>
                  <a:pt x="0" y="602547"/>
                  <a:pt x="0" y="388168"/>
                </a:cubicBezTo>
                <a:close/>
              </a:path>
            </a:pathLst>
          </a:custGeom>
          <a:solidFill>
            <a:schemeClr val="bg1"/>
          </a:solidFill>
          <a:ln w="19050">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131472" rIns="91440" bIns="131472" numCol="1" spcCol="1270" rtlCol="0" anchor="ctr" anchorCtr="0">
            <a:noAutofit/>
          </a:bodyPr>
          <a:lstStyle/>
          <a:p>
            <a:pPr algn="ctr" defTabSz="622300" rtl="0">
              <a:lnSpc>
                <a:spcPct val="90000"/>
              </a:lnSpc>
              <a:spcBef>
                <a:spcPct val="0"/>
              </a:spcBef>
              <a:spcAft>
                <a:spcPct val="35000"/>
              </a:spcAft>
            </a:pPr>
            <a:r>
              <a:rPr lang="ja-jp" sz="800">
                <a:solidFill>
                  <a:schemeClr val="tx1"/>
                </a:solidFill>
                <a:ea typeface="Meiryo" panose="020B0604030504040204" pitchFamily="34" charset="-128"/>
              </a:rPr>
              <a:t>製造</a:t>
            </a:r>
          </a:p>
        </p:txBody>
      </p:sp>
      <p:sp>
        <p:nvSpPr>
          <p:cNvPr id="48" name="Freeform: Shape 47">
            <a:extLst>
              <a:ext uri="{FF2B5EF4-FFF2-40B4-BE49-F238E27FC236}">
                <a16:creationId xmlns:a16="http://schemas.microsoft.com/office/drawing/2014/main" id="{C750D9AE-0EF8-E1F7-FC55-A29DF56792B2}"/>
              </a:ext>
            </a:extLst>
          </p:cNvPr>
          <p:cNvSpPr/>
          <p:nvPr/>
        </p:nvSpPr>
        <p:spPr>
          <a:xfrm>
            <a:off x="7911475" y="3025782"/>
            <a:ext cx="776336" cy="776336"/>
          </a:xfrm>
          <a:custGeom>
            <a:avLst/>
            <a:gdLst>
              <a:gd name="connsiteX0" fmla="*/ 0 w 776336"/>
              <a:gd name="connsiteY0" fmla="*/ 388168 h 776336"/>
              <a:gd name="connsiteX1" fmla="*/ 388168 w 776336"/>
              <a:gd name="connsiteY1" fmla="*/ 0 h 776336"/>
              <a:gd name="connsiteX2" fmla="*/ 776336 w 776336"/>
              <a:gd name="connsiteY2" fmla="*/ 388168 h 776336"/>
              <a:gd name="connsiteX3" fmla="*/ 388168 w 776336"/>
              <a:gd name="connsiteY3" fmla="*/ 776336 h 776336"/>
              <a:gd name="connsiteX4" fmla="*/ 0 w 776336"/>
              <a:gd name="connsiteY4" fmla="*/ 388168 h 77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336" h="776336">
                <a:moveTo>
                  <a:pt x="0" y="388168"/>
                </a:moveTo>
                <a:cubicBezTo>
                  <a:pt x="0" y="173789"/>
                  <a:pt x="173789" y="0"/>
                  <a:pt x="388168" y="0"/>
                </a:cubicBezTo>
                <a:cubicBezTo>
                  <a:pt x="602547" y="0"/>
                  <a:pt x="776336" y="173789"/>
                  <a:pt x="776336" y="388168"/>
                </a:cubicBezTo>
                <a:cubicBezTo>
                  <a:pt x="776336" y="602547"/>
                  <a:pt x="602547" y="776336"/>
                  <a:pt x="388168" y="776336"/>
                </a:cubicBezTo>
                <a:cubicBezTo>
                  <a:pt x="173789" y="776336"/>
                  <a:pt x="0" y="602547"/>
                  <a:pt x="0" y="388168"/>
                </a:cubicBezTo>
                <a:close/>
              </a:path>
            </a:pathLst>
          </a:custGeom>
          <a:solidFill>
            <a:schemeClr val="bg1"/>
          </a:solidFill>
          <a:ln w="19050">
            <a:solidFill>
              <a:schemeClr val="accent2">
                <a:lumMod val="60000"/>
                <a:lumOff val="4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131472" rIns="0" bIns="131472" numCol="1" spcCol="1270" rtlCol="0" anchor="ctr" anchorCtr="0">
            <a:noAutofit/>
          </a:bodyPr>
          <a:lstStyle/>
          <a:p>
            <a:pPr algn="ctr" defTabSz="622300" rtl="0">
              <a:lnSpc>
                <a:spcPct val="90000"/>
              </a:lnSpc>
              <a:spcBef>
                <a:spcPct val="0"/>
              </a:spcBef>
              <a:spcAft>
                <a:spcPct val="35000"/>
              </a:spcAft>
            </a:pPr>
            <a:r>
              <a:rPr lang="ja-jp" sz="800" dirty="0">
                <a:solidFill>
                  <a:schemeClr val="tx1"/>
                </a:solidFill>
                <a:ea typeface="Meiryo" panose="020B0604030504040204" pitchFamily="34" charset="-128"/>
              </a:rPr>
              <a:t> エンジニ</a:t>
            </a:r>
            <a:br>
              <a:rPr lang="en-US" altLang="ja-JP" sz="800" dirty="0">
                <a:solidFill>
                  <a:schemeClr val="tx1"/>
                </a:solidFill>
                <a:ea typeface="Meiryo" panose="020B0604030504040204" pitchFamily="34" charset="-128"/>
              </a:rPr>
            </a:br>
            <a:r>
              <a:rPr lang="ja-jp" sz="800" dirty="0">
                <a:solidFill>
                  <a:schemeClr val="tx1"/>
                </a:solidFill>
                <a:ea typeface="Meiryo" panose="020B0604030504040204" pitchFamily="34" charset="-128"/>
              </a:rPr>
              <a:t>アリング</a:t>
            </a:r>
          </a:p>
        </p:txBody>
      </p:sp>
      <p:sp>
        <p:nvSpPr>
          <p:cNvPr id="49" name="Freeform: Shape 48">
            <a:extLst>
              <a:ext uri="{FF2B5EF4-FFF2-40B4-BE49-F238E27FC236}">
                <a16:creationId xmlns:a16="http://schemas.microsoft.com/office/drawing/2014/main" id="{88AC28B7-7B5D-060A-8D71-5560C67237E8}"/>
              </a:ext>
            </a:extLst>
          </p:cNvPr>
          <p:cNvSpPr/>
          <p:nvPr/>
        </p:nvSpPr>
        <p:spPr>
          <a:xfrm>
            <a:off x="7079043" y="3724275"/>
            <a:ext cx="776336" cy="776336"/>
          </a:xfrm>
          <a:custGeom>
            <a:avLst/>
            <a:gdLst>
              <a:gd name="connsiteX0" fmla="*/ 0 w 776336"/>
              <a:gd name="connsiteY0" fmla="*/ 388168 h 776336"/>
              <a:gd name="connsiteX1" fmla="*/ 388168 w 776336"/>
              <a:gd name="connsiteY1" fmla="*/ 0 h 776336"/>
              <a:gd name="connsiteX2" fmla="*/ 776336 w 776336"/>
              <a:gd name="connsiteY2" fmla="*/ 388168 h 776336"/>
              <a:gd name="connsiteX3" fmla="*/ 388168 w 776336"/>
              <a:gd name="connsiteY3" fmla="*/ 776336 h 776336"/>
              <a:gd name="connsiteX4" fmla="*/ 0 w 776336"/>
              <a:gd name="connsiteY4" fmla="*/ 388168 h 77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336" h="776336">
                <a:moveTo>
                  <a:pt x="0" y="388168"/>
                </a:moveTo>
                <a:cubicBezTo>
                  <a:pt x="0" y="173789"/>
                  <a:pt x="173789" y="0"/>
                  <a:pt x="388168" y="0"/>
                </a:cubicBezTo>
                <a:cubicBezTo>
                  <a:pt x="602547" y="0"/>
                  <a:pt x="776336" y="173789"/>
                  <a:pt x="776336" y="388168"/>
                </a:cubicBezTo>
                <a:cubicBezTo>
                  <a:pt x="776336" y="602547"/>
                  <a:pt x="602547" y="776336"/>
                  <a:pt x="388168" y="776336"/>
                </a:cubicBezTo>
                <a:cubicBezTo>
                  <a:pt x="173789" y="776336"/>
                  <a:pt x="0" y="602547"/>
                  <a:pt x="0" y="388168"/>
                </a:cubicBezTo>
                <a:close/>
              </a:path>
            </a:pathLst>
          </a:custGeom>
          <a:solidFill>
            <a:schemeClr val="bg1"/>
          </a:solidFill>
          <a:ln w="19050">
            <a:solidFill>
              <a:schemeClr val="accent3"/>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1472" tIns="131472" rIns="131472" bIns="131472" numCol="1" spcCol="1270" rtlCol="0" anchor="ctr" anchorCtr="0">
            <a:noAutofit/>
          </a:bodyPr>
          <a:lstStyle/>
          <a:p>
            <a:pPr algn="ctr" defTabSz="622300" rtl="0">
              <a:lnSpc>
                <a:spcPct val="90000"/>
              </a:lnSpc>
              <a:spcBef>
                <a:spcPct val="0"/>
              </a:spcBef>
              <a:spcAft>
                <a:spcPct val="35000"/>
              </a:spcAft>
            </a:pPr>
            <a:r>
              <a:rPr lang="ja-jp" sz="800">
                <a:solidFill>
                  <a:schemeClr val="tx1"/>
                </a:solidFill>
                <a:ea typeface="Meiryo" panose="020B0604030504040204" pitchFamily="34" charset="-128"/>
              </a:rPr>
              <a:t> 営業</a:t>
            </a:r>
          </a:p>
        </p:txBody>
      </p:sp>
      <p:sp>
        <p:nvSpPr>
          <p:cNvPr id="50" name="Freeform: Shape 49">
            <a:extLst>
              <a:ext uri="{FF2B5EF4-FFF2-40B4-BE49-F238E27FC236}">
                <a16:creationId xmlns:a16="http://schemas.microsoft.com/office/drawing/2014/main" id="{DE15DE5B-2480-5DD0-AFA5-865614A14297}"/>
              </a:ext>
            </a:extLst>
          </p:cNvPr>
          <p:cNvSpPr/>
          <p:nvPr/>
        </p:nvSpPr>
        <p:spPr>
          <a:xfrm>
            <a:off x="5992381" y="3724275"/>
            <a:ext cx="776336" cy="776336"/>
          </a:xfrm>
          <a:custGeom>
            <a:avLst/>
            <a:gdLst>
              <a:gd name="connsiteX0" fmla="*/ 0 w 776336"/>
              <a:gd name="connsiteY0" fmla="*/ 388168 h 776336"/>
              <a:gd name="connsiteX1" fmla="*/ 388168 w 776336"/>
              <a:gd name="connsiteY1" fmla="*/ 0 h 776336"/>
              <a:gd name="connsiteX2" fmla="*/ 776336 w 776336"/>
              <a:gd name="connsiteY2" fmla="*/ 388168 h 776336"/>
              <a:gd name="connsiteX3" fmla="*/ 388168 w 776336"/>
              <a:gd name="connsiteY3" fmla="*/ 776336 h 776336"/>
              <a:gd name="connsiteX4" fmla="*/ 0 w 776336"/>
              <a:gd name="connsiteY4" fmla="*/ 388168 h 77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336" h="776336">
                <a:moveTo>
                  <a:pt x="0" y="388168"/>
                </a:moveTo>
                <a:cubicBezTo>
                  <a:pt x="0" y="173789"/>
                  <a:pt x="173789" y="0"/>
                  <a:pt x="388168" y="0"/>
                </a:cubicBezTo>
                <a:cubicBezTo>
                  <a:pt x="602547" y="0"/>
                  <a:pt x="776336" y="173789"/>
                  <a:pt x="776336" y="388168"/>
                </a:cubicBezTo>
                <a:cubicBezTo>
                  <a:pt x="776336" y="602547"/>
                  <a:pt x="602547" y="776336"/>
                  <a:pt x="388168" y="776336"/>
                </a:cubicBezTo>
                <a:cubicBezTo>
                  <a:pt x="173789" y="776336"/>
                  <a:pt x="0" y="602547"/>
                  <a:pt x="0" y="388168"/>
                </a:cubicBezTo>
                <a:close/>
              </a:path>
            </a:pathLst>
          </a:custGeom>
          <a:solidFill>
            <a:schemeClr val="bg1"/>
          </a:solidFill>
          <a:ln w="19050">
            <a:solidFill>
              <a:schemeClr val="accent3">
                <a:lumMod val="60000"/>
                <a:lumOff val="4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131472" rIns="0" bIns="131472" numCol="1" spcCol="1270" rtlCol="0" anchor="ctr" anchorCtr="0">
            <a:noAutofit/>
          </a:bodyPr>
          <a:lstStyle/>
          <a:p>
            <a:pPr algn="ctr" defTabSz="622300" rtl="0">
              <a:lnSpc>
                <a:spcPct val="90000"/>
              </a:lnSpc>
              <a:spcBef>
                <a:spcPct val="0"/>
              </a:spcBef>
              <a:spcAft>
                <a:spcPct val="35000"/>
              </a:spcAft>
            </a:pPr>
            <a:r>
              <a:rPr lang="ja-jp" sz="800">
                <a:solidFill>
                  <a:schemeClr val="tx1"/>
                </a:solidFill>
                <a:ea typeface="Meiryo" panose="020B0604030504040204" pitchFamily="34" charset="-128"/>
              </a:rPr>
              <a:t> 会計</a:t>
            </a:r>
          </a:p>
        </p:txBody>
      </p:sp>
      <p:sp>
        <p:nvSpPr>
          <p:cNvPr id="51" name="Freeform: Shape 50">
            <a:extLst>
              <a:ext uri="{FF2B5EF4-FFF2-40B4-BE49-F238E27FC236}">
                <a16:creationId xmlns:a16="http://schemas.microsoft.com/office/drawing/2014/main" id="{9D3D9E08-63EF-A337-F34D-D20DB660144F}"/>
              </a:ext>
            </a:extLst>
          </p:cNvPr>
          <p:cNvSpPr/>
          <p:nvPr/>
        </p:nvSpPr>
        <p:spPr>
          <a:xfrm>
            <a:off x="5159949" y="3025782"/>
            <a:ext cx="776336" cy="776336"/>
          </a:xfrm>
          <a:custGeom>
            <a:avLst/>
            <a:gdLst>
              <a:gd name="connsiteX0" fmla="*/ 0 w 776336"/>
              <a:gd name="connsiteY0" fmla="*/ 388168 h 776336"/>
              <a:gd name="connsiteX1" fmla="*/ 388168 w 776336"/>
              <a:gd name="connsiteY1" fmla="*/ 0 h 776336"/>
              <a:gd name="connsiteX2" fmla="*/ 776336 w 776336"/>
              <a:gd name="connsiteY2" fmla="*/ 388168 h 776336"/>
              <a:gd name="connsiteX3" fmla="*/ 388168 w 776336"/>
              <a:gd name="connsiteY3" fmla="*/ 776336 h 776336"/>
              <a:gd name="connsiteX4" fmla="*/ 0 w 776336"/>
              <a:gd name="connsiteY4" fmla="*/ 388168 h 77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336" h="776336">
                <a:moveTo>
                  <a:pt x="0" y="388168"/>
                </a:moveTo>
                <a:cubicBezTo>
                  <a:pt x="0" y="173789"/>
                  <a:pt x="173789" y="0"/>
                  <a:pt x="388168" y="0"/>
                </a:cubicBezTo>
                <a:cubicBezTo>
                  <a:pt x="602547" y="0"/>
                  <a:pt x="776336" y="173789"/>
                  <a:pt x="776336" y="388168"/>
                </a:cubicBezTo>
                <a:cubicBezTo>
                  <a:pt x="776336" y="602547"/>
                  <a:pt x="602547" y="776336"/>
                  <a:pt x="388168" y="776336"/>
                </a:cubicBezTo>
                <a:cubicBezTo>
                  <a:pt x="173789" y="776336"/>
                  <a:pt x="0" y="602547"/>
                  <a:pt x="0" y="388168"/>
                </a:cubicBezTo>
                <a:close/>
              </a:path>
            </a:pathLst>
          </a:custGeom>
          <a:solidFill>
            <a:schemeClr val="bg1"/>
          </a:solidFill>
          <a:ln w="19050">
            <a:solidFill>
              <a:schemeClr val="accent4"/>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1472" tIns="131472" rIns="131472" bIns="131472" numCol="1" spcCol="1270" rtlCol="0" anchor="ctr" anchorCtr="0">
            <a:noAutofit/>
          </a:bodyPr>
          <a:lstStyle/>
          <a:p>
            <a:pPr algn="ctr" defTabSz="622300" rtl="0">
              <a:lnSpc>
                <a:spcPct val="90000"/>
              </a:lnSpc>
              <a:spcBef>
                <a:spcPct val="0"/>
              </a:spcBef>
              <a:spcAft>
                <a:spcPct val="35000"/>
              </a:spcAft>
            </a:pPr>
            <a:r>
              <a:rPr lang="ja-jp" sz="800">
                <a:solidFill>
                  <a:schemeClr val="tx1"/>
                </a:solidFill>
                <a:ea typeface="Meiryo" panose="020B0604030504040204" pitchFamily="34" charset="-128"/>
              </a:rPr>
              <a:t> 人材</a:t>
            </a:r>
          </a:p>
        </p:txBody>
      </p:sp>
      <p:sp>
        <p:nvSpPr>
          <p:cNvPr id="52" name="Freeform: Shape 51">
            <a:extLst>
              <a:ext uri="{FF2B5EF4-FFF2-40B4-BE49-F238E27FC236}">
                <a16:creationId xmlns:a16="http://schemas.microsoft.com/office/drawing/2014/main" id="{53A784A2-2CEE-91D7-E3DC-C77A348BBBCF}"/>
              </a:ext>
            </a:extLst>
          </p:cNvPr>
          <p:cNvSpPr/>
          <p:nvPr/>
        </p:nvSpPr>
        <p:spPr>
          <a:xfrm>
            <a:off x="4971252" y="1955628"/>
            <a:ext cx="776336" cy="776336"/>
          </a:xfrm>
          <a:custGeom>
            <a:avLst/>
            <a:gdLst>
              <a:gd name="connsiteX0" fmla="*/ 0 w 776336"/>
              <a:gd name="connsiteY0" fmla="*/ 388168 h 776336"/>
              <a:gd name="connsiteX1" fmla="*/ 388168 w 776336"/>
              <a:gd name="connsiteY1" fmla="*/ 0 h 776336"/>
              <a:gd name="connsiteX2" fmla="*/ 776336 w 776336"/>
              <a:gd name="connsiteY2" fmla="*/ 388168 h 776336"/>
              <a:gd name="connsiteX3" fmla="*/ 388168 w 776336"/>
              <a:gd name="connsiteY3" fmla="*/ 776336 h 776336"/>
              <a:gd name="connsiteX4" fmla="*/ 0 w 776336"/>
              <a:gd name="connsiteY4" fmla="*/ 388168 h 77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336" h="776336">
                <a:moveTo>
                  <a:pt x="0" y="388168"/>
                </a:moveTo>
                <a:cubicBezTo>
                  <a:pt x="0" y="173789"/>
                  <a:pt x="173789" y="0"/>
                  <a:pt x="388168" y="0"/>
                </a:cubicBezTo>
                <a:cubicBezTo>
                  <a:pt x="602547" y="0"/>
                  <a:pt x="776336" y="173789"/>
                  <a:pt x="776336" y="388168"/>
                </a:cubicBezTo>
                <a:cubicBezTo>
                  <a:pt x="776336" y="602547"/>
                  <a:pt x="602547" y="776336"/>
                  <a:pt x="388168" y="776336"/>
                </a:cubicBezTo>
                <a:cubicBezTo>
                  <a:pt x="173789" y="776336"/>
                  <a:pt x="0" y="602547"/>
                  <a:pt x="0" y="388168"/>
                </a:cubicBezTo>
                <a:close/>
              </a:path>
            </a:pathLst>
          </a:custGeom>
          <a:solidFill>
            <a:schemeClr val="bg1"/>
          </a:solidFill>
          <a:ln w="19050">
            <a:solidFill>
              <a:schemeClr val="accent4">
                <a:lumMod val="60000"/>
                <a:lumOff val="4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1472" tIns="131472" rIns="131472" bIns="131472" numCol="1" spcCol="1270" rtlCol="0" anchor="ctr" anchorCtr="0">
            <a:noAutofit/>
          </a:bodyPr>
          <a:lstStyle/>
          <a:p>
            <a:pPr algn="ctr" defTabSz="622300" rtl="0">
              <a:lnSpc>
                <a:spcPct val="90000"/>
              </a:lnSpc>
              <a:spcBef>
                <a:spcPct val="0"/>
              </a:spcBef>
              <a:spcAft>
                <a:spcPct val="35000"/>
              </a:spcAft>
            </a:pPr>
            <a:r>
              <a:rPr lang="ja-jp" sz="800">
                <a:solidFill>
                  <a:schemeClr val="tx1"/>
                </a:solidFill>
                <a:ea typeface="Meiryo" panose="020B0604030504040204" pitchFamily="34" charset="-128"/>
              </a:rPr>
              <a:t> 配送</a:t>
            </a:r>
          </a:p>
        </p:txBody>
      </p:sp>
      <p:sp>
        <p:nvSpPr>
          <p:cNvPr id="53" name="Freeform: Shape 52">
            <a:extLst>
              <a:ext uri="{FF2B5EF4-FFF2-40B4-BE49-F238E27FC236}">
                <a16:creationId xmlns:a16="http://schemas.microsoft.com/office/drawing/2014/main" id="{444F6E0F-038C-54D4-B2CF-420F5AF9E81C}"/>
              </a:ext>
            </a:extLst>
          </p:cNvPr>
          <p:cNvSpPr/>
          <p:nvPr/>
        </p:nvSpPr>
        <p:spPr>
          <a:xfrm>
            <a:off x="5514583" y="1014550"/>
            <a:ext cx="776336" cy="776336"/>
          </a:xfrm>
          <a:custGeom>
            <a:avLst/>
            <a:gdLst>
              <a:gd name="connsiteX0" fmla="*/ 0 w 776336"/>
              <a:gd name="connsiteY0" fmla="*/ 388168 h 776336"/>
              <a:gd name="connsiteX1" fmla="*/ 388168 w 776336"/>
              <a:gd name="connsiteY1" fmla="*/ 0 h 776336"/>
              <a:gd name="connsiteX2" fmla="*/ 776336 w 776336"/>
              <a:gd name="connsiteY2" fmla="*/ 388168 h 776336"/>
              <a:gd name="connsiteX3" fmla="*/ 388168 w 776336"/>
              <a:gd name="connsiteY3" fmla="*/ 776336 h 776336"/>
              <a:gd name="connsiteX4" fmla="*/ 0 w 776336"/>
              <a:gd name="connsiteY4" fmla="*/ 388168 h 77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336" h="776336">
                <a:moveTo>
                  <a:pt x="0" y="388168"/>
                </a:moveTo>
                <a:cubicBezTo>
                  <a:pt x="0" y="173789"/>
                  <a:pt x="173789" y="0"/>
                  <a:pt x="388168" y="0"/>
                </a:cubicBezTo>
                <a:cubicBezTo>
                  <a:pt x="602547" y="0"/>
                  <a:pt x="776336" y="173789"/>
                  <a:pt x="776336" y="388168"/>
                </a:cubicBezTo>
                <a:cubicBezTo>
                  <a:pt x="776336" y="602547"/>
                  <a:pt x="602547" y="776336"/>
                  <a:pt x="388168" y="776336"/>
                </a:cubicBezTo>
                <a:cubicBezTo>
                  <a:pt x="173789" y="776336"/>
                  <a:pt x="0" y="602547"/>
                  <a:pt x="0" y="388168"/>
                </a:cubicBezTo>
                <a:close/>
              </a:path>
            </a:pathLst>
          </a:custGeom>
          <a:solidFill>
            <a:schemeClr val="bg1"/>
          </a:solidFill>
          <a:ln w="19050">
            <a:solidFill>
              <a:schemeClr val="accent5"/>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131472" rIns="0" bIns="131472" numCol="1" spcCol="1270" rtlCol="0" anchor="ctr" anchorCtr="0">
            <a:noAutofit/>
          </a:bodyPr>
          <a:lstStyle/>
          <a:p>
            <a:pPr algn="ctr" defTabSz="622300" rtl="0">
              <a:lnSpc>
                <a:spcPct val="90000"/>
              </a:lnSpc>
              <a:spcBef>
                <a:spcPct val="0"/>
              </a:spcBef>
              <a:spcAft>
                <a:spcPct val="35000"/>
              </a:spcAft>
            </a:pPr>
            <a:r>
              <a:rPr lang="ja-jp" sz="800" dirty="0">
                <a:solidFill>
                  <a:schemeClr val="tx1"/>
                </a:solidFill>
                <a:ea typeface="Meiryo" panose="020B0604030504040204" pitchFamily="34" charset="-128"/>
              </a:rPr>
              <a:t> ビジネス </a:t>
            </a:r>
            <a:br>
              <a:rPr lang="en-US" altLang="ja-JP" sz="800" dirty="0">
                <a:solidFill>
                  <a:schemeClr val="tx1"/>
                </a:solidFill>
                <a:ea typeface="Meiryo" panose="020B0604030504040204" pitchFamily="34" charset="-128"/>
              </a:rPr>
            </a:br>
            <a:r>
              <a:rPr lang="ja-jp" sz="800" dirty="0">
                <a:solidFill>
                  <a:schemeClr val="tx1"/>
                </a:solidFill>
                <a:ea typeface="Meiryo" panose="020B0604030504040204" pitchFamily="34" charset="-128"/>
              </a:rPr>
              <a:t>インテリジェ</a:t>
            </a:r>
            <a:br>
              <a:rPr lang="en-US" altLang="ja-JP" sz="800" dirty="0">
                <a:solidFill>
                  <a:schemeClr val="tx1"/>
                </a:solidFill>
                <a:ea typeface="Meiryo" panose="020B0604030504040204" pitchFamily="34" charset="-128"/>
              </a:rPr>
            </a:br>
            <a:r>
              <a:rPr lang="ja-jp" sz="800" dirty="0">
                <a:solidFill>
                  <a:schemeClr val="tx1"/>
                </a:solidFill>
                <a:ea typeface="Meiryo" panose="020B0604030504040204" pitchFamily="34" charset="-128"/>
              </a:rPr>
              <a:t>ンス</a:t>
            </a:r>
          </a:p>
        </p:txBody>
      </p:sp>
    </p:spTree>
    <p:extLst>
      <p:ext uri="{BB962C8B-B14F-4D97-AF65-F5344CB8AC3E}">
        <p14:creationId xmlns:p14="http://schemas.microsoft.com/office/powerpoint/2010/main" val="3594374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487AC75-C133-8A08-C309-73389BD4CED1}"/>
              </a:ext>
            </a:extLst>
          </p:cNvPr>
          <p:cNvSpPr>
            <a:spLocks noGrp="1"/>
          </p:cNvSpPr>
          <p:nvPr>
            <p:ph type="title"/>
          </p:nvPr>
        </p:nvSpPr>
        <p:spPr/>
        <p:txBody>
          <a:bodyPr rtlCol="0"/>
          <a:lstStyle/>
          <a:p>
            <a:pPr rtl="0"/>
            <a:r>
              <a:rPr lang="ja-jp" dirty="0">
                <a:ea typeface="Meiryo" panose="020B0604030504040204" pitchFamily="34" charset="-128"/>
              </a:rPr>
              <a:t>ERP の仕組み </a:t>
            </a:r>
          </a:p>
        </p:txBody>
      </p:sp>
      <p:sp>
        <p:nvSpPr>
          <p:cNvPr id="15" name="Text Placeholder 14">
            <a:extLst>
              <a:ext uri="{FF2B5EF4-FFF2-40B4-BE49-F238E27FC236}">
                <a16:creationId xmlns:a16="http://schemas.microsoft.com/office/drawing/2014/main" id="{D9DC1BC9-D6D4-19E1-3DB6-468702E6383F}"/>
              </a:ext>
            </a:extLst>
          </p:cNvPr>
          <p:cNvSpPr>
            <a:spLocks noGrp="1"/>
          </p:cNvSpPr>
          <p:nvPr>
            <p:ph type="body" sz="quarter" idx="12"/>
          </p:nvPr>
        </p:nvSpPr>
        <p:spPr>
          <a:xfrm>
            <a:off x="4940300" y="365760"/>
            <a:ext cx="3835400" cy="313163"/>
          </a:xfrm>
        </p:spPr>
        <p:txBody>
          <a:bodyPr rtlCol="0"/>
          <a:lstStyle/>
          <a:p>
            <a:pPr rtl="0">
              <a:lnSpc>
                <a:spcPct val="90000"/>
              </a:lnSpc>
              <a:spcBef>
                <a:spcPct val="0"/>
              </a:spcBef>
            </a:pPr>
            <a:r>
              <a:rPr lang="ja-jp">
                <a:ea typeface="Meiryo" panose="020B0604030504040204" pitchFamily="34" charset="-128"/>
              </a:rPr>
              <a:t>ERP のタイプ </a:t>
            </a:r>
          </a:p>
        </p:txBody>
      </p:sp>
      <p:cxnSp>
        <p:nvCxnSpPr>
          <p:cNvPr id="16" name="Straight Connector 15">
            <a:extLst>
              <a:ext uri="{FF2B5EF4-FFF2-40B4-BE49-F238E27FC236}">
                <a16:creationId xmlns:a16="http://schemas.microsoft.com/office/drawing/2014/main" id="{6C17B00A-7BD6-A103-6963-EE00D855F30B}"/>
              </a:ext>
            </a:extLst>
          </p:cNvPr>
          <p:cNvCxnSpPr>
            <a:cxnSpLocks/>
            <a:stCxn id="17" idx="4"/>
            <a:endCxn id="21" idx="0"/>
          </p:cNvCxnSpPr>
          <p:nvPr/>
        </p:nvCxnSpPr>
        <p:spPr>
          <a:xfrm>
            <a:off x="436299" y="1403975"/>
            <a:ext cx="0" cy="21664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9ACE216C-5A83-AD96-8741-C160195DE9AC}"/>
              </a:ext>
            </a:extLst>
          </p:cNvPr>
          <p:cNvGrpSpPr/>
          <p:nvPr/>
        </p:nvGrpSpPr>
        <p:grpSpPr>
          <a:xfrm>
            <a:off x="368491" y="1221430"/>
            <a:ext cx="3945894" cy="646331"/>
            <a:chOff x="368491" y="1187450"/>
            <a:chExt cx="3945894" cy="646331"/>
          </a:xfrm>
        </p:grpSpPr>
        <p:sp>
          <p:nvSpPr>
            <p:cNvPr id="17" name="Oval 16">
              <a:extLst>
                <a:ext uri="{FF2B5EF4-FFF2-40B4-BE49-F238E27FC236}">
                  <a16:creationId xmlns:a16="http://schemas.microsoft.com/office/drawing/2014/main" id="{C0713486-7BC6-3DDD-2111-6CB0B2057870}"/>
                </a:ext>
              </a:extLst>
            </p:cNvPr>
            <p:cNvSpPr/>
            <p:nvPr/>
          </p:nvSpPr>
          <p:spPr>
            <a:xfrm>
              <a:off x="368491" y="1234380"/>
              <a:ext cx="135615" cy="13561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endParaRPr lang="en-US" sz="1600">
                <a:solidFill>
                  <a:srgbClr val="FFFFFF"/>
                </a:solidFill>
                <a:latin typeface="Artifakt ElementOfc"/>
                <a:ea typeface="Meiryo" panose="020B0604030504040204" pitchFamily="34" charset="-128"/>
              </a:endParaRPr>
            </a:p>
          </p:txBody>
        </p:sp>
        <p:sp>
          <p:nvSpPr>
            <p:cNvPr id="18" name="TextBox 17">
              <a:extLst>
                <a:ext uri="{FF2B5EF4-FFF2-40B4-BE49-F238E27FC236}">
                  <a16:creationId xmlns:a16="http://schemas.microsoft.com/office/drawing/2014/main" id="{24143A72-8CB1-46F2-86A3-0450190B7EBF}"/>
                </a:ext>
              </a:extLst>
            </p:cNvPr>
            <p:cNvSpPr txBox="1"/>
            <p:nvPr/>
          </p:nvSpPr>
          <p:spPr>
            <a:xfrm>
              <a:off x="620038" y="1187450"/>
              <a:ext cx="3694347" cy="646331"/>
            </a:xfrm>
            <a:prstGeom prst="rect">
              <a:avLst/>
            </a:prstGeom>
            <a:noFill/>
          </p:spPr>
          <p:txBody>
            <a:bodyPr wrap="square" lIns="0" tIns="0" rIns="0" bIns="0" rtlCol="0" anchor="ctr">
              <a:spAutoFit/>
            </a:bodyPr>
            <a:lstStyle/>
            <a:p>
              <a:pPr defTabSz="457189" rtl="0"/>
              <a:r>
                <a:rPr lang="ja-jp" sz="1400" dirty="0">
                  <a:solidFill>
                    <a:srgbClr val="000000"/>
                  </a:solidFill>
                  <a:ea typeface="Meiryo" panose="020B0604030504040204" pitchFamily="34" charset="-128"/>
                </a:rPr>
                <a:t>互いに通信し、共通のデータベースを共有する、さまざまなモジュールやビジネス </a:t>
              </a:r>
              <a:br>
                <a:rPr lang="en-US" altLang="ja-JP" sz="1400" dirty="0">
                  <a:solidFill>
                    <a:srgbClr val="000000"/>
                  </a:solidFill>
                  <a:ea typeface="Meiryo" panose="020B0604030504040204" pitchFamily="34" charset="-128"/>
                </a:rPr>
              </a:br>
              <a:r>
                <a:rPr lang="ja-jp" sz="1400" dirty="0">
                  <a:solidFill>
                    <a:srgbClr val="000000"/>
                  </a:solidFill>
                  <a:ea typeface="Meiryo" panose="020B0604030504040204" pitchFamily="34" charset="-128"/>
                </a:rPr>
                <a:t>アプリケーションで構成されています。  </a:t>
              </a:r>
            </a:p>
          </p:txBody>
        </p:sp>
      </p:grpSp>
      <p:grpSp>
        <p:nvGrpSpPr>
          <p:cNvPr id="27" name="Group 26">
            <a:extLst>
              <a:ext uri="{FF2B5EF4-FFF2-40B4-BE49-F238E27FC236}">
                <a16:creationId xmlns:a16="http://schemas.microsoft.com/office/drawing/2014/main" id="{D0B96788-A86D-5006-31F3-3618DEE9182F}"/>
              </a:ext>
            </a:extLst>
          </p:cNvPr>
          <p:cNvGrpSpPr/>
          <p:nvPr/>
        </p:nvGrpSpPr>
        <p:grpSpPr>
          <a:xfrm>
            <a:off x="368491" y="2273487"/>
            <a:ext cx="3945894" cy="861774"/>
            <a:chOff x="368491" y="2256496"/>
            <a:chExt cx="3945894" cy="861774"/>
          </a:xfrm>
        </p:grpSpPr>
        <p:sp>
          <p:nvSpPr>
            <p:cNvPr id="19" name="Oval 18">
              <a:extLst>
                <a:ext uri="{FF2B5EF4-FFF2-40B4-BE49-F238E27FC236}">
                  <a16:creationId xmlns:a16="http://schemas.microsoft.com/office/drawing/2014/main" id="{224B0526-DB85-D10E-7BB6-EE11B4E3A3E1}"/>
                </a:ext>
              </a:extLst>
            </p:cNvPr>
            <p:cNvSpPr/>
            <p:nvPr/>
          </p:nvSpPr>
          <p:spPr>
            <a:xfrm>
              <a:off x="368491" y="2297626"/>
              <a:ext cx="135615" cy="13561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endParaRPr lang="en-US" sz="1600">
                <a:solidFill>
                  <a:srgbClr val="FFFFFF"/>
                </a:solidFill>
                <a:latin typeface="Artifakt ElementOfc"/>
                <a:ea typeface="Meiryo" panose="020B0604030504040204" pitchFamily="34" charset="-128"/>
              </a:endParaRPr>
            </a:p>
          </p:txBody>
        </p:sp>
        <p:sp>
          <p:nvSpPr>
            <p:cNvPr id="20" name="TextBox 19">
              <a:extLst>
                <a:ext uri="{FF2B5EF4-FFF2-40B4-BE49-F238E27FC236}">
                  <a16:creationId xmlns:a16="http://schemas.microsoft.com/office/drawing/2014/main" id="{9CEF793B-DAFE-FAD6-55BC-FBF0A7F6AE66}"/>
                </a:ext>
              </a:extLst>
            </p:cNvPr>
            <p:cNvSpPr txBox="1"/>
            <p:nvPr/>
          </p:nvSpPr>
          <p:spPr>
            <a:xfrm>
              <a:off x="620038" y="2256496"/>
              <a:ext cx="3694347" cy="861774"/>
            </a:xfrm>
            <a:prstGeom prst="rect">
              <a:avLst/>
            </a:prstGeom>
            <a:noFill/>
          </p:spPr>
          <p:txBody>
            <a:bodyPr wrap="square" lIns="0" tIns="0" rIns="0" bIns="0" rtlCol="0" anchor="ctr">
              <a:spAutoFit/>
            </a:bodyPr>
            <a:lstStyle/>
            <a:p>
              <a:pPr defTabSz="457189" rtl="0"/>
              <a:r>
                <a:rPr lang="ja-jp" sz="1400" dirty="0">
                  <a:solidFill>
                    <a:srgbClr val="000000"/>
                  </a:solidFill>
                  <a:latin typeface="Artifakt ElementOfc"/>
                  <a:ea typeface="Meiryo" panose="020B0604030504040204" pitchFamily="34" charset="-128"/>
                </a:rPr>
                <a:t>企業内の全部門のデータがシステムにリンクされると、すべてのデータがサーバに収集され、従業員はインターネット接続を介して、どこからでも使用できます。 </a:t>
              </a:r>
            </a:p>
          </p:txBody>
        </p:sp>
      </p:grpSp>
      <p:grpSp>
        <p:nvGrpSpPr>
          <p:cNvPr id="26" name="Group 25">
            <a:extLst>
              <a:ext uri="{FF2B5EF4-FFF2-40B4-BE49-F238E27FC236}">
                <a16:creationId xmlns:a16="http://schemas.microsoft.com/office/drawing/2014/main" id="{4D54C563-D07C-5B57-F8AF-2311917DBB1F}"/>
              </a:ext>
            </a:extLst>
          </p:cNvPr>
          <p:cNvGrpSpPr/>
          <p:nvPr/>
        </p:nvGrpSpPr>
        <p:grpSpPr>
          <a:xfrm>
            <a:off x="368491" y="3522393"/>
            <a:ext cx="3945894" cy="1077218"/>
            <a:chOff x="368491" y="3716793"/>
            <a:chExt cx="3945894" cy="1077218"/>
          </a:xfrm>
        </p:grpSpPr>
        <p:sp>
          <p:nvSpPr>
            <p:cNvPr id="21" name="Oval 20">
              <a:extLst>
                <a:ext uri="{FF2B5EF4-FFF2-40B4-BE49-F238E27FC236}">
                  <a16:creationId xmlns:a16="http://schemas.microsoft.com/office/drawing/2014/main" id="{1672B125-F0E0-DA86-C340-5F192FF8FDC7}"/>
                </a:ext>
              </a:extLst>
            </p:cNvPr>
            <p:cNvSpPr/>
            <p:nvPr/>
          </p:nvSpPr>
          <p:spPr>
            <a:xfrm>
              <a:off x="368491" y="3764827"/>
              <a:ext cx="135615" cy="13561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endParaRPr lang="en-US" sz="1600">
                <a:solidFill>
                  <a:srgbClr val="FFFFFF"/>
                </a:solidFill>
                <a:latin typeface="Artifakt ElementOfc"/>
                <a:ea typeface="Meiryo" panose="020B0604030504040204" pitchFamily="34" charset="-128"/>
              </a:endParaRPr>
            </a:p>
          </p:txBody>
        </p:sp>
        <p:sp>
          <p:nvSpPr>
            <p:cNvPr id="22" name="TextBox 21">
              <a:extLst>
                <a:ext uri="{FF2B5EF4-FFF2-40B4-BE49-F238E27FC236}">
                  <a16:creationId xmlns:a16="http://schemas.microsoft.com/office/drawing/2014/main" id="{2D7F9449-11A8-72A0-CCFD-C19AC53228DD}"/>
                </a:ext>
              </a:extLst>
            </p:cNvPr>
            <p:cNvSpPr txBox="1"/>
            <p:nvPr/>
          </p:nvSpPr>
          <p:spPr>
            <a:xfrm>
              <a:off x="620038" y="3716793"/>
              <a:ext cx="3694347" cy="1077218"/>
            </a:xfrm>
            <a:prstGeom prst="rect">
              <a:avLst/>
            </a:prstGeom>
            <a:noFill/>
          </p:spPr>
          <p:txBody>
            <a:bodyPr wrap="square" lIns="0" tIns="0" rIns="0" bIns="0" rtlCol="0" anchor="ctr">
              <a:spAutoFit/>
            </a:bodyPr>
            <a:lstStyle/>
            <a:p>
              <a:pPr defTabSz="457189" rtl="0"/>
              <a:r>
                <a:rPr lang="ja-jp" sz="1400" dirty="0">
                  <a:solidFill>
                    <a:srgbClr val="000000"/>
                  </a:solidFill>
                  <a:latin typeface="Artifakt ElementOfc"/>
                  <a:ea typeface="Meiryo" panose="020B0604030504040204" pitchFamily="34" charset="-128"/>
                </a:rPr>
                <a:t>チャート、グラフ、カスタマイズされた重要業績評価指標、およびその他のビジュアルを含むレポートを生成し、さまざまなビジネス部門のパフォーマンスを評価することが可能になります。 </a:t>
              </a:r>
            </a:p>
          </p:txBody>
        </p:sp>
      </p:grpSp>
      <p:grpSp>
        <p:nvGrpSpPr>
          <p:cNvPr id="39" name="Group 38">
            <a:extLst>
              <a:ext uri="{FF2B5EF4-FFF2-40B4-BE49-F238E27FC236}">
                <a16:creationId xmlns:a16="http://schemas.microsoft.com/office/drawing/2014/main" id="{CF1C2278-2290-E133-F1EB-721CDC1317DB}"/>
              </a:ext>
            </a:extLst>
          </p:cNvPr>
          <p:cNvGrpSpPr/>
          <p:nvPr/>
        </p:nvGrpSpPr>
        <p:grpSpPr>
          <a:xfrm>
            <a:off x="4764723" y="1221430"/>
            <a:ext cx="4010785" cy="815608"/>
            <a:chOff x="4703763" y="1221430"/>
            <a:chExt cx="4010785" cy="815608"/>
          </a:xfrm>
        </p:grpSpPr>
        <p:sp>
          <p:nvSpPr>
            <p:cNvPr id="30" name="Oval 29">
              <a:extLst>
                <a:ext uri="{FF2B5EF4-FFF2-40B4-BE49-F238E27FC236}">
                  <a16:creationId xmlns:a16="http://schemas.microsoft.com/office/drawing/2014/main" id="{7B473546-3384-511D-D798-12C9E8078019}"/>
                </a:ext>
              </a:extLst>
            </p:cNvPr>
            <p:cNvSpPr/>
            <p:nvPr/>
          </p:nvSpPr>
          <p:spPr>
            <a:xfrm>
              <a:off x="4703763" y="1221430"/>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100" b="1">
                  <a:solidFill>
                    <a:schemeClr val="tx1"/>
                  </a:solidFill>
                  <a:ea typeface="Meiryo" panose="020B0604030504040204" pitchFamily="34" charset="-128"/>
                </a:rPr>
                <a:t>1</a:t>
              </a:r>
            </a:p>
          </p:txBody>
        </p:sp>
        <p:sp>
          <p:nvSpPr>
            <p:cNvPr id="31" name="Title 19">
              <a:extLst>
                <a:ext uri="{FF2B5EF4-FFF2-40B4-BE49-F238E27FC236}">
                  <a16:creationId xmlns:a16="http://schemas.microsoft.com/office/drawing/2014/main" id="{F6DB39A9-12E7-20E5-D499-0FAEE37DFE32}"/>
                </a:ext>
              </a:extLst>
            </p:cNvPr>
            <p:cNvSpPr txBox="1">
              <a:spLocks/>
            </p:cNvSpPr>
            <p:nvPr/>
          </p:nvSpPr>
          <p:spPr>
            <a:xfrm>
              <a:off x="5251450" y="1221430"/>
              <a:ext cx="3463098" cy="815608"/>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600"/>
                </a:spcAft>
                <a:buClr>
                  <a:schemeClr val="bg2"/>
                </a:buClr>
              </a:pPr>
              <a:r>
                <a:rPr lang="ja-jp" sz="1200" b="1">
                  <a:solidFill>
                    <a:schemeClr val="accent1"/>
                  </a:solidFill>
                  <a:ea typeface="Meiryo" panose="020B0604030504040204" pitchFamily="34" charset="-128"/>
                </a:rPr>
                <a:t>オンプレミス ERP</a:t>
              </a:r>
            </a:p>
            <a:p>
              <a:pPr marL="182880" lvl="1" indent="-182880" defTabSz="685800" rtl="0">
                <a:spcBef>
                  <a:spcPct val="0"/>
                </a:spcBef>
                <a:spcAft>
                  <a:spcPts val="600"/>
                </a:spcAft>
                <a:buClr>
                  <a:schemeClr val="bg2"/>
                </a:buClr>
                <a:buFont typeface="Wingdings 2" panose="05020102010507070707" pitchFamily="18" charset="2"/>
                <a:buChar char=""/>
              </a:pPr>
              <a:r>
                <a:rPr lang="ja-jp" sz="1000">
                  <a:solidFill>
                    <a:schemeClr val="bg1"/>
                  </a:solidFill>
                  <a:ea typeface="Meiryo" panose="020B0604030504040204" pitchFamily="34" charset="-128"/>
                </a:rPr>
                <a:t>コンピュータ上にホストされ、現場で維持 </a:t>
              </a:r>
            </a:p>
            <a:p>
              <a:pPr marL="182880" lvl="1" indent="-182880" defTabSz="685800" rtl="0">
                <a:spcBef>
                  <a:spcPct val="0"/>
                </a:spcBef>
                <a:spcAft>
                  <a:spcPts val="600"/>
                </a:spcAft>
                <a:buClr>
                  <a:schemeClr val="bg2"/>
                </a:buClr>
                <a:buFont typeface="Wingdings 2" panose="05020102010507070707" pitchFamily="18" charset="2"/>
                <a:buChar char=""/>
              </a:pPr>
              <a:r>
                <a:rPr lang="ja-jp" sz="1000">
                  <a:solidFill>
                    <a:schemeClr val="bg1"/>
                  </a:solidFill>
                  <a:ea typeface="Meiryo" panose="020B0604030504040204" pitchFamily="34" charset="-128"/>
                </a:rPr>
                <a:t>セキュリティ、メンテナンス、アップグレードなどは </a:t>
              </a:r>
              <a:br>
                <a:rPr lang="en-US" sz="1000">
                  <a:solidFill>
                    <a:schemeClr val="bg1"/>
                  </a:solidFill>
                  <a:ea typeface="Meiryo" panose="020B0604030504040204" pitchFamily="34" charset="-128"/>
                </a:rPr>
              </a:br>
              <a:r>
                <a:rPr lang="ja-jp" sz="1000">
                  <a:solidFill>
                    <a:schemeClr val="bg1"/>
                  </a:solidFill>
                  <a:ea typeface="Meiryo" panose="020B0604030504040204" pitchFamily="34" charset="-128"/>
                </a:rPr>
                <a:t>会社が責任を負う </a:t>
              </a:r>
              <a:r>
                <a:rPr lang="ja-jp" sz="1050">
                  <a:solidFill>
                    <a:schemeClr val="bg1"/>
                  </a:solidFill>
                  <a:ea typeface="Meiryo" panose="020B0604030504040204" pitchFamily="34" charset="-128"/>
                </a:rPr>
                <a:t> </a:t>
              </a:r>
            </a:p>
          </p:txBody>
        </p:sp>
      </p:grpSp>
      <p:grpSp>
        <p:nvGrpSpPr>
          <p:cNvPr id="40" name="Group 39">
            <a:extLst>
              <a:ext uri="{FF2B5EF4-FFF2-40B4-BE49-F238E27FC236}">
                <a16:creationId xmlns:a16="http://schemas.microsoft.com/office/drawing/2014/main" id="{8D8B6B4E-1527-5A90-F9DA-817A8CC963CE}"/>
              </a:ext>
            </a:extLst>
          </p:cNvPr>
          <p:cNvGrpSpPr/>
          <p:nvPr/>
        </p:nvGrpSpPr>
        <p:grpSpPr>
          <a:xfrm>
            <a:off x="4764723" y="2309487"/>
            <a:ext cx="3942978" cy="577081"/>
            <a:chOff x="4703763" y="2314617"/>
            <a:chExt cx="3942978" cy="577081"/>
          </a:xfrm>
        </p:grpSpPr>
        <p:sp>
          <p:nvSpPr>
            <p:cNvPr id="33" name="Oval 32">
              <a:extLst>
                <a:ext uri="{FF2B5EF4-FFF2-40B4-BE49-F238E27FC236}">
                  <a16:creationId xmlns:a16="http://schemas.microsoft.com/office/drawing/2014/main" id="{F1E5717C-45EC-774E-C8E2-72192A968EBA}"/>
                </a:ext>
              </a:extLst>
            </p:cNvPr>
            <p:cNvSpPr/>
            <p:nvPr/>
          </p:nvSpPr>
          <p:spPr>
            <a:xfrm>
              <a:off x="4703763" y="2314617"/>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100" b="1">
                  <a:solidFill>
                    <a:schemeClr val="tx1"/>
                  </a:solidFill>
                  <a:ea typeface="Meiryo" panose="020B0604030504040204" pitchFamily="34" charset="-128"/>
                </a:rPr>
                <a:t>2</a:t>
              </a:r>
            </a:p>
          </p:txBody>
        </p:sp>
        <p:sp>
          <p:nvSpPr>
            <p:cNvPr id="34" name="Title 19">
              <a:extLst>
                <a:ext uri="{FF2B5EF4-FFF2-40B4-BE49-F238E27FC236}">
                  <a16:creationId xmlns:a16="http://schemas.microsoft.com/office/drawing/2014/main" id="{E76A2A50-7B1E-1116-12D3-CD8A7D5FA558}"/>
                </a:ext>
              </a:extLst>
            </p:cNvPr>
            <p:cNvSpPr txBox="1">
              <a:spLocks/>
            </p:cNvSpPr>
            <p:nvPr/>
          </p:nvSpPr>
          <p:spPr>
            <a:xfrm>
              <a:off x="5251450" y="2314617"/>
              <a:ext cx="3395291" cy="577081"/>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600"/>
                </a:spcAft>
                <a:buClr>
                  <a:schemeClr val="bg2"/>
                </a:buClr>
              </a:pPr>
              <a:r>
                <a:rPr lang="ja-jp" sz="1200" b="1" dirty="0">
                  <a:solidFill>
                    <a:schemeClr val="accent1"/>
                  </a:solidFill>
                  <a:ea typeface="Meiryo" panose="020B0604030504040204" pitchFamily="34" charset="-128"/>
                </a:rPr>
                <a:t>クラウドベース ERP </a:t>
              </a:r>
            </a:p>
            <a:p>
              <a:pPr marL="182880" lvl="1" indent="-182880" defTabSz="685800" rtl="0">
                <a:spcBef>
                  <a:spcPct val="0"/>
                </a:spcBef>
                <a:spcAft>
                  <a:spcPts val="600"/>
                </a:spcAft>
                <a:buClr>
                  <a:schemeClr val="bg2"/>
                </a:buClr>
                <a:buFont typeface="Wingdings 2" panose="05020102010507070707" pitchFamily="18" charset="2"/>
                <a:buChar char=""/>
              </a:pPr>
              <a:r>
                <a:rPr lang="ja-jp" sz="1000" dirty="0">
                  <a:solidFill>
                    <a:schemeClr val="bg1"/>
                  </a:solidFill>
                  <a:ea typeface="Meiryo" panose="020B0604030504040204" pitchFamily="34" charset="-128"/>
                </a:rPr>
                <a:t>リモート サーバ上で実行され、サード パーティに</a:t>
              </a:r>
              <a:br>
                <a:rPr lang="en-US" altLang="ja-JP" sz="1000" dirty="0">
                  <a:solidFill>
                    <a:schemeClr val="bg1"/>
                  </a:solidFill>
                  <a:ea typeface="Meiryo" panose="020B0604030504040204" pitchFamily="34" charset="-128"/>
                </a:rPr>
              </a:br>
              <a:r>
                <a:rPr lang="ja-jp" sz="1000" dirty="0">
                  <a:solidFill>
                    <a:schemeClr val="bg1"/>
                  </a:solidFill>
                  <a:ea typeface="Meiryo" panose="020B0604030504040204" pitchFamily="34" charset="-128"/>
                </a:rPr>
                <a:t>よって管理</a:t>
              </a:r>
              <a:r>
                <a:rPr lang="ja-jp" sz="1050" dirty="0">
                  <a:solidFill>
                    <a:schemeClr val="bg1"/>
                  </a:solidFill>
                  <a:ea typeface="Meiryo" panose="020B0604030504040204" pitchFamily="34" charset="-128"/>
                </a:rPr>
                <a:t> </a:t>
              </a:r>
            </a:p>
          </p:txBody>
        </p:sp>
      </p:grpSp>
      <p:grpSp>
        <p:nvGrpSpPr>
          <p:cNvPr id="41" name="Group 40">
            <a:extLst>
              <a:ext uri="{FF2B5EF4-FFF2-40B4-BE49-F238E27FC236}">
                <a16:creationId xmlns:a16="http://schemas.microsoft.com/office/drawing/2014/main" id="{EAB32576-49EA-D8CC-5884-5EFD127B7B86}"/>
              </a:ext>
            </a:extLst>
          </p:cNvPr>
          <p:cNvGrpSpPr/>
          <p:nvPr/>
        </p:nvGrpSpPr>
        <p:grpSpPr>
          <a:xfrm>
            <a:off x="4764723" y="3170729"/>
            <a:ext cx="4010785" cy="569387"/>
            <a:chOff x="4703763" y="3084638"/>
            <a:chExt cx="4010785" cy="569387"/>
          </a:xfrm>
        </p:grpSpPr>
        <p:sp>
          <p:nvSpPr>
            <p:cNvPr id="35" name="Oval 34">
              <a:extLst>
                <a:ext uri="{FF2B5EF4-FFF2-40B4-BE49-F238E27FC236}">
                  <a16:creationId xmlns:a16="http://schemas.microsoft.com/office/drawing/2014/main" id="{69E66EE7-40A7-73B1-48DE-3082507E492D}"/>
                </a:ext>
              </a:extLst>
            </p:cNvPr>
            <p:cNvSpPr/>
            <p:nvPr/>
          </p:nvSpPr>
          <p:spPr>
            <a:xfrm>
              <a:off x="4703763" y="3084638"/>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100" b="1" dirty="0">
                  <a:solidFill>
                    <a:schemeClr val="tx1"/>
                  </a:solidFill>
                  <a:ea typeface="Meiryo" panose="020B0604030504040204" pitchFamily="34" charset="-128"/>
                </a:rPr>
                <a:t>3</a:t>
              </a:r>
            </a:p>
          </p:txBody>
        </p:sp>
        <p:sp>
          <p:nvSpPr>
            <p:cNvPr id="36" name="Title 19">
              <a:extLst>
                <a:ext uri="{FF2B5EF4-FFF2-40B4-BE49-F238E27FC236}">
                  <a16:creationId xmlns:a16="http://schemas.microsoft.com/office/drawing/2014/main" id="{E48C1558-2579-BEF4-0609-3B62ECCF060D}"/>
                </a:ext>
              </a:extLst>
            </p:cNvPr>
            <p:cNvSpPr txBox="1">
              <a:spLocks/>
            </p:cNvSpPr>
            <p:nvPr/>
          </p:nvSpPr>
          <p:spPr>
            <a:xfrm>
              <a:off x="5251450" y="3084638"/>
              <a:ext cx="3463098" cy="569387"/>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600"/>
                </a:spcAft>
                <a:buClr>
                  <a:schemeClr val="bg2"/>
                </a:buClr>
              </a:pPr>
              <a:r>
                <a:rPr lang="ja-jp" sz="1200" b="1" dirty="0">
                  <a:solidFill>
                    <a:schemeClr val="accent1"/>
                  </a:solidFill>
                  <a:ea typeface="Meiryo" panose="020B0604030504040204" pitchFamily="34" charset="-128"/>
                </a:rPr>
                <a:t>ハイブリッド</a:t>
              </a:r>
            </a:p>
            <a:p>
              <a:pPr marL="182880" lvl="1" indent="-182880" defTabSz="685800" rtl="0">
                <a:spcBef>
                  <a:spcPct val="0"/>
                </a:spcBef>
                <a:spcAft>
                  <a:spcPts val="600"/>
                </a:spcAft>
                <a:buClr>
                  <a:schemeClr val="bg2"/>
                </a:buClr>
                <a:buFont typeface="Wingdings 2" panose="05020102010507070707" pitchFamily="18" charset="2"/>
                <a:buChar char=""/>
              </a:pPr>
              <a:r>
                <a:rPr lang="ja-jp" sz="1000" dirty="0">
                  <a:solidFill>
                    <a:schemeClr val="bg1"/>
                  </a:solidFill>
                  <a:ea typeface="Meiryo" panose="020B0604030504040204" pitchFamily="34" charset="-128"/>
                </a:rPr>
                <a:t>企業が ERP を本社で維持し、クラウドを用いて地域オフィスのすべてのデータを収集する 2 階層システム</a:t>
              </a:r>
            </a:p>
          </p:txBody>
        </p:sp>
      </p:grpSp>
      <p:grpSp>
        <p:nvGrpSpPr>
          <p:cNvPr id="42" name="Group 41">
            <a:extLst>
              <a:ext uri="{FF2B5EF4-FFF2-40B4-BE49-F238E27FC236}">
                <a16:creationId xmlns:a16="http://schemas.microsoft.com/office/drawing/2014/main" id="{16B88FF3-EF9E-20FB-4B36-040B27BC94D5}"/>
              </a:ext>
            </a:extLst>
          </p:cNvPr>
          <p:cNvGrpSpPr/>
          <p:nvPr/>
        </p:nvGrpSpPr>
        <p:grpSpPr>
          <a:xfrm>
            <a:off x="4764723" y="4008547"/>
            <a:ext cx="4071747" cy="800219"/>
            <a:chOff x="4703763" y="4008547"/>
            <a:chExt cx="4071747" cy="800219"/>
          </a:xfrm>
        </p:grpSpPr>
        <p:sp>
          <p:nvSpPr>
            <p:cNvPr id="37" name="Oval 36">
              <a:extLst>
                <a:ext uri="{FF2B5EF4-FFF2-40B4-BE49-F238E27FC236}">
                  <a16:creationId xmlns:a16="http://schemas.microsoft.com/office/drawing/2014/main" id="{FD2CCE45-88B0-BE74-1EE2-389421EBD334}"/>
                </a:ext>
              </a:extLst>
            </p:cNvPr>
            <p:cNvSpPr/>
            <p:nvPr/>
          </p:nvSpPr>
          <p:spPr>
            <a:xfrm>
              <a:off x="4703763" y="4008547"/>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100" b="1">
                  <a:solidFill>
                    <a:schemeClr val="tx1"/>
                  </a:solidFill>
                  <a:ea typeface="Meiryo" panose="020B0604030504040204" pitchFamily="34" charset="-128"/>
                </a:rPr>
                <a:t>4</a:t>
              </a:r>
            </a:p>
          </p:txBody>
        </p:sp>
        <p:sp>
          <p:nvSpPr>
            <p:cNvPr id="38" name="Title 19">
              <a:extLst>
                <a:ext uri="{FF2B5EF4-FFF2-40B4-BE49-F238E27FC236}">
                  <a16:creationId xmlns:a16="http://schemas.microsoft.com/office/drawing/2014/main" id="{F5A9AA5C-5E2E-DBCF-DED0-9F0513E008B7}"/>
                </a:ext>
              </a:extLst>
            </p:cNvPr>
            <p:cNvSpPr txBox="1">
              <a:spLocks/>
            </p:cNvSpPr>
            <p:nvPr/>
          </p:nvSpPr>
          <p:spPr>
            <a:xfrm>
              <a:off x="5251450" y="4008547"/>
              <a:ext cx="3524060" cy="800219"/>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600"/>
                </a:spcAft>
                <a:buClr>
                  <a:schemeClr val="bg2"/>
                </a:buClr>
              </a:pPr>
              <a:r>
                <a:rPr lang="ja-jp" sz="1200" b="1">
                  <a:solidFill>
                    <a:schemeClr val="accent1"/>
                  </a:solidFill>
                  <a:ea typeface="Meiryo" panose="020B0604030504040204" pitchFamily="34" charset="-128"/>
                </a:rPr>
                <a:t>オープン ソース </a:t>
              </a:r>
            </a:p>
            <a:p>
              <a:pPr marL="182880" lvl="1" indent="-182880" defTabSz="685800" rtl="0">
                <a:spcBef>
                  <a:spcPct val="0"/>
                </a:spcBef>
                <a:spcAft>
                  <a:spcPts val="600"/>
                </a:spcAft>
                <a:buClr>
                  <a:schemeClr val="bg2"/>
                </a:buClr>
                <a:buFont typeface="Wingdings 2" panose="05020102010507070707" pitchFamily="18" charset="2"/>
                <a:buChar char=""/>
              </a:pPr>
              <a:r>
                <a:rPr lang="ja-jp" sz="1000">
                  <a:solidFill>
                    <a:schemeClr val="bg1"/>
                  </a:solidFill>
                  <a:ea typeface="Meiryo" panose="020B0604030504040204" pitchFamily="34" charset="-128"/>
                </a:rPr>
                <a:t>中小企業向けのオプション</a:t>
              </a:r>
            </a:p>
            <a:p>
              <a:pPr marL="182880" lvl="1" indent="-182880" defTabSz="685800" rtl="0">
                <a:spcBef>
                  <a:spcPct val="0"/>
                </a:spcBef>
                <a:spcAft>
                  <a:spcPts val="600"/>
                </a:spcAft>
                <a:buClr>
                  <a:schemeClr val="bg2"/>
                </a:buClr>
                <a:buFont typeface="Wingdings 2" panose="05020102010507070707" pitchFamily="18" charset="2"/>
                <a:buChar char=""/>
              </a:pPr>
              <a:r>
                <a:rPr lang="ja-jp" sz="1000">
                  <a:solidFill>
                    <a:schemeClr val="bg1"/>
                  </a:solidFill>
                  <a:ea typeface="Meiryo" panose="020B0604030504040204" pitchFamily="34" charset="-128"/>
                </a:rPr>
                <a:t>企業はソフトウェアを無料でダウンロードできるものの、クラウド アクセスの年間料金が請求される </a:t>
              </a:r>
            </a:p>
          </p:txBody>
        </p:sp>
      </p:grpSp>
    </p:spTree>
    <p:extLst>
      <p:ext uri="{BB962C8B-B14F-4D97-AF65-F5344CB8AC3E}">
        <p14:creationId xmlns:p14="http://schemas.microsoft.com/office/powerpoint/2010/main" val="13312402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969333-DF15-FCA3-A60E-F9A87B6BC9FA}"/>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ja-jp" sz="1200" b="1" spc="300">
                <a:solidFill>
                  <a:schemeClr val="bg1"/>
                </a:solidFill>
                <a:latin typeface="+mj-lt"/>
                <a:ea typeface="Meiryo" panose="020B0604030504040204" pitchFamily="34" charset="-128"/>
              </a:rPr>
              <a:t>クイズ</a:t>
            </a:r>
          </a:p>
        </p:txBody>
      </p:sp>
      <p:pic>
        <p:nvPicPr>
          <p:cNvPr id="25" name="Picture Placeholder 24" descr="A person working on a computer&#10;&#10;Description automatically generated">
            <a:extLst>
              <a:ext uri="{FF2B5EF4-FFF2-40B4-BE49-F238E27FC236}">
                <a16:creationId xmlns:a16="http://schemas.microsoft.com/office/drawing/2014/main" id="{A5976DCB-93E4-F195-BB2B-893719440414}"/>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a:stretch/>
        </p:blipFill>
        <p:spPr>
          <a:xfrm>
            <a:off x="6157913" y="0"/>
            <a:ext cx="2986087" cy="5143500"/>
          </a:xfrm>
        </p:spPr>
      </p:pic>
      <p:sp>
        <p:nvSpPr>
          <p:cNvPr id="10" name="Title 3">
            <a:extLst>
              <a:ext uri="{FF2B5EF4-FFF2-40B4-BE49-F238E27FC236}">
                <a16:creationId xmlns:a16="http://schemas.microsoft.com/office/drawing/2014/main" id="{2449712F-4574-5A30-392A-B141B66B041C}"/>
              </a:ext>
            </a:extLst>
          </p:cNvPr>
          <p:cNvSpPr>
            <a:spLocks noGrp="1"/>
          </p:cNvSpPr>
          <p:nvPr>
            <p:ph type="title"/>
          </p:nvPr>
        </p:nvSpPr>
        <p:spPr>
          <a:xfrm>
            <a:off x="368490" y="870903"/>
            <a:ext cx="5513198" cy="1107996"/>
          </a:xfrm>
        </p:spPr>
        <p:txBody>
          <a:bodyPr rtlCol="0"/>
          <a:lstStyle/>
          <a:p>
            <a:pPr rtl="0">
              <a:lnSpc>
                <a:spcPct val="100000"/>
              </a:lnSpc>
            </a:pPr>
            <a:r>
              <a:rPr lang="ja-jp" sz="2400" dirty="0">
                <a:ea typeface="Meiryo" panose="020B0604030504040204" pitchFamily="34" charset="-128"/>
              </a:rPr>
              <a:t>受注製品の場合、ERP システムは </a:t>
            </a:r>
            <a:br>
              <a:rPr lang="en-US" altLang="ja-JP" sz="2400" dirty="0">
                <a:ea typeface="Meiryo" panose="020B0604030504040204" pitchFamily="34" charset="-128"/>
              </a:rPr>
            </a:br>
            <a:r>
              <a:rPr lang="ja-jp" sz="2400" dirty="0">
                <a:ea typeface="Meiryo" panose="020B0604030504040204" pitchFamily="34" charset="-128"/>
              </a:rPr>
              <a:t>_____ システムとの統合によって</a:t>
            </a:r>
            <a:br>
              <a:rPr lang="en-US" altLang="ja-JP" sz="2400" dirty="0">
                <a:ea typeface="Meiryo" panose="020B0604030504040204" pitchFamily="34" charset="-128"/>
              </a:rPr>
            </a:br>
            <a:r>
              <a:rPr lang="ja-jp" sz="2400" dirty="0">
                <a:ea typeface="Meiryo" panose="020B0604030504040204" pitchFamily="34" charset="-128"/>
              </a:rPr>
              <a:t>時間を短縮します。 </a:t>
            </a:r>
          </a:p>
        </p:txBody>
      </p:sp>
      <p:grpSp>
        <p:nvGrpSpPr>
          <p:cNvPr id="18" name="Group 17">
            <a:extLst>
              <a:ext uri="{FF2B5EF4-FFF2-40B4-BE49-F238E27FC236}">
                <a16:creationId xmlns:a16="http://schemas.microsoft.com/office/drawing/2014/main" id="{DC3F0EFF-2EF6-9E5C-A743-53EDE4F952E6}"/>
              </a:ext>
            </a:extLst>
          </p:cNvPr>
          <p:cNvGrpSpPr/>
          <p:nvPr/>
        </p:nvGrpSpPr>
        <p:grpSpPr>
          <a:xfrm>
            <a:off x="368490" y="2141086"/>
            <a:ext cx="5513198" cy="138499"/>
            <a:chOff x="368490" y="1755667"/>
            <a:chExt cx="5513198" cy="138499"/>
          </a:xfrm>
        </p:grpSpPr>
        <p:sp>
          <p:nvSpPr>
            <p:cNvPr id="20" name="TextBox 19">
              <a:extLst>
                <a:ext uri="{FF2B5EF4-FFF2-40B4-BE49-F238E27FC236}">
                  <a16:creationId xmlns:a16="http://schemas.microsoft.com/office/drawing/2014/main" id="{D25D9131-B647-8411-3007-A4CC245851B7}"/>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ja-jp" sz="900" b="1" spc="200">
                  <a:solidFill>
                    <a:schemeClr val="tx2"/>
                  </a:solidFill>
                  <a:ea typeface="Meiryo" panose="020B0604030504040204" pitchFamily="34" charset="-128"/>
                  <a:cs typeface="+mj-cs"/>
                </a:rPr>
                <a:t>1 つ選択</a:t>
              </a:r>
            </a:p>
          </p:txBody>
        </p:sp>
        <p:cxnSp>
          <p:nvCxnSpPr>
            <p:cNvPr id="22" name="Straight Connector 21">
              <a:extLst>
                <a:ext uri="{FF2B5EF4-FFF2-40B4-BE49-F238E27FC236}">
                  <a16:creationId xmlns:a16="http://schemas.microsoft.com/office/drawing/2014/main" id="{D318152E-6C42-CB64-DA56-058DE522339E}"/>
                </a:ext>
              </a:extLst>
            </p:cNvPr>
            <p:cNvCxnSpPr>
              <a:cxnSpLocks/>
            </p:cNvCxnSpPr>
            <p:nvPr/>
          </p:nvCxnSpPr>
          <p:spPr>
            <a:xfrm>
              <a:off x="1022400" y="1828799"/>
              <a:ext cx="485928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1B03576B-6E6C-1616-C73B-C98DBE52CE38}"/>
              </a:ext>
            </a:extLst>
          </p:cNvPr>
          <p:cNvGrpSpPr/>
          <p:nvPr/>
        </p:nvGrpSpPr>
        <p:grpSpPr>
          <a:xfrm>
            <a:off x="368490" y="2552572"/>
            <a:ext cx="5513198" cy="350648"/>
            <a:chOff x="368490" y="2633607"/>
            <a:chExt cx="5513198" cy="350648"/>
          </a:xfrm>
        </p:grpSpPr>
        <p:sp>
          <p:nvSpPr>
            <p:cNvPr id="26" name="Oval 25">
              <a:extLst>
                <a:ext uri="{FF2B5EF4-FFF2-40B4-BE49-F238E27FC236}">
                  <a16:creationId xmlns:a16="http://schemas.microsoft.com/office/drawing/2014/main" id="{052E929D-C561-A8B4-F265-EB0FEE996AB4}"/>
                </a:ext>
              </a:extLst>
            </p:cNvPr>
            <p:cNvSpPr/>
            <p:nvPr/>
          </p:nvSpPr>
          <p:spPr>
            <a:xfrm>
              <a:off x="368490" y="2633607"/>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A.</a:t>
              </a:r>
            </a:p>
          </p:txBody>
        </p:sp>
        <p:sp>
          <p:nvSpPr>
            <p:cNvPr id="27" name="Title 19">
              <a:extLst>
                <a:ext uri="{FF2B5EF4-FFF2-40B4-BE49-F238E27FC236}">
                  <a16:creationId xmlns:a16="http://schemas.microsoft.com/office/drawing/2014/main" id="{EA86C45F-D371-81EE-2335-5AC0CCF2C286}"/>
                </a:ext>
              </a:extLst>
            </p:cNvPr>
            <p:cNvSpPr txBox="1">
              <a:spLocks/>
            </p:cNvSpPr>
            <p:nvPr/>
          </p:nvSpPr>
          <p:spPr>
            <a:xfrm>
              <a:off x="881062" y="2716598"/>
              <a:ext cx="5000626" cy="184666"/>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a:latin typeface="+mn-lt"/>
                  <a:ea typeface="Meiryo" panose="020B0604030504040204" pitchFamily="34" charset="-128"/>
                </a:rPr>
                <a:t>エンジニアリング変更管理</a:t>
              </a:r>
            </a:p>
          </p:txBody>
        </p:sp>
      </p:grpSp>
      <p:grpSp>
        <p:nvGrpSpPr>
          <p:cNvPr id="28" name="Group 27">
            <a:extLst>
              <a:ext uri="{FF2B5EF4-FFF2-40B4-BE49-F238E27FC236}">
                <a16:creationId xmlns:a16="http://schemas.microsoft.com/office/drawing/2014/main" id="{AA1F5199-50F1-AC29-8A89-04205897B611}"/>
              </a:ext>
            </a:extLst>
          </p:cNvPr>
          <p:cNvGrpSpPr/>
          <p:nvPr/>
        </p:nvGrpSpPr>
        <p:grpSpPr>
          <a:xfrm>
            <a:off x="368490" y="3176207"/>
            <a:ext cx="5513198" cy="350648"/>
            <a:chOff x="368490" y="3224002"/>
            <a:chExt cx="5513198" cy="350648"/>
          </a:xfrm>
        </p:grpSpPr>
        <p:sp>
          <p:nvSpPr>
            <p:cNvPr id="29" name="Oval 28">
              <a:extLst>
                <a:ext uri="{FF2B5EF4-FFF2-40B4-BE49-F238E27FC236}">
                  <a16:creationId xmlns:a16="http://schemas.microsoft.com/office/drawing/2014/main" id="{D3638800-0F95-1C16-FD49-0FE0EAEE344F}"/>
                </a:ext>
              </a:extLst>
            </p:cNvPr>
            <p:cNvSpPr/>
            <p:nvPr/>
          </p:nvSpPr>
          <p:spPr>
            <a:xfrm>
              <a:off x="368490" y="322400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B.</a:t>
              </a:r>
            </a:p>
          </p:txBody>
        </p:sp>
        <p:sp>
          <p:nvSpPr>
            <p:cNvPr id="30" name="Title 19">
              <a:extLst>
                <a:ext uri="{FF2B5EF4-FFF2-40B4-BE49-F238E27FC236}">
                  <a16:creationId xmlns:a16="http://schemas.microsoft.com/office/drawing/2014/main" id="{12F43084-D068-1E6E-8D65-C87795CA655E}"/>
                </a:ext>
              </a:extLst>
            </p:cNvPr>
            <p:cNvSpPr txBox="1">
              <a:spLocks/>
            </p:cNvSpPr>
            <p:nvPr/>
          </p:nvSpPr>
          <p:spPr>
            <a:xfrm>
              <a:off x="881062" y="3306993"/>
              <a:ext cx="5000626"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a:latin typeface="+mn-lt"/>
                  <a:ea typeface="Meiryo" panose="020B0604030504040204" pitchFamily="34" charset="-128"/>
                </a:rPr>
                <a:t>CAD/CAM</a:t>
              </a:r>
            </a:p>
          </p:txBody>
        </p:sp>
      </p:grpSp>
      <p:grpSp>
        <p:nvGrpSpPr>
          <p:cNvPr id="31" name="Group 30">
            <a:extLst>
              <a:ext uri="{FF2B5EF4-FFF2-40B4-BE49-F238E27FC236}">
                <a16:creationId xmlns:a16="http://schemas.microsoft.com/office/drawing/2014/main" id="{836AFE14-B621-24CC-D11B-2BB529A49F21}"/>
              </a:ext>
            </a:extLst>
          </p:cNvPr>
          <p:cNvGrpSpPr/>
          <p:nvPr/>
        </p:nvGrpSpPr>
        <p:grpSpPr>
          <a:xfrm>
            <a:off x="368490" y="3799842"/>
            <a:ext cx="5513198" cy="350648"/>
            <a:chOff x="368490" y="3823739"/>
            <a:chExt cx="5513198" cy="350648"/>
          </a:xfrm>
        </p:grpSpPr>
        <p:sp>
          <p:nvSpPr>
            <p:cNvPr id="32" name="Oval 31">
              <a:extLst>
                <a:ext uri="{FF2B5EF4-FFF2-40B4-BE49-F238E27FC236}">
                  <a16:creationId xmlns:a16="http://schemas.microsoft.com/office/drawing/2014/main" id="{0B35CED4-DB79-B47C-2BB7-CDECC8F00246}"/>
                </a:ext>
              </a:extLst>
            </p:cNvPr>
            <p:cNvSpPr/>
            <p:nvPr/>
          </p:nvSpPr>
          <p:spPr>
            <a:xfrm>
              <a:off x="368490" y="382373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C.</a:t>
              </a:r>
            </a:p>
          </p:txBody>
        </p:sp>
        <p:sp>
          <p:nvSpPr>
            <p:cNvPr id="33" name="Title 19">
              <a:extLst>
                <a:ext uri="{FF2B5EF4-FFF2-40B4-BE49-F238E27FC236}">
                  <a16:creationId xmlns:a16="http://schemas.microsoft.com/office/drawing/2014/main" id="{107A9E9E-9DAE-91F0-CCA2-D7044A0F01D8}"/>
                </a:ext>
              </a:extLst>
            </p:cNvPr>
            <p:cNvSpPr txBox="1">
              <a:spLocks/>
            </p:cNvSpPr>
            <p:nvPr/>
          </p:nvSpPr>
          <p:spPr>
            <a:xfrm>
              <a:off x="881062" y="3906730"/>
              <a:ext cx="5000626"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a:latin typeface="+mn-lt"/>
                  <a:ea typeface="Meiryo" panose="020B0604030504040204" pitchFamily="34" charset="-128"/>
                </a:rPr>
                <a:t>CAM のみ</a:t>
              </a:r>
            </a:p>
          </p:txBody>
        </p:sp>
      </p:grpSp>
      <p:grpSp>
        <p:nvGrpSpPr>
          <p:cNvPr id="34" name="Group 33">
            <a:extLst>
              <a:ext uri="{FF2B5EF4-FFF2-40B4-BE49-F238E27FC236}">
                <a16:creationId xmlns:a16="http://schemas.microsoft.com/office/drawing/2014/main" id="{59681779-6D77-72BE-38D7-CE2473F11D5C}"/>
              </a:ext>
            </a:extLst>
          </p:cNvPr>
          <p:cNvGrpSpPr/>
          <p:nvPr/>
        </p:nvGrpSpPr>
        <p:grpSpPr>
          <a:xfrm>
            <a:off x="368490" y="4423476"/>
            <a:ext cx="5513198" cy="350648"/>
            <a:chOff x="368490" y="4423476"/>
            <a:chExt cx="5513198" cy="350648"/>
          </a:xfrm>
        </p:grpSpPr>
        <p:sp>
          <p:nvSpPr>
            <p:cNvPr id="35" name="Oval 34">
              <a:extLst>
                <a:ext uri="{FF2B5EF4-FFF2-40B4-BE49-F238E27FC236}">
                  <a16:creationId xmlns:a16="http://schemas.microsoft.com/office/drawing/2014/main" id="{8097B789-8F98-959E-39AF-F2F211F957F0}"/>
                </a:ext>
              </a:extLst>
            </p:cNvPr>
            <p:cNvSpPr/>
            <p:nvPr/>
          </p:nvSpPr>
          <p:spPr>
            <a:xfrm>
              <a:off x="368490" y="4423476"/>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D.</a:t>
              </a:r>
            </a:p>
          </p:txBody>
        </p:sp>
        <p:sp>
          <p:nvSpPr>
            <p:cNvPr id="36" name="Title 19">
              <a:extLst>
                <a:ext uri="{FF2B5EF4-FFF2-40B4-BE49-F238E27FC236}">
                  <a16:creationId xmlns:a16="http://schemas.microsoft.com/office/drawing/2014/main" id="{3D323CEE-A707-DFB3-FAC4-EF7521525EF3}"/>
                </a:ext>
              </a:extLst>
            </p:cNvPr>
            <p:cNvSpPr txBox="1">
              <a:spLocks/>
            </p:cNvSpPr>
            <p:nvPr/>
          </p:nvSpPr>
          <p:spPr>
            <a:xfrm>
              <a:off x="881062" y="4506467"/>
              <a:ext cx="500062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a:latin typeface="+mn-lt"/>
                  <a:ea typeface="Meiryo" panose="020B0604030504040204" pitchFamily="34" charset="-128"/>
                </a:rPr>
                <a:t>CAD のみ</a:t>
              </a:r>
            </a:p>
          </p:txBody>
        </p:sp>
      </p:grpSp>
    </p:spTree>
    <p:extLst>
      <p:ext uri="{BB962C8B-B14F-4D97-AF65-F5344CB8AC3E}">
        <p14:creationId xmlns:p14="http://schemas.microsoft.com/office/powerpoint/2010/main" val="13596351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4FB90-5FCA-58EE-67F7-9BB3B8011EC3}"/>
              </a:ext>
            </a:extLst>
          </p:cNvPr>
          <p:cNvSpPr>
            <a:spLocks noGrp="1"/>
          </p:cNvSpPr>
          <p:nvPr>
            <p:ph type="title"/>
          </p:nvPr>
        </p:nvSpPr>
        <p:spPr/>
        <p:txBody>
          <a:bodyPr rtlCol="0"/>
          <a:lstStyle/>
          <a:p>
            <a:pPr rtl="0"/>
            <a:r>
              <a:rPr lang="ja-jp">
                <a:ea typeface="Meiryo" panose="020B0604030504040204" pitchFamily="34" charset="-128"/>
              </a:rPr>
              <a:t>インダストリー 4.0 が雇用に及ぼす影響 ​</a:t>
            </a:r>
          </a:p>
        </p:txBody>
      </p:sp>
      <p:graphicFrame>
        <p:nvGraphicFramePr>
          <p:cNvPr id="3" name="Table 2">
            <a:extLst>
              <a:ext uri="{FF2B5EF4-FFF2-40B4-BE49-F238E27FC236}">
                <a16:creationId xmlns:a16="http://schemas.microsoft.com/office/drawing/2014/main" id="{67D13042-5914-5034-9DFB-DD6A87E49F04}"/>
              </a:ext>
            </a:extLst>
          </p:cNvPr>
          <p:cNvGraphicFramePr>
            <a:graphicFrameLocks noGrp="1"/>
          </p:cNvGraphicFramePr>
          <p:nvPr>
            <p:extLst>
              <p:ext uri="{D42A27DB-BD31-4B8C-83A1-F6EECF244321}">
                <p14:modId xmlns:p14="http://schemas.microsoft.com/office/powerpoint/2010/main" val="3083643670"/>
              </p:ext>
            </p:extLst>
          </p:nvPr>
        </p:nvGraphicFramePr>
        <p:xfrm>
          <a:off x="368490" y="1188403"/>
          <a:ext cx="8407209" cy="3589335"/>
        </p:xfrm>
        <a:graphic>
          <a:graphicData uri="http://schemas.openxmlformats.org/drawingml/2006/table">
            <a:tbl>
              <a:tblPr/>
              <a:tblGrid>
                <a:gridCol w="2802403">
                  <a:extLst>
                    <a:ext uri="{9D8B030D-6E8A-4147-A177-3AD203B41FA5}">
                      <a16:colId xmlns:a16="http://schemas.microsoft.com/office/drawing/2014/main" val="1082493959"/>
                    </a:ext>
                  </a:extLst>
                </a:gridCol>
                <a:gridCol w="2802403">
                  <a:extLst>
                    <a:ext uri="{9D8B030D-6E8A-4147-A177-3AD203B41FA5}">
                      <a16:colId xmlns:a16="http://schemas.microsoft.com/office/drawing/2014/main" val="247293904"/>
                    </a:ext>
                  </a:extLst>
                </a:gridCol>
                <a:gridCol w="2802403">
                  <a:extLst>
                    <a:ext uri="{9D8B030D-6E8A-4147-A177-3AD203B41FA5}">
                      <a16:colId xmlns:a16="http://schemas.microsoft.com/office/drawing/2014/main" val="460735356"/>
                    </a:ext>
                  </a:extLst>
                </a:gridCol>
              </a:tblGrid>
              <a:tr h="472674">
                <a:tc>
                  <a:txBody>
                    <a:bodyPr/>
                    <a:lstStyle/>
                    <a:p>
                      <a:pPr algn="ctr" rtl="0" fontAlgn="base"/>
                      <a:r>
                        <a:rPr lang="ja-jp" sz="1400" b="1" i="0" baseline="0" dirty="0">
                          <a:solidFill>
                            <a:srgbClr val="FFFFFF"/>
                          </a:solidFill>
                          <a:effectLst/>
                          <a:latin typeface="+mn-lt"/>
                          <a:ea typeface="Meiryo" panose="020B0604030504040204" pitchFamily="34" charset="-128"/>
                        </a:rPr>
                        <a:t>研究調査​</a:t>
                      </a:r>
                      <a:endParaRPr lang="en-US" sz="900" b="1" i="0" baseline="0" dirty="0">
                        <a:solidFill>
                          <a:srgbClr val="FFFFFF"/>
                        </a:solidFill>
                        <a:effectLst/>
                        <a:latin typeface="+mn-lt"/>
                        <a:ea typeface="Meiryo" panose="020B0604030504040204" pitchFamily="34"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rtl="0" fontAlgn="base"/>
                      <a:r>
                        <a:rPr lang="ja-jp" sz="1400" b="1" i="0" baseline="0">
                          <a:solidFill>
                            <a:srgbClr val="FFFFFF"/>
                          </a:solidFill>
                          <a:effectLst/>
                          <a:latin typeface="+mn-lt"/>
                          <a:ea typeface="Meiryo" panose="020B0604030504040204" pitchFamily="34" charset="-128"/>
                        </a:rPr>
                        <a:t>予測される雇用創出</a:t>
                      </a:r>
                      <a:endParaRPr lang="en-US" sz="900" b="1" i="0" baseline="0">
                        <a:solidFill>
                          <a:srgbClr val="FFFFFF"/>
                        </a:solidFill>
                        <a:effectLst/>
                        <a:latin typeface="+mn-lt"/>
                        <a:ea typeface="Meiryo" panose="020B0604030504040204" pitchFamily="34"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rtl="0" fontAlgn="base"/>
                      <a:r>
                        <a:rPr lang="ja-jp" sz="1400" b="1" i="0" baseline="0">
                          <a:solidFill>
                            <a:srgbClr val="FFFFFF"/>
                          </a:solidFill>
                          <a:effectLst/>
                          <a:latin typeface="+mn-lt"/>
                          <a:ea typeface="Meiryo" panose="020B0604030504040204" pitchFamily="34" charset="-128"/>
                        </a:rPr>
                        <a:t>予測される雇用の置き換え</a:t>
                      </a:r>
                      <a:endParaRPr lang="en-US" sz="900" b="1" i="0" baseline="0">
                        <a:solidFill>
                          <a:srgbClr val="FFFFFF"/>
                        </a:solidFill>
                        <a:effectLst/>
                        <a:latin typeface="+mn-lt"/>
                        <a:ea typeface="Meiryo" panose="020B0604030504040204" pitchFamily="34"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110786988"/>
                  </a:ext>
                </a:extLst>
              </a:tr>
              <a:tr h="1038887">
                <a:tc>
                  <a:txBody>
                    <a:bodyPr/>
                    <a:lstStyle/>
                    <a:p>
                      <a:pPr algn="ctr" rtl="0" fontAlgn="auto"/>
                      <a:r>
                        <a:rPr lang="ja-jp" sz="1200" b="0" i="0" baseline="0">
                          <a:solidFill>
                            <a:srgbClr val="000000"/>
                          </a:solidFill>
                          <a:effectLst/>
                          <a:latin typeface="Artifakt ElementOfc"/>
                          <a:ea typeface="Meiryo" panose="020B0604030504040204" pitchFamily="34" charset="-128"/>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r>
                        <a:rPr lang="ja-jp" sz="1200" b="0" i="0" baseline="0" dirty="0">
                          <a:solidFill>
                            <a:srgbClr val="000000"/>
                          </a:solidFill>
                          <a:effectLst/>
                          <a:latin typeface="Artifakt ElementOfc"/>
                          <a:ea typeface="Meiryo" panose="020B0604030504040204" pitchFamily="34" charset="-128"/>
                        </a:rPr>
                        <a:t>2030 年までに世界全体で</a:t>
                      </a:r>
                      <a:br>
                        <a:rPr lang="en-US" sz="1200" b="0" i="0" baseline="0" dirty="0">
                          <a:solidFill>
                            <a:srgbClr val="000000"/>
                          </a:solidFill>
                          <a:effectLst/>
                          <a:latin typeface="Artifakt ElementOfc"/>
                          <a:ea typeface="Meiryo" panose="020B0604030504040204" pitchFamily="34" charset="-128"/>
                        </a:rPr>
                      </a:br>
                      <a:r>
                        <a:rPr lang="ja-jp" sz="1200" b="0" i="0" baseline="0" dirty="0">
                          <a:solidFill>
                            <a:srgbClr val="000000"/>
                          </a:solidFill>
                          <a:effectLst/>
                          <a:latin typeface="Artifakt ElementOfc"/>
                          <a:ea typeface="Meiryo" panose="020B0604030504040204" pitchFamily="34" charset="-128"/>
                        </a:rPr>
                        <a:t>2 億 5,000万 ～ 2 億 8,000 万人分の</a:t>
                      </a:r>
                      <a:br>
                        <a:rPr lang="en-US" altLang="ja-JP" sz="1200" b="0" i="0" baseline="0" dirty="0">
                          <a:solidFill>
                            <a:srgbClr val="000000"/>
                          </a:solidFill>
                          <a:effectLst/>
                          <a:latin typeface="Artifakt ElementOfc"/>
                          <a:ea typeface="Meiryo" panose="020B0604030504040204" pitchFamily="34" charset="-128"/>
                        </a:rPr>
                      </a:br>
                      <a:r>
                        <a:rPr lang="ja-jp" sz="1200" b="0" i="0" baseline="0" dirty="0">
                          <a:solidFill>
                            <a:srgbClr val="000000"/>
                          </a:solidFill>
                          <a:effectLst/>
                          <a:latin typeface="Artifakt ElementOfc"/>
                          <a:ea typeface="Meiryo" panose="020B0604030504040204" pitchFamily="34" charset="-128"/>
                        </a:rPr>
                        <a:t>新規雇用</a:t>
                      </a:r>
                      <a:endParaRPr lang="en-US" sz="900" b="0" i="0" baseline="0" dirty="0">
                        <a:solidFill>
                          <a:srgbClr val="000000"/>
                        </a:solidFill>
                        <a:effectLst/>
                        <a:latin typeface="Artifakt ElementOfc"/>
                        <a:ea typeface="Meiryo" panose="020B0604030504040204" pitchFamily="34"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r>
                        <a:rPr lang="ja-jp" sz="1200" b="0" i="0" baseline="0">
                          <a:solidFill>
                            <a:srgbClr val="000000"/>
                          </a:solidFill>
                          <a:effectLst/>
                          <a:latin typeface="Artifakt ElementOfc"/>
                          <a:ea typeface="Meiryo" panose="020B0604030504040204" pitchFamily="34" charset="-128"/>
                        </a:rPr>
                        <a:t>2030 年までに世界全体で</a:t>
                      </a:r>
                      <a:br>
                        <a:rPr lang="en-US" sz="1200" b="0" i="0" baseline="0">
                          <a:solidFill>
                            <a:srgbClr val="000000"/>
                          </a:solidFill>
                          <a:effectLst/>
                          <a:latin typeface="Artifakt ElementOfc"/>
                          <a:ea typeface="Meiryo" panose="020B0604030504040204" pitchFamily="34" charset="-128"/>
                        </a:rPr>
                      </a:br>
                      <a:r>
                        <a:rPr lang="ja-jp" sz="1200" b="0" i="0" baseline="0">
                          <a:solidFill>
                            <a:srgbClr val="000000"/>
                          </a:solidFill>
                          <a:effectLst/>
                          <a:latin typeface="Artifakt ElementOfc"/>
                          <a:ea typeface="Meiryo" panose="020B0604030504040204" pitchFamily="34" charset="-128"/>
                        </a:rPr>
                        <a:t>8 億人分の雇用</a:t>
                      </a:r>
                      <a:endParaRPr lang="en-US" sz="900" b="0" i="0" baseline="0">
                        <a:solidFill>
                          <a:srgbClr val="000000"/>
                        </a:solidFill>
                        <a:effectLst/>
                        <a:latin typeface="Artifakt ElementOfc"/>
                        <a:ea typeface="Meiryo" panose="020B0604030504040204" pitchFamily="34"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79785384"/>
                  </a:ext>
                </a:extLst>
              </a:tr>
              <a:tr h="1038887">
                <a:tc>
                  <a:txBody>
                    <a:bodyPr/>
                    <a:lstStyle/>
                    <a:p>
                      <a:pPr algn="ctr" rtl="0" fontAlgn="auto"/>
                      <a:r>
                        <a:rPr lang="ja-jp" sz="1200" b="0" i="0" baseline="0">
                          <a:solidFill>
                            <a:srgbClr val="000000"/>
                          </a:solidFill>
                          <a:effectLst/>
                          <a:latin typeface="Artifakt ElementOfc"/>
                          <a:ea typeface="Meiryo" panose="020B0604030504040204" pitchFamily="34" charset="-128"/>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r>
                        <a:rPr lang="ja-jp" sz="1200" b="0" i="0" baseline="0">
                          <a:solidFill>
                            <a:srgbClr val="000000"/>
                          </a:solidFill>
                          <a:effectLst/>
                          <a:latin typeface="Artifakt ElementOfc"/>
                          <a:ea typeface="Meiryo" panose="020B0604030504040204" pitchFamily="34" charset="-128"/>
                        </a:rPr>
                        <a:t>2025 年までに世界全体で</a:t>
                      </a:r>
                      <a:br>
                        <a:rPr lang="en-US" sz="1200" b="0" i="0" baseline="0">
                          <a:solidFill>
                            <a:srgbClr val="000000"/>
                          </a:solidFill>
                          <a:effectLst/>
                          <a:latin typeface="Artifakt ElementOfc"/>
                          <a:ea typeface="Meiryo" panose="020B0604030504040204" pitchFamily="34" charset="-128"/>
                        </a:rPr>
                      </a:br>
                      <a:r>
                        <a:rPr lang="ja-jp" sz="1200" b="0" i="0" baseline="0">
                          <a:solidFill>
                            <a:srgbClr val="000000"/>
                          </a:solidFill>
                          <a:effectLst/>
                          <a:latin typeface="Artifakt ElementOfc"/>
                          <a:ea typeface="Meiryo" panose="020B0604030504040204" pitchFamily="34" charset="-128"/>
                        </a:rPr>
                        <a:t>9,700 万人分の新規雇用</a:t>
                      </a:r>
                      <a:endParaRPr lang="en-US" sz="900" b="0" i="0" baseline="0">
                        <a:solidFill>
                          <a:srgbClr val="000000"/>
                        </a:solidFill>
                        <a:effectLst/>
                        <a:ea typeface="Meiryo" panose="020B0604030504040204" pitchFamily="34"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r>
                        <a:rPr lang="ja-jp" sz="1200" b="0" i="0" baseline="0">
                          <a:solidFill>
                            <a:srgbClr val="000000"/>
                          </a:solidFill>
                          <a:effectLst/>
                          <a:latin typeface="Artifakt ElementOfc"/>
                          <a:ea typeface="Meiryo" panose="020B0604030504040204" pitchFamily="34" charset="-128"/>
                        </a:rPr>
                        <a:t>2025 年までに 8,500 万人分の</a:t>
                      </a:r>
                      <a:br>
                        <a:rPr lang="en-US" sz="1200" b="0" i="0" baseline="0">
                          <a:solidFill>
                            <a:srgbClr val="000000"/>
                          </a:solidFill>
                          <a:effectLst/>
                          <a:latin typeface="Artifakt ElementOfc"/>
                          <a:ea typeface="Meiryo" panose="020B0604030504040204" pitchFamily="34" charset="-128"/>
                        </a:rPr>
                      </a:br>
                      <a:r>
                        <a:rPr lang="ja-jp" sz="1200" b="0" i="0" baseline="0">
                          <a:solidFill>
                            <a:srgbClr val="000000"/>
                          </a:solidFill>
                          <a:effectLst/>
                          <a:latin typeface="Artifakt ElementOfc"/>
                          <a:ea typeface="Meiryo" panose="020B0604030504040204" pitchFamily="34" charset="-128"/>
                        </a:rPr>
                        <a:t>雇用が置き換えられる可能性</a:t>
                      </a:r>
                      <a:endParaRPr lang="en-US" sz="900" b="0" i="0" baseline="0">
                        <a:solidFill>
                          <a:srgbClr val="000000"/>
                        </a:solidFill>
                        <a:effectLst/>
                        <a:latin typeface="Artifakt ElementOfc"/>
                        <a:ea typeface="Meiryo" panose="020B0604030504040204" pitchFamily="34"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66660974"/>
                  </a:ext>
                </a:extLst>
              </a:tr>
              <a:tr h="1038887">
                <a:tc>
                  <a:txBody>
                    <a:bodyPr/>
                    <a:lstStyle/>
                    <a:p>
                      <a:pPr algn="ctr" rtl="0" fontAlgn="auto"/>
                      <a:r>
                        <a:rPr lang="ja-jp" sz="1200" b="0" i="0" baseline="0">
                          <a:solidFill>
                            <a:srgbClr val="000000"/>
                          </a:solidFill>
                          <a:effectLst/>
                          <a:latin typeface="Artifakt ElementOfc"/>
                          <a:ea typeface="Meiryo" panose="020B0604030504040204" pitchFamily="34" charset="-128"/>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28575"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r>
                        <a:rPr lang="ja-jp" sz="1200" b="0" i="0" baseline="0">
                          <a:solidFill>
                            <a:srgbClr val="000000"/>
                          </a:solidFill>
                          <a:effectLst/>
                          <a:latin typeface="Artifakt ElementOfc"/>
                          <a:ea typeface="Meiryo" panose="020B0604030504040204" pitchFamily="34" charset="-128"/>
                        </a:rPr>
                        <a:t>2030 年までに世界全体で</a:t>
                      </a:r>
                      <a:br>
                        <a:rPr lang="en-US" sz="1200" b="0" i="0" baseline="0">
                          <a:solidFill>
                            <a:srgbClr val="000000"/>
                          </a:solidFill>
                          <a:effectLst/>
                          <a:latin typeface="Artifakt ElementOfc"/>
                          <a:ea typeface="Meiryo" panose="020B0604030504040204" pitchFamily="34" charset="-128"/>
                        </a:rPr>
                      </a:br>
                      <a:r>
                        <a:rPr lang="ja-jp" sz="1200" b="0" i="0" baseline="0">
                          <a:solidFill>
                            <a:srgbClr val="000000"/>
                          </a:solidFill>
                          <a:effectLst/>
                          <a:latin typeface="Artifakt ElementOfc"/>
                          <a:ea typeface="Meiryo" panose="020B0604030504040204" pitchFamily="34" charset="-128"/>
                        </a:rPr>
                        <a:t>2 億人分の新規雇用</a:t>
                      </a:r>
                      <a:endParaRPr lang="en-US" sz="900" b="0" i="0" baseline="0">
                        <a:solidFill>
                          <a:srgbClr val="000000"/>
                        </a:solidFill>
                        <a:effectLst/>
                        <a:latin typeface="Artifakt ElementOfc"/>
                        <a:ea typeface="Meiryo" panose="020B0604030504040204" pitchFamily="34"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28575"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r>
                        <a:rPr lang="ja-jp" sz="1200" b="0" i="0" u="none" strike="noStrike" baseline="0" dirty="0">
                          <a:solidFill>
                            <a:srgbClr val="000000"/>
                          </a:solidFill>
                          <a:effectLst/>
                          <a:latin typeface="Artifakt ElementOfc"/>
                          <a:ea typeface="Meiryo" panose="020B0604030504040204" pitchFamily="34" charset="-128"/>
                        </a:rPr>
                        <a:t>2030 年までに世界全体で</a:t>
                      </a:r>
                      <a:br>
                        <a:rPr lang="en-US" sz="1200" b="0" i="0" u="none" strike="noStrike" baseline="0" dirty="0">
                          <a:solidFill>
                            <a:srgbClr val="000000"/>
                          </a:solidFill>
                          <a:effectLst/>
                          <a:latin typeface="Artifakt ElementOfc"/>
                          <a:ea typeface="Meiryo" panose="020B0604030504040204" pitchFamily="34" charset="-128"/>
                        </a:rPr>
                      </a:br>
                      <a:r>
                        <a:rPr lang="ja-jp" sz="1200" b="0" i="0" u="none" strike="noStrike" baseline="0" dirty="0">
                          <a:solidFill>
                            <a:srgbClr val="000000"/>
                          </a:solidFill>
                          <a:effectLst/>
                          <a:latin typeface="Artifakt ElementOfc"/>
                          <a:ea typeface="Meiryo" panose="020B0604030504040204" pitchFamily="34" charset="-128"/>
                        </a:rPr>
                        <a:t>8 億人分の雇用</a:t>
                      </a:r>
                      <a:r>
                        <a:rPr lang="ja-jp" sz="1200" b="0" i="0" baseline="0" dirty="0">
                          <a:solidFill>
                            <a:srgbClr val="000000"/>
                          </a:solidFill>
                          <a:effectLst/>
                          <a:latin typeface="Artifakt ElementOfc"/>
                          <a:ea typeface="Meiryo" panose="020B0604030504040204" pitchFamily="34" charset="-128"/>
                        </a:rPr>
                        <a:t>​</a:t>
                      </a:r>
                      <a:endParaRPr lang="en-US" sz="900" b="0" i="0" baseline="0" dirty="0">
                        <a:solidFill>
                          <a:srgbClr val="000000"/>
                        </a:solidFill>
                        <a:effectLst/>
                        <a:latin typeface="Artifakt ElementOfc"/>
                        <a:ea typeface="Meiryo" panose="020B0604030504040204" pitchFamily="34" charset="-128"/>
                      </a:endParaRPr>
                    </a:p>
                    <a:p>
                      <a:pPr algn="ctr" rtl="0" fontAlgn="base"/>
                      <a:r>
                        <a:rPr lang="ja-jp" sz="1200" b="0" i="0" baseline="0" dirty="0">
                          <a:solidFill>
                            <a:srgbClr val="000000"/>
                          </a:solidFill>
                          <a:effectLst/>
                          <a:latin typeface="Artifakt ElementOfc"/>
                          <a:ea typeface="Meiryo" panose="020B0604030504040204" pitchFamily="34" charset="-128"/>
                        </a:rPr>
                        <a:t>​</a:t>
                      </a:r>
                      <a:endParaRPr lang="en-US" sz="900" b="0" i="0" baseline="0" dirty="0">
                        <a:solidFill>
                          <a:srgbClr val="000000"/>
                        </a:solidFill>
                        <a:effectLst/>
                        <a:latin typeface="Artifakt ElementOfc"/>
                        <a:ea typeface="Meiryo" panose="020B0604030504040204" pitchFamily="34"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28575"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63296631"/>
                  </a:ext>
                </a:extLst>
              </a:tr>
            </a:tbl>
          </a:graphicData>
        </a:graphic>
      </p:graphicFrame>
      <p:sp>
        <p:nvSpPr>
          <p:cNvPr id="4" name="Rectangle 1">
            <a:extLst>
              <a:ext uri="{FF2B5EF4-FFF2-40B4-BE49-F238E27FC236}">
                <a16:creationId xmlns:a16="http://schemas.microsoft.com/office/drawing/2014/main" id="{05223660-EB18-A27B-C74D-952E2F46C664}"/>
              </a:ext>
            </a:extLst>
          </p:cNvPr>
          <p:cNvSpPr>
            <a:spLocks noChangeArrowheads="1"/>
          </p:cNvSpPr>
          <p:nvPr/>
        </p:nvSpPr>
        <p:spPr bwMode="auto">
          <a:xfrm>
            <a:off x="-809307" y="865239"/>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ja-jp" sz="1800" b="0" i="0" u="none" strike="noStrike" cap="none" normalizeH="0">
                <a:ln>
                  <a:noFill/>
                </a:ln>
                <a:solidFill>
                  <a:srgbClr val="000000"/>
                </a:solidFill>
                <a:effectLst/>
                <a:latin typeface="Times New Roman" panose="02020603050405020304" pitchFamily="18" charset="0"/>
                <a:ea typeface="Meiryo" panose="020B0604030504040204" pitchFamily="34" charset="-128"/>
                <a:cs typeface="Times New Roman" panose="02020603050405020304" pitchFamily="18" charset="0"/>
              </a:rPr>
              <a:t> </a:t>
            </a:r>
            <a:endParaRPr kumimoji="0" lang="en-US" altLang="en-US" sz="1800" b="0" i="0" u="none" strike="noStrike" cap="none" normalizeH="0" baseline="0">
              <a:ln>
                <a:noFill/>
              </a:ln>
              <a:solidFill>
                <a:schemeClr val="tx1"/>
              </a:solidFill>
              <a:effectLst/>
              <a:ea typeface="Meiryo" panose="020B060403050404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ea typeface="Meiryo" panose="020B0604030504040204" pitchFamily="34" charset="-128"/>
            </a:endParaRPr>
          </a:p>
        </p:txBody>
      </p:sp>
      <p:pic>
        <p:nvPicPr>
          <p:cNvPr id="1031" name="Picture 7" descr="A black text on a white background&#10;&#10;Description automatically generated">
            <a:extLst>
              <a:ext uri="{FF2B5EF4-FFF2-40B4-BE49-F238E27FC236}">
                <a16:creationId xmlns:a16="http://schemas.microsoft.com/office/drawing/2014/main" id="{CAF218CE-FBCC-1DB4-7DF1-EF7FD804AE9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79475" y="1938062"/>
            <a:ext cx="1778000" cy="4801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 blue and white logo&#10;&#10;Description automatically generated">
            <a:extLst>
              <a:ext uri="{FF2B5EF4-FFF2-40B4-BE49-F238E27FC236}">
                <a16:creationId xmlns:a16="http://schemas.microsoft.com/office/drawing/2014/main" id="{A635E0C9-C0EF-2BB8-AE15-003114EA883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94778" y="2842324"/>
            <a:ext cx="747394" cy="758467"/>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A blue logo with a white background&#10;&#10;Description automatically generated">
            <a:extLst>
              <a:ext uri="{FF2B5EF4-FFF2-40B4-BE49-F238E27FC236}">
                <a16:creationId xmlns:a16="http://schemas.microsoft.com/office/drawing/2014/main" id="{24FCC7DC-5B40-550E-F671-91A4D3200C0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394778" y="3955096"/>
            <a:ext cx="747394" cy="6155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1">
            <a:extLst>
              <a:ext uri="{FF2B5EF4-FFF2-40B4-BE49-F238E27FC236}">
                <a16:creationId xmlns:a16="http://schemas.microsoft.com/office/drawing/2014/main" id="{5ECDBF05-B73F-4B1F-14A0-BE9B5B338481}"/>
              </a:ext>
            </a:extLst>
          </p:cNvPr>
          <p:cNvSpPr txBox="1"/>
          <p:nvPr/>
        </p:nvSpPr>
        <p:spPr>
          <a:xfrm>
            <a:off x="2824994" y="4820908"/>
            <a:ext cx="3722173" cy="646331"/>
          </a:xfrm>
          <a:prstGeom prst="rect">
            <a:avLst/>
          </a:prstGeom>
          <a:noFill/>
        </p:spPr>
        <p:txBody>
          <a:bodyPr rot="0" spcFirstLastPara="0" vert="horz" wrap="none" lIns="0" tIns="0" rIns="0" bIns="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a:r>
              <a:rPr lang="ja-jp" sz="600">
                <a:latin typeface="Meiryo" panose="020B0604030504040204" pitchFamily="34" charset="-128"/>
                <a:ea typeface="Meiryo" panose="020B0604030504040204" pitchFamily="34" charset="-128"/>
                <a:cs typeface="Calibri"/>
              </a:rPr>
              <a:t>1.</a:t>
            </a:r>
            <a:r>
              <a:rPr lang="ja-jp" sz="600">
                <a:solidFill>
                  <a:srgbClr val="444444"/>
                </a:solidFill>
                <a:latin typeface="Meiryo" panose="020B0604030504040204" pitchFamily="34" charset="-128"/>
                <a:ea typeface="Meiryo" panose="020B0604030504040204" pitchFamily="34" charset="-128"/>
                <a:cs typeface="Calibri"/>
                <a:hlinkClick r:id="rId7"/>
              </a:rPr>
              <a:t>12</a:t>
            </a:r>
            <a:r>
              <a:rPr lang="ja-jp" sz="600">
                <a:solidFill>
                  <a:srgbClr val="444444"/>
                </a:solidFill>
                <a:latin typeface="Meiryo" panose="020B0604030504040204" pitchFamily="34" charset="-128"/>
                <a:ea typeface="Meiryo" panose="020B0604030504040204" pitchFamily="34" charset="-128"/>
                <a:cs typeface="Calibri"/>
                <a:hlinkClick r:id="rId7">
                  <a:extLst>
                    <a:ext uri="{A12FA001-AC4F-418D-AE19-62706E023703}">
                      <ahyp:hlinkClr xmlns:ahyp="http://schemas.microsoft.com/office/drawing/2018/hyperlinkcolor" val="tx"/>
                    </a:ext>
                  </a:extLst>
                </a:hlinkClick>
              </a:rPr>
              <a:t> Current AI Trends &amp; Predictions for 2022/2023 According to Experts - Financesonline.com</a:t>
            </a:r>
            <a:endParaRPr lang="en-US" sz="600" dirty="0">
              <a:latin typeface="Meiryo" panose="020B0604030504040204" pitchFamily="34" charset="-128"/>
              <a:ea typeface="Meiryo" panose="020B0604030504040204" pitchFamily="34" charset="-128"/>
              <a:cs typeface="Calibri"/>
            </a:endParaRPr>
          </a:p>
          <a:p>
            <a:pPr rtl="0"/>
            <a:r>
              <a:rPr lang="ja-jp" sz="600">
                <a:solidFill>
                  <a:srgbClr val="444444"/>
                </a:solidFill>
                <a:latin typeface="Meiryo" panose="020B0604030504040204" pitchFamily="34" charset="-128"/>
                <a:ea typeface="Meiryo" panose="020B0604030504040204" pitchFamily="34" charset="-128"/>
                <a:cs typeface="Calibri"/>
                <a:hlinkClick r:id="rId8"/>
              </a:rPr>
              <a:t>2.What the future of work will mean for jobs, skills, and wages: Jobs lost, jobs gained | McKins</a:t>
            </a:r>
            <a:r>
              <a:rPr lang="ja-jp" sz="600">
                <a:solidFill>
                  <a:srgbClr val="444444"/>
                </a:solidFill>
                <a:latin typeface="Meiryo" panose="020B0604030504040204" pitchFamily="34" charset="-128"/>
                <a:ea typeface="Meiryo" panose="020B0604030504040204" pitchFamily="34" charset="-128"/>
                <a:cs typeface="Calibri"/>
              </a:rPr>
              <a:t>ey</a:t>
            </a:r>
            <a:endParaRPr lang="en-US" sz="600" dirty="0">
              <a:latin typeface="Meiryo" panose="020B0604030504040204" pitchFamily="34" charset="-128"/>
              <a:ea typeface="Meiryo" panose="020B0604030504040204" pitchFamily="34" charset="-128"/>
              <a:cs typeface="Calibri"/>
            </a:endParaRPr>
          </a:p>
          <a:p>
            <a:pPr rtl="0"/>
            <a:r>
              <a:rPr lang="ja-jp" sz="600">
                <a:solidFill>
                  <a:srgbClr val="444444"/>
                </a:solidFill>
                <a:latin typeface="Meiryo" panose="020B0604030504040204" pitchFamily="34" charset="-128"/>
                <a:ea typeface="Meiryo" panose="020B0604030504040204" pitchFamily="34" charset="-128"/>
                <a:cs typeface="Calibri"/>
                <a:hlinkClick r:id="rId9"/>
              </a:rPr>
              <a:t>3</a:t>
            </a:r>
            <a:r>
              <a:rPr lang="ja-jp" sz="600">
                <a:solidFill>
                  <a:srgbClr val="444444"/>
                </a:solidFill>
                <a:latin typeface="Meiryo" panose="020B0604030504040204" pitchFamily="34" charset="-128"/>
                <a:ea typeface="Meiryo" panose="020B0604030504040204" pitchFamily="34" charset="-128"/>
                <a:cs typeface="Calibri"/>
                <a:hlinkClick r:id="rId9">
                  <a:extLst>
                    <a:ext uri="{A12FA001-AC4F-418D-AE19-62706E023703}">
                      <ahyp:hlinkClr xmlns:ahyp="http://schemas.microsoft.com/office/drawing/2018/hyperlinkcolor" val="tx"/>
                    </a:ext>
                  </a:extLst>
                </a:hlinkClick>
              </a:rPr>
              <a:t>.Generative AI and Jobs: A global analysis of potential effects on job quantity and quality (ilo.or</a:t>
            </a:r>
            <a:r>
              <a:rPr lang="ja-jp" sz="600">
                <a:solidFill>
                  <a:srgbClr val="444444"/>
                </a:solidFill>
                <a:latin typeface="Meiryo" panose="020B0604030504040204" pitchFamily="34" charset="-128"/>
                <a:ea typeface="Meiryo" panose="020B0604030504040204" pitchFamily="34" charset="-128"/>
                <a:cs typeface="Calibri"/>
              </a:rPr>
              <a:t>g)</a:t>
            </a:r>
            <a:endParaRPr lang="en-US" sz="600" dirty="0">
              <a:latin typeface="Meiryo" panose="020B0604030504040204" pitchFamily="34" charset="-128"/>
              <a:ea typeface="Meiryo" panose="020B0604030504040204" pitchFamily="34" charset="-128"/>
              <a:cs typeface="Calibri"/>
            </a:endParaRPr>
          </a:p>
          <a:p>
            <a:pPr rtl="0"/>
            <a:endParaRPr lang="en-US" sz="600" dirty="0">
              <a:latin typeface="Meiryo" panose="020B0604030504040204" pitchFamily="34" charset="-128"/>
              <a:ea typeface="Meiryo" panose="020B0604030504040204" pitchFamily="34" charset="-128"/>
              <a:cs typeface="Calibri"/>
            </a:endParaRPr>
          </a:p>
          <a:p>
            <a:pPr rtl="0"/>
            <a:endParaRPr lang="en-US" sz="600" dirty="0">
              <a:latin typeface="Meiryo" panose="020B0604030504040204" pitchFamily="34" charset="-128"/>
              <a:ea typeface="Meiryo" panose="020B0604030504040204" pitchFamily="34" charset="-128"/>
              <a:cs typeface="Calibri"/>
            </a:endParaRPr>
          </a:p>
          <a:p>
            <a:pPr rtl="0"/>
            <a:endParaRPr lang="en-US" sz="600" dirty="0">
              <a:latin typeface="Meiryo" panose="020B0604030504040204" pitchFamily="34" charset="-128"/>
              <a:ea typeface="Meiryo" panose="020B0604030504040204" pitchFamily="34" charset="-128"/>
              <a:cs typeface="Calibri"/>
            </a:endParaRPr>
          </a:p>
          <a:p>
            <a:pPr rtl="0"/>
            <a:endParaRPr lang="en-US" sz="600" dirty="0">
              <a:ea typeface="Meiryo" panose="020B0604030504040204" pitchFamily="34" charset="-128"/>
            </a:endParaRPr>
          </a:p>
        </p:txBody>
      </p:sp>
    </p:spTree>
    <p:extLst>
      <p:ext uri="{BB962C8B-B14F-4D97-AF65-F5344CB8AC3E}">
        <p14:creationId xmlns:p14="http://schemas.microsoft.com/office/powerpoint/2010/main" val="22633967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light, lit, dark&#10;&#10;Description automatically generated">
            <a:extLst>
              <a:ext uri="{FF2B5EF4-FFF2-40B4-BE49-F238E27FC236}">
                <a16:creationId xmlns:a16="http://schemas.microsoft.com/office/drawing/2014/main" id="{15C860B1-6355-983E-777A-A8EB705284E6}"/>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t="68834" b="4430"/>
          <a:stretch/>
        </p:blipFill>
        <p:spPr>
          <a:xfrm>
            <a:off x="0" y="0"/>
            <a:ext cx="9144000" cy="2444750"/>
          </a:xfrm>
          <a:prstGeom prst="rect">
            <a:avLst/>
          </a:prstGeom>
        </p:spPr>
      </p:pic>
      <p:sp>
        <p:nvSpPr>
          <p:cNvPr id="2" name="Oval 1">
            <a:extLst>
              <a:ext uri="{FF2B5EF4-FFF2-40B4-BE49-F238E27FC236}">
                <a16:creationId xmlns:a16="http://schemas.microsoft.com/office/drawing/2014/main" id="{3F7AFF96-C326-A376-B3FC-FB39A51F77AE}"/>
              </a:ext>
            </a:extLst>
          </p:cNvPr>
          <p:cNvSpPr/>
          <p:nvPr/>
        </p:nvSpPr>
        <p:spPr>
          <a:xfrm>
            <a:off x="787709" y="3022050"/>
            <a:ext cx="972972" cy="972972"/>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a typeface="Meiryo" panose="020B0604030504040204" pitchFamily="34" charset="-128"/>
            </a:endParaRPr>
          </a:p>
        </p:txBody>
      </p:sp>
      <p:sp>
        <p:nvSpPr>
          <p:cNvPr id="4" name="Oval 3">
            <a:extLst>
              <a:ext uri="{FF2B5EF4-FFF2-40B4-BE49-F238E27FC236}">
                <a16:creationId xmlns:a16="http://schemas.microsoft.com/office/drawing/2014/main" id="{1A8B35C9-E285-081D-0C6A-B208DA695C9F}"/>
              </a:ext>
            </a:extLst>
          </p:cNvPr>
          <p:cNvSpPr/>
          <p:nvPr/>
        </p:nvSpPr>
        <p:spPr>
          <a:xfrm>
            <a:off x="2984036" y="3022050"/>
            <a:ext cx="972972" cy="972972"/>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a typeface="Meiryo" panose="020B0604030504040204" pitchFamily="34" charset="-128"/>
            </a:endParaRPr>
          </a:p>
        </p:txBody>
      </p:sp>
      <p:sp>
        <p:nvSpPr>
          <p:cNvPr id="5" name="Oval 4">
            <a:extLst>
              <a:ext uri="{FF2B5EF4-FFF2-40B4-BE49-F238E27FC236}">
                <a16:creationId xmlns:a16="http://schemas.microsoft.com/office/drawing/2014/main" id="{B49D9692-109F-BE87-1F8D-240E4E9BBE49}"/>
              </a:ext>
            </a:extLst>
          </p:cNvPr>
          <p:cNvSpPr/>
          <p:nvPr/>
        </p:nvSpPr>
        <p:spPr>
          <a:xfrm>
            <a:off x="5181617" y="3022050"/>
            <a:ext cx="972972" cy="972972"/>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a typeface="Meiryo" panose="020B0604030504040204" pitchFamily="34" charset="-128"/>
            </a:endParaRPr>
          </a:p>
        </p:txBody>
      </p:sp>
      <p:sp>
        <p:nvSpPr>
          <p:cNvPr id="8" name="Oval 7">
            <a:extLst>
              <a:ext uri="{FF2B5EF4-FFF2-40B4-BE49-F238E27FC236}">
                <a16:creationId xmlns:a16="http://schemas.microsoft.com/office/drawing/2014/main" id="{DB2B3CEF-0AF2-7F60-6021-374269D0965D}"/>
              </a:ext>
            </a:extLst>
          </p:cNvPr>
          <p:cNvSpPr/>
          <p:nvPr/>
        </p:nvSpPr>
        <p:spPr>
          <a:xfrm>
            <a:off x="7388402" y="3022050"/>
            <a:ext cx="972972" cy="972972"/>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a typeface="Meiryo" panose="020B0604030504040204" pitchFamily="34" charset="-128"/>
            </a:endParaRPr>
          </a:p>
        </p:txBody>
      </p:sp>
      <p:sp>
        <p:nvSpPr>
          <p:cNvPr id="6" name="Rectangle 5">
            <a:extLst>
              <a:ext uri="{FF2B5EF4-FFF2-40B4-BE49-F238E27FC236}">
                <a16:creationId xmlns:a16="http://schemas.microsoft.com/office/drawing/2014/main" id="{C25FA456-A5DC-37A6-0134-455C48FC6654}"/>
              </a:ext>
            </a:extLst>
          </p:cNvPr>
          <p:cNvSpPr/>
          <p:nvPr/>
        </p:nvSpPr>
        <p:spPr>
          <a:xfrm>
            <a:off x="0" y="1119906"/>
            <a:ext cx="9144000" cy="826851"/>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b="1">
                <a:ea typeface="Meiryo" panose="020B0604030504040204" pitchFamily="34" charset="-128"/>
              </a:rPr>
              <a:t>インダストリー 4.0 によって置き換えられるリスクが高い仕事は、</a:t>
            </a:r>
            <a:br>
              <a:rPr lang="en-US" b="1">
                <a:ea typeface="Meiryo" panose="020B0604030504040204" pitchFamily="34" charset="-128"/>
              </a:rPr>
            </a:br>
            <a:r>
              <a:rPr lang="ja-jp" b="1">
                <a:ea typeface="Meiryo" panose="020B0604030504040204" pitchFamily="34" charset="-128"/>
              </a:rPr>
              <a:t>ルーチンワーク、繰り返し作業、および予測可能な作業を伴う仕事です。</a:t>
            </a:r>
          </a:p>
        </p:txBody>
      </p:sp>
      <p:pic>
        <p:nvPicPr>
          <p:cNvPr id="36" name="Graphic 35">
            <a:extLst>
              <a:ext uri="{FF2B5EF4-FFF2-40B4-BE49-F238E27FC236}">
                <a16:creationId xmlns:a16="http://schemas.microsoft.com/office/drawing/2014/main" id="{EFE79284-494D-F3F4-7375-2328AF52B510}"/>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195123" y="3154016"/>
            <a:ext cx="591384" cy="591384"/>
          </a:xfrm>
          <a:prstGeom prst="rect">
            <a:avLst/>
          </a:prstGeom>
        </p:spPr>
      </p:pic>
      <p:sp>
        <p:nvSpPr>
          <p:cNvPr id="3" name="Title 2">
            <a:extLst>
              <a:ext uri="{FF2B5EF4-FFF2-40B4-BE49-F238E27FC236}">
                <a16:creationId xmlns:a16="http://schemas.microsoft.com/office/drawing/2014/main" id="{406F66F8-063C-87AE-2D36-FDFA3AC3CCB5}"/>
              </a:ext>
            </a:extLst>
          </p:cNvPr>
          <p:cNvSpPr>
            <a:spLocks noGrp="1"/>
          </p:cNvSpPr>
          <p:nvPr>
            <p:ph type="title"/>
          </p:nvPr>
        </p:nvSpPr>
        <p:spPr/>
        <p:txBody>
          <a:bodyPr rtlCol="0"/>
          <a:lstStyle/>
          <a:p>
            <a:pPr rtl="0"/>
            <a:r>
              <a:rPr lang="ja-jp">
                <a:solidFill>
                  <a:schemeClr val="bg1"/>
                </a:solidFill>
                <a:ea typeface="Meiryo" panose="020B0604030504040204" pitchFamily="34" charset="-128"/>
              </a:rPr>
              <a:t>置き換えられるリスクが高い仕事​</a:t>
            </a:r>
          </a:p>
        </p:txBody>
      </p:sp>
      <p:sp>
        <p:nvSpPr>
          <p:cNvPr id="7" name="Rectangle: Rounded Corners 6">
            <a:extLst>
              <a:ext uri="{FF2B5EF4-FFF2-40B4-BE49-F238E27FC236}">
                <a16:creationId xmlns:a16="http://schemas.microsoft.com/office/drawing/2014/main" id="{E7C0F4B6-3290-7CEF-98C8-762A7A5C03E5}"/>
              </a:ext>
            </a:extLst>
          </p:cNvPr>
          <p:cNvSpPr/>
          <p:nvPr/>
        </p:nvSpPr>
        <p:spPr>
          <a:xfrm>
            <a:off x="565484" y="2363207"/>
            <a:ext cx="7795890" cy="27123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1400" b="1" spc="300" dirty="0">
                <a:solidFill>
                  <a:schemeClr val="bg1"/>
                </a:solidFill>
                <a:latin typeface="+mj-lt"/>
                <a:ea typeface="Meiryo" panose="020B0604030504040204" pitchFamily="34" charset="-128"/>
              </a:rPr>
              <a:t>リスクが高い仕事の例として、次のものが挙げられます。 </a:t>
            </a:r>
          </a:p>
        </p:txBody>
      </p:sp>
      <p:sp>
        <p:nvSpPr>
          <p:cNvPr id="11" name="Title 19">
            <a:extLst>
              <a:ext uri="{FF2B5EF4-FFF2-40B4-BE49-F238E27FC236}">
                <a16:creationId xmlns:a16="http://schemas.microsoft.com/office/drawing/2014/main" id="{00623224-00FE-B31F-147F-301ACDE674C6}"/>
              </a:ext>
            </a:extLst>
          </p:cNvPr>
          <p:cNvSpPr txBox="1">
            <a:spLocks/>
          </p:cNvSpPr>
          <p:nvPr/>
        </p:nvSpPr>
        <p:spPr>
          <a:xfrm>
            <a:off x="4759533" y="4128737"/>
            <a:ext cx="1817141" cy="215444"/>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algn="ctr" defTabSz="685783" rtl="0" fontAlgn="base">
              <a:lnSpc>
                <a:spcPct val="100000"/>
              </a:lnSpc>
              <a:buClr>
                <a:srgbClr val="666666"/>
              </a:buClr>
            </a:pPr>
            <a:r>
              <a:rPr lang="ja-jp" sz="1400">
                <a:solidFill>
                  <a:srgbClr val="000000"/>
                </a:solidFill>
                <a:latin typeface="Artifakt LegendOfc"/>
                <a:ea typeface="Meiryo" panose="020B0604030504040204" pitchFamily="34" charset="-128"/>
              </a:rPr>
              <a:t>溶接工</a:t>
            </a:r>
          </a:p>
        </p:txBody>
      </p:sp>
      <p:sp>
        <p:nvSpPr>
          <p:cNvPr id="12" name="Title 19">
            <a:extLst>
              <a:ext uri="{FF2B5EF4-FFF2-40B4-BE49-F238E27FC236}">
                <a16:creationId xmlns:a16="http://schemas.microsoft.com/office/drawing/2014/main" id="{02BD1B09-EE55-2638-362C-10C42C4864D5}"/>
              </a:ext>
            </a:extLst>
          </p:cNvPr>
          <p:cNvSpPr txBox="1">
            <a:spLocks/>
          </p:cNvSpPr>
          <p:nvPr/>
        </p:nvSpPr>
        <p:spPr>
          <a:xfrm>
            <a:off x="6958370" y="4128737"/>
            <a:ext cx="1817141" cy="430887"/>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algn="ctr" defTabSz="685783" rtl="0" fontAlgn="base">
              <a:lnSpc>
                <a:spcPct val="100000"/>
              </a:lnSpc>
              <a:buClr>
                <a:srgbClr val="666666"/>
              </a:buClr>
            </a:pPr>
            <a:r>
              <a:rPr lang="ja-jp" sz="1400">
                <a:solidFill>
                  <a:srgbClr val="000000"/>
                </a:solidFill>
                <a:latin typeface="Artifakt LegendOfc"/>
                <a:ea typeface="Meiryo" panose="020B0604030504040204" pitchFamily="34" charset="-128"/>
              </a:rPr>
              <a:t>組立ラインの</a:t>
            </a:r>
            <a:br>
              <a:rPr lang="en-US" sz="1400">
                <a:solidFill>
                  <a:srgbClr val="000000"/>
                </a:solidFill>
                <a:latin typeface="Artifakt LegendOfc"/>
                <a:ea typeface="Meiryo" panose="020B0604030504040204" pitchFamily="34" charset="-128"/>
              </a:rPr>
            </a:br>
            <a:r>
              <a:rPr lang="ja-jp" sz="1400">
                <a:solidFill>
                  <a:srgbClr val="000000"/>
                </a:solidFill>
                <a:latin typeface="Artifakt LegendOfc"/>
                <a:ea typeface="Meiryo" panose="020B0604030504040204" pitchFamily="34" charset="-128"/>
              </a:rPr>
              <a:t>作業員</a:t>
            </a:r>
          </a:p>
        </p:txBody>
      </p:sp>
      <p:sp>
        <p:nvSpPr>
          <p:cNvPr id="22" name="Title 19">
            <a:extLst>
              <a:ext uri="{FF2B5EF4-FFF2-40B4-BE49-F238E27FC236}">
                <a16:creationId xmlns:a16="http://schemas.microsoft.com/office/drawing/2014/main" id="{823685DF-AC50-E272-30CE-C69BFF4A342F}"/>
              </a:ext>
            </a:extLst>
          </p:cNvPr>
          <p:cNvSpPr txBox="1">
            <a:spLocks/>
          </p:cNvSpPr>
          <p:nvPr/>
        </p:nvSpPr>
        <p:spPr>
          <a:xfrm>
            <a:off x="2563207" y="4128737"/>
            <a:ext cx="1814630" cy="215444"/>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algn="ctr" defTabSz="685783" rtl="0" fontAlgn="base">
              <a:lnSpc>
                <a:spcPct val="100000"/>
              </a:lnSpc>
              <a:buClr>
                <a:srgbClr val="666666"/>
              </a:buClr>
            </a:pPr>
            <a:r>
              <a:rPr lang="ja-jp" sz="1400">
                <a:solidFill>
                  <a:srgbClr val="000000"/>
                </a:solidFill>
                <a:latin typeface="Artifakt LegendOfc"/>
                <a:ea typeface="Meiryo" panose="020B0604030504040204" pitchFamily="34" charset="-128"/>
              </a:rPr>
              <a:t>トラックの運転手 ​</a:t>
            </a:r>
          </a:p>
        </p:txBody>
      </p:sp>
      <p:sp>
        <p:nvSpPr>
          <p:cNvPr id="23" name="Title 19">
            <a:extLst>
              <a:ext uri="{FF2B5EF4-FFF2-40B4-BE49-F238E27FC236}">
                <a16:creationId xmlns:a16="http://schemas.microsoft.com/office/drawing/2014/main" id="{1034CDE8-5CF1-1344-483D-4C12DFFD4E85}"/>
              </a:ext>
            </a:extLst>
          </p:cNvPr>
          <p:cNvSpPr txBox="1">
            <a:spLocks/>
          </p:cNvSpPr>
          <p:nvPr/>
        </p:nvSpPr>
        <p:spPr>
          <a:xfrm>
            <a:off x="366880" y="4128737"/>
            <a:ext cx="1814630" cy="430887"/>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algn="ctr" defTabSz="685783" rtl="0" fontAlgn="base">
              <a:lnSpc>
                <a:spcPct val="100000"/>
              </a:lnSpc>
              <a:buClr>
                <a:srgbClr val="666666"/>
              </a:buClr>
            </a:pPr>
            <a:r>
              <a:rPr lang="ja-jp" sz="1400" dirty="0">
                <a:solidFill>
                  <a:srgbClr val="000000"/>
                </a:solidFill>
                <a:latin typeface="Artifakt LegendOfc"/>
                <a:ea typeface="Meiryo" panose="020B0604030504040204" pitchFamily="34" charset="-128"/>
              </a:rPr>
              <a:t>フォークリフトの</a:t>
            </a:r>
            <a:endParaRPr lang="en-US" altLang="ja-JP" sz="1400" dirty="0">
              <a:solidFill>
                <a:srgbClr val="000000"/>
              </a:solidFill>
              <a:latin typeface="Artifakt LegendOfc"/>
              <a:ea typeface="Meiryo" panose="020B0604030504040204" pitchFamily="34" charset="-128"/>
            </a:endParaRPr>
          </a:p>
          <a:p>
            <a:pPr algn="ctr" defTabSz="685783" rtl="0" fontAlgn="base">
              <a:lnSpc>
                <a:spcPct val="100000"/>
              </a:lnSpc>
              <a:buClr>
                <a:srgbClr val="666666"/>
              </a:buClr>
            </a:pPr>
            <a:r>
              <a:rPr lang="ja-jp" sz="1400" dirty="0">
                <a:solidFill>
                  <a:srgbClr val="000000"/>
                </a:solidFill>
                <a:latin typeface="Artifakt LegendOfc"/>
                <a:ea typeface="Meiryo" panose="020B0604030504040204" pitchFamily="34" charset="-128"/>
              </a:rPr>
              <a:t>オペレータ</a:t>
            </a:r>
          </a:p>
        </p:txBody>
      </p:sp>
      <p:cxnSp>
        <p:nvCxnSpPr>
          <p:cNvPr id="28" name="Straight Connector 27">
            <a:extLst>
              <a:ext uri="{FF2B5EF4-FFF2-40B4-BE49-F238E27FC236}">
                <a16:creationId xmlns:a16="http://schemas.microsoft.com/office/drawing/2014/main" id="{5B5DDCA1-02D9-CBA1-7E27-39DBF3B041E4}"/>
              </a:ext>
            </a:extLst>
          </p:cNvPr>
          <p:cNvCxnSpPr>
            <a:cxnSpLocks/>
          </p:cNvCxnSpPr>
          <p:nvPr/>
        </p:nvCxnSpPr>
        <p:spPr>
          <a:xfrm>
            <a:off x="2372358" y="2861200"/>
            <a:ext cx="0" cy="176840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7A6C499-2E9B-E41D-6E78-04F3B1CE13D2}"/>
              </a:ext>
            </a:extLst>
          </p:cNvPr>
          <p:cNvCxnSpPr>
            <a:cxnSpLocks/>
          </p:cNvCxnSpPr>
          <p:nvPr/>
        </p:nvCxnSpPr>
        <p:spPr>
          <a:xfrm>
            <a:off x="4568684" y="2861200"/>
            <a:ext cx="0" cy="176840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AD2D298-39D3-8B25-CDB3-8B2668ED20A5}"/>
              </a:ext>
            </a:extLst>
          </p:cNvPr>
          <p:cNvCxnSpPr>
            <a:cxnSpLocks/>
          </p:cNvCxnSpPr>
          <p:nvPr/>
        </p:nvCxnSpPr>
        <p:spPr>
          <a:xfrm>
            <a:off x="6767521" y="2861200"/>
            <a:ext cx="0" cy="176840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4" name="Graphic 33">
            <a:extLst>
              <a:ext uri="{FF2B5EF4-FFF2-40B4-BE49-F238E27FC236}">
                <a16:creationId xmlns:a16="http://schemas.microsoft.com/office/drawing/2014/main" id="{BBAE02B0-2C95-9C2B-3F73-28F02422300E}"/>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97247" y="3194808"/>
            <a:ext cx="553896" cy="553896"/>
          </a:xfrm>
          <a:prstGeom prst="rect">
            <a:avLst/>
          </a:prstGeom>
        </p:spPr>
      </p:pic>
      <p:pic>
        <p:nvPicPr>
          <p:cNvPr id="38" name="Graphic 37">
            <a:extLst>
              <a:ext uri="{FF2B5EF4-FFF2-40B4-BE49-F238E27FC236}">
                <a16:creationId xmlns:a16="http://schemas.microsoft.com/office/drawing/2014/main" id="{6C71E8F4-4ECB-420C-21CF-8FFA253EB179}"/>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408372" y="3248805"/>
            <a:ext cx="519462" cy="519462"/>
          </a:xfrm>
          <a:prstGeom prst="rect">
            <a:avLst/>
          </a:prstGeom>
        </p:spPr>
      </p:pic>
      <p:grpSp>
        <p:nvGrpSpPr>
          <p:cNvPr id="51" name="Group 50">
            <a:extLst>
              <a:ext uri="{FF2B5EF4-FFF2-40B4-BE49-F238E27FC236}">
                <a16:creationId xmlns:a16="http://schemas.microsoft.com/office/drawing/2014/main" id="{117A06B3-894E-8628-BB6E-1B6EEBFFAEDE}"/>
              </a:ext>
            </a:extLst>
          </p:cNvPr>
          <p:cNvGrpSpPr>
            <a:grpSpLocks noChangeAspect="1"/>
          </p:cNvGrpSpPr>
          <p:nvPr/>
        </p:nvGrpSpPr>
        <p:grpSpPr>
          <a:xfrm>
            <a:off x="7682481" y="3267551"/>
            <a:ext cx="368919" cy="481971"/>
            <a:chOff x="11236325" y="763588"/>
            <a:chExt cx="23218775" cy="30333950"/>
          </a:xfrm>
          <a:solidFill>
            <a:schemeClr val="tx1"/>
          </a:solidFill>
        </p:grpSpPr>
        <p:sp>
          <p:nvSpPr>
            <p:cNvPr id="52" name="Freeform 71">
              <a:extLst>
                <a:ext uri="{FF2B5EF4-FFF2-40B4-BE49-F238E27FC236}">
                  <a16:creationId xmlns:a16="http://schemas.microsoft.com/office/drawing/2014/main" id="{B7805B17-CC12-B0BD-B879-D1268735A809}"/>
                </a:ext>
              </a:extLst>
            </p:cNvPr>
            <p:cNvSpPr>
              <a:spLocks noEditPoints="1"/>
            </p:cNvSpPr>
            <p:nvPr/>
          </p:nvSpPr>
          <p:spPr bwMode="auto">
            <a:xfrm>
              <a:off x="11236325" y="763588"/>
              <a:ext cx="23218775" cy="30333950"/>
            </a:xfrm>
            <a:custGeom>
              <a:avLst/>
              <a:gdLst>
                <a:gd name="T0" fmla="*/ 2242 w 2560"/>
                <a:gd name="T1" fmla="*/ 2493 h 3352"/>
                <a:gd name="T2" fmla="*/ 1671 w 2560"/>
                <a:gd name="T3" fmla="*/ 2140 h 3352"/>
                <a:gd name="T4" fmla="*/ 2081 w 2560"/>
                <a:gd name="T5" fmla="*/ 1178 h 3352"/>
                <a:gd name="T6" fmla="*/ 2286 w 2560"/>
                <a:gd name="T7" fmla="*/ 859 h 3352"/>
                <a:gd name="T8" fmla="*/ 2060 w 2560"/>
                <a:gd name="T9" fmla="*/ 494 h 3352"/>
                <a:gd name="T10" fmla="*/ 707 w 2560"/>
                <a:gd name="T11" fmla="*/ 236 h 3352"/>
                <a:gd name="T12" fmla="*/ 342 w 2560"/>
                <a:gd name="T13" fmla="*/ 804 h 3352"/>
                <a:gd name="T14" fmla="*/ 359 w 2560"/>
                <a:gd name="T15" fmla="*/ 1178 h 3352"/>
                <a:gd name="T16" fmla="*/ 344 w 2560"/>
                <a:gd name="T17" fmla="*/ 1776 h 3352"/>
                <a:gd name="T18" fmla="*/ 889 w 2560"/>
                <a:gd name="T19" fmla="*/ 2153 h 3352"/>
                <a:gd name="T20" fmla="*/ 318 w 2560"/>
                <a:gd name="T21" fmla="*/ 2493 h 3352"/>
                <a:gd name="T22" fmla="*/ 0 w 2560"/>
                <a:gd name="T23" fmla="*/ 2973 h 3352"/>
                <a:gd name="T24" fmla="*/ 2502 w 2560"/>
                <a:gd name="T25" fmla="*/ 3352 h 3352"/>
                <a:gd name="T26" fmla="*/ 2519 w 2560"/>
                <a:gd name="T27" fmla="*/ 2770 h 3352"/>
                <a:gd name="T28" fmla="*/ 1419 w 2560"/>
                <a:gd name="T29" fmla="*/ 3236 h 3352"/>
                <a:gd name="T30" fmla="*/ 1353 w 2560"/>
                <a:gd name="T31" fmla="*/ 2988 h 3352"/>
                <a:gd name="T32" fmla="*/ 1270 w 2560"/>
                <a:gd name="T33" fmla="*/ 2852 h 3352"/>
                <a:gd name="T34" fmla="*/ 1353 w 2560"/>
                <a:gd name="T35" fmla="*/ 2988 h 3352"/>
                <a:gd name="T36" fmla="*/ 1270 w 2560"/>
                <a:gd name="T37" fmla="*/ 2736 h 3352"/>
                <a:gd name="T38" fmla="*/ 1282 w 2560"/>
                <a:gd name="T39" fmla="*/ 2310 h 3352"/>
                <a:gd name="T40" fmla="*/ 1757 w 2560"/>
                <a:gd name="T41" fmla="*/ 1855 h 3352"/>
                <a:gd name="T42" fmla="*/ 1028 w 2560"/>
                <a:gd name="T43" fmla="*/ 2102 h 3352"/>
                <a:gd name="T44" fmla="*/ 671 w 2560"/>
                <a:gd name="T45" fmla="*/ 1537 h 3352"/>
                <a:gd name="T46" fmla="*/ 1247 w 2560"/>
                <a:gd name="T47" fmla="*/ 1313 h 3352"/>
                <a:gd name="T48" fmla="*/ 1416 w 2560"/>
                <a:gd name="T49" fmla="*/ 1537 h 3352"/>
                <a:gd name="T50" fmla="*/ 1909 w 2560"/>
                <a:gd name="T51" fmla="*/ 1521 h 3352"/>
                <a:gd name="T52" fmla="*/ 1900 w 2560"/>
                <a:gd name="T53" fmla="*/ 1298 h 3352"/>
                <a:gd name="T54" fmla="*/ 1441 w 2560"/>
                <a:gd name="T55" fmla="*/ 1178 h 3352"/>
                <a:gd name="T56" fmla="*/ 1280 w 2560"/>
                <a:gd name="T57" fmla="*/ 1199 h 3352"/>
                <a:gd name="T58" fmla="*/ 1339 w 2560"/>
                <a:gd name="T59" fmla="*/ 1178 h 3352"/>
                <a:gd name="T60" fmla="*/ 1155 w 2560"/>
                <a:gd name="T61" fmla="*/ 1298 h 3352"/>
                <a:gd name="T62" fmla="*/ 696 w 2560"/>
                <a:gd name="T63" fmla="*/ 1178 h 3352"/>
                <a:gd name="T64" fmla="*/ 524 w 2560"/>
                <a:gd name="T65" fmla="*/ 868 h 3352"/>
                <a:gd name="T66" fmla="*/ 985 w 2560"/>
                <a:gd name="T67" fmla="*/ 184 h 3352"/>
                <a:gd name="T68" fmla="*/ 1101 w 2560"/>
                <a:gd name="T69" fmla="*/ 141 h 3352"/>
                <a:gd name="T70" fmla="*/ 1350 w 2560"/>
                <a:gd name="T71" fmla="*/ 529 h 3352"/>
                <a:gd name="T72" fmla="*/ 1483 w 2560"/>
                <a:gd name="T73" fmla="*/ 529 h 3352"/>
                <a:gd name="T74" fmla="*/ 1797 w 2560"/>
                <a:gd name="T75" fmla="*/ 320 h 3352"/>
                <a:gd name="T76" fmla="*/ 2170 w 2560"/>
                <a:gd name="T77" fmla="*/ 902 h 3352"/>
                <a:gd name="T78" fmla="*/ 417 w 2560"/>
                <a:gd name="T79" fmla="*/ 901 h 3352"/>
                <a:gd name="T80" fmla="*/ 549 w 2560"/>
                <a:gd name="T81" fmla="*/ 1568 h 3352"/>
                <a:gd name="T82" fmla="*/ 747 w 2560"/>
                <a:gd name="T83" fmla="*/ 2063 h 3352"/>
                <a:gd name="T84" fmla="*/ 234 w 2560"/>
                <a:gd name="T85" fmla="*/ 2686 h 3352"/>
                <a:gd name="T86" fmla="*/ 977 w 2560"/>
                <a:gd name="T87" fmla="*/ 2714 h 3352"/>
                <a:gd name="T88" fmla="*/ 116 w 2560"/>
                <a:gd name="T89" fmla="*/ 3236 h 3352"/>
                <a:gd name="T90" fmla="*/ 1547 w 2560"/>
                <a:gd name="T91" fmla="*/ 3236 h 3352"/>
                <a:gd name="T92" fmla="*/ 1659 w 2560"/>
                <a:gd name="T93" fmla="*/ 2568 h 3352"/>
                <a:gd name="T94" fmla="*/ 2444 w 2560"/>
                <a:gd name="T95" fmla="*/ 2973 h 3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60" h="3352">
                  <a:moveTo>
                    <a:pt x="2519" y="2770"/>
                  </a:moveTo>
                  <a:cubicBezTo>
                    <a:pt x="2493" y="2708"/>
                    <a:pt x="2455" y="2652"/>
                    <a:pt x="2407" y="2605"/>
                  </a:cubicBezTo>
                  <a:cubicBezTo>
                    <a:pt x="2360" y="2557"/>
                    <a:pt x="2304" y="2519"/>
                    <a:pt x="2242" y="2493"/>
                  </a:cubicBezTo>
                  <a:cubicBezTo>
                    <a:pt x="2178" y="2466"/>
                    <a:pt x="2109" y="2452"/>
                    <a:pt x="2039" y="2452"/>
                  </a:cubicBezTo>
                  <a:cubicBezTo>
                    <a:pt x="1671" y="2452"/>
                    <a:pt x="1671" y="2452"/>
                    <a:pt x="1671" y="2452"/>
                  </a:cubicBezTo>
                  <a:cubicBezTo>
                    <a:pt x="1671" y="2140"/>
                    <a:pt x="1671" y="2140"/>
                    <a:pt x="1671" y="2140"/>
                  </a:cubicBezTo>
                  <a:cubicBezTo>
                    <a:pt x="1738" y="2080"/>
                    <a:pt x="1799" y="2005"/>
                    <a:pt x="1855" y="1916"/>
                  </a:cubicBezTo>
                  <a:cubicBezTo>
                    <a:pt x="1924" y="1808"/>
                    <a:pt x="1981" y="1682"/>
                    <a:pt x="2020" y="1554"/>
                  </a:cubicBezTo>
                  <a:cubicBezTo>
                    <a:pt x="2060" y="1425"/>
                    <a:pt x="2080" y="1295"/>
                    <a:pt x="2081" y="1178"/>
                  </a:cubicBezTo>
                  <a:cubicBezTo>
                    <a:pt x="2228" y="1178"/>
                    <a:pt x="2228" y="1178"/>
                    <a:pt x="2228" y="1178"/>
                  </a:cubicBezTo>
                  <a:cubicBezTo>
                    <a:pt x="2260" y="1178"/>
                    <a:pt x="2286" y="1152"/>
                    <a:pt x="2286" y="1121"/>
                  </a:cubicBezTo>
                  <a:cubicBezTo>
                    <a:pt x="2286" y="859"/>
                    <a:pt x="2286" y="859"/>
                    <a:pt x="2286" y="859"/>
                  </a:cubicBezTo>
                  <a:cubicBezTo>
                    <a:pt x="2286" y="834"/>
                    <a:pt x="2270" y="811"/>
                    <a:pt x="2245" y="804"/>
                  </a:cubicBezTo>
                  <a:cubicBezTo>
                    <a:pt x="2133" y="769"/>
                    <a:pt x="2133" y="769"/>
                    <a:pt x="2133" y="769"/>
                  </a:cubicBezTo>
                  <a:cubicBezTo>
                    <a:pt x="2124" y="673"/>
                    <a:pt x="2100" y="581"/>
                    <a:pt x="2060" y="494"/>
                  </a:cubicBezTo>
                  <a:cubicBezTo>
                    <a:pt x="2016" y="397"/>
                    <a:pt x="1954" y="310"/>
                    <a:pt x="1877" y="236"/>
                  </a:cubicBezTo>
                  <a:cubicBezTo>
                    <a:pt x="1720" y="84"/>
                    <a:pt x="1512" y="0"/>
                    <a:pt x="1292" y="0"/>
                  </a:cubicBezTo>
                  <a:cubicBezTo>
                    <a:pt x="1073" y="0"/>
                    <a:pt x="865" y="84"/>
                    <a:pt x="707" y="236"/>
                  </a:cubicBezTo>
                  <a:cubicBezTo>
                    <a:pt x="630" y="310"/>
                    <a:pt x="569" y="397"/>
                    <a:pt x="525" y="494"/>
                  </a:cubicBezTo>
                  <a:cubicBezTo>
                    <a:pt x="485" y="581"/>
                    <a:pt x="460" y="674"/>
                    <a:pt x="452" y="769"/>
                  </a:cubicBezTo>
                  <a:cubicBezTo>
                    <a:pt x="342" y="804"/>
                    <a:pt x="342" y="804"/>
                    <a:pt x="342" y="804"/>
                  </a:cubicBezTo>
                  <a:cubicBezTo>
                    <a:pt x="318" y="811"/>
                    <a:pt x="301" y="834"/>
                    <a:pt x="301" y="859"/>
                  </a:cubicBezTo>
                  <a:cubicBezTo>
                    <a:pt x="301" y="1121"/>
                    <a:pt x="301" y="1121"/>
                    <a:pt x="301" y="1121"/>
                  </a:cubicBezTo>
                  <a:cubicBezTo>
                    <a:pt x="301" y="1152"/>
                    <a:pt x="327" y="1178"/>
                    <a:pt x="359" y="1178"/>
                  </a:cubicBezTo>
                  <a:cubicBezTo>
                    <a:pt x="484" y="1178"/>
                    <a:pt x="484" y="1178"/>
                    <a:pt x="484" y="1178"/>
                  </a:cubicBezTo>
                  <a:cubicBezTo>
                    <a:pt x="484" y="1263"/>
                    <a:pt x="495" y="1354"/>
                    <a:pt x="516" y="1446"/>
                  </a:cubicBezTo>
                  <a:cubicBezTo>
                    <a:pt x="409" y="1521"/>
                    <a:pt x="344" y="1643"/>
                    <a:pt x="344" y="1776"/>
                  </a:cubicBezTo>
                  <a:cubicBezTo>
                    <a:pt x="344" y="1883"/>
                    <a:pt x="386" y="1985"/>
                    <a:pt x="462" y="2061"/>
                  </a:cubicBezTo>
                  <a:cubicBezTo>
                    <a:pt x="538" y="2137"/>
                    <a:pt x="640" y="2179"/>
                    <a:pt x="747" y="2179"/>
                  </a:cubicBezTo>
                  <a:cubicBezTo>
                    <a:pt x="796" y="2179"/>
                    <a:pt x="844" y="2170"/>
                    <a:pt x="889" y="2153"/>
                  </a:cubicBezTo>
                  <a:cubicBezTo>
                    <a:pt x="889" y="2452"/>
                    <a:pt x="889" y="2452"/>
                    <a:pt x="889" y="2452"/>
                  </a:cubicBezTo>
                  <a:cubicBezTo>
                    <a:pt x="521" y="2452"/>
                    <a:pt x="521" y="2452"/>
                    <a:pt x="521" y="2452"/>
                  </a:cubicBezTo>
                  <a:cubicBezTo>
                    <a:pt x="451" y="2452"/>
                    <a:pt x="382" y="2466"/>
                    <a:pt x="318" y="2493"/>
                  </a:cubicBezTo>
                  <a:cubicBezTo>
                    <a:pt x="256" y="2519"/>
                    <a:pt x="200" y="2557"/>
                    <a:pt x="153" y="2605"/>
                  </a:cubicBezTo>
                  <a:cubicBezTo>
                    <a:pt x="105" y="2652"/>
                    <a:pt x="67" y="2708"/>
                    <a:pt x="41" y="2770"/>
                  </a:cubicBezTo>
                  <a:cubicBezTo>
                    <a:pt x="14" y="2834"/>
                    <a:pt x="0" y="2903"/>
                    <a:pt x="0" y="2973"/>
                  </a:cubicBezTo>
                  <a:cubicBezTo>
                    <a:pt x="0" y="3294"/>
                    <a:pt x="0" y="3294"/>
                    <a:pt x="0" y="3294"/>
                  </a:cubicBezTo>
                  <a:cubicBezTo>
                    <a:pt x="0" y="3326"/>
                    <a:pt x="26" y="3352"/>
                    <a:pt x="58" y="3352"/>
                  </a:cubicBezTo>
                  <a:cubicBezTo>
                    <a:pt x="2502" y="3352"/>
                    <a:pt x="2502" y="3352"/>
                    <a:pt x="2502" y="3352"/>
                  </a:cubicBezTo>
                  <a:cubicBezTo>
                    <a:pt x="2534" y="3352"/>
                    <a:pt x="2560" y="3326"/>
                    <a:pt x="2560" y="3294"/>
                  </a:cubicBezTo>
                  <a:cubicBezTo>
                    <a:pt x="2560" y="2973"/>
                    <a:pt x="2560" y="2973"/>
                    <a:pt x="2560" y="2973"/>
                  </a:cubicBezTo>
                  <a:cubicBezTo>
                    <a:pt x="2560" y="2903"/>
                    <a:pt x="2546" y="2834"/>
                    <a:pt x="2519" y="2770"/>
                  </a:cubicBezTo>
                  <a:close/>
                  <a:moveTo>
                    <a:pt x="1204" y="3103"/>
                  </a:moveTo>
                  <a:cubicBezTo>
                    <a:pt x="1356" y="3103"/>
                    <a:pt x="1356" y="3103"/>
                    <a:pt x="1356" y="3103"/>
                  </a:cubicBezTo>
                  <a:cubicBezTo>
                    <a:pt x="1419" y="3236"/>
                    <a:pt x="1419" y="3236"/>
                    <a:pt x="1419" y="3236"/>
                  </a:cubicBezTo>
                  <a:cubicBezTo>
                    <a:pt x="1141" y="3236"/>
                    <a:pt x="1141" y="3236"/>
                    <a:pt x="1141" y="3236"/>
                  </a:cubicBezTo>
                  <a:lnTo>
                    <a:pt x="1204" y="3103"/>
                  </a:lnTo>
                  <a:close/>
                  <a:moveTo>
                    <a:pt x="1353" y="2988"/>
                  </a:moveTo>
                  <a:cubicBezTo>
                    <a:pt x="1207" y="2988"/>
                    <a:pt x="1207" y="2988"/>
                    <a:pt x="1207" y="2988"/>
                  </a:cubicBezTo>
                  <a:cubicBezTo>
                    <a:pt x="1146" y="2831"/>
                    <a:pt x="1146" y="2831"/>
                    <a:pt x="1146" y="2831"/>
                  </a:cubicBezTo>
                  <a:cubicBezTo>
                    <a:pt x="1186" y="2845"/>
                    <a:pt x="1228" y="2852"/>
                    <a:pt x="1270" y="2852"/>
                  </a:cubicBezTo>
                  <a:cubicBezTo>
                    <a:pt x="1290" y="2852"/>
                    <a:pt x="1290" y="2852"/>
                    <a:pt x="1290" y="2852"/>
                  </a:cubicBezTo>
                  <a:cubicBezTo>
                    <a:pt x="1332" y="2852"/>
                    <a:pt x="1374" y="2845"/>
                    <a:pt x="1414" y="2831"/>
                  </a:cubicBezTo>
                  <a:lnTo>
                    <a:pt x="1353" y="2988"/>
                  </a:lnTo>
                  <a:close/>
                  <a:moveTo>
                    <a:pt x="1556" y="2470"/>
                  </a:moveTo>
                  <a:cubicBezTo>
                    <a:pt x="1556" y="2617"/>
                    <a:pt x="1436" y="2736"/>
                    <a:pt x="1290" y="2736"/>
                  </a:cubicBezTo>
                  <a:cubicBezTo>
                    <a:pt x="1270" y="2736"/>
                    <a:pt x="1270" y="2736"/>
                    <a:pt x="1270" y="2736"/>
                  </a:cubicBezTo>
                  <a:cubicBezTo>
                    <a:pt x="1124" y="2736"/>
                    <a:pt x="1004" y="2617"/>
                    <a:pt x="1004" y="2470"/>
                  </a:cubicBezTo>
                  <a:cubicBezTo>
                    <a:pt x="1004" y="2225"/>
                    <a:pt x="1004" y="2225"/>
                    <a:pt x="1004" y="2225"/>
                  </a:cubicBezTo>
                  <a:cubicBezTo>
                    <a:pt x="1094" y="2281"/>
                    <a:pt x="1188" y="2310"/>
                    <a:pt x="1282" y="2310"/>
                  </a:cubicBezTo>
                  <a:cubicBezTo>
                    <a:pt x="1375" y="2310"/>
                    <a:pt x="1467" y="2282"/>
                    <a:pt x="1556" y="2228"/>
                  </a:cubicBezTo>
                  <a:lnTo>
                    <a:pt x="1556" y="2470"/>
                  </a:lnTo>
                  <a:close/>
                  <a:moveTo>
                    <a:pt x="1757" y="1855"/>
                  </a:moveTo>
                  <a:cubicBezTo>
                    <a:pt x="1692" y="1958"/>
                    <a:pt x="1615" y="2044"/>
                    <a:pt x="1536" y="2102"/>
                  </a:cubicBezTo>
                  <a:cubicBezTo>
                    <a:pt x="1453" y="2163"/>
                    <a:pt x="1367" y="2194"/>
                    <a:pt x="1282" y="2194"/>
                  </a:cubicBezTo>
                  <a:cubicBezTo>
                    <a:pt x="1197" y="2194"/>
                    <a:pt x="1112" y="2163"/>
                    <a:pt x="1028" y="2102"/>
                  </a:cubicBezTo>
                  <a:cubicBezTo>
                    <a:pt x="949" y="2044"/>
                    <a:pt x="873" y="1958"/>
                    <a:pt x="808" y="1855"/>
                  </a:cubicBezTo>
                  <a:cubicBezTo>
                    <a:pt x="745" y="1755"/>
                    <a:pt x="692" y="1639"/>
                    <a:pt x="656" y="1521"/>
                  </a:cubicBezTo>
                  <a:cubicBezTo>
                    <a:pt x="660" y="1526"/>
                    <a:pt x="666" y="1532"/>
                    <a:pt x="671" y="1537"/>
                  </a:cubicBezTo>
                  <a:cubicBezTo>
                    <a:pt x="735" y="1601"/>
                    <a:pt x="819" y="1636"/>
                    <a:pt x="910" y="1636"/>
                  </a:cubicBezTo>
                  <a:cubicBezTo>
                    <a:pt x="1000" y="1636"/>
                    <a:pt x="1085" y="1601"/>
                    <a:pt x="1148" y="1537"/>
                  </a:cubicBezTo>
                  <a:cubicBezTo>
                    <a:pt x="1209" y="1477"/>
                    <a:pt x="1244" y="1397"/>
                    <a:pt x="1247" y="1313"/>
                  </a:cubicBezTo>
                  <a:cubicBezTo>
                    <a:pt x="1254" y="1304"/>
                    <a:pt x="1266" y="1292"/>
                    <a:pt x="1280" y="1292"/>
                  </a:cubicBezTo>
                  <a:cubicBezTo>
                    <a:pt x="1295" y="1292"/>
                    <a:pt x="1309" y="1304"/>
                    <a:pt x="1318" y="1314"/>
                  </a:cubicBezTo>
                  <a:cubicBezTo>
                    <a:pt x="1322" y="1398"/>
                    <a:pt x="1356" y="1477"/>
                    <a:pt x="1416" y="1537"/>
                  </a:cubicBezTo>
                  <a:cubicBezTo>
                    <a:pt x="1480" y="1601"/>
                    <a:pt x="1565" y="1636"/>
                    <a:pt x="1655" y="1636"/>
                  </a:cubicBezTo>
                  <a:cubicBezTo>
                    <a:pt x="1745" y="1636"/>
                    <a:pt x="1830" y="1601"/>
                    <a:pt x="1894" y="1537"/>
                  </a:cubicBezTo>
                  <a:cubicBezTo>
                    <a:pt x="1899" y="1532"/>
                    <a:pt x="1904" y="1526"/>
                    <a:pt x="1909" y="1521"/>
                  </a:cubicBezTo>
                  <a:cubicBezTo>
                    <a:pt x="1873" y="1639"/>
                    <a:pt x="1820" y="1755"/>
                    <a:pt x="1757" y="1855"/>
                  </a:cubicBezTo>
                  <a:close/>
                  <a:moveTo>
                    <a:pt x="1869" y="1178"/>
                  </a:moveTo>
                  <a:cubicBezTo>
                    <a:pt x="1890" y="1215"/>
                    <a:pt x="1900" y="1256"/>
                    <a:pt x="1900" y="1298"/>
                  </a:cubicBezTo>
                  <a:cubicBezTo>
                    <a:pt x="1900" y="1433"/>
                    <a:pt x="1790" y="1543"/>
                    <a:pt x="1655" y="1543"/>
                  </a:cubicBezTo>
                  <a:cubicBezTo>
                    <a:pt x="1520" y="1543"/>
                    <a:pt x="1410" y="1433"/>
                    <a:pt x="1410" y="1298"/>
                  </a:cubicBezTo>
                  <a:cubicBezTo>
                    <a:pt x="1410" y="1256"/>
                    <a:pt x="1421" y="1215"/>
                    <a:pt x="1441" y="1178"/>
                  </a:cubicBezTo>
                  <a:lnTo>
                    <a:pt x="1869" y="1178"/>
                  </a:lnTo>
                  <a:close/>
                  <a:moveTo>
                    <a:pt x="1329" y="1209"/>
                  </a:moveTo>
                  <a:cubicBezTo>
                    <a:pt x="1315" y="1203"/>
                    <a:pt x="1298" y="1199"/>
                    <a:pt x="1280" y="1199"/>
                  </a:cubicBezTo>
                  <a:cubicBezTo>
                    <a:pt x="1264" y="1199"/>
                    <a:pt x="1249" y="1203"/>
                    <a:pt x="1235" y="1208"/>
                  </a:cubicBezTo>
                  <a:cubicBezTo>
                    <a:pt x="1233" y="1198"/>
                    <a:pt x="1229" y="1188"/>
                    <a:pt x="1226" y="1178"/>
                  </a:cubicBezTo>
                  <a:cubicBezTo>
                    <a:pt x="1339" y="1178"/>
                    <a:pt x="1339" y="1178"/>
                    <a:pt x="1339" y="1178"/>
                  </a:cubicBezTo>
                  <a:cubicBezTo>
                    <a:pt x="1335" y="1189"/>
                    <a:pt x="1332" y="1199"/>
                    <a:pt x="1329" y="1209"/>
                  </a:cubicBezTo>
                  <a:close/>
                  <a:moveTo>
                    <a:pt x="1124" y="1178"/>
                  </a:moveTo>
                  <a:cubicBezTo>
                    <a:pt x="1144" y="1215"/>
                    <a:pt x="1155" y="1256"/>
                    <a:pt x="1155" y="1298"/>
                  </a:cubicBezTo>
                  <a:cubicBezTo>
                    <a:pt x="1155" y="1433"/>
                    <a:pt x="1045" y="1543"/>
                    <a:pt x="910" y="1543"/>
                  </a:cubicBezTo>
                  <a:cubicBezTo>
                    <a:pt x="774" y="1543"/>
                    <a:pt x="664" y="1433"/>
                    <a:pt x="664" y="1298"/>
                  </a:cubicBezTo>
                  <a:cubicBezTo>
                    <a:pt x="664" y="1256"/>
                    <a:pt x="675" y="1215"/>
                    <a:pt x="696" y="1178"/>
                  </a:cubicBezTo>
                  <a:lnTo>
                    <a:pt x="1124" y="1178"/>
                  </a:lnTo>
                  <a:close/>
                  <a:moveTo>
                    <a:pt x="417" y="901"/>
                  </a:moveTo>
                  <a:cubicBezTo>
                    <a:pt x="524" y="868"/>
                    <a:pt x="524" y="868"/>
                    <a:pt x="524" y="868"/>
                  </a:cubicBezTo>
                  <a:cubicBezTo>
                    <a:pt x="547" y="861"/>
                    <a:pt x="564" y="839"/>
                    <a:pt x="565" y="815"/>
                  </a:cubicBezTo>
                  <a:cubicBezTo>
                    <a:pt x="572" y="627"/>
                    <a:pt x="651" y="451"/>
                    <a:pt x="787" y="320"/>
                  </a:cubicBezTo>
                  <a:cubicBezTo>
                    <a:pt x="846" y="263"/>
                    <a:pt x="913" y="217"/>
                    <a:pt x="985" y="184"/>
                  </a:cubicBezTo>
                  <a:cubicBezTo>
                    <a:pt x="985" y="529"/>
                    <a:pt x="985" y="529"/>
                    <a:pt x="985" y="529"/>
                  </a:cubicBezTo>
                  <a:cubicBezTo>
                    <a:pt x="1101" y="529"/>
                    <a:pt x="1101" y="529"/>
                    <a:pt x="1101" y="529"/>
                  </a:cubicBezTo>
                  <a:cubicBezTo>
                    <a:pt x="1101" y="141"/>
                    <a:pt x="1101" y="141"/>
                    <a:pt x="1101" y="141"/>
                  </a:cubicBezTo>
                  <a:cubicBezTo>
                    <a:pt x="1144" y="130"/>
                    <a:pt x="1189" y="122"/>
                    <a:pt x="1234" y="118"/>
                  </a:cubicBezTo>
                  <a:cubicBezTo>
                    <a:pt x="1234" y="529"/>
                    <a:pt x="1234" y="529"/>
                    <a:pt x="1234" y="529"/>
                  </a:cubicBezTo>
                  <a:cubicBezTo>
                    <a:pt x="1350" y="529"/>
                    <a:pt x="1350" y="529"/>
                    <a:pt x="1350" y="529"/>
                  </a:cubicBezTo>
                  <a:cubicBezTo>
                    <a:pt x="1350" y="118"/>
                    <a:pt x="1350" y="118"/>
                    <a:pt x="1350" y="118"/>
                  </a:cubicBezTo>
                  <a:cubicBezTo>
                    <a:pt x="1395" y="122"/>
                    <a:pt x="1440" y="130"/>
                    <a:pt x="1483" y="141"/>
                  </a:cubicBezTo>
                  <a:cubicBezTo>
                    <a:pt x="1483" y="529"/>
                    <a:pt x="1483" y="529"/>
                    <a:pt x="1483" y="529"/>
                  </a:cubicBezTo>
                  <a:cubicBezTo>
                    <a:pt x="1599" y="529"/>
                    <a:pt x="1599" y="529"/>
                    <a:pt x="1599" y="529"/>
                  </a:cubicBezTo>
                  <a:cubicBezTo>
                    <a:pt x="1599" y="184"/>
                    <a:pt x="1599" y="184"/>
                    <a:pt x="1599" y="184"/>
                  </a:cubicBezTo>
                  <a:cubicBezTo>
                    <a:pt x="1671" y="217"/>
                    <a:pt x="1738" y="263"/>
                    <a:pt x="1797" y="320"/>
                  </a:cubicBezTo>
                  <a:cubicBezTo>
                    <a:pt x="1933" y="451"/>
                    <a:pt x="2012" y="627"/>
                    <a:pt x="2020" y="815"/>
                  </a:cubicBezTo>
                  <a:cubicBezTo>
                    <a:pt x="2021" y="840"/>
                    <a:pt x="2037" y="861"/>
                    <a:pt x="2061" y="868"/>
                  </a:cubicBezTo>
                  <a:cubicBezTo>
                    <a:pt x="2170" y="902"/>
                    <a:pt x="2170" y="902"/>
                    <a:pt x="2170" y="902"/>
                  </a:cubicBezTo>
                  <a:cubicBezTo>
                    <a:pt x="2170" y="1063"/>
                    <a:pt x="2170" y="1063"/>
                    <a:pt x="2170" y="1063"/>
                  </a:cubicBezTo>
                  <a:cubicBezTo>
                    <a:pt x="417" y="1063"/>
                    <a:pt x="417" y="1063"/>
                    <a:pt x="417" y="1063"/>
                  </a:cubicBezTo>
                  <a:lnTo>
                    <a:pt x="417" y="901"/>
                  </a:lnTo>
                  <a:close/>
                  <a:moveTo>
                    <a:pt x="544" y="1979"/>
                  </a:moveTo>
                  <a:cubicBezTo>
                    <a:pt x="490" y="1925"/>
                    <a:pt x="460" y="1853"/>
                    <a:pt x="460" y="1776"/>
                  </a:cubicBezTo>
                  <a:cubicBezTo>
                    <a:pt x="460" y="1696"/>
                    <a:pt x="493" y="1621"/>
                    <a:pt x="549" y="1568"/>
                  </a:cubicBezTo>
                  <a:cubicBezTo>
                    <a:pt x="588" y="1692"/>
                    <a:pt x="644" y="1812"/>
                    <a:pt x="710" y="1916"/>
                  </a:cubicBezTo>
                  <a:cubicBezTo>
                    <a:pt x="742" y="1967"/>
                    <a:pt x="776" y="2014"/>
                    <a:pt x="812" y="2056"/>
                  </a:cubicBezTo>
                  <a:cubicBezTo>
                    <a:pt x="791" y="2061"/>
                    <a:pt x="769" y="2063"/>
                    <a:pt x="747" y="2063"/>
                  </a:cubicBezTo>
                  <a:cubicBezTo>
                    <a:pt x="671" y="2063"/>
                    <a:pt x="598" y="2033"/>
                    <a:pt x="544" y="1979"/>
                  </a:cubicBezTo>
                  <a:close/>
                  <a:moveTo>
                    <a:pt x="116" y="2973"/>
                  </a:moveTo>
                  <a:cubicBezTo>
                    <a:pt x="116" y="2865"/>
                    <a:pt x="158" y="2763"/>
                    <a:pt x="234" y="2686"/>
                  </a:cubicBezTo>
                  <a:cubicBezTo>
                    <a:pt x="311" y="2610"/>
                    <a:pt x="413" y="2568"/>
                    <a:pt x="521" y="2568"/>
                  </a:cubicBezTo>
                  <a:cubicBezTo>
                    <a:pt x="901" y="2568"/>
                    <a:pt x="901" y="2568"/>
                    <a:pt x="901" y="2568"/>
                  </a:cubicBezTo>
                  <a:cubicBezTo>
                    <a:pt x="915" y="2621"/>
                    <a:pt x="941" y="2671"/>
                    <a:pt x="977" y="2714"/>
                  </a:cubicBezTo>
                  <a:cubicBezTo>
                    <a:pt x="1105" y="3043"/>
                    <a:pt x="1105" y="3043"/>
                    <a:pt x="1105" y="3043"/>
                  </a:cubicBezTo>
                  <a:cubicBezTo>
                    <a:pt x="1013" y="3236"/>
                    <a:pt x="1013" y="3236"/>
                    <a:pt x="1013" y="3236"/>
                  </a:cubicBezTo>
                  <a:cubicBezTo>
                    <a:pt x="116" y="3236"/>
                    <a:pt x="116" y="3236"/>
                    <a:pt x="116" y="3236"/>
                  </a:cubicBezTo>
                  <a:lnTo>
                    <a:pt x="116" y="2973"/>
                  </a:lnTo>
                  <a:close/>
                  <a:moveTo>
                    <a:pt x="2444" y="3236"/>
                  </a:moveTo>
                  <a:cubicBezTo>
                    <a:pt x="1547" y="3236"/>
                    <a:pt x="1547" y="3236"/>
                    <a:pt x="1547" y="3236"/>
                  </a:cubicBezTo>
                  <a:cubicBezTo>
                    <a:pt x="1455" y="3043"/>
                    <a:pt x="1455" y="3043"/>
                    <a:pt x="1455" y="3043"/>
                  </a:cubicBezTo>
                  <a:cubicBezTo>
                    <a:pt x="1583" y="2714"/>
                    <a:pt x="1583" y="2714"/>
                    <a:pt x="1583" y="2714"/>
                  </a:cubicBezTo>
                  <a:cubicBezTo>
                    <a:pt x="1619" y="2671"/>
                    <a:pt x="1645" y="2621"/>
                    <a:pt x="1659" y="2568"/>
                  </a:cubicBezTo>
                  <a:cubicBezTo>
                    <a:pt x="2039" y="2568"/>
                    <a:pt x="2039" y="2568"/>
                    <a:pt x="2039" y="2568"/>
                  </a:cubicBezTo>
                  <a:cubicBezTo>
                    <a:pt x="2147" y="2568"/>
                    <a:pt x="2249" y="2610"/>
                    <a:pt x="2326" y="2686"/>
                  </a:cubicBezTo>
                  <a:cubicBezTo>
                    <a:pt x="2402" y="2763"/>
                    <a:pt x="2444" y="2865"/>
                    <a:pt x="2444" y="2973"/>
                  </a:cubicBezTo>
                  <a:lnTo>
                    <a:pt x="2444" y="3236"/>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3" name="Rectangle 72">
              <a:extLst>
                <a:ext uri="{FF2B5EF4-FFF2-40B4-BE49-F238E27FC236}">
                  <a16:creationId xmlns:a16="http://schemas.microsoft.com/office/drawing/2014/main" id="{09F60BED-5B15-535D-A1E9-8467F1A57354}"/>
                </a:ext>
              </a:extLst>
            </p:cNvPr>
            <p:cNvSpPr>
              <a:spLocks noChangeArrowheads="1"/>
            </p:cNvSpPr>
            <p:nvPr/>
          </p:nvSpPr>
          <p:spPr bwMode="auto">
            <a:xfrm>
              <a:off x="18138775" y="7486651"/>
              <a:ext cx="9658350" cy="1050925"/>
            </a:xfrm>
            <a:prstGeom prst="rect">
              <a:avLst/>
            </a:pr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Tree>
    <p:extLst>
      <p:ext uri="{BB962C8B-B14F-4D97-AF65-F5344CB8AC3E}">
        <p14:creationId xmlns:p14="http://schemas.microsoft.com/office/powerpoint/2010/main" val="23300575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6BB5C3EF-E915-AED3-E3AD-DB926108A566}"/>
              </a:ext>
            </a:extLst>
          </p:cNvPr>
          <p:cNvSpPr/>
          <p:nvPr/>
        </p:nvSpPr>
        <p:spPr>
          <a:xfrm>
            <a:off x="4128875" y="1466032"/>
            <a:ext cx="884520" cy="884520"/>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chemeClr val="tx1"/>
              </a:solidFill>
              <a:latin typeface="Artifakt ElementOfc" panose="020B0504010101010104" pitchFamily="34" charset="0"/>
              <a:ea typeface="Meiryo" panose="020B0604030504040204" pitchFamily="34" charset="-128"/>
            </a:endParaRPr>
          </a:p>
        </p:txBody>
      </p:sp>
      <p:sp>
        <p:nvSpPr>
          <p:cNvPr id="5" name="Oval 4">
            <a:extLst>
              <a:ext uri="{FF2B5EF4-FFF2-40B4-BE49-F238E27FC236}">
                <a16:creationId xmlns:a16="http://schemas.microsoft.com/office/drawing/2014/main" id="{A9E47A51-773A-CB24-E49E-A93C82C1FE58}"/>
              </a:ext>
            </a:extLst>
          </p:cNvPr>
          <p:cNvSpPr/>
          <p:nvPr/>
        </p:nvSpPr>
        <p:spPr>
          <a:xfrm>
            <a:off x="7008143" y="1466032"/>
            <a:ext cx="884520" cy="884520"/>
          </a:xfrm>
          <a:prstGeom prst="ellipse">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chemeClr val="tx1"/>
              </a:solidFill>
              <a:latin typeface="Artifakt ElementOfc" panose="020B0504010101010104" pitchFamily="34" charset="0"/>
              <a:ea typeface="Meiryo" panose="020B0604030504040204" pitchFamily="34" charset="-128"/>
            </a:endParaRPr>
          </a:p>
        </p:txBody>
      </p:sp>
      <p:sp>
        <p:nvSpPr>
          <p:cNvPr id="9" name="Oval 8">
            <a:extLst>
              <a:ext uri="{FF2B5EF4-FFF2-40B4-BE49-F238E27FC236}">
                <a16:creationId xmlns:a16="http://schemas.microsoft.com/office/drawing/2014/main" id="{8461EB3B-852A-D76B-D3D7-9420FAB3CC07}"/>
              </a:ext>
            </a:extLst>
          </p:cNvPr>
          <p:cNvSpPr/>
          <p:nvPr/>
        </p:nvSpPr>
        <p:spPr>
          <a:xfrm>
            <a:off x="1249751" y="3318803"/>
            <a:ext cx="884520" cy="884520"/>
          </a:xfrm>
          <a:prstGeom prst="ellipse">
            <a:avLst/>
          </a:prstGeom>
          <a:solidFill>
            <a:schemeClr val="bg1"/>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chemeClr val="tx1"/>
              </a:solidFill>
              <a:latin typeface="Artifakt ElementOfc" panose="020B0504010101010104" pitchFamily="34" charset="0"/>
              <a:ea typeface="Meiryo" panose="020B0604030504040204" pitchFamily="34" charset="-128"/>
            </a:endParaRPr>
          </a:p>
        </p:txBody>
      </p:sp>
      <p:sp>
        <p:nvSpPr>
          <p:cNvPr id="11" name="Oval 10">
            <a:extLst>
              <a:ext uri="{FF2B5EF4-FFF2-40B4-BE49-F238E27FC236}">
                <a16:creationId xmlns:a16="http://schemas.microsoft.com/office/drawing/2014/main" id="{C88FBB06-FFD0-3AE8-8FF5-F29969B10CAC}"/>
              </a:ext>
            </a:extLst>
          </p:cNvPr>
          <p:cNvSpPr/>
          <p:nvPr/>
        </p:nvSpPr>
        <p:spPr>
          <a:xfrm>
            <a:off x="4128875" y="3318803"/>
            <a:ext cx="884520" cy="884520"/>
          </a:xfrm>
          <a:prstGeom prst="ellipse">
            <a:avLst/>
          </a:prstGeom>
          <a:solidFill>
            <a:schemeClr val="bg1"/>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chemeClr val="tx1"/>
              </a:solidFill>
              <a:latin typeface="Artifakt ElementOfc" panose="020B0504010101010104" pitchFamily="34" charset="0"/>
              <a:ea typeface="Meiryo" panose="020B0604030504040204" pitchFamily="34" charset="-128"/>
            </a:endParaRPr>
          </a:p>
        </p:txBody>
      </p:sp>
      <p:sp>
        <p:nvSpPr>
          <p:cNvPr id="12" name="Oval 11">
            <a:extLst>
              <a:ext uri="{FF2B5EF4-FFF2-40B4-BE49-F238E27FC236}">
                <a16:creationId xmlns:a16="http://schemas.microsoft.com/office/drawing/2014/main" id="{06B5CA65-D021-4FD9-852D-6FF9C9F264AB}"/>
              </a:ext>
            </a:extLst>
          </p:cNvPr>
          <p:cNvSpPr/>
          <p:nvPr/>
        </p:nvSpPr>
        <p:spPr>
          <a:xfrm>
            <a:off x="7008143" y="3318803"/>
            <a:ext cx="884520" cy="884520"/>
          </a:xfrm>
          <a:prstGeom prst="ellipse">
            <a:avLst/>
          </a:prstGeom>
          <a:solidFill>
            <a:schemeClr val="bg1"/>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chemeClr val="tx1"/>
              </a:solidFill>
              <a:latin typeface="Artifakt ElementOfc" panose="020B0504010101010104" pitchFamily="34" charset="0"/>
              <a:ea typeface="Meiryo" panose="020B0604030504040204" pitchFamily="34" charset="-128"/>
            </a:endParaRPr>
          </a:p>
        </p:txBody>
      </p:sp>
      <p:sp>
        <p:nvSpPr>
          <p:cNvPr id="3" name="Oval 2">
            <a:extLst>
              <a:ext uri="{FF2B5EF4-FFF2-40B4-BE49-F238E27FC236}">
                <a16:creationId xmlns:a16="http://schemas.microsoft.com/office/drawing/2014/main" id="{E7B14968-76D7-7BA2-3DA0-2658400C92CF}"/>
              </a:ext>
            </a:extLst>
          </p:cNvPr>
          <p:cNvSpPr/>
          <p:nvPr/>
        </p:nvSpPr>
        <p:spPr>
          <a:xfrm>
            <a:off x="1249751" y="1466032"/>
            <a:ext cx="884520" cy="884520"/>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chemeClr val="tx1"/>
              </a:solidFill>
              <a:latin typeface="Artifakt ElementOfc" panose="020B0504010101010104" pitchFamily="34" charset="0"/>
              <a:ea typeface="Meiryo" panose="020B0604030504040204" pitchFamily="34" charset="-128"/>
            </a:endParaRPr>
          </a:p>
        </p:txBody>
      </p:sp>
      <p:sp>
        <p:nvSpPr>
          <p:cNvPr id="2" name="Title 1">
            <a:extLst>
              <a:ext uri="{FF2B5EF4-FFF2-40B4-BE49-F238E27FC236}">
                <a16:creationId xmlns:a16="http://schemas.microsoft.com/office/drawing/2014/main" id="{4AD46F75-066C-1656-76D0-67E4D9D1BFD4}"/>
              </a:ext>
            </a:extLst>
          </p:cNvPr>
          <p:cNvSpPr>
            <a:spLocks noGrp="1"/>
          </p:cNvSpPr>
          <p:nvPr>
            <p:ph type="title"/>
          </p:nvPr>
        </p:nvSpPr>
        <p:spPr>
          <a:xfrm>
            <a:off x="368490" y="365760"/>
            <a:ext cx="8407020" cy="786369"/>
          </a:xfrm>
        </p:spPr>
        <p:txBody>
          <a:bodyPr rtlCol="0"/>
          <a:lstStyle/>
          <a:p>
            <a:pPr rtl="0"/>
            <a:r>
              <a:rPr lang="ja-jp" dirty="0">
                <a:ea typeface="Meiryo" panose="020B0604030504040204" pitchFamily="34" charset="-128"/>
              </a:rPr>
              <a:t>それとは逆に、以下の役割で</a:t>
            </a:r>
            <a:r>
              <a:rPr lang="ja-JP" altLang="en-US" dirty="0">
                <a:ea typeface="Meiryo" panose="020B0604030504040204" pitchFamily="34" charset="-128"/>
              </a:rPr>
              <a:t>ハイスキル人材</a:t>
            </a:r>
            <a:r>
              <a:rPr lang="ja-jp" dirty="0">
                <a:ea typeface="Meiryo" panose="020B0604030504040204" pitchFamily="34" charset="-128"/>
              </a:rPr>
              <a:t>が求められています。</a:t>
            </a:r>
          </a:p>
        </p:txBody>
      </p:sp>
      <p:sp>
        <p:nvSpPr>
          <p:cNvPr id="24" name="Rectangle 23">
            <a:extLst>
              <a:ext uri="{FF2B5EF4-FFF2-40B4-BE49-F238E27FC236}">
                <a16:creationId xmlns:a16="http://schemas.microsoft.com/office/drawing/2014/main" id="{76873D4E-4F61-C050-446F-E73754726341}"/>
              </a:ext>
            </a:extLst>
          </p:cNvPr>
          <p:cNvSpPr>
            <a:spLocks/>
          </p:cNvSpPr>
          <p:nvPr/>
        </p:nvSpPr>
        <p:spPr>
          <a:xfrm>
            <a:off x="366713" y="2459783"/>
            <a:ext cx="2650596"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algn="ctr" rtl="0"/>
            <a:r>
              <a:rPr lang="ja-jp" sz="1400">
                <a:solidFill>
                  <a:schemeClr val="tx1"/>
                </a:solidFill>
                <a:ea typeface="Meiryo" panose="020B0604030504040204" pitchFamily="34" charset="-128"/>
              </a:rPr>
              <a:t>データ サイエンティスト </a:t>
            </a:r>
          </a:p>
        </p:txBody>
      </p:sp>
      <p:sp>
        <p:nvSpPr>
          <p:cNvPr id="25" name="Rectangle 24">
            <a:extLst>
              <a:ext uri="{FF2B5EF4-FFF2-40B4-BE49-F238E27FC236}">
                <a16:creationId xmlns:a16="http://schemas.microsoft.com/office/drawing/2014/main" id="{93919A91-3FF0-1565-293F-CF0EE9559E5E}"/>
              </a:ext>
            </a:extLst>
          </p:cNvPr>
          <p:cNvSpPr>
            <a:spLocks/>
          </p:cNvSpPr>
          <p:nvPr/>
        </p:nvSpPr>
        <p:spPr>
          <a:xfrm>
            <a:off x="3245909" y="2459783"/>
            <a:ext cx="2650596"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algn="ctr" rtl="0"/>
            <a:r>
              <a:rPr lang="ja-jp" sz="1400" dirty="0">
                <a:solidFill>
                  <a:schemeClr val="tx1"/>
                </a:solidFill>
                <a:ea typeface="Meiryo" panose="020B0604030504040204" pitchFamily="34" charset="-128"/>
              </a:rPr>
              <a:t>AI エンジニア</a:t>
            </a:r>
          </a:p>
        </p:txBody>
      </p:sp>
      <p:sp>
        <p:nvSpPr>
          <p:cNvPr id="26" name="Rectangle 25">
            <a:extLst>
              <a:ext uri="{FF2B5EF4-FFF2-40B4-BE49-F238E27FC236}">
                <a16:creationId xmlns:a16="http://schemas.microsoft.com/office/drawing/2014/main" id="{4EC2609F-6464-0DE3-42E2-E4CFBB0BFA32}"/>
              </a:ext>
            </a:extLst>
          </p:cNvPr>
          <p:cNvSpPr>
            <a:spLocks/>
          </p:cNvSpPr>
          <p:nvPr/>
        </p:nvSpPr>
        <p:spPr>
          <a:xfrm>
            <a:off x="6125105" y="2459783"/>
            <a:ext cx="2650596"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algn="ctr" rtl="0"/>
            <a:r>
              <a:rPr lang="ja-jp" sz="1400">
                <a:solidFill>
                  <a:schemeClr val="tx1"/>
                </a:solidFill>
                <a:ea typeface="Meiryo" panose="020B0604030504040204" pitchFamily="34" charset="-128"/>
              </a:rPr>
              <a:t>ML エンジニア</a:t>
            </a:r>
          </a:p>
        </p:txBody>
      </p:sp>
      <p:sp>
        <p:nvSpPr>
          <p:cNvPr id="27" name="Rectangle 26">
            <a:extLst>
              <a:ext uri="{FF2B5EF4-FFF2-40B4-BE49-F238E27FC236}">
                <a16:creationId xmlns:a16="http://schemas.microsoft.com/office/drawing/2014/main" id="{D0FB2888-A0B1-D812-6CC8-249D9DD9E152}"/>
              </a:ext>
            </a:extLst>
          </p:cNvPr>
          <p:cNvSpPr>
            <a:spLocks/>
          </p:cNvSpPr>
          <p:nvPr/>
        </p:nvSpPr>
        <p:spPr>
          <a:xfrm>
            <a:off x="366713" y="4312554"/>
            <a:ext cx="2650596"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algn="ctr" rtl="0"/>
            <a:r>
              <a:rPr lang="ja-jp" sz="1400">
                <a:solidFill>
                  <a:schemeClr val="tx1"/>
                </a:solidFill>
                <a:ea typeface="Meiryo" panose="020B0604030504040204" pitchFamily="34" charset="-128"/>
              </a:rPr>
              <a:t>サステイナビリティの専門家</a:t>
            </a:r>
          </a:p>
        </p:txBody>
      </p:sp>
      <p:sp>
        <p:nvSpPr>
          <p:cNvPr id="28" name="Rectangle 27">
            <a:extLst>
              <a:ext uri="{FF2B5EF4-FFF2-40B4-BE49-F238E27FC236}">
                <a16:creationId xmlns:a16="http://schemas.microsoft.com/office/drawing/2014/main" id="{0791C2A5-8CE0-BBB1-5D92-A9CEDEBAAEB1}"/>
              </a:ext>
            </a:extLst>
          </p:cNvPr>
          <p:cNvSpPr>
            <a:spLocks/>
          </p:cNvSpPr>
          <p:nvPr/>
        </p:nvSpPr>
        <p:spPr>
          <a:xfrm>
            <a:off x="3245909" y="4312554"/>
            <a:ext cx="2650596"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algn="ctr" rtl="0"/>
            <a:r>
              <a:rPr lang="ja-jp" sz="1400">
                <a:solidFill>
                  <a:schemeClr val="tx1"/>
                </a:solidFill>
                <a:ea typeface="Meiryo" panose="020B0604030504040204" pitchFamily="34" charset="-128"/>
              </a:rPr>
              <a:t>セキュリティの専門家</a:t>
            </a:r>
          </a:p>
        </p:txBody>
      </p:sp>
      <p:sp>
        <p:nvSpPr>
          <p:cNvPr id="29" name="Rectangle 28">
            <a:extLst>
              <a:ext uri="{FF2B5EF4-FFF2-40B4-BE49-F238E27FC236}">
                <a16:creationId xmlns:a16="http://schemas.microsoft.com/office/drawing/2014/main" id="{E52FA86C-190A-1475-AF83-52C05732EC88}"/>
              </a:ext>
            </a:extLst>
          </p:cNvPr>
          <p:cNvSpPr>
            <a:spLocks/>
          </p:cNvSpPr>
          <p:nvPr/>
        </p:nvSpPr>
        <p:spPr>
          <a:xfrm>
            <a:off x="6125105" y="4312554"/>
            <a:ext cx="2650596"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algn="ctr" rtl="0"/>
            <a:r>
              <a:rPr lang="ja-jp" sz="1400">
                <a:solidFill>
                  <a:schemeClr val="tx1"/>
                </a:solidFill>
                <a:ea typeface="Meiryo" panose="020B0604030504040204" pitchFamily="34" charset="-128"/>
              </a:rPr>
              <a:t>ソーシャル メディア管理者</a:t>
            </a:r>
          </a:p>
        </p:txBody>
      </p:sp>
      <p:grpSp>
        <p:nvGrpSpPr>
          <p:cNvPr id="30" name="Group 29">
            <a:extLst>
              <a:ext uri="{FF2B5EF4-FFF2-40B4-BE49-F238E27FC236}">
                <a16:creationId xmlns:a16="http://schemas.microsoft.com/office/drawing/2014/main" id="{BF863C12-526C-E969-F276-2DED663C4D6C}"/>
              </a:ext>
            </a:extLst>
          </p:cNvPr>
          <p:cNvGrpSpPr>
            <a:grpSpLocks noChangeAspect="1"/>
          </p:cNvGrpSpPr>
          <p:nvPr/>
        </p:nvGrpSpPr>
        <p:grpSpPr>
          <a:xfrm>
            <a:off x="1473027" y="1749479"/>
            <a:ext cx="437968" cy="350060"/>
            <a:chOff x="5381624" y="2757488"/>
            <a:chExt cx="35528243" cy="28397201"/>
          </a:xfrm>
          <a:solidFill>
            <a:schemeClr val="tx1"/>
          </a:solidFill>
        </p:grpSpPr>
        <p:sp>
          <p:nvSpPr>
            <p:cNvPr id="31" name="Freeform 304">
              <a:extLst>
                <a:ext uri="{FF2B5EF4-FFF2-40B4-BE49-F238E27FC236}">
                  <a16:creationId xmlns:a16="http://schemas.microsoft.com/office/drawing/2014/main" id="{2C06AE09-F602-7041-EA60-B1F07955E2BF}"/>
                </a:ext>
              </a:extLst>
            </p:cNvPr>
            <p:cNvSpPr>
              <a:spLocks/>
            </p:cNvSpPr>
            <p:nvPr/>
          </p:nvSpPr>
          <p:spPr bwMode="auto">
            <a:xfrm>
              <a:off x="5381624" y="2757488"/>
              <a:ext cx="35528243" cy="28397201"/>
            </a:xfrm>
            <a:custGeom>
              <a:avLst/>
              <a:gdLst>
                <a:gd name="T0" fmla="*/ 3778 w 3918"/>
                <a:gd name="T1" fmla="*/ 2859 h 3138"/>
                <a:gd name="T2" fmla="*/ 280 w 3918"/>
                <a:gd name="T3" fmla="*/ 2859 h 3138"/>
                <a:gd name="T4" fmla="*/ 280 w 3918"/>
                <a:gd name="T5" fmla="*/ 140 h 3138"/>
                <a:gd name="T6" fmla="*/ 140 w 3918"/>
                <a:gd name="T7" fmla="*/ 0 h 3138"/>
                <a:gd name="T8" fmla="*/ 0 w 3918"/>
                <a:gd name="T9" fmla="*/ 140 h 3138"/>
                <a:gd name="T10" fmla="*/ 0 w 3918"/>
                <a:gd name="T11" fmla="*/ 3138 h 3138"/>
                <a:gd name="T12" fmla="*/ 3778 w 3918"/>
                <a:gd name="T13" fmla="*/ 3138 h 3138"/>
                <a:gd name="T14" fmla="*/ 3918 w 3918"/>
                <a:gd name="T15" fmla="*/ 2998 h 3138"/>
                <a:gd name="T16" fmla="*/ 3778 w 3918"/>
                <a:gd name="T17" fmla="*/ 2859 h 3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18" h="3138">
                  <a:moveTo>
                    <a:pt x="3778" y="2859"/>
                  </a:moveTo>
                  <a:cubicBezTo>
                    <a:pt x="280" y="2859"/>
                    <a:pt x="280" y="2859"/>
                    <a:pt x="280" y="2859"/>
                  </a:cubicBezTo>
                  <a:cubicBezTo>
                    <a:pt x="280" y="140"/>
                    <a:pt x="280" y="140"/>
                    <a:pt x="280" y="140"/>
                  </a:cubicBezTo>
                  <a:cubicBezTo>
                    <a:pt x="280" y="62"/>
                    <a:pt x="217" y="0"/>
                    <a:pt x="140" y="0"/>
                  </a:cubicBezTo>
                  <a:cubicBezTo>
                    <a:pt x="63" y="0"/>
                    <a:pt x="0" y="62"/>
                    <a:pt x="0" y="140"/>
                  </a:cubicBezTo>
                  <a:cubicBezTo>
                    <a:pt x="0" y="3138"/>
                    <a:pt x="0" y="3138"/>
                    <a:pt x="0" y="3138"/>
                  </a:cubicBezTo>
                  <a:cubicBezTo>
                    <a:pt x="3778" y="3138"/>
                    <a:pt x="3778" y="3138"/>
                    <a:pt x="3778" y="3138"/>
                  </a:cubicBezTo>
                  <a:cubicBezTo>
                    <a:pt x="3855" y="3138"/>
                    <a:pt x="3918" y="3076"/>
                    <a:pt x="3918" y="2998"/>
                  </a:cubicBezTo>
                  <a:cubicBezTo>
                    <a:pt x="3918" y="2921"/>
                    <a:pt x="3855" y="2859"/>
                    <a:pt x="3778" y="285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tx1"/>
                </a:solidFill>
                <a:ea typeface="Meiryo" panose="020B0604030504040204" pitchFamily="34" charset="-128"/>
              </a:endParaRPr>
            </a:p>
          </p:txBody>
        </p:sp>
        <p:sp>
          <p:nvSpPr>
            <p:cNvPr id="32" name="Freeform 305">
              <a:extLst>
                <a:ext uri="{FF2B5EF4-FFF2-40B4-BE49-F238E27FC236}">
                  <a16:creationId xmlns:a16="http://schemas.microsoft.com/office/drawing/2014/main" id="{10326872-0A9B-9034-3C75-425AE9414675}"/>
                </a:ext>
              </a:extLst>
            </p:cNvPr>
            <p:cNvSpPr>
              <a:spLocks/>
            </p:cNvSpPr>
            <p:nvPr/>
          </p:nvSpPr>
          <p:spPr bwMode="auto">
            <a:xfrm>
              <a:off x="11801474" y="22620290"/>
              <a:ext cx="2540003" cy="4154487"/>
            </a:xfrm>
            <a:custGeom>
              <a:avLst/>
              <a:gdLst>
                <a:gd name="T0" fmla="*/ 140 w 280"/>
                <a:gd name="T1" fmla="*/ 459 h 459"/>
                <a:gd name="T2" fmla="*/ 280 w 280"/>
                <a:gd name="T3" fmla="*/ 319 h 459"/>
                <a:gd name="T4" fmla="*/ 280 w 280"/>
                <a:gd name="T5" fmla="*/ 140 h 459"/>
                <a:gd name="T6" fmla="*/ 140 w 280"/>
                <a:gd name="T7" fmla="*/ 0 h 459"/>
                <a:gd name="T8" fmla="*/ 0 w 280"/>
                <a:gd name="T9" fmla="*/ 140 h 459"/>
                <a:gd name="T10" fmla="*/ 0 w 280"/>
                <a:gd name="T11" fmla="*/ 319 h 459"/>
                <a:gd name="T12" fmla="*/ 140 w 280"/>
                <a:gd name="T13" fmla="*/ 459 h 459"/>
              </a:gdLst>
              <a:ahLst/>
              <a:cxnLst>
                <a:cxn ang="0">
                  <a:pos x="T0" y="T1"/>
                </a:cxn>
                <a:cxn ang="0">
                  <a:pos x="T2" y="T3"/>
                </a:cxn>
                <a:cxn ang="0">
                  <a:pos x="T4" y="T5"/>
                </a:cxn>
                <a:cxn ang="0">
                  <a:pos x="T6" y="T7"/>
                </a:cxn>
                <a:cxn ang="0">
                  <a:pos x="T8" y="T9"/>
                </a:cxn>
                <a:cxn ang="0">
                  <a:pos x="T10" y="T11"/>
                </a:cxn>
                <a:cxn ang="0">
                  <a:pos x="T12" y="T13"/>
                </a:cxn>
              </a:cxnLst>
              <a:rect l="0" t="0" r="r" b="b"/>
              <a:pathLst>
                <a:path w="280" h="459">
                  <a:moveTo>
                    <a:pt x="140" y="459"/>
                  </a:moveTo>
                  <a:cubicBezTo>
                    <a:pt x="217" y="459"/>
                    <a:pt x="280" y="396"/>
                    <a:pt x="280" y="319"/>
                  </a:cubicBezTo>
                  <a:cubicBezTo>
                    <a:pt x="280" y="140"/>
                    <a:pt x="280" y="140"/>
                    <a:pt x="280" y="140"/>
                  </a:cubicBezTo>
                  <a:cubicBezTo>
                    <a:pt x="280" y="63"/>
                    <a:pt x="217" y="0"/>
                    <a:pt x="140" y="0"/>
                  </a:cubicBezTo>
                  <a:cubicBezTo>
                    <a:pt x="63" y="0"/>
                    <a:pt x="0" y="63"/>
                    <a:pt x="0" y="140"/>
                  </a:cubicBezTo>
                  <a:cubicBezTo>
                    <a:pt x="0" y="319"/>
                    <a:pt x="0" y="319"/>
                    <a:pt x="0" y="319"/>
                  </a:cubicBezTo>
                  <a:cubicBezTo>
                    <a:pt x="0" y="396"/>
                    <a:pt x="63" y="459"/>
                    <a:pt x="140" y="45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tx1"/>
                </a:solidFill>
                <a:ea typeface="Meiryo" panose="020B0604030504040204" pitchFamily="34" charset="-128"/>
              </a:endParaRPr>
            </a:p>
          </p:txBody>
        </p:sp>
        <p:sp>
          <p:nvSpPr>
            <p:cNvPr id="33" name="Freeform 306">
              <a:extLst>
                <a:ext uri="{FF2B5EF4-FFF2-40B4-BE49-F238E27FC236}">
                  <a16:creationId xmlns:a16="http://schemas.microsoft.com/office/drawing/2014/main" id="{C192F732-D929-2934-6014-75B0ABCDCD5D}"/>
                </a:ext>
              </a:extLst>
            </p:cNvPr>
            <p:cNvSpPr>
              <a:spLocks/>
            </p:cNvSpPr>
            <p:nvPr/>
          </p:nvSpPr>
          <p:spPr bwMode="auto">
            <a:xfrm>
              <a:off x="18692810" y="17127536"/>
              <a:ext cx="2540003" cy="9647241"/>
            </a:xfrm>
            <a:custGeom>
              <a:avLst/>
              <a:gdLst>
                <a:gd name="T0" fmla="*/ 140 w 280"/>
                <a:gd name="T1" fmla="*/ 1066 h 1066"/>
                <a:gd name="T2" fmla="*/ 280 w 280"/>
                <a:gd name="T3" fmla="*/ 926 h 1066"/>
                <a:gd name="T4" fmla="*/ 280 w 280"/>
                <a:gd name="T5" fmla="*/ 140 h 1066"/>
                <a:gd name="T6" fmla="*/ 140 w 280"/>
                <a:gd name="T7" fmla="*/ 0 h 1066"/>
                <a:gd name="T8" fmla="*/ 0 w 280"/>
                <a:gd name="T9" fmla="*/ 140 h 1066"/>
                <a:gd name="T10" fmla="*/ 0 w 280"/>
                <a:gd name="T11" fmla="*/ 926 h 1066"/>
                <a:gd name="T12" fmla="*/ 140 w 280"/>
                <a:gd name="T13" fmla="*/ 1066 h 1066"/>
              </a:gdLst>
              <a:ahLst/>
              <a:cxnLst>
                <a:cxn ang="0">
                  <a:pos x="T0" y="T1"/>
                </a:cxn>
                <a:cxn ang="0">
                  <a:pos x="T2" y="T3"/>
                </a:cxn>
                <a:cxn ang="0">
                  <a:pos x="T4" y="T5"/>
                </a:cxn>
                <a:cxn ang="0">
                  <a:pos x="T6" y="T7"/>
                </a:cxn>
                <a:cxn ang="0">
                  <a:pos x="T8" y="T9"/>
                </a:cxn>
                <a:cxn ang="0">
                  <a:pos x="T10" y="T11"/>
                </a:cxn>
                <a:cxn ang="0">
                  <a:pos x="T12" y="T13"/>
                </a:cxn>
              </a:cxnLst>
              <a:rect l="0" t="0" r="r" b="b"/>
              <a:pathLst>
                <a:path w="280" h="1066">
                  <a:moveTo>
                    <a:pt x="140" y="1066"/>
                  </a:moveTo>
                  <a:cubicBezTo>
                    <a:pt x="218" y="1066"/>
                    <a:pt x="280" y="1003"/>
                    <a:pt x="280" y="926"/>
                  </a:cubicBezTo>
                  <a:cubicBezTo>
                    <a:pt x="280" y="140"/>
                    <a:pt x="280" y="140"/>
                    <a:pt x="280" y="140"/>
                  </a:cubicBezTo>
                  <a:cubicBezTo>
                    <a:pt x="280" y="62"/>
                    <a:pt x="218" y="0"/>
                    <a:pt x="140" y="0"/>
                  </a:cubicBezTo>
                  <a:cubicBezTo>
                    <a:pt x="63" y="0"/>
                    <a:pt x="0" y="62"/>
                    <a:pt x="0" y="140"/>
                  </a:cubicBezTo>
                  <a:cubicBezTo>
                    <a:pt x="0" y="926"/>
                    <a:pt x="0" y="926"/>
                    <a:pt x="0" y="926"/>
                  </a:cubicBezTo>
                  <a:cubicBezTo>
                    <a:pt x="0" y="1003"/>
                    <a:pt x="63" y="1066"/>
                    <a:pt x="140" y="106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tx1"/>
                </a:solidFill>
                <a:ea typeface="Meiryo" panose="020B0604030504040204" pitchFamily="34" charset="-128"/>
              </a:endParaRPr>
            </a:p>
          </p:txBody>
        </p:sp>
        <p:sp>
          <p:nvSpPr>
            <p:cNvPr id="34" name="Freeform 307">
              <a:extLst>
                <a:ext uri="{FF2B5EF4-FFF2-40B4-BE49-F238E27FC236}">
                  <a16:creationId xmlns:a16="http://schemas.microsoft.com/office/drawing/2014/main" id="{67F54DE6-2041-C37D-59A0-D6C4167E36CE}"/>
                </a:ext>
              </a:extLst>
            </p:cNvPr>
            <p:cNvSpPr>
              <a:spLocks/>
            </p:cNvSpPr>
            <p:nvPr/>
          </p:nvSpPr>
          <p:spPr bwMode="auto">
            <a:xfrm>
              <a:off x="26219147" y="8829674"/>
              <a:ext cx="2540003" cy="17945103"/>
            </a:xfrm>
            <a:custGeom>
              <a:avLst/>
              <a:gdLst>
                <a:gd name="T0" fmla="*/ 140 w 280"/>
                <a:gd name="T1" fmla="*/ 1983 h 1983"/>
                <a:gd name="T2" fmla="*/ 280 w 280"/>
                <a:gd name="T3" fmla="*/ 1843 h 1983"/>
                <a:gd name="T4" fmla="*/ 280 w 280"/>
                <a:gd name="T5" fmla="*/ 140 h 1983"/>
                <a:gd name="T6" fmla="*/ 140 w 280"/>
                <a:gd name="T7" fmla="*/ 0 h 1983"/>
                <a:gd name="T8" fmla="*/ 0 w 280"/>
                <a:gd name="T9" fmla="*/ 140 h 1983"/>
                <a:gd name="T10" fmla="*/ 0 w 280"/>
                <a:gd name="T11" fmla="*/ 1843 h 1983"/>
                <a:gd name="T12" fmla="*/ 140 w 280"/>
                <a:gd name="T13" fmla="*/ 1983 h 1983"/>
              </a:gdLst>
              <a:ahLst/>
              <a:cxnLst>
                <a:cxn ang="0">
                  <a:pos x="T0" y="T1"/>
                </a:cxn>
                <a:cxn ang="0">
                  <a:pos x="T2" y="T3"/>
                </a:cxn>
                <a:cxn ang="0">
                  <a:pos x="T4" y="T5"/>
                </a:cxn>
                <a:cxn ang="0">
                  <a:pos x="T6" y="T7"/>
                </a:cxn>
                <a:cxn ang="0">
                  <a:pos x="T8" y="T9"/>
                </a:cxn>
                <a:cxn ang="0">
                  <a:pos x="T10" y="T11"/>
                </a:cxn>
                <a:cxn ang="0">
                  <a:pos x="T12" y="T13"/>
                </a:cxn>
              </a:cxnLst>
              <a:rect l="0" t="0" r="r" b="b"/>
              <a:pathLst>
                <a:path w="280" h="1983">
                  <a:moveTo>
                    <a:pt x="140" y="1983"/>
                  </a:moveTo>
                  <a:cubicBezTo>
                    <a:pt x="217" y="1983"/>
                    <a:pt x="280" y="1920"/>
                    <a:pt x="280" y="1843"/>
                  </a:cubicBezTo>
                  <a:cubicBezTo>
                    <a:pt x="280" y="140"/>
                    <a:pt x="280" y="140"/>
                    <a:pt x="280" y="140"/>
                  </a:cubicBezTo>
                  <a:cubicBezTo>
                    <a:pt x="280" y="62"/>
                    <a:pt x="217" y="0"/>
                    <a:pt x="140" y="0"/>
                  </a:cubicBezTo>
                  <a:cubicBezTo>
                    <a:pt x="63" y="0"/>
                    <a:pt x="0" y="62"/>
                    <a:pt x="0" y="140"/>
                  </a:cubicBezTo>
                  <a:cubicBezTo>
                    <a:pt x="0" y="1843"/>
                    <a:pt x="0" y="1843"/>
                    <a:pt x="0" y="1843"/>
                  </a:cubicBezTo>
                  <a:cubicBezTo>
                    <a:pt x="0" y="1920"/>
                    <a:pt x="63" y="1983"/>
                    <a:pt x="140" y="198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tx1"/>
                </a:solidFill>
                <a:ea typeface="Meiryo" panose="020B0604030504040204" pitchFamily="34" charset="-128"/>
              </a:endParaRPr>
            </a:p>
          </p:txBody>
        </p:sp>
        <p:sp>
          <p:nvSpPr>
            <p:cNvPr id="35" name="Freeform 308">
              <a:extLst>
                <a:ext uri="{FF2B5EF4-FFF2-40B4-BE49-F238E27FC236}">
                  <a16:creationId xmlns:a16="http://schemas.microsoft.com/office/drawing/2014/main" id="{F481C5A8-D82B-4434-ADBE-A8E2E4C15305}"/>
                </a:ext>
              </a:extLst>
            </p:cNvPr>
            <p:cNvSpPr>
              <a:spLocks/>
            </p:cNvSpPr>
            <p:nvPr/>
          </p:nvSpPr>
          <p:spPr bwMode="auto">
            <a:xfrm>
              <a:off x="33908999" y="2757488"/>
              <a:ext cx="2540003" cy="24017289"/>
            </a:xfrm>
            <a:custGeom>
              <a:avLst/>
              <a:gdLst>
                <a:gd name="T0" fmla="*/ 140 w 280"/>
                <a:gd name="T1" fmla="*/ 2654 h 2654"/>
                <a:gd name="T2" fmla="*/ 280 w 280"/>
                <a:gd name="T3" fmla="*/ 2514 h 2654"/>
                <a:gd name="T4" fmla="*/ 280 w 280"/>
                <a:gd name="T5" fmla="*/ 140 h 2654"/>
                <a:gd name="T6" fmla="*/ 140 w 280"/>
                <a:gd name="T7" fmla="*/ 0 h 2654"/>
                <a:gd name="T8" fmla="*/ 0 w 280"/>
                <a:gd name="T9" fmla="*/ 140 h 2654"/>
                <a:gd name="T10" fmla="*/ 0 w 280"/>
                <a:gd name="T11" fmla="*/ 2514 h 2654"/>
                <a:gd name="T12" fmla="*/ 140 w 280"/>
                <a:gd name="T13" fmla="*/ 2654 h 2654"/>
              </a:gdLst>
              <a:ahLst/>
              <a:cxnLst>
                <a:cxn ang="0">
                  <a:pos x="T0" y="T1"/>
                </a:cxn>
                <a:cxn ang="0">
                  <a:pos x="T2" y="T3"/>
                </a:cxn>
                <a:cxn ang="0">
                  <a:pos x="T4" y="T5"/>
                </a:cxn>
                <a:cxn ang="0">
                  <a:pos x="T6" y="T7"/>
                </a:cxn>
                <a:cxn ang="0">
                  <a:pos x="T8" y="T9"/>
                </a:cxn>
                <a:cxn ang="0">
                  <a:pos x="T10" y="T11"/>
                </a:cxn>
                <a:cxn ang="0">
                  <a:pos x="T12" y="T13"/>
                </a:cxn>
              </a:cxnLst>
              <a:rect l="0" t="0" r="r" b="b"/>
              <a:pathLst>
                <a:path w="280" h="2654">
                  <a:moveTo>
                    <a:pt x="140" y="2654"/>
                  </a:moveTo>
                  <a:cubicBezTo>
                    <a:pt x="217" y="2654"/>
                    <a:pt x="280" y="2591"/>
                    <a:pt x="280" y="2514"/>
                  </a:cubicBezTo>
                  <a:cubicBezTo>
                    <a:pt x="280" y="140"/>
                    <a:pt x="280" y="140"/>
                    <a:pt x="280" y="140"/>
                  </a:cubicBezTo>
                  <a:cubicBezTo>
                    <a:pt x="280" y="62"/>
                    <a:pt x="217" y="0"/>
                    <a:pt x="140" y="0"/>
                  </a:cubicBezTo>
                  <a:cubicBezTo>
                    <a:pt x="63" y="0"/>
                    <a:pt x="0" y="62"/>
                    <a:pt x="0" y="140"/>
                  </a:cubicBezTo>
                  <a:cubicBezTo>
                    <a:pt x="0" y="2514"/>
                    <a:pt x="0" y="2514"/>
                    <a:pt x="0" y="2514"/>
                  </a:cubicBezTo>
                  <a:cubicBezTo>
                    <a:pt x="0" y="2591"/>
                    <a:pt x="63" y="2654"/>
                    <a:pt x="140" y="265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tx1"/>
                </a:solidFill>
                <a:ea typeface="Meiryo" panose="020B0604030504040204" pitchFamily="34" charset="-128"/>
              </a:endParaRPr>
            </a:p>
          </p:txBody>
        </p:sp>
      </p:grpSp>
      <p:sp>
        <p:nvSpPr>
          <p:cNvPr id="36" name="Graphic 114">
            <a:extLst>
              <a:ext uri="{FF2B5EF4-FFF2-40B4-BE49-F238E27FC236}">
                <a16:creationId xmlns:a16="http://schemas.microsoft.com/office/drawing/2014/main" id="{FE4A1821-A762-45B0-0CF0-9BD6EAC4D77B}"/>
              </a:ext>
            </a:extLst>
          </p:cNvPr>
          <p:cNvSpPr>
            <a:spLocks noChangeAspect="1"/>
          </p:cNvSpPr>
          <p:nvPr/>
        </p:nvSpPr>
        <p:spPr>
          <a:xfrm>
            <a:off x="4307188" y="1721179"/>
            <a:ext cx="527894" cy="374227"/>
          </a:xfrm>
          <a:custGeom>
            <a:avLst/>
            <a:gdLst>
              <a:gd name="connsiteX0" fmla="*/ 2968556 w 2974487"/>
              <a:gd name="connsiteY0" fmla="*/ 1026597 h 2108636"/>
              <a:gd name="connsiteX1" fmla="*/ 2399914 w 2974487"/>
              <a:gd name="connsiteY1" fmla="*/ 24567 h 2108636"/>
              <a:gd name="connsiteX2" fmla="*/ 2370387 w 2974487"/>
              <a:gd name="connsiteY2" fmla="*/ 1706 h 2108636"/>
              <a:gd name="connsiteX3" fmla="*/ 2333239 w 2974487"/>
              <a:gd name="connsiteY3" fmla="*/ 7422 h 2108636"/>
              <a:gd name="connsiteX4" fmla="*/ 2016056 w 2974487"/>
              <a:gd name="connsiteY4" fmla="*/ 205542 h 2108636"/>
              <a:gd name="connsiteX5" fmla="*/ 1999864 w 2974487"/>
              <a:gd name="connsiteY5" fmla="*/ 270311 h 2108636"/>
              <a:gd name="connsiteX6" fmla="*/ 2040821 w 2974487"/>
              <a:gd name="connsiteY6" fmla="*/ 340797 h 2108636"/>
              <a:gd name="connsiteX7" fmla="*/ 1871277 w 2974487"/>
              <a:gd name="connsiteY7" fmla="*/ 314127 h 2108636"/>
              <a:gd name="connsiteX8" fmla="*/ 1853179 w 2974487"/>
              <a:gd name="connsiteY8" fmla="*/ 312222 h 2108636"/>
              <a:gd name="connsiteX9" fmla="*/ 1504564 w 2974487"/>
              <a:gd name="connsiteY9" fmla="*/ 171251 h 2108636"/>
              <a:gd name="connsiteX10" fmla="*/ 1466464 w 2974487"/>
              <a:gd name="connsiteY10" fmla="*/ 172204 h 2108636"/>
              <a:gd name="connsiteX11" fmla="*/ 1039744 w 2974487"/>
              <a:gd name="connsiteY11" fmla="*/ 366514 h 2108636"/>
              <a:gd name="connsiteX12" fmla="*/ 691129 w 2974487"/>
              <a:gd name="connsiteY12" fmla="*/ 288409 h 2108636"/>
              <a:gd name="connsiteX13" fmla="*/ 639694 w 2974487"/>
              <a:gd name="connsiteY13" fmla="*/ 311269 h 2108636"/>
              <a:gd name="connsiteX14" fmla="*/ 613976 w 2974487"/>
              <a:gd name="connsiteY14" fmla="*/ 355084 h 2108636"/>
              <a:gd name="connsiteX15" fmla="*/ 316796 w 2974487"/>
              <a:gd name="connsiteY15" fmla="*/ 180776 h 2108636"/>
              <a:gd name="connsiteX16" fmla="*/ 252026 w 2974487"/>
              <a:gd name="connsiteY16" fmla="*/ 197922 h 2108636"/>
              <a:gd name="connsiteX17" fmla="*/ 181541 w 2974487"/>
              <a:gd name="connsiteY17" fmla="*/ 320794 h 2108636"/>
              <a:gd name="connsiteX18" fmla="*/ 176779 w 2974487"/>
              <a:gd name="connsiteY18" fmla="*/ 356989 h 2108636"/>
              <a:gd name="connsiteX19" fmla="*/ 198686 w 2974487"/>
              <a:gd name="connsiteY19" fmla="*/ 385564 h 2108636"/>
              <a:gd name="connsiteX20" fmla="*/ 497771 w 2974487"/>
              <a:gd name="connsiteY20" fmla="*/ 557967 h 2108636"/>
              <a:gd name="connsiteX21" fmla="*/ 443479 w 2974487"/>
              <a:gd name="connsiteY21" fmla="*/ 652264 h 2108636"/>
              <a:gd name="connsiteX22" fmla="*/ 142489 w 2974487"/>
              <a:gd name="connsiteY22" fmla="*/ 478909 h 2108636"/>
              <a:gd name="connsiteX23" fmla="*/ 77719 w 2974487"/>
              <a:gd name="connsiteY23" fmla="*/ 496054 h 2108636"/>
              <a:gd name="connsiteX24" fmla="*/ 6281 w 2974487"/>
              <a:gd name="connsiteY24" fmla="*/ 618927 h 2108636"/>
              <a:gd name="connsiteX25" fmla="*/ 1519 w 2974487"/>
              <a:gd name="connsiteY25" fmla="*/ 655122 h 2108636"/>
              <a:gd name="connsiteX26" fmla="*/ 23426 w 2974487"/>
              <a:gd name="connsiteY26" fmla="*/ 683697 h 2108636"/>
              <a:gd name="connsiteX27" fmla="*/ 324416 w 2974487"/>
              <a:gd name="connsiteY27" fmla="*/ 856099 h 2108636"/>
              <a:gd name="connsiteX28" fmla="*/ 306319 w 2974487"/>
              <a:gd name="connsiteY28" fmla="*/ 888484 h 2108636"/>
              <a:gd name="connsiteX29" fmla="*/ 310129 w 2974487"/>
              <a:gd name="connsiteY29" fmla="*/ 941824 h 2108636"/>
              <a:gd name="connsiteX30" fmla="*/ 408236 w 2974487"/>
              <a:gd name="connsiteY30" fmla="*/ 1068507 h 2108636"/>
              <a:gd name="connsiteX31" fmla="*/ 411094 w 2974487"/>
              <a:gd name="connsiteY31" fmla="*/ 1072317 h 2108636"/>
              <a:gd name="connsiteX32" fmla="*/ 616834 w 2974487"/>
              <a:gd name="connsiteY32" fmla="*/ 1287582 h 2108636"/>
              <a:gd name="connsiteX33" fmla="*/ 616834 w 2974487"/>
              <a:gd name="connsiteY33" fmla="*/ 1287582 h 2108636"/>
              <a:gd name="connsiteX34" fmla="*/ 587306 w 2974487"/>
              <a:gd name="connsiteY34" fmla="*/ 1334254 h 2108636"/>
              <a:gd name="connsiteX35" fmla="*/ 619691 w 2974487"/>
              <a:gd name="connsiteY35" fmla="*/ 1523802 h 2108636"/>
              <a:gd name="connsiteX36" fmla="*/ 670174 w 2974487"/>
              <a:gd name="connsiteY36" fmla="*/ 1563807 h 2108636"/>
              <a:gd name="connsiteX37" fmla="*/ 758756 w 2974487"/>
              <a:gd name="connsiteY37" fmla="*/ 1594286 h 2108636"/>
              <a:gd name="connsiteX38" fmla="*/ 785426 w 2974487"/>
              <a:gd name="connsiteY38" fmla="*/ 1591429 h 2108636"/>
              <a:gd name="connsiteX39" fmla="*/ 839719 w 2974487"/>
              <a:gd name="connsiteY39" fmla="*/ 1711444 h 2108636"/>
              <a:gd name="connsiteX40" fmla="*/ 890201 w 2974487"/>
              <a:gd name="connsiteY40" fmla="*/ 1751449 h 2108636"/>
              <a:gd name="connsiteX41" fmla="*/ 978784 w 2974487"/>
              <a:gd name="connsiteY41" fmla="*/ 1781929 h 2108636"/>
              <a:gd name="connsiteX42" fmla="*/ 1004501 w 2974487"/>
              <a:gd name="connsiteY42" fmla="*/ 1780024 h 2108636"/>
              <a:gd name="connsiteX43" fmla="*/ 1058794 w 2974487"/>
              <a:gd name="connsiteY43" fmla="*/ 1898134 h 2108636"/>
              <a:gd name="connsiteX44" fmla="*/ 1109276 w 2974487"/>
              <a:gd name="connsiteY44" fmla="*/ 1938139 h 2108636"/>
              <a:gd name="connsiteX45" fmla="*/ 1197859 w 2974487"/>
              <a:gd name="connsiteY45" fmla="*/ 1968619 h 2108636"/>
              <a:gd name="connsiteX46" fmla="*/ 1238816 w 2974487"/>
              <a:gd name="connsiteY46" fmla="*/ 1961952 h 2108636"/>
              <a:gd name="connsiteX47" fmla="*/ 1239769 w 2974487"/>
              <a:gd name="connsiteY47" fmla="*/ 1980049 h 2108636"/>
              <a:gd name="connsiteX48" fmla="*/ 1292156 w 2974487"/>
              <a:gd name="connsiteY48" fmla="*/ 2057202 h 2108636"/>
              <a:gd name="connsiteX49" fmla="*/ 1336924 w 2974487"/>
              <a:gd name="connsiteY49" fmla="*/ 2085777 h 2108636"/>
              <a:gd name="connsiteX50" fmla="*/ 1415029 w 2974487"/>
              <a:gd name="connsiteY50" fmla="*/ 2108637 h 2108636"/>
              <a:gd name="connsiteX51" fmla="*/ 1496944 w 2974487"/>
              <a:gd name="connsiteY51" fmla="*/ 2083871 h 2108636"/>
              <a:gd name="connsiteX52" fmla="*/ 1532186 w 2974487"/>
              <a:gd name="connsiteY52" fmla="*/ 2059107 h 2108636"/>
              <a:gd name="connsiteX53" fmla="*/ 1582669 w 2974487"/>
              <a:gd name="connsiteY53" fmla="*/ 1970524 h 2108636"/>
              <a:gd name="connsiteX54" fmla="*/ 1564571 w 2974487"/>
              <a:gd name="connsiteY54" fmla="*/ 1906707 h 2108636"/>
              <a:gd name="connsiteX55" fmla="*/ 1714114 w 2974487"/>
              <a:gd name="connsiteY55" fmla="*/ 1991479 h 2108636"/>
              <a:gd name="connsiteX56" fmla="*/ 1829366 w 2974487"/>
              <a:gd name="connsiteY56" fmla="*/ 2021007 h 2108636"/>
              <a:gd name="connsiteX57" fmla="*/ 1968431 w 2974487"/>
              <a:gd name="connsiteY57" fmla="*/ 1944807 h 2108636"/>
              <a:gd name="connsiteX58" fmla="*/ 1987481 w 2974487"/>
              <a:gd name="connsiteY58" fmla="*/ 1876227 h 2108636"/>
              <a:gd name="connsiteX59" fmla="*/ 2047489 w 2974487"/>
              <a:gd name="connsiteY59" fmla="*/ 1910517 h 2108636"/>
              <a:gd name="connsiteX60" fmla="*/ 2076064 w 2974487"/>
              <a:gd name="connsiteY60" fmla="*/ 1926709 h 2108636"/>
              <a:gd name="connsiteX61" fmla="*/ 2181791 w 2974487"/>
              <a:gd name="connsiteY61" fmla="*/ 1953379 h 2108636"/>
              <a:gd name="connsiteX62" fmla="*/ 2333239 w 2974487"/>
              <a:gd name="connsiteY62" fmla="*/ 1869559 h 2108636"/>
              <a:gd name="connsiteX63" fmla="*/ 2350384 w 2974487"/>
              <a:gd name="connsiteY63" fmla="*/ 1791454 h 2108636"/>
              <a:gd name="connsiteX64" fmla="*/ 2528502 w 2974487"/>
              <a:gd name="connsiteY64" fmla="*/ 1847652 h 2108636"/>
              <a:gd name="connsiteX65" fmla="*/ 2669471 w 2974487"/>
              <a:gd name="connsiteY65" fmla="*/ 1774309 h 2108636"/>
              <a:gd name="connsiteX66" fmla="*/ 2689474 w 2974487"/>
              <a:gd name="connsiteY66" fmla="*/ 1657152 h 2108636"/>
              <a:gd name="connsiteX67" fmla="*/ 2607559 w 2974487"/>
              <a:gd name="connsiteY67" fmla="*/ 1545709 h 2108636"/>
              <a:gd name="connsiteX68" fmla="*/ 2665662 w 2974487"/>
              <a:gd name="connsiteY68" fmla="*/ 1486654 h 2108636"/>
              <a:gd name="connsiteX69" fmla="*/ 2669471 w 2974487"/>
              <a:gd name="connsiteY69" fmla="*/ 1347589 h 2108636"/>
              <a:gd name="connsiteX70" fmla="*/ 2625656 w 2974487"/>
              <a:gd name="connsiteY70" fmla="*/ 1283771 h 2108636"/>
              <a:gd name="connsiteX71" fmla="*/ 2644706 w 2974487"/>
              <a:gd name="connsiteY71" fmla="*/ 1278057 h 2108636"/>
              <a:gd name="connsiteX72" fmla="*/ 2951412 w 2974487"/>
              <a:gd name="connsiteY72" fmla="*/ 1093272 h 2108636"/>
              <a:gd name="connsiteX73" fmla="*/ 2968556 w 2974487"/>
              <a:gd name="connsiteY73" fmla="*/ 1026597 h 2108636"/>
              <a:gd name="connsiteX74" fmla="*/ 2566602 w 2974487"/>
              <a:gd name="connsiteY74" fmla="*/ 1237099 h 2108636"/>
              <a:gd name="connsiteX75" fmla="*/ 2537074 w 2974487"/>
              <a:gd name="connsiteY75" fmla="*/ 1218049 h 2108636"/>
              <a:gd name="connsiteX76" fmla="*/ 1755071 w 2974487"/>
              <a:gd name="connsiteY76" fmla="*/ 768469 h 2108636"/>
              <a:gd name="connsiteX77" fmla="*/ 1804602 w 2974487"/>
              <a:gd name="connsiteY77" fmla="*/ 771327 h 2108636"/>
              <a:gd name="connsiteX78" fmla="*/ 1988434 w 2974487"/>
              <a:gd name="connsiteY78" fmla="*/ 796092 h 2108636"/>
              <a:gd name="connsiteX79" fmla="*/ 2041774 w 2974487"/>
              <a:gd name="connsiteY79" fmla="*/ 755134 h 2108636"/>
              <a:gd name="connsiteX80" fmla="*/ 2000816 w 2974487"/>
              <a:gd name="connsiteY80" fmla="*/ 701794 h 2108636"/>
              <a:gd name="connsiteX81" fmla="*/ 1816984 w 2974487"/>
              <a:gd name="connsiteY81" fmla="*/ 677029 h 2108636"/>
              <a:gd name="connsiteX82" fmla="*/ 1608386 w 2974487"/>
              <a:gd name="connsiteY82" fmla="*/ 699889 h 2108636"/>
              <a:gd name="connsiteX83" fmla="*/ 1605529 w 2974487"/>
              <a:gd name="connsiteY83" fmla="*/ 700842 h 2108636"/>
              <a:gd name="connsiteX84" fmla="*/ 1521709 w 2974487"/>
              <a:gd name="connsiteY84" fmla="*/ 742752 h 2108636"/>
              <a:gd name="connsiteX85" fmla="*/ 1255009 w 2974487"/>
              <a:gd name="connsiteY85" fmla="*/ 918964 h 2108636"/>
              <a:gd name="connsiteX86" fmla="*/ 1158806 w 2974487"/>
              <a:gd name="connsiteY86" fmla="*/ 903724 h 2108636"/>
              <a:gd name="connsiteX87" fmla="*/ 1166426 w 2974487"/>
              <a:gd name="connsiteY87" fmla="*/ 803711 h 2108636"/>
              <a:gd name="connsiteX88" fmla="*/ 1483609 w 2974487"/>
              <a:gd name="connsiteY88" fmla="*/ 517009 h 2108636"/>
              <a:gd name="connsiteX89" fmla="*/ 1856989 w 2974487"/>
              <a:gd name="connsiteY89" fmla="*/ 406519 h 2108636"/>
              <a:gd name="connsiteX90" fmla="*/ 2103687 w 2974487"/>
              <a:gd name="connsiteY90" fmla="*/ 445572 h 2108636"/>
              <a:gd name="connsiteX91" fmla="*/ 2566602 w 2974487"/>
              <a:gd name="connsiteY91" fmla="*/ 1237099 h 2108636"/>
              <a:gd name="connsiteX92" fmla="*/ 1241674 w 2974487"/>
              <a:gd name="connsiteY92" fmla="*/ 1578094 h 2108636"/>
              <a:gd name="connsiteX93" fmla="*/ 1186429 w 2974487"/>
              <a:gd name="connsiteY93" fmla="*/ 1577142 h 2108636"/>
              <a:gd name="connsiteX94" fmla="*/ 1174999 w 2974487"/>
              <a:gd name="connsiteY94" fmla="*/ 1579046 h 2108636"/>
              <a:gd name="connsiteX95" fmla="*/ 1174999 w 2974487"/>
              <a:gd name="connsiteY95" fmla="*/ 1577142 h 2108636"/>
              <a:gd name="connsiteX96" fmla="*/ 1114991 w 2974487"/>
              <a:gd name="connsiteY96" fmla="*/ 1438077 h 2108636"/>
              <a:gd name="connsiteX97" fmla="*/ 1088321 w 2974487"/>
              <a:gd name="connsiteY97" fmla="*/ 1418074 h 2108636"/>
              <a:gd name="connsiteX98" fmla="*/ 1533139 w 2974487"/>
              <a:gd name="connsiteY98" fmla="*/ 850384 h 2108636"/>
              <a:gd name="connsiteX99" fmla="*/ 1574096 w 2974487"/>
              <a:gd name="connsiteY99" fmla="*/ 823714 h 2108636"/>
              <a:gd name="connsiteX100" fmla="*/ 1616959 w 2974487"/>
              <a:gd name="connsiteY100" fmla="*/ 800854 h 2108636"/>
              <a:gd name="connsiteX101" fmla="*/ 1676014 w 2974487"/>
              <a:gd name="connsiteY101" fmla="*/ 834192 h 2108636"/>
              <a:gd name="connsiteX102" fmla="*/ 1241674 w 2974487"/>
              <a:gd name="connsiteY102" fmla="*/ 1578094 h 2108636"/>
              <a:gd name="connsiteX103" fmla="*/ 1488371 w 2974487"/>
              <a:gd name="connsiteY103" fmla="*/ 265549 h 2108636"/>
              <a:gd name="connsiteX104" fmla="*/ 1637914 w 2974487"/>
              <a:gd name="connsiteY104" fmla="*/ 326509 h 2108636"/>
              <a:gd name="connsiteX105" fmla="*/ 1418839 w 2974487"/>
              <a:gd name="connsiteY105" fmla="*/ 447477 h 2108636"/>
              <a:gd name="connsiteX106" fmla="*/ 1415981 w 2974487"/>
              <a:gd name="connsiteY106" fmla="*/ 449381 h 2108636"/>
              <a:gd name="connsiteX107" fmla="*/ 1194049 w 2974487"/>
              <a:gd name="connsiteY107" fmla="*/ 399852 h 2108636"/>
              <a:gd name="connsiteX108" fmla="*/ 1488371 w 2974487"/>
              <a:gd name="connsiteY108" fmla="*/ 265549 h 2108636"/>
              <a:gd name="connsiteX109" fmla="*/ 287269 w 2974487"/>
              <a:gd name="connsiteY109" fmla="*/ 326509 h 2108636"/>
              <a:gd name="connsiteX110" fmla="*/ 310129 w 2974487"/>
              <a:gd name="connsiteY110" fmla="*/ 286504 h 2108636"/>
              <a:gd name="connsiteX111" fmla="*/ 568256 w 2974487"/>
              <a:gd name="connsiteY111" fmla="*/ 435094 h 2108636"/>
              <a:gd name="connsiteX112" fmla="*/ 545396 w 2974487"/>
              <a:gd name="connsiteY112" fmla="*/ 475099 h 2108636"/>
              <a:gd name="connsiteX113" fmla="*/ 287269 w 2974487"/>
              <a:gd name="connsiteY113" fmla="*/ 326509 h 2108636"/>
              <a:gd name="connsiteX114" fmla="*/ 112961 w 2974487"/>
              <a:gd name="connsiteY114" fmla="*/ 624642 h 2108636"/>
              <a:gd name="connsiteX115" fmla="*/ 135821 w 2974487"/>
              <a:gd name="connsiteY115" fmla="*/ 584636 h 2108636"/>
              <a:gd name="connsiteX116" fmla="*/ 394901 w 2974487"/>
              <a:gd name="connsiteY116" fmla="*/ 734179 h 2108636"/>
              <a:gd name="connsiteX117" fmla="*/ 372041 w 2974487"/>
              <a:gd name="connsiteY117" fmla="*/ 774184 h 2108636"/>
              <a:gd name="connsiteX118" fmla="*/ 112961 w 2974487"/>
              <a:gd name="connsiteY118" fmla="*/ 624642 h 2108636"/>
              <a:gd name="connsiteX119" fmla="*/ 404426 w 2974487"/>
              <a:gd name="connsiteY119" fmla="*/ 908486 h 2108636"/>
              <a:gd name="connsiteX120" fmla="*/ 674936 w 2974487"/>
              <a:gd name="connsiteY120" fmla="*/ 441761 h 2108636"/>
              <a:gd name="connsiteX121" fmla="*/ 674936 w 2974487"/>
              <a:gd name="connsiteY121" fmla="*/ 441761 h 2108636"/>
              <a:gd name="connsiteX122" fmla="*/ 674936 w 2974487"/>
              <a:gd name="connsiteY122" fmla="*/ 441761 h 2108636"/>
              <a:gd name="connsiteX123" fmla="*/ 706369 w 2974487"/>
              <a:gd name="connsiteY123" fmla="*/ 387469 h 2108636"/>
              <a:gd name="connsiteX124" fmla="*/ 1330256 w 2974487"/>
              <a:gd name="connsiteY124" fmla="*/ 527486 h 2108636"/>
              <a:gd name="connsiteX125" fmla="*/ 1102609 w 2974487"/>
              <a:gd name="connsiteY125" fmla="*/ 733227 h 2108636"/>
              <a:gd name="connsiteX126" fmla="*/ 1085464 w 2974487"/>
              <a:gd name="connsiteY126" fmla="*/ 963731 h 2108636"/>
              <a:gd name="connsiteX127" fmla="*/ 1215956 w 2974487"/>
              <a:gd name="connsiteY127" fmla="*/ 1025644 h 2108636"/>
              <a:gd name="connsiteX128" fmla="*/ 1307396 w 2974487"/>
              <a:gd name="connsiteY128" fmla="*/ 998022 h 2108636"/>
              <a:gd name="connsiteX129" fmla="*/ 1475036 w 2974487"/>
              <a:gd name="connsiteY129" fmla="*/ 888484 h 2108636"/>
              <a:gd name="connsiteX130" fmla="*/ 958781 w 2974487"/>
              <a:gd name="connsiteY130" fmla="*/ 1376164 h 2108636"/>
              <a:gd name="connsiteX131" fmla="*/ 954971 w 2974487"/>
              <a:gd name="connsiteY131" fmla="*/ 1377117 h 2108636"/>
              <a:gd name="connsiteX132" fmla="*/ 895916 w 2974487"/>
              <a:gd name="connsiteY132" fmla="*/ 1249482 h 2108636"/>
              <a:gd name="connsiteX133" fmla="*/ 748279 w 2974487"/>
              <a:gd name="connsiteY133" fmla="*/ 1203761 h 2108636"/>
              <a:gd name="connsiteX134" fmla="*/ 688271 w 2974487"/>
              <a:gd name="connsiteY134" fmla="*/ 1222811 h 2108636"/>
              <a:gd name="connsiteX135" fmla="*/ 482531 w 2974487"/>
              <a:gd name="connsiteY135" fmla="*/ 1008499 h 2108636"/>
              <a:gd name="connsiteX136" fmla="*/ 404426 w 2974487"/>
              <a:gd name="connsiteY136" fmla="*/ 908486 h 2108636"/>
              <a:gd name="connsiteX137" fmla="*/ 728276 w 2974487"/>
              <a:gd name="connsiteY137" fmla="*/ 1488559 h 2108636"/>
              <a:gd name="connsiteX138" fmla="*/ 677794 w 2974487"/>
              <a:gd name="connsiteY138" fmla="*/ 1448554 h 2108636"/>
              <a:gd name="connsiteX139" fmla="*/ 667316 w 2974487"/>
              <a:gd name="connsiteY139" fmla="*/ 1384736 h 2108636"/>
              <a:gd name="connsiteX140" fmla="*/ 696844 w 2974487"/>
              <a:gd name="connsiteY140" fmla="*/ 1338064 h 2108636"/>
              <a:gd name="connsiteX141" fmla="*/ 759709 w 2974487"/>
              <a:gd name="connsiteY141" fmla="*/ 1298059 h 2108636"/>
              <a:gd name="connsiteX142" fmla="*/ 831146 w 2974487"/>
              <a:gd name="connsiteY142" fmla="*/ 1319967 h 2108636"/>
              <a:gd name="connsiteX143" fmla="*/ 860674 w 2974487"/>
              <a:gd name="connsiteY143" fmla="*/ 1387594 h 2108636"/>
              <a:gd name="connsiteX144" fmla="*/ 829241 w 2974487"/>
              <a:gd name="connsiteY144" fmla="*/ 1453317 h 2108636"/>
              <a:gd name="connsiteX145" fmla="*/ 789236 w 2974487"/>
              <a:gd name="connsiteY145" fmla="*/ 1486654 h 2108636"/>
              <a:gd name="connsiteX146" fmla="*/ 728276 w 2974487"/>
              <a:gd name="connsiteY146" fmla="*/ 1488559 h 2108636"/>
              <a:gd name="connsiteX147" fmla="*/ 948304 w 2974487"/>
              <a:gd name="connsiteY147" fmla="*/ 1676202 h 2108636"/>
              <a:gd name="connsiteX148" fmla="*/ 897821 w 2974487"/>
              <a:gd name="connsiteY148" fmla="*/ 1636196 h 2108636"/>
              <a:gd name="connsiteX149" fmla="*/ 887344 w 2974487"/>
              <a:gd name="connsiteY149" fmla="*/ 1572379 h 2108636"/>
              <a:gd name="connsiteX150" fmla="*/ 916871 w 2974487"/>
              <a:gd name="connsiteY150" fmla="*/ 1525707 h 2108636"/>
              <a:gd name="connsiteX151" fmla="*/ 979736 w 2974487"/>
              <a:gd name="connsiteY151" fmla="*/ 1485702 h 2108636"/>
              <a:gd name="connsiteX152" fmla="*/ 1051174 w 2974487"/>
              <a:gd name="connsiteY152" fmla="*/ 1507609 h 2108636"/>
              <a:gd name="connsiteX153" fmla="*/ 1079749 w 2974487"/>
              <a:gd name="connsiteY153" fmla="*/ 1575236 h 2108636"/>
              <a:gd name="connsiteX154" fmla="*/ 1048316 w 2974487"/>
              <a:gd name="connsiteY154" fmla="*/ 1640959 h 2108636"/>
              <a:gd name="connsiteX155" fmla="*/ 1008311 w 2974487"/>
              <a:gd name="connsiteY155" fmla="*/ 1674296 h 2108636"/>
              <a:gd name="connsiteX156" fmla="*/ 948304 w 2974487"/>
              <a:gd name="connsiteY156" fmla="*/ 1676202 h 2108636"/>
              <a:gd name="connsiteX157" fmla="*/ 1167379 w 2974487"/>
              <a:gd name="connsiteY157" fmla="*/ 1861939 h 2108636"/>
              <a:gd name="connsiteX158" fmla="*/ 1116896 w 2974487"/>
              <a:gd name="connsiteY158" fmla="*/ 1821934 h 2108636"/>
              <a:gd name="connsiteX159" fmla="*/ 1106419 w 2974487"/>
              <a:gd name="connsiteY159" fmla="*/ 1758117 h 2108636"/>
              <a:gd name="connsiteX160" fmla="*/ 1106419 w 2974487"/>
              <a:gd name="connsiteY160" fmla="*/ 1758117 h 2108636"/>
              <a:gd name="connsiteX161" fmla="*/ 1135946 w 2974487"/>
              <a:gd name="connsiteY161" fmla="*/ 1711444 h 2108636"/>
              <a:gd name="connsiteX162" fmla="*/ 1198811 w 2974487"/>
              <a:gd name="connsiteY162" fmla="*/ 1671439 h 2108636"/>
              <a:gd name="connsiteX163" fmla="*/ 1210241 w 2974487"/>
              <a:gd name="connsiteY163" fmla="*/ 1670486 h 2108636"/>
              <a:gd name="connsiteX164" fmla="*/ 1270249 w 2974487"/>
              <a:gd name="connsiteY164" fmla="*/ 1693346 h 2108636"/>
              <a:gd name="connsiteX165" fmla="*/ 1299776 w 2974487"/>
              <a:gd name="connsiteY165" fmla="*/ 1760974 h 2108636"/>
              <a:gd name="connsiteX166" fmla="*/ 1268344 w 2974487"/>
              <a:gd name="connsiteY166" fmla="*/ 1826696 h 2108636"/>
              <a:gd name="connsiteX167" fmla="*/ 1228339 w 2974487"/>
              <a:gd name="connsiteY167" fmla="*/ 1860034 h 2108636"/>
              <a:gd name="connsiteX168" fmla="*/ 1167379 w 2974487"/>
              <a:gd name="connsiteY168" fmla="*/ 1861939 h 2108636"/>
              <a:gd name="connsiteX169" fmla="*/ 1476941 w 2974487"/>
              <a:gd name="connsiteY169" fmla="*/ 1980049 h 2108636"/>
              <a:gd name="connsiteX170" fmla="*/ 1441699 w 2974487"/>
              <a:gd name="connsiteY170" fmla="*/ 2004814 h 2108636"/>
              <a:gd name="connsiteX171" fmla="*/ 1388359 w 2974487"/>
              <a:gd name="connsiteY171" fmla="*/ 2005767 h 2108636"/>
              <a:gd name="connsiteX172" fmla="*/ 1343591 w 2974487"/>
              <a:gd name="connsiteY172" fmla="*/ 1977192 h 2108636"/>
              <a:gd name="connsiteX173" fmla="*/ 1333114 w 2974487"/>
              <a:gd name="connsiteY173" fmla="*/ 1963857 h 2108636"/>
              <a:gd name="connsiteX174" fmla="*/ 1335971 w 2974487"/>
              <a:gd name="connsiteY174" fmla="*/ 1954332 h 2108636"/>
              <a:gd name="connsiteX175" fmla="*/ 1362641 w 2974487"/>
              <a:gd name="connsiteY175" fmla="*/ 1920042 h 2108636"/>
              <a:gd name="connsiteX176" fmla="*/ 1399789 w 2974487"/>
              <a:gd name="connsiteY176" fmla="*/ 1899086 h 2108636"/>
              <a:gd name="connsiteX177" fmla="*/ 1450271 w 2974487"/>
              <a:gd name="connsiteY177" fmla="*/ 1920042 h 2108636"/>
              <a:gd name="connsiteX178" fmla="*/ 1487419 w 2974487"/>
              <a:gd name="connsiteY178" fmla="*/ 1968619 h 2108636"/>
              <a:gd name="connsiteX179" fmla="*/ 1476941 w 2974487"/>
              <a:gd name="connsiteY179" fmla="*/ 1980049 h 2108636"/>
              <a:gd name="connsiteX180" fmla="*/ 2589462 w 2974487"/>
              <a:gd name="connsiteY180" fmla="*/ 1719064 h 2108636"/>
              <a:gd name="connsiteX181" fmla="*/ 2397056 w 2974487"/>
              <a:gd name="connsiteY181" fmla="*/ 1705729 h 2108636"/>
              <a:gd name="connsiteX182" fmla="*/ 2044631 w 2974487"/>
              <a:gd name="connsiteY182" fmla="*/ 1513324 h 2108636"/>
              <a:gd name="connsiteX183" fmla="*/ 1979861 w 2974487"/>
              <a:gd name="connsiteY183" fmla="*/ 1532374 h 2108636"/>
              <a:gd name="connsiteX184" fmla="*/ 1998911 w 2974487"/>
              <a:gd name="connsiteY184" fmla="*/ 1597144 h 2108636"/>
              <a:gd name="connsiteX185" fmla="*/ 2196079 w 2974487"/>
              <a:gd name="connsiteY185" fmla="*/ 1704777 h 2108636"/>
              <a:gd name="connsiteX186" fmla="*/ 2196079 w 2974487"/>
              <a:gd name="connsiteY186" fmla="*/ 1704777 h 2108636"/>
              <a:gd name="connsiteX187" fmla="*/ 2248466 w 2974487"/>
              <a:gd name="connsiteY187" fmla="*/ 1821934 h 2108636"/>
              <a:gd name="connsiteX188" fmla="*/ 2120831 w 2974487"/>
              <a:gd name="connsiteY188" fmla="*/ 1840032 h 2108636"/>
              <a:gd name="connsiteX189" fmla="*/ 2094161 w 2974487"/>
              <a:gd name="connsiteY189" fmla="*/ 1824792 h 2108636"/>
              <a:gd name="connsiteX190" fmla="*/ 1891279 w 2974487"/>
              <a:gd name="connsiteY190" fmla="*/ 1710492 h 2108636"/>
              <a:gd name="connsiteX191" fmla="*/ 1891279 w 2974487"/>
              <a:gd name="connsiteY191" fmla="*/ 1710492 h 2108636"/>
              <a:gd name="connsiteX192" fmla="*/ 1891279 w 2974487"/>
              <a:gd name="connsiteY192" fmla="*/ 1710492 h 2108636"/>
              <a:gd name="connsiteX193" fmla="*/ 1889374 w 2974487"/>
              <a:gd name="connsiteY193" fmla="*/ 1709539 h 2108636"/>
              <a:gd name="connsiteX194" fmla="*/ 1889374 w 2974487"/>
              <a:gd name="connsiteY194" fmla="*/ 1709539 h 2108636"/>
              <a:gd name="connsiteX195" fmla="*/ 1771264 w 2974487"/>
              <a:gd name="connsiteY195" fmla="*/ 1644769 h 2108636"/>
              <a:gd name="connsiteX196" fmla="*/ 1706494 w 2974487"/>
              <a:gd name="connsiteY196" fmla="*/ 1663819 h 2108636"/>
              <a:gd name="connsiteX197" fmla="*/ 1725544 w 2974487"/>
              <a:gd name="connsiteY197" fmla="*/ 1728589 h 2108636"/>
              <a:gd name="connsiteX198" fmla="*/ 1844606 w 2974487"/>
              <a:gd name="connsiteY198" fmla="*/ 1794311 h 2108636"/>
              <a:gd name="connsiteX199" fmla="*/ 1846511 w 2974487"/>
              <a:gd name="connsiteY199" fmla="*/ 1795264 h 2108636"/>
              <a:gd name="connsiteX200" fmla="*/ 1890327 w 2974487"/>
              <a:gd name="connsiteY200" fmla="*/ 1850509 h 2108636"/>
              <a:gd name="connsiteX201" fmla="*/ 1887469 w 2974487"/>
              <a:gd name="connsiteY201" fmla="*/ 1893371 h 2108636"/>
              <a:gd name="connsiteX202" fmla="*/ 1759834 w 2974487"/>
              <a:gd name="connsiteY202" fmla="*/ 1906707 h 2108636"/>
              <a:gd name="connsiteX203" fmla="*/ 1381691 w 2974487"/>
              <a:gd name="connsiteY203" fmla="*/ 1693346 h 2108636"/>
              <a:gd name="connsiteX204" fmla="*/ 1334066 w 2974487"/>
              <a:gd name="connsiteY204" fmla="*/ 1623814 h 2108636"/>
              <a:gd name="connsiteX205" fmla="*/ 1328351 w 2974487"/>
              <a:gd name="connsiteY205" fmla="*/ 1619052 h 2108636"/>
              <a:gd name="connsiteX206" fmla="*/ 1387406 w 2974487"/>
              <a:gd name="connsiteY206" fmla="*/ 1517134 h 2108636"/>
              <a:gd name="connsiteX207" fmla="*/ 1610291 w 2974487"/>
              <a:gd name="connsiteY207" fmla="*/ 1641911 h 2108636"/>
              <a:gd name="connsiteX208" fmla="*/ 1624579 w 2974487"/>
              <a:gd name="connsiteY208" fmla="*/ 1645721 h 2108636"/>
              <a:gd name="connsiteX209" fmla="*/ 1649344 w 2974487"/>
              <a:gd name="connsiteY209" fmla="*/ 1631434 h 2108636"/>
              <a:gd name="connsiteX210" fmla="*/ 1638866 w 2974487"/>
              <a:gd name="connsiteY210" fmla="*/ 1592382 h 2108636"/>
              <a:gd name="connsiteX211" fmla="*/ 1416934 w 2974487"/>
              <a:gd name="connsiteY211" fmla="*/ 1467604 h 2108636"/>
              <a:gd name="connsiteX212" fmla="*/ 1510279 w 2974487"/>
              <a:gd name="connsiteY212" fmla="*/ 1308536 h 2108636"/>
              <a:gd name="connsiteX213" fmla="*/ 1849369 w 2974487"/>
              <a:gd name="connsiteY213" fmla="*/ 1494274 h 2108636"/>
              <a:gd name="connsiteX214" fmla="*/ 1862704 w 2974487"/>
              <a:gd name="connsiteY214" fmla="*/ 1498084 h 2108636"/>
              <a:gd name="connsiteX215" fmla="*/ 1887469 w 2974487"/>
              <a:gd name="connsiteY215" fmla="*/ 1482844 h 2108636"/>
              <a:gd name="connsiteX216" fmla="*/ 1876039 w 2974487"/>
              <a:gd name="connsiteY216" fmla="*/ 1443792 h 2108636"/>
              <a:gd name="connsiteX217" fmla="*/ 1538854 w 2974487"/>
              <a:gd name="connsiteY217" fmla="*/ 1259007 h 2108636"/>
              <a:gd name="connsiteX218" fmla="*/ 1631246 w 2974487"/>
              <a:gd name="connsiteY218" fmla="*/ 1099939 h 2108636"/>
              <a:gd name="connsiteX219" fmla="*/ 1977004 w 2974487"/>
              <a:gd name="connsiteY219" fmla="*/ 1286629 h 2108636"/>
              <a:gd name="connsiteX220" fmla="*/ 1990339 w 2974487"/>
              <a:gd name="connsiteY220" fmla="*/ 1290439 h 2108636"/>
              <a:gd name="connsiteX221" fmla="*/ 2015104 w 2974487"/>
              <a:gd name="connsiteY221" fmla="*/ 1275199 h 2108636"/>
              <a:gd name="connsiteX222" fmla="*/ 2003674 w 2974487"/>
              <a:gd name="connsiteY222" fmla="*/ 1236146 h 2108636"/>
              <a:gd name="connsiteX223" fmla="*/ 1659821 w 2974487"/>
              <a:gd name="connsiteY223" fmla="*/ 1050409 h 2108636"/>
              <a:gd name="connsiteX224" fmla="*/ 1758881 w 2974487"/>
              <a:gd name="connsiteY224" fmla="*/ 880864 h 2108636"/>
              <a:gd name="connsiteX225" fmla="*/ 2487544 w 2974487"/>
              <a:gd name="connsiteY225" fmla="*/ 1299964 h 2108636"/>
              <a:gd name="connsiteX226" fmla="*/ 2540884 w 2974487"/>
              <a:gd name="connsiteY226" fmla="*/ 1333302 h 2108636"/>
              <a:gd name="connsiteX227" fmla="*/ 2581841 w 2974487"/>
              <a:gd name="connsiteY227" fmla="*/ 1382832 h 2108636"/>
              <a:gd name="connsiteX228" fmla="*/ 2581841 w 2974487"/>
              <a:gd name="connsiteY228" fmla="*/ 1439982 h 2108636"/>
              <a:gd name="connsiteX229" fmla="*/ 2534216 w 2974487"/>
              <a:gd name="connsiteY229" fmla="*/ 1471414 h 2108636"/>
              <a:gd name="connsiteX230" fmla="*/ 2453254 w 2974487"/>
              <a:gd name="connsiteY230" fmla="*/ 1457127 h 2108636"/>
              <a:gd name="connsiteX231" fmla="*/ 2453254 w 2974487"/>
              <a:gd name="connsiteY231" fmla="*/ 1457127 h 2108636"/>
              <a:gd name="connsiteX232" fmla="*/ 2158931 w 2974487"/>
              <a:gd name="connsiteY232" fmla="*/ 1298059 h 2108636"/>
              <a:gd name="connsiteX233" fmla="*/ 2094161 w 2974487"/>
              <a:gd name="connsiteY233" fmla="*/ 1317109 h 2108636"/>
              <a:gd name="connsiteX234" fmla="*/ 2113212 w 2974487"/>
              <a:gd name="connsiteY234" fmla="*/ 1381879 h 2108636"/>
              <a:gd name="connsiteX235" fmla="*/ 2529454 w 2974487"/>
              <a:gd name="connsiteY235" fmla="*/ 1606669 h 2108636"/>
              <a:gd name="connsiteX236" fmla="*/ 2596129 w 2974487"/>
              <a:gd name="connsiteY236" fmla="*/ 1678107 h 2108636"/>
              <a:gd name="connsiteX237" fmla="*/ 2589462 w 2974487"/>
              <a:gd name="connsiteY237" fmla="*/ 1719064 h 2108636"/>
              <a:gd name="connsiteX238" fmla="*/ 2637087 w 2974487"/>
              <a:gd name="connsiteY238" fmla="*/ 1169472 h 2108636"/>
              <a:gd name="connsiteX239" fmla="*/ 2105591 w 2974487"/>
              <a:gd name="connsiteY239" fmla="*/ 261739 h 2108636"/>
              <a:gd name="connsiteX240" fmla="*/ 2341812 w 2974487"/>
              <a:gd name="connsiteY240" fmla="*/ 115054 h 2108636"/>
              <a:gd name="connsiteX241" fmla="*/ 2862829 w 2974487"/>
              <a:gd name="connsiteY241" fmla="*/ 1034217 h 2108636"/>
              <a:gd name="connsiteX242" fmla="*/ 2637087 w 2974487"/>
              <a:gd name="connsiteY242" fmla="*/ 1169472 h 210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2974487" h="2108636">
                <a:moveTo>
                  <a:pt x="2968556" y="1026597"/>
                </a:moveTo>
                <a:lnTo>
                  <a:pt x="2399914" y="24567"/>
                </a:lnTo>
                <a:cubicBezTo>
                  <a:pt x="2393246" y="13136"/>
                  <a:pt x="2382769" y="5517"/>
                  <a:pt x="2370387" y="1706"/>
                </a:cubicBezTo>
                <a:cubicBezTo>
                  <a:pt x="2358004" y="-2103"/>
                  <a:pt x="2344669" y="754"/>
                  <a:pt x="2333239" y="7422"/>
                </a:cubicBezTo>
                <a:lnTo>
                  <a:pt x="2016056" y="205542"/>
                </a:lnTo>
                <a:cubicBezTo>
                  <a:pt x="1994149" y="218876"/>
                  <a:pt x="1987481" y="247451"/>
                  <a:pt x="1999864" y="270311"/>
                </a:cubicBezTo>
                <a:lnTo>
                  <a:pt x="2040821" y="340797"/>
                </a:lnTo>
                <a:lnTo>
                  <a:pt x="1871277" y="314127"/>
                </a:lnTo>
                <a:cubicBezTo>
                  <a:pt x="1865561" y="313174"/>
                  <a:pt x="1859846" y="313174"/>
                  <a:pt x="1853179" y="312222"/>
                </a:cubicBezTo>
                <a:lnTo>
                  <a:pt x="1504564" y="171251"/>
                </a:lnTo>
                <a:cubicBezTo>
                  <a:pt x="1492181" y="166489"/>
                  <a:pt x="1478846" y="166489"/>
                  <a:pt x="1466464" y="172204"/>
                </a:cubicBezTo>
                <a:lnTo>
                  <a:pt x="1039744" y="366514"/>
                </a:lnTo>
                <a:lnTo>
                  <a:pt x="691129" y="288409"/>
                </a:lnTo>
                <a:cubicBezTo>
                  <a:pt x="671126" y="283647"/>
                  <a:pt x="650171" y="293172"/>
                  <a:pt x="639694" y="311269"/>
                </a:cubicBezTo>
                <a:lnTo>
                  <a:pt x="613976" y="355084"/>
                </a:lnTo>
                <a:lnTo>
                  <a:pt x="316796" y="180776"/>
                </a:lnTo>
                <a:cubicBezTo>
                  <a:pt x="293936" y="167442"/>
                  <a:pt x="265361" y="175061"/>
                  <a:pt x="252026" y="197922"/>
                </a:cubicBezTo>
                <a:lnTo>
                  <a:pt x="181541" y="320794"/>
                </a:lnTo>
                <a:cubicBezTo>
                  <a:pt x="174874" y="332224"/>
                  <a:pt x="173921" y="344606"/>
                  <a:pt x="176779" y="356989"/>
                </a:cubicBezTo>
                <a:cubicBezTo>
                  <a:pt x="179636" y="369372"/>
                  <a:pt x="188209" y="379849"/>
                  <a:pt x="198686" y="385564"/>
                </a:cubicBezTo>
                <a:lnTo>
                  <a:pt x="497771" y="557967"/>
                </a:lnTo>
                <a:lnTo>
                  <a:pt x="443479" y="652264"/>
                </a:lnTo>
                <a:lnTo>
                  <a:pt x="142489" y="478909"/>
                </a:lnTo>
                <a:cubicBezTo>
                  <a:pt x="119629" y="465574"/>
                  <a:pt x="91054" y="473194"/>
                  <a:pt x="77719" y="496054"/>
                </a:cubicBezTo>
                <a:lnTo>
                  <a:pt x="6281" y="618927"/>
                </a:lnTo>
                <a:cubicBezTo>
                  <a:pt x="-386" y="630356"/>
                  <a:pt x="-1339" y="642739"/>
                  <a:pt x="1519" y="655122"/>
                </a:cubicBezTo>
                <a:cubicBezTo>
                  <a:pt x="4376" y="667504"/>
                  <a:pt x="12949" y="677981"/>
                  <a:pt x="23426" y="683697"/>
                </a:cubicBezTo>
                <a:lnTo>
                  <a:pt x="324416" y="856099"/>
                </a:lnTo>
                <a:lnTo>
                  <a:pt x="306319" y="888484"/>
                </a:lnTo>
                <a:cubicBezTo>
                  <a:pt x="296794" y="905629"/>
                  <a:pt x="297746" y="926584"/>
                  <a:pt x="310129" y="941824"/>
                </a:cubicBezTo>
                <a:lnTo>
                  <a:pt x="408236" y="1068507"/>
                </a:lnTo>
                <a:cubicBezTo>
                  <a:pt x="409189" y="1069459"/>
                  <a:pt x="410141" y="1071364"/>
                  <a:pt x="411094" y="1072317"/>
                </a:cubicBezTo>
                <a:cubicBezTo>
                  <a:pt x="411094" y="1072317"/>
                  <a:pt x="524441" y="1192332"/>
                  <a:pt x="616834" y="1287582"/>
                </a:cubicBezTo>
                <a:cubicBezTo>
                  <a:pt x="616834" y="1287582"/>
                  <a:pt x="616834" y="1287582"/>
                  <a:pt x="616834" y="1287582"/>
                </a:cubicBezTo>
                <a:lnTo>
                  <a:pt x="587306" y="1334254"/>
                </a:lnTo>
                <a:cubicBezTo>
                  <a:pt x="547301" y="1397119"/>
                  <a:pt x="561589" y="1478082"/>
                  <a:pt x="619691" y="1523802"/>
                </a:cubicBezTo>
                <a:lnTo>
                  <a:pt x="670174" y="1563807"/>
                </a:lnTo>
                <a:cubicBezTo>
                  <a:pt x="695891" y="1583809"/>
                  <a:pt x="727324" y="1594286"/>
                  <a:pt x="758756" y="1594286"/>
                </a:cubicBezTo>
                <a:cubicBezTo>
                  <a:pt x="767329" y="1594286"/>
                  <a:pt x="776854" y="1593334"/>
                  <a:pt x="785426" y="1591429"/>
                </a:cubicBezTo>
                <a:cubicBezTo>
                  <a:pt x="782569" y="1636196"/>
                  <a:pt x="801619" y="1681917"/>
                  <a:pt x="839719" y="1711444"/>
                </a:cubicBezTo>
                <a:lnTo>
                  <a:pt x="890201" y="1751449"/>
                </a:lnTo>
                <a:cubicBezTo>
                  <a:pt x="915919" y="1771452"/>
                  <a:pt x="947351" y="1781929"/>
                  <a:pt x="978784" y="1781929"/>
                </a:cubicBezTo>
                <a:cubicBezTo>
                  <a:pt x="987356" y="1781929"/>
                  <a:pt x="995929" y="1780977"/>
                  <a:pt x="1004501" y="1780024"/>
                </a:cubicBezTo>
                <a:cubicBezTo>
                  <a:pt x="1002596" y="1824792"/>
                  <a:pt x="1021646" y="1868607"/>
                  <a:pt x="1058794" y="1898134"/>
                </a:cubicBezTo>
                <a:lnTo>
                  <a:pt x="1109276" y="1938139"/>
                </a:lnTo>
                <a:cubicBezTo>
                  <a:pt x="1134994" y="1958142"/>
                  <a:pt x="1166426" y="1968619"/>
                  <a:pt x="1197859" y="1968619"/>
                </a:cubicBezTo>
                <a:cubicBezTo>
                  <a:pt x="1212146" y="1968619"/>
                  <a:pt x="1225481" y="1965761"/>
                  <a:pt x="1238816" y="1961952"/>
                </a:cubicBezTo>
                <a:cubicBezTo>
                  <a:pt x="1238816" y="1967667"/>
                  <a:pt x="1238816" y="1974334"/>
                  <a:pt x="1239769" y="1980049"/>
                </a:cubicBezTo>
                <a:cubicBezTo>
                  <a:pt x="1245484" y="2011482"/>
                  <a:pt x="1263581" y="2039104"/>
                  <a:pt x="1292156" y="2057202"/>
                </a:cubicBezTo>
                <a:lnTo>
                  <a:pt x="1336924" y="2085777"/>
                </a:lnTo>
                <a:cubicBezTo>
                  <a:pt x="1359784" y="2101017"/>
                  <a:pt x="1387406" y="2108637"/>
                  <a:pt x="1415029" y="2108637"/>
                </a:cubicBezTo>
                <a:cubicBezTo>
                  <a:pt x="1443604" y="2108637"/>
                  <a:pt x="1473131" y="2100064"/>
                  <a:pt x="1496944" y="2083871"/>
                </a:cubicBezTo>
                <a:lnTo>
                  <a:pt x="1532186" y="2059107"/>
                </a:lnTo>
                <a:cubicBezTo>
                  <a:pt x="1564571" y="2036246"/>
                  <a:pt x="1582669" y="2004814"/>
                  <a:pt x="1582669" y="1970524"/>
                </a:cubicBezTo>
                <a:cubicBezTo>
                  <a:pt x="1582669" y="1949569"/>
                  <a:pt x="1576954" y="1927661"/>
                  <a:pt x="1564571" y="1906707"/>
                </a:cubicBezTo>
                <a:lnTo>
                  <a:pt x="1714114" y="1991479"/>
                </a:lnTo>
                <a:cubicBezTo>
                  <a:pt x="1741736" y="2006719"/>
                  <a:pt x="1784599" y="2021007"/>
                  <a:pt x="1829366" y="2021007"/>
                </a:cubicBezTo>
                <a:cubicBezTo>
                  <a:pt x="1879849" y="2021007"/>
                  <a:pt x="1932236" y="2001957"/>
                  <a:pt x="1968431" y="1944807"/>
                </a:cubicBezTo>
                <a:cubicBezTo>
                  <a:pt x="1980814" y="1924804"/>
                  <a:pt x="1986529" y="1900992"/>
                  <a:pt x="1987481" y="1876227"/>
                </a:cubicBezTo>
                <a:cubicBezTo>
                  <a:pt x="2011294" y="1889561"/>
                  <a:pt x="2032249" y="1901944"/>
                  <a:pt x="2047489" y="1910517"/>
                </a:cubicBezTo>
                <a:cubicBezTo>
                  <a:pt x="2064634" y="1920042"/>
                  <a:pt x="2075111" y="1925757"/>
                  <a:pt x="2076064" y="1926709"/>
                </a:cubicBezTo>
                <a:cubicBezTo>
                  <a:pt x="2110354" y="1944807"/>
                  <a:pt x="2146549" y="1953379"/>
                  <a:pt x="2181791" y="1953379"/>
                </a:cubicBezTo>
                <a:cubicBezTo>
                  <a:pt x="2246562" y="1953379"/>
                  <a:pt x="2304664" y="1923852"/>
                  <a:pt x="2333239" y="1869559"/>
                </a:cubicBezTo>
                <a:cubicBezTo>
                  <a:pt x="2346574" y="1844794"/>
                  <a:pt x="2351337" y="1818124"/>
                  <a:pt x="2350384" y="1791454"/>
                </a:cubicBezTo>
                <a:cubicBezTo>
                  <a:pt x="2395152" y="1819077"/>
                  <a:pt x="2462779" y="1847652"/>
                  <a:pt x="2528502" y="1847652"/>
                </a:cubicBezTo>
                <a:cubicBezTo>
                  <a:pt x="2581841" y="1847652"/>
                  <a:pt x="2634229" y="1828602"/>
                  <a:pt x="2669471" y="1774309"/>
                </a:cubicBezTo>
                <a:cubicBezTo>
                  <a:pt x="2693284" y="1738114"/>
                  <a:pt x="2699952" y="1698109"/>
                  <a:pt x="2689474" y="1657152"/>
                </a:cubicBezTo>
                <a:cubicBezTo>
                  <a:pt x="2678996" y="1615242"/>
                  <a:pt x="2649469" y="1576189"/>
                  <a:pt x="2607559" y="1545709"/>
                </a:cubicBezTo>
                <a:cubicBezTo>
                  <a:pt x="2632324" y="1531421"/>
                  <a:pt x="2653279" y="1511419"/>
                  <a:pt x="2665662" y="1486654"/>
                </a:cubicBezTo>
                <a:cubicBezTo>
                  <a:pt x="2687569" y="1444744"/>
                  <a:pt x="2689474" y="1395214"/>
                  <a:pt x="2669471" y="1347589"/>
                </a:cubicBezTo>
                <a:cubicBezTo>
                  <a:pt x="2659946" y="1324729"/>
                  <a:pt x="2644706" y="1302821"/>
                  <a:pt x="2625656" y="1283771"/>
                </a:cubicBezTo>
                <a:cubicBezTo>
                  <a:pt x="2632324" y="1282819"/>
                  <a:pt x="2638991" y="1280914"/>
                  <a:pt x="2644706" y="1278057"/>
                </a:cubicBezTo>
                <a:lnTo>
                  <a:pt x="2951412" y="1093272"/>
                </a:lnTo>
                <a:cubicBezTo>
                  <a:pt x="2973319" y="1077079"/>
                  <a:pt x="2980939" y="1048504"/>
                  <a:pt x="2968556" y="1026597"/>
                </a:cubicBezTo>
                <a:close/>
                <a:moveTo>
                  <a:pt x="2566602" y="1237099"/>
                </a:moveTo>
                <a:lnTo>
                  <a:pt x="2537074" y="1218049"/>
                </a:lnTo>
                <a:lnTo>
                  <a:pt x="1755071" y="768469"/>
                </a:lnTo>
                <a:cubicBezTo>
                  <a:pt x="1771264" y="768469"/>
                  <a:pt x="1788409" y="769422"/>
                  <a:pt x="1804602" y="771327"/>
                </a:cubicBezTo>
                <a:lnTo>
                  <a:pt x="1988434" y="796092"/>
                </a:lnTo>
                <a:cubicBezTo>
                  <a:pt x="2014152" y="799902"/>
                  <a:pt x="2038916" y="781804"/>
                  <a:pt x="2041774" y="755134"/>
                </a:cubicBezTo>
                <a:cubicBezTo>
                  <a:pt x="2045584" y="729417"/>
                  <a:pt x="2027486" y="704652"/>
                  <a:pt x="2000816" y="701794"/>
                </a:cubicBezTo>
                <a:lnTo>
                  <a:pt x="1816984" y="677029"/>
                </a:lnTo>
                <a:cubicBezTo>
                  <a:pt x="1746499" y="667504"/>
                  <a:pt x="1675061" y="676077"/>
                  <a:pt x="1608386" y="699889"/>
                </a:cubicBezTo>
                <a:cubicBezTo>
                  <a:pt x="1607434" y="699889"/>
                  <a:pt x="1606481" y="700842"/>
                  <a:pt x="1605529" y="700842"/>
                </a:cubicBezTo>
                <a:cubicBezTo>
                  <a:pt x="1576954" y="712272"/>
                  <a:pt x="1548379" y="725606"/>
                  <a:pt x="1521709" y="742752"/>
                </a:cubicBezTo>
                <a:lnTo>
                  <a:pt x="1255009" y="918964"/>
                </a:lnTo>
                <a:cubicBezTo>
                  <a:pt x="1223576" y="938967"/>
                  <a:pt x="1182619" y="933252"/>
                  <a:pt x="1158806" y="903724"/>
                </a:cubicBezTo>
                <a:cubicBezTo>
                  <a:pt x="1134041" y="874197"/>
                  <a:pt x="1137851" y="830381"/>
                  <a:pt x="1166426" y="803711"/>
                </a:cubicBezTo>
                <a:lnTo>
                  <a:pt x="1483609" y="517009"/>
                </a:lnTo>
                <a:cubicBezTo>
                  <a:pt x="1585526" y="424617"/>
                  <a:pt x="1721734" y="384611"/>
                  <a:pt x="1856989" y="406519"/>
                </a:cubicBezTo>
                <a:lnTo>
                  <a:pt x="2103687" y="445572"/>
                </a:lnTo>
                <a:lnTo>
                  <a:pt x="2566602" y="1237099"/>
                </a:lnTo>
                <a:close/>
                <a:moveTo>
                  <a:pt x="1241674" y="1578094"/>
                </a:moveTo>
                <a:cubicBezTo>
                  <a:pt x="1223576" y="1575236"/>
                  <a:pt x="1204526" y="1574284"/>
                  <a:pt x="1186429" y="1577142"/>
                </a:cubicBezTo>
                <a:cubicBezTo>
                  <a:pt x="1182619" y="1578094"/>
                  <a:pt x="1178809" y="1578094"/>
                  <a:pt x="1174999" y="1579046"/>
                </a:cubicBezTo>
                <a:cubicBezTo>
                  <a:pt x="1174999" y="1578094"/>
                  <a:pt x="1174999" y="1578094"/>
                  <a:pt x="1174999" y="1577142"/>
                </a:cubicBezTo>
                <a:cubicBezTo>
                  <a:pt x="1175951" y="1523802"/>
                  <a:pt x="1154044" y="1473319"/>
                  <a:pt x="1114991" y="1438077"/>
                </a:cubicBezTo>
                <a:cubicBezTo>
                  <a:pt x="1106419" y="1430457"/>
                  <a:pt x="1097846" y="1423789"/>
                  <a:pt x="1088321" y="1418074"/>
                </a:cubicBezTo>
                <a:cubicBezTo>
                  <a:pt x="1340734" y="1358067"/>
                  <a:pt x="1530281" y="1126609"/>
                  <a:pt x="1533139" y="850384"/>
                </a:cubicBezTo>
                <a:lnTo>
                  <a:pt x="1574096" y="823714"/>
                </a:lnTo>
                <a:cubicBezTo>
                  <a:pt x="1587431" y="815142"/>
                  <a:pt x="1601719" y="807522"/>
                  <a:pt x="1616959" y="800854"/>
                </a:cubicBezTo>
                <a:lnTo>
                  <a:pt x="1676014" y="834192"/>
                </a:lnTo>
                <a:lnTo>
                  <a:pt x="1241674" y="1578094"/>
                </a:lnTo>
                <a:close/>
                <a:moveTo>
                  <a:pt x="1488371" y="265549"/>
                </a:moveTo>
                <a:lnTo>
                  <a:pt x="1637914" y="326509"/>
                </a:lnTo>
                <a:cubicBezTo>
                  <a:pt x="1557904" y="349369"/>
                  <a:pt x="1482656" y="389374"/>
                  <a:pt x="1418839" y="447477"/>
                </a:cubicBezTo>
                <a:lnTo>
                  <a:pt x="1415981" y="449381"/>
                </a:lnTo>
                <a:lnTo>
                  <a:pt x="1194049" y="399852"/>
                </a:lnTo>
                <a:lnTo>
                  <a:pt x="1488371" y="265549"/>
                </a:lnTo>
                <a:close/>
                <a:moveTo>
                  <a:pt x="287269" y="326509"/>
                </a:moveTo>
                <a:lnTo>
                  <a:pt x="310129" y="286504"/>
                </a:lnTo>
                <a:lnTo>
                  <a:pt x="568256" y="435094"/>
                </a:lnTo>
                <a:lnTo>
                  <a:pt x="545396" y="475099"/>
                </a:lnTo>
                <a:lnTo>
                  <a:pt x="287269" y="326509"/>
                </a:lnTo>
                <a:close/>
                <a:moveTo>
                  <a:pt x="112961" y="624642"/>
                </a:moveTo>
                <a:lnTo>
                  <a:pt x="135821" y="584636"/>
                </a:lnTo>
                <a:lnTo>
                  <a:pt x="394901" y="734179"/>
                </a:lnTo>
                <a:lnTo>
                  <a:pt x="372041" y="774184"/>
                </a:lnTo>
                <a:lnTo>
                  <a:pt x="112961" y="624642"/>
                </a:lnTo>
                <a:close/>
                <a:moveTo>
                  <a:pt x="404426" y="908486"/>
                </a:moveTo>
                <a:lnTo>
                  <a:pt x="674936" y="441761"/>
                </a:lnTo>
                <a:cubicBezTo>
                  <a:pt x="674936" y="441761"/>
                  <a:pt x="674936" y="441761"/>
                  <a:pt x="674936" y="441761"/>
                </a:cubicBezTo>
                <a:cubicBezTo>
                  <a:pt x="674936" y="441761"/>
                  <a:pt x="674936" y="441761"/>
                  <a:pt x="674936" y="441761"/>
                </a:cubicBezTo>
                <a:lnTo>
                  <a:pt x="706369" y="387469"/>
                </a:lnTo>
                <a:lnTo>
                  <a:pt x="1330256" y="527486"/>
                </a:lnTo>
                <a:lnTo>
                  <a:pt x="1102609" y="733227"/>
                </a:lnTo>
                <a:cubicBezTo>
                  <a:pt x="1035934" y="793234"/>
                  <a:pt x="1028314" y="894199"/>
                  <a:pt x="1085464" y="963731"/>
                </a:cubicBezTo>
                <a:cubicBezTo>
                  <a:pt x="1118801" y="1004689"/>
                  <a:pt x="1166426" y="1025644"/>
                  <a:pt x="1215956" y="1025644"/>
                </a:cubicBezTo>
                <a:cubicBezTo>
                  <a:pt x="1247389" y="1025644"/>
                  <a:pt x="1279774" y="1017072"/>
                  <a:pt x="1307396" y="998022"/>
                </a:cubicBezTo>
                <a:lnTo>
                  <a:pt x="1475036" y="888484"/>
                </a:lnTo>
                <a:cubicBezTo>
                  <a:pt x="1452176" y="1160899"/>
                  <a:pt x="1230244" y="1376164"/>
                  <a:pt x="958781" y="1376164"/>
                </a:cubicBezTo>
                <a:cubicBezTo>
                  <a:pt x="956876" y="1376164"/>
                  <a:pt x="955924" y="1377117"/>
                  <a:pt x="954971" y="1377117"/>
                </a:cubicBezTo>
                <a:cubicBezTo>
                  <a:pt x="952114" y="1328539"/>
                  <a:pt x="932111" y="1282819"/>
                  <a:pt x="895916" y="1249482"/>
                </a:cubicBezTo>
                <a:cubicBezTo>
                  <a:pt x="855911" y="1213286"/>
                  <a:pt x="801619" y="1196142"/>
                  <a:pt x="748279" y="1203761"/>
                </a:cubicBezTo>
                <a:cubicBezTo>
                  <a:pt x="727324" y="1206619"/>
                  <a:pt x="707321" y="1213286"/>
                  <a:pt x="688271" y="1222811"/>
                </a:cubicBezTo>
                <a:cubicBezTo>
                  <a:pt x="602546" y="1134229"/>
                  <a:pt x="496819" y="1022786"/>
                  <a:pt x="482531" y="1008499"/>
                </a:cubicBezTo>
                <a:lnTo>
                  <a:pt x="404426" y="908486"/>
                </a:lnTo>
                <a:close/>
                <a:moveTo>
                  <a:pt x="728276" y="1488559"/>
                </a:moveTo>
                <a:lnTo>
                  <a:pt x="677794" y="1448554"/>
                </a:lnTo>
                <a:cubicBezTo>
                  <a:pt x="657791" y="1433314"/>
                  <a:pt x="653981" y="1405692"/>
                  <a:pt x="667316" y="1384736"/>
                </a:cubicBezTo>
                <a:lnTo>
                  <a:pt x="696844" y="1338064"/>
                </a:lnTo>
                <a:cubicBezTo>
                  <a:pt x="711131" y="1316157"/>
                  <a:pt x="733991" y="1300917"/>
                  <a:pt x="759709" y="1298059"/>
                </a:cubicBezTo>
                <a:cubicBezTo>
                  <a:pt x="785426" y="1294249"/>
                  <a:pt x="812096" y="1302821"/>
                  <a:pt x="831146" y="1319967"/>
                </a:cubicBezTo>
                <a:cubicBezTo>
                  <a:pt x="850196" y="1337111"/>
                  <a:pt x="860674" y="1360924"/>
                  <a:pt x="860674" y="1387594"/>
                </a:cubicBezTo>
                <a:cubicBezTo>
                  <a:pt x="860674" y="1413311"/>
                  <a:pt x="849244" y="1437124"/>
                  <a:pt x="829241" y="1453317"/>
                </a:cubicBezTo>
                <a:lnTo>
                  <a:pt x="789236" y="1486654"/>
                </a:lnTo>
                <a:cubicBezTo>
                  <a:pt x="772091" y="1501894"/>
                  <a:pt x="746374" y="1502846"/>
                  <a:pt x="728276" y="1488559"/>
                </a:cubicBezTo>
                <a:close/>
                <a:moveTo>
                  <a:pt x="948304" y="1676202"/>
                </a:moveTo>
                <a:lnTo>
                  <a:pt x="897821" y="1636196"/>
                </a:lnTo>
                <a:cubicBezTo>
                  <a:pt x="877819" y="1620957"/>
                  <a:pt x="874009" y="1593334"/>
                  <a:pt x="887344" y="1572379"/>
                </a:cubicBezTo>
                <a:lnTo>
                  <a:pt x="916871" y="1525707"/>
                </a:lnTo>
                <a:cubicBezTo>
                  <a:pt x="931159" y="1503799"/>
                  <a:pt x="954019" y="1488559"/>
                  <a:pt x="979736" y="1485702"/>
                </a:cubicBezTo>
                <a:cubicBezTo>
                  <a:pt x="1005454" y="1481892"/>
                  <a:pt x="1032124" y="1490464"/>
                  <a:pt x="1051174" y="1507609"/>
                </a:cubicBezTo>
                <a:cubicBezTo>
                  <a:pt x="1070224" y="1524754"/>
                  <a:pt x="1080701" y="1548567"/>
                  <a:pt x="1079749" y="1575236"/>
                </a:cubicBezTo>
                <a:cubicBezTo>
                  <a:pt x="1079749" y="1600954"/>
                  <a:pt x="1068319" y="1624767"/>
                  <a:pt x="1048316" y="1640959"/>
                </a:cubicBezTo>
                <a:lnTo>
                  <a:pt x="1008311" y="1674296"/>
                </a:lnTo>
                <a:cubicBezTo>
                  <a:pt x="992119" y="1689536"/>
                  <a:pt x="966401" y="1690489"/>
                  <a:pt x="948304" y="1676202"/>
                </a:cubicBezTo>
                <a:close/>
                <a:moveTo>
                  <a:pt x="1167379" y="1861939"/>
                </a:moveTo>
                <a:lnTo>
                  <a:pt x="1116896" y="1821934"/>
                </a:lnTo>
                <a:cubicBezTo>
                  <a:pt x="1096894" y="1806694"/>
                  <a:pt x="1092131" y="1779071"/>
                  <a:pt x="1106419" y="1758117"/>
                </a:cubicBezTo>
                <a:cubicBezTo>
                  <a:pt x="1106419" y="1758117"/>
                  <a:pt x="1106419" y="1758117"/>
                  <a:pt x="1106419" y="1758117"/>
                </a:cubicBezTo>
                <a:lnTo>
                  <a:pt x="1135946" y="1711444"/>
                </a:lnTo>
                <a:cubicBezTo>
                  <a:pt x="1150234" y="1689536"/>
                  <a:pt x="1173094" y="1674296"/>
                  <a:pt x="1198811" y="1671439"/>
                </a:cubicBezTo>
                <a:cubicBezTo>
                  <a:pt x="1202621" y="1670486"/>
                  <a:pt x="1206431" y="1670486"/>
                  <a:pt x="1210241" y="1670486"/>
                </a:cubicBezTo>
                <a:cubicBezTo>
                  <a:pt x="1232149" y="1670486"/>
                  <a:pt x="1253104" y="1679059"/>
                  <a:pt x="1270249" y="1693346"/>
                </a:cubicBezTo>
                <a:cubicBezTo>
                  <a:pt x="1289299" y="1710492"/>
                  <a:pt x="1299776" y="1734304"/>
                  <a:pt x="1299776" y="1760974"/>
                </a:cubicBezTo>
                <a:cubicBezTo>
                  <a:pt x="1299776" y="1786692"/>
                  <a:pt x="1288346" y="1810504"/>
                  <a:pt x="1268344" y="1826696"/>
                </a:cubicBezTo>
                <a:lnTo>
                  <a:pt x="1228339" y="1860034"/>
                </a:lnTo>
                <a:cubicBezTo>
                  <a:pt x="1211194" y="1875274"/>
                  <a:pt x="1185476" y="1876227"/>
                  <a:pt x="1167379" y="1861939"/>
                </a:cubicBezTo>
                <a:close/>
                <a:moveTo>
                  <a:pt x="1476941" y="1980049"/>
                </a:moveTo>
                <a:lnTo>
                  <a:pt x="1441699" y="2004814"/>
                </a:lnTo>
                <a:cubicBezTo>
                  <a:pt x="1427411" y="2015292"/>
                  <a:pt x="1403599" y="2015292"/>
                  <a:pt x="1388359" y="2005767"/>
                </a:cubicBezTo>
                <a:lnTo>
                  <a:pt x="1343591" y="1977192"/>
                </a:lnTo>
                <a:cubicBezTo>
                  <a:pt x="1337876" y="1973382"/>
                  <a:pt x="1334066" y="1968619"/>
                  <a:pt x="1333114" y="1963857"/>
                </a:cubicBezTo>
                <a:cubicBezTo>
                  <a:pt x="1333114" y="1962904"/>
                  <a:pt x="1332161" y="1959094"/>
                  <a:pt x="1335971" y="1954332"/>
                </a:cubicBezTo>
                <a:lnTo>
                  <a:pt x="1362641" y="1920042"/>
                </a:lnTo>
                <a:cubicBezTo>
                  <a:pt x="1367404" y="1913374"/>
                  <a:pt x="1378834" y="1899086"/>
                  <a:pt x="1399789" y="1899086"/>
                </a:cubicBezTo>
                <a:cubicBezTo>
                  <a:pt x="1412171" y="1899086"/>
                  <a:pt x="1429316" y="1904802"/>
                  <a:pt x="1450271" y="1920042"/>
                </a:cubicBezTo>
                <a:cubicBezTo>
                  <a:pt x="1477894" y="1940996"/>
                  <a:pt x="1487419" y="1960046"/>
                  <a:pt x="1487419" y="1968619"/>
                </a:cubicBezTo>
                <a:cubicBezTo>
                  <a:pt x="1487419" y="1971477"/>
                  <a:pt x="1481704" y="1976239"/>
                  <a:pt x="1476941" y="1980049"/>
                </a:cubicBezTo>
                <a:close/>
                <a:moveTo>
                  <a:pt x="2589462" y="1719064"/>
                </a:moveTo>
                <a:cubicBezTo>
                  <a:pt x="2541837" y="1792407"/>
                  <a:pt x="2399914" y="1708586"/>
                  <a:pt x="2397056" y="1705729"/>
                </a:cubicBezTo>
                <a:lnTo>
                  <a:pt x="2044631" y="1513324"/>
                </a:lnTo>
                <a:cubicBezTo>
                  <a:pt x="2021771" y="1500942"/>
                  <a:pt x="1992244" y="1509514"/>
                  <a:pt x="1979861" y="1532374"/>
                </a:cubicBezTo>
                <a:cubicBezTo>
                  <a:pt x="1967479" y="1555234"/>
                  <a:pt x="1976052" y="1584761"/>
                  <a:pt x="1998911" y="1597144"/>
                </a:cubicBezTo>
                <a:lnTo>
                  <a:pt x="2196079" y="1704777"/>
                </a:lnTo>
                <a:cubicBezTo>
                  <a:pt x="2196079" y="1704777"/>
                  <a:pt x="2196079" y="1704777"/>
                  <a:pt x="2196079" y="1704777"/>
                </a:cubicBezTo>
                <a:cubicBezTo>
                  <a:pt x="2244656" y="1730494"/>
                  <a:pt x="2268469" y="1784786"/>
                  <a:pt x="2248466" y="1821934"/>
                </a:cubicBezTo>
                <a:cubicBezTo>
                  <a:pt x="2229416" y="1858129"/>
                  <a:pt x="2170362" y="1866702"/>
                  <a:pt x="2120831" y="1840032"/>
                </a:cubicBezTo>
                <a:cubicBezTo>
                  <a:pt x="2118927" y="1839079"/>
                  <a:pt x="2109402" y="1833364"/>
                  <a:pt x="2094161" y="1824792"/>
                </a:cubicBezTo>
                <a:cubicBezTo>
                  <a:pt x="2053204" y="1800979"/>
                  <a:pt x="1971289" y="1754307"/>
                  <a:pt x="1891279" y="1710492"/>
                </a:cubicBezTo>
                <a:cubicBezTo>
                  <a:pt x="1891279" y="1710492"/>
                  <a:pt x="1891279" y="1710492"/>
                  <a:pt x="1891279" y="1710492"/>
                </a:cubicBezTo>
                <a:lnTo>
                  <a:pt x="1891279" y="1710492"/>
                </a:lnTo>
                <a:cubicBezTo>
                  <a:pt x="1890327" y="1710492"/>
                  <a:pt x="1890327" y="1709539"/>
                  <a:pt x="1889374" y="1709539"/>
                </a:cubicBezTo>
                <a:cubicBezTo>
                  <a:pt x="1889374" y="1709539"/>
                  <a:pt x="1889374" y="1709539"/>
                  <a:pt x="1889374" y="1709539"/>
                </a:cubicBezTo>
                <a:lnTo>
                  <a:pt x="1771264" y="1644769"/>
                </a:lnTo>
                <a:cubicBezTo>
                  <a:pt x="1748404" y="1632386"/>
                  <a:pt x="1718877" y="1640959"/>
                  <a:pt x="1706494" y="1663819"/>
                </a:cubicBezTo>
                <a:cubicBezTo>
                  <a:pt x="1694111" y="1686679"/>
                  <a:pt x="1702684" y="1716207"/>
                  <a:pt x="1725544" y="1728589"/>
                </a:cubicBezTo>
                <a:lnTo>
                  <a:pt x="1844606" y="1794311"/>
                </a:lnTo>
                <a:cubicBezTo>
                  <a:pt x="1845559" y="1794311"/>
                  <a:pt x="1845559" y="1795264"/>
                  <a:pt x="1846511" y="1795264"/>
                </a:cubicBezTo>
                <a:cubicBezTo>
                  <a:pt x="1867466" y="1806694"/>
                  <a:pt x="1883659" y="1827649"/>
                  <a:pt x="1890327" y="1850509"/>
                </a:cubicBezTo>
                <a:cubicBezTo>
                  <a:pt x="1895089" y="1866702"/>
                  <a:pt x="1893184" y="1882894"/>
                  <a:pt x="1887469" y="1893371"/>
                </a:cubicBezTo>
                <a:cubicBezTo>
                  <a:pt x="1850321" y="1952427"/>
                  <a:pt x="1768406" y="1911469"/>
                  <a:pt x="1759834" y="1906707"/>
                </a:cubicBezTo>
                <a:lnTo>
                  <a:pt x="1381691" y="1693346"/>
                </a:lnTo>
                <a:cubicBezTo>
                  <a:pt x="1371214" y="1666677"/>
                  <a:pt x="1355974" y="1642864"/>
                  <a:pt x="1334066" y="1623814"/>
                </a:cubicBezTo>
                <a:cubicBezTo>
                  <a:pt x="1332161" y="1621909"/>
                  <a:pt x="1330256" y="1620957"/>
                  <a:pt x="1328351" y="1619052"/>
                </a:cubicBezTo>
                <a:lnTo>
                  <a:pt x="1387406" y="1517134"/>
                </a:lnTo>
                <a:lnTo>
                  <a:pt x="1610291" y="1641911"/>
                </a:lnTo>
                <a:cubicBezTo>
                  <a:pt x="1615054" y="1644769"/>
                  <a:pt x="1619816" y="1645721"/>
                  <a:pt x="1624579" y="1645721"/>
                </a:cubicBezTo>
                <a:cubicBezTo>
                  <a:pt x="1634104" y="1645721"/>
                  <a:pt x="1644581" y="1640007"/>
                  <a:pt x="1649344" y="1631434"/>
                </a:cubicBezTo>
                <a:cubicBezTo>
                  <a:pt x="1656964" y="1618099"/>
                  <a:pt x="1652201" y="1600002"/>
                  <a:pt x="1638866" y="1592382"/>
                </a:cubicBezTo>
                <a:lnTo>
                  <a:pt x="1416934" y="1467604"/>
                </a:lnTo>
                <a:lnTo>
                  <a:pt x="1510279" y="1308536"/>
                </a:lnTo>
                <a:lnTo>
                  <a:pt x="1849369" y="1494274"/>
                </a:lnTo>
                <a:cubicBezTo>
                  <a:pt x="1854131" y="1496179"/>
                  <a:pt x="1858894" y="1498084"/>
                  <a:pt x="1862704" y="1498084"/>
                </a:cubicBezTo>
                <a:cubicBezTo>
                  <a:pt x="1873181" y="1498084"/>
                  <a:pt x="1882706" y="1492369"/>
                  <a:pt x="1887469" y="1482844"/>
                </a:cubicBezTo>
                <a:cubicBezTo>
                  <a:pt x="1895089" y="1468557"/>
                  <a:pt x="1890327" y="1451411"/>
                  <a:pt x="1876039" y="1443792"/>
                </a:cubicBezTo>
                <a:lnTo>
                  <a:pt x="1538854" y="1259007"/>
                </a:lnTo>
                <a:lnTo>
                  <a:pt x="1631246" y="1099939"/>
                </a:lnTo>
                <a:lnTo>
                  <a:pt x="1977004" y="1286629"/>
                </a:lnTo>
                <a:cubicBezTo>
                  <a:pt x="1981766" y="1288534"/>
                  <a:pt x="1985577" y="1290439"/>
                  <a:pt x="1990339" y="1290439"/>
                </a:cubicBezTo>
                <a:cubicBezTo>
                  <a:pt x="2000816" y="1290439"/>
                  <a:pt x="2010341" y="1284724"/>
                  <a:pt x="2015104" y="1275199"/>
                </a:cubicBezTo>
                <a:cubicBezTo>
                  <a:pt x="2022724" y="1260911"/>
                  <a:pt x="2017009" y="1243767"/>
                  <a:pt x="2003674" y="1236146"/>
                </a:cubicBezTo>
                <a:lnTo>
                  <a:pt x="1659821" y="1050409"/>
                </a:lnTo>
                <a:lnTo>
                  <a:pt x="1758881" y="880864"/>
                </a:lnTo>
                <a:lnTo>
                  <a:pt x="2487544" y="1299964"/>
                </a:lnTo>
                <a:lnTo>
                  <a:pt x="2540884" y="1333302"/>
                </a:lnTo>
                <a:cubicBezTo>
                  <a:pt x="2558981" y="1346636"/>
                  <a:pt x="2574221" y="1363782"/>
                  <a:pt x="2581841" y="1382832"/>
                </a:cubicBezTo>
                <a:cubicBezTo>
                  <a:pt x="2586604" y="1394261"/>
                  <a:pt x="2593271" y="1418074"/>
                  <a:pt x="2581841" y="1439982"/>
                </a:cubicBezTo>
                <a:cubicBezTo>
                  <a:pt x="2570412" y="1461889"/>
                  <a:pt x="2547552" y="1469509"/>
                  <a:pt x="2534216" y="1471414"/>
                </a:cubicBezTo>
                <a:cubicBezTo>
                  <a:pt x="2508499" y="1476177"/>
                  <a:pt x="2478971" y="1471414"/>
                  <a:pt x="2453254" y="1457127"/>
                </a:cubicBezTo>
                <a:cubicBezTo>
                  <a:pt x="2453254" y="1457127"/>
                  <a:pt x="2453254" y="1457127"/>
                  <a:pt x="2453254" y="1457127"/>
                </a:cubicBezTo>
                <a:cubicBezTo>
                  <a:pt x="2376102" y="1415217"/>
                  <a:pt x="2269421" y="1358067"/>
                  <a:pt x="2158931" y="1298059"/>
                </a:cubicBezTo>
                <a:cubicBezTo>
                  <a:pt x="2136071" y="1285677"/>
                  <a:pt x="2106544" y="1294249"/>
                  <a:pt x="2094161" y="1317109"/>
                </a:cubicBezTo>
                <a:cubicBezTo>
                  <a:pt x="2081779" y="1339969"/>
                  <a:pt x="2090352" y="1369496"/>
                  <a:pt x="2113212" y="1381879"/>
                </a:cubicBezTo>
                <a:cubicBezTo>
                  <a:pt x="2327524" y="1497132"/>
                  <a:pt x="2526596" y="1604764"/>
                  <a:pt x="2529454" y="1606669"/>
                </a:cubicBezTo>
                <a:cubicBezTo>
                  <a:pt x="2563744" y="1624767"/>
                  <a:pt x="2589462" y="1652389"/>
                  <a:pt x="2596129" y="1678107"/>
                </a:cubicBezTo>
                <a:cubicBezTo>
                  <a:pt x="2600891" y="1693346"/>
                  <a:pt x="2598034" y="1705729"/>
                  <a:pt x="2589462" y="1719064"/>
                </a:cubicBezTo>
                <a:close/>
                <a:moveTo>
                  <a:pt x="2637087" y="1169472"/>
                </a:moveTo>
                <a:lnTo>
                  <a:pt x="2105591" y="261739"/>
                </a:lnTo>
                <a:lnTo>
                  <a:pt x="2341812" y="115054"/>
                </a:lnTo>
                <a:lnTo>
                  <a:pt x="2862829" y="1034217"/>
                </a:lnTo>
                <a:lnTo>
                  <a:pt x="2637087" y="1169472"/>
                </a:lnTo>
                <a:close/>
              </a:path>
            </a:pathLst>
          </a:custGeom>
          <a:solidFill>
            <a:schemeClr val="tx1"/>
          </a:solidFill>
          <a:ln w="9525" cap="flat">
            <a:noFill/>
            <a:prstDash val="solid"/>
            <a:miter/>
          </a:ln>
        </p:spPr>
        <p:txBody>
          <a:bodyPr rtlCol="0" anchor="ctr"/>
          <a:lstStyle/>
          <a:p>
            <a:pPr rtl="0"/>
            <a:endParaRPr lang="en-US">
              <a:ea typeface="Meiryo" panose="020B0604030504040204" pitchFamily="34" charset="-128"/>
            </a:endParaRPr>
          </a:p>
        </p:txBody>
      </p:sp>
      <p:grpSp>
        <p:nvGrpSpPr>
          <p:cNvPr id="37" name="Graphic 61">
            <a:extLst>
              <a:ext uri="{FF2B5EF4-FFF2-40B4-BE49-F238E27FC236}">
                <a16:creationId xmlns:a16="http://schemas.microsoft.com/office/drawing/2014/main" id="{7DCCF16B-AE00-5722-609B-59CE9FAA09C7}"/>
              </a:ext>
            </a:extLst>
          </p:cNvPr>
          <p:cNvGrpSpPr>
            <a:grpSpLocks noChangeAspect="1"/>
          </p:cNvGrpSpPr>
          <p:nvPr/>
        </p:nvGrpSpPr>
        <p:grpSpPr>
          <a:xfrm>
            <a:off x="7260733" y="1710491"/>
            <a:ext cx="379340" cy="395603"/>
            <a:chOff x="8608649" y="2713824"/>
            <a:chExt cx="631117" cy="658177"/>
          </a:xfrm>
          <a:solidFill>
            <a:schemeClr val="tx1"/>
          </a:solidFill>
        </p:grpSpPr>
        <p:sp>
          <p:nvSpPr>
            <p:cNvPr id="38" name="Freeform 102">
              <a:extLst>
                <a:ext uri="{FF2B5EF4-FFF2-40B4-BE49-F238E27FC236}">
                  <a16:creationId xmlns:a16="http://schemas.microsoft.com/office/drawing/2014/main" id="{9FD05FB8-ACC2-30A0-5695-10FD39D6A18C}"/>
                </a:ext>
              </a:extLst>
            </p:cNvPr>
            <p:cNvSpPr/>
            <p:nvPr/>
          </p:nvSpPr>
          <p:spPr>
            <a:xfrm>
              <a:off x="8608649" y="2713824"/>
              <a:ext cx="631117" cy="658177"/>
            </a:xfrm>
            <a:custGeom>
              <a:avLst/>
              <a:gdLst>
                <a:gd name="connsiteX0" fmla="*/ 626230 w 631117"/>
                <a:gd name="connsiteY0" fmla="*/ 400050 h 658177"/>
                <a:gd name="connsiteX1" fmla="*/ 582415 w 631117"/>
                <a:gd name="connsiteY1" fmla="*/ 323850 h 658177"/>
                <a:gd name="connsiteX2" fmla="*/ 582415 w 631117"/>
                <a:gd name="connsiteY2" fmla="*/ 291465 h 658177"/>
                <a:gd name="connsiteX3" fmla="*/ 290950 w 631117"/>
                <a:gd name="connsiteY3" fmla="*/ 0 h 658177"/>
                <a:gd name="connsiteX4" fmla="*/ 18535 w 631117"/>
                <a:gd name="connsiteY4" fmla="*/ 190500 h 658177"/>
                <a:gd name="connsiteX5" fmla="*/ 96640 w 631117"/>
                <a:gd name="connsiteY5" fmla="*/ 509587 h 658177"/>
                <a:gd name="connsiteX6" fmla="*/ 96640 w 631117"/>
                <a:gd name="connsiteY6" fmla="*/ 631508 h 658177"/>
                <a:gd name="connsiteX7" fmla="*/ 123310 w 631117"/>
                <a:gd name="connsiteY7" fmla="*/ 658177 h 658177"/>
                <a:gd name="connsiteX8" fmla="*/ 446207 w 631117"/>
                <a:gd name="connsiteY8" fmla="*/ 658177 h 658177"/>
                <a:gd name="connsiteX9" fmla="*/ 472877 w 631117"/>
                <a:gd name="connsiteY9" fmla="*/ 631508 h 658177"/>
                <a:gd name="connsiteX10" fmla="*/ 472877 w 631117"/>
                <a:gd name="connsiteY10" fmla="*/ 596265 h 658177"/>
                <a:gd name="connsiteX11" fmla="*/ 502405 w 631117"/>
                <a:gd name="connsiteY11" fmla="*/ 596265 h 658177"/>
                <a:gd name="connsiteX12" fmla="*/ 565270 w 631117"/>
                <a:gd name="connsiteY12" fmla="*/ 533400 h 658177"/>
                <a:gd name="connsiteX13" fmla="*/ 565270 w 631117"/>
                <a:gd name="connsiteY13" fmla="*/ 460058 h 658177"/>
                <a:gd name="connsiteX14" fmla="*/ 591940 w 631117"/>
                <a:gd name="connsiteY14" fmla="*/ 460058 h 658177"/>
                <a:gd name="connsiteX15" fmla="*/ 625277 w 631117"/>
                <a:gd name="connsiteY15" fmla="*/ 439102 h 658177"/>
                <a:gd name="connsiteX16" fmla="*/ 626230 w 631117"/>
                <a:gd name="connsiteY16" fmla="*/ 400050 h 658177"/>
                <a:gd name="connsiteX17" fmla="*/ 626230 w 631117"/>
                <a:gd name="connsiteY17" fmla="*/ 400050 h 658177"/>
                <a:gd name="connsiteX18" fmla="*/ 595750 w 631117"/>
                <a:gd name="connsiteY18" fmla="*/ 421005 h 658177"/>
                <a:gd name="connsiteX19" fmla="*/ 591940 w 631117"/>
                <a:gd name="connsiteY19" fmla="*/ 423862 h 658177"/>
                <a:gd name="connsiteX20" fmla="*/ 549077 w 631117"/>
                <a:gd name="connsiteY20" fmla="*/ 423862 h 658177"/>
                <a:gd name="connsiteX21" fmla="*/ 531932 w 631117"/>
                <a:gd name="connsiteY21" fmla="*/ 441008 h 658177"/>
                <a:gd name="connsiteX22" fmla="*/ 531932 w 631117"/>
                <a:gd name="connsiteY22" fmla="*/ 531495 h 658177"/>
                <a:gd name="connsiteX23" fmla="*/ 503357 w 631117"/>
                <a:gd name="connsiteY23" fmla="*/ 560070 h 658177"/>
                <a:gd name="connsiteX24" fmla="*/ 456685 w 631117"/>
                <a:gd name="connsiteY24" fmla="*/ 560070 h 658177"/>
                <a:gd name="connsiteX25" fmla="*/ 439540 w 631117"/>
                <a:gd name="connsiteY25" fmla="*/ 577215 h 658177"/>
                <a:gd name="connsiteX26" fmla="*/ 439540 w 631117"/>
                <a:gd name="connsiteY26" fmla="*/ 622935 h 658177"/>
                <a:gd name="connsiteX27" fmla="*/ 131882 w 631117"/>
                <a:gd name="connsiteY27" fmla="*/ 622935 h 658177"/>
                <a:gd name="connsiteX28" fmla="*/ 131882 w 631117"/>
                <a:gd name="connsiteY28" fmla="*/ 501015 h 658177"/>
                <a:gd name="connsiteX29" fmla="*/ 126167 w 631117"/>
                <a:gd name="connsiteY29" fmla="*/ 487680 h 658177"/>
                <a:gd name="connsiteX30" fmla="*/ 51872 w 631117"/>
                <a:gd name="connsiteY30" fmla="*/ 201930 h 658177"/>
                <a:gd name="connsiteX31" fmla="*/ 291902 w 631117"/>
                <a:gd name="connsiteY31" fmla="*/ 34290 h 658177"/>
                <a:gd name="connsiteX32" fmla="*/ 549077 w 631117"/>
                <a:gd name="connsiteY32" fmla="*/ 291465 h 658177"/>
                <a:gd name="connsiteX33" fmla="*/ 549077 w 631117"/>
                <a:gd name="connsiteY33" fmla="*/ 328612 h 658177"/>
                <a:gd name="connsiteX34" fmla="*/ 550982 w 631117"/>
                <a:gd name="connsiteY34" fmla="*/ 337185 h 658177"/>
                <a:gd name="connsiteX35" fmla="*/ 596702 w 631117"/>
                <a:gd name="connsiteY35" fmla="*/ 416243 h 658177"/>
                <a:gd name="connsiteX36" fmla="*/ 595750 w 631117"/>
                <a:gd name="connsiteY36" fmla="*/ 421005 h 658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1117" h="658177">
                  <a:moveTo>
                    <a:pt x="626230" y="400050"/>
                  </a:moveTo>
                  <a:lnTo>
                    <a:pt x="582415" y="323850"/>
                  </a:lnTo>
                  <a:lnTo>
                    <a:pt x="582415" y="291465"/>
                  </a:lnTo>
                  <a:cubicBezTo>
                    <a:pt x="582415" y="130492"/>
                    <a:pt x="451922" y="0"/>
                    <a:pt x="290950" y="0"/>
                  </a:cubicBezTo>
                  <a:cubicBezTo>
                    <a:pt x="166172" y="0"/>
                    <a:pt x="61397" y="73342"/>
                    <a:pt x="18535" y="190500"/>
                  </a:cubicBezTo>
                  <a:cubicBezTo>
                    <a:pt x="-23375" y="304800"/>
                    <a:pt x="7105" y="429577"/>
                    <a:pt x="96640" y="509587"/>
                  </a:cubicBezTo>
                  <a:lnTo>
                    <a:pt x="96640" y="631508"/>
                  </a:lnTo>
                  <a:cubicBezTo>
                    <a:pt x="96640" y="646748"/>
                    <a:pt x="108070" y="658177"/>
                    <a:pt x="123310" y="658177"/>
                  </a:cubicBezTo>
                  <a:lnTo>
                    <a:pt x="446207" y="658177"/>
                  </a:lnTo>
                  <a:cubicBezTo>
                    <a:pt x="461447" y="658177"/>
                    <a:pt x="472877" y="646748"/>
                    <a:pt x="472877" y="631508"/>
                  </a:cubicBezTo>
                  <a:lnTo>
                    <a:pt x="472877" y="596265"/>
                  </a:lnTo>
                  <a:lnTo>
                    <a:pt x="502405" y="596265"/>
                  </a:lnTo>
                  <a:cubicBezTo>
                    <a:pt x="537647" y="596265"/>
                    <a:pt x="565270" y="567690"/>
                    <a:pt x="565270" y="533400"/>
                  </a:cubicBezTo>
                  <a:lnTo>
                    <a:pt x="565270" y="460058"/>
                  </a:lnTo>
                  <a:lnTo>
                    <a:pt x="591940" y="460058"/>
                  </a:lnTo>
                  <a:cubicBezTo>
                    <a:pt x="606227" y="459105"/>
                    <a:pt x="618610" y="451485"/>
                    <a:pt x="625277" y="439102"/>
                  </a:cubicBezTo>
                  <a:cubicBezTo>
                    <a:pt x="632897" y="426720"/>
                    <a:pt x="632897" y="412433"/>
                    <a:pt x="626230" y="400050"/>
                  </a:cubicBezTo>
                  <a:cubicBezTo>
                    <a:pt x="627182" y="400050"/>
                    <a:pt x="626230" y="400050"/>
                    <a:pt x="626230" y="400050"/>
                  </a:cubicBezTo>
                  <a:close/>
                  <a:moveTo>
                    <a:pt x="595750" y="421005"/>
                  </a:moveTo>
                  <a:cubicBezTo>
                    <a:pt x="595750" y="421958"/>
                    <a:pt x="593845" y="423862"/>
                    <a:pt x="591940" y="423862"/>
                  </a:cubicBezTo>
                  <a:lnTo>
                    <a:pt x="549077" y="423862"/>
                  </a:lnTo>
                  <a:cubicBezTo>
                    <a:pt x="539552" y="423862"/>
                    <a:pt x="531932" y="431483"/>
                    <a:pt x="531932" y="441008"/>
                  </a:cubicBezTo>
                  <a:lnTo>
                    <a:pt x="531932" y="531495"/>
                  </a:lnTo>
                  <a:cubicBezTo>
                    <a:pt x="531932" y="546735"/>
                    <a:pt x="519550" y="560070"/>
                    <a:pt x="503357" y="560070"/>
                  </a:cubicBezTo>
                  <a:lnTo>
                    <a:pt x="456685" y="560070"/>
                  </a:lnTo>
                  <a:cubicBezTo>
                    <a:pt x="447160" y="560070"/>
                    <a:pt x="439540" y="567690"/>
                    <a:pt x="439540" y="577215"/>
                  </a:cubicBezTo>
                  <a:lnTo>
                    <a:pt x="439540" y="622935"/>
                  </a:lnTo>
                  <a:lnTo>
                    <a:pt x="131882" y="622935"/>
                  </a:lnTo>
                  <a:lnTo>
                    <a:pt x="131882" y="501015"/>
                  </a:lnTo>
                  <a:cubicBezTo>
                    <a:pt x="131882" y="496252"/>
                    <a:pt x="129977" y="491490"/>
                    <a:pt x="126167" y="487680"/>
                  </a:cubicBezTo>
                  <a:cubicBezTo>
                    <a:pt x="43300" y="417195"/>
                    <a:pt x="13772" y="304800"/>
                    <a:pt x="51872" y="201930"/>
                  </a:cubicBezTo>
                  <a:cubicBezTo>
                    <a:pt x="81400" y="120967"/>
                    <a:pt x="160457" y="34290"/>
                    <a:pt x="291902" y="34290"/>
                  </a:cubicBezTo>
                  <a:cubicBezTo>
                    <a:pt x="433825" y="34290"/>
                    <a:pt x="549077" y="149542"/>
                    <a:pt x="549077" y="291465"/>
                  </a:cubicBezTo>
                  <a:lnTo>
                    <a:pt x="549077" y="328612"/>
                  </a:lnTo>
                  <a:cubicBezTo>
                    <a:pt x="549077" y="331470"/>
                    <a:pt x="550030" y="334328"/>
                    <a:pt x="550982" y="337185"/>
                  </a:cubicBezTo>
                  <a:lnTo>
                    <a:pt x="596702" y="416243"/>
                  </a:lnTo>
                  <a:cubicBezTo>
                    <a:pt x="596702" y="418148"/>
                    <a:pt x="596702" y="420052"/>
                    <a:pt x="595750" y="42100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9" name="Freeform 103">
              <a:extLst>
                <a:ext uri="{FF2B5EF4-FFF2-40B4-BE49-F238E27FC236}">
                  <a16:creationId xmlns:a16="http://schemas.microsoft.com/office/drawing/2014/main" id="{D6FE69F1-18C4-7D64-4B9A-A1E454D2BC11}"/>
                </a:ext>
              </a:extLst>
            </p:cNvPr>
            <p:cNvSpPr/>
            <p:nvPr/>
          </p:nvSpPr>
          <p:spPr>
            <a:xfrm>
              <a:off x="8751008" y="2844316"/>
              <a:ext cx="316230" cy="317182"/>
            </a:xfrm>
            <a:custGeom>
              <a:avLst/>
              <a:gdLst>
                <a:gd name="connsiteX0" fmla="*/ 316230 w 316230"/>
                <a:gd name="connsiteY0" fmla="*/ 17145 h 317182"/>
                <a:gd name="connsiteX1" fmla="*/ 299085 w 316230"/>
                <a:gd name="connsiteY1" fmla="*/ 0 h 317182"/>
                <a:gd name="connsiteX2" fmla="*/ 159068 w 316230"/>
                <a:gd name="connsiteY2" fmla="*/ 0 h 317182"/>
                <a:gd name="connsiteX3" fmla="*/ 157163 w 316230"/>
                <a:gd name="connsiteY3" fmla="*/ 0 h 317182"/>
                <a:gd name="connsiteX4" fmla="*/ 17145 w 316230"/>
                <a:gd name="connsiteY4" fmla="*/ 0 h 317182"/>
                <a:gd name="connsiteX5" fmla="*/ 0 w 316230"/>
                <a:gd name="connsiteY5" fmla="*/ 17145 h 317182"/>
                <a:gd name="connsiteX6" fmla="*/ 0 w 316230"/>
                <a:gd name="connsiteY6" fmla="*/ 158115 h 317182"/>
                <a:gd name="connsiteX7" fmla="*/ 0 w 316230"/>
                <a:gd name="connsiteY7" fmla="*/ 160020 h 317182"/>
                <a:gd name="connsiteX8" fmla="*/ 0 w 316230"/>
                <a:gd name="connsiteY8" fmla="*/ 300038 h 317182"/>
                <a:gd name="connsiteX9" fmla="*/ 17145 w 316230"/>
                <a:gd name="connsiteY9" fmla="*/ 317183 h 317182"/>
                <a:gd name="connsiteX10" fmla="*/ 156210 w 316230"/>
                <a:gd name="connsiteY10" fmla="*/ 317183 h 317182"/>
                <a:gd name="connsiteX11" fmla="*/ 158115 w 316230"/>
                <a:gd name="connsiteY11" fmla="*/ 317183 h 317182"/>
                <a:gd name="connsiteX12" fmla="*/ 298133 w 316230"/>
                <a:gd name="connsiteY12" fmla="*/ 317183 h 317182"/>
                <a:gd name="connsiteX13" fmla="*/ 315278 w 316230"/>
                <a:gd name="connsiteY13" fmla="*/ 300038 h 317182"/>
                <a:gd name="connsiteX14" fmla="*/ 315278 w 316230"/>
                <a:gd name="connsiteY14" fmla="*/ 159068 h 317182"/>
                <a:gd name="connsiteX15" fmla="*/ 315278 w 316230"/>
                <a:gd name="connsiteY15" fmla="*/ 157163 h 317182"/>
                <a:gd name="connsiteX16" fmla="*/ 315278 w 316230"/>
                <a:gd name="connsiteY16" fmla="*/ 17145 h 317182"/>
                <a:gd name="connsiteX17" fmla="*/ 280988 w 316230"/>
                <a:gd name="connsiteY17" fmla="*/ 141923 h 317182"/>
                <a:gd name="connsiteX18" fmla="*/ 274320 w 316230"/>
                <a:gd name="connsiteY18" fmla="*/ 141923 h 317182"/>
                <a:gd name="connsiteX19" fmla="*/ 227647 w 316230"/>
                <a:gd name="connsiteY19" fmla="*/ 108585 h 317182"/>
                <a:gd name="connsiteX20" fmla="*/ 180975 w 316230"/>
                <a:gd name="connsiteY20" fmla="*/ 141923 h 317182"/>
                <a:gd name="connsiteX21" fmla="*/ 176213 w 316230"/>
                <a:gd name="connsiteY21" fmla="*/ 141923 h 317182"/>
                <a:gd name="connsiteX22" fmla="*/ 176213 w 316230"/>
                <a:gd name="connsiteY22" fmla="*/ 120015 h 317182"/>
                <a:gd name="connsiteX23" fmla="*/ 170498 w 316230"/>
                <a:gd name="connsiteY23" fmla="*/ 107632 h 317182"/>
                <a:gd name="connsiteX24" fmla="*/ 157163 w 316230"/>
                <a:gd name="connsiteY24" fmla="*/ 102870 h 317182"/>
                <a:gd name="connsiteX25" fmla="*/ 142875 w 316230"/>
                <a:gd name="connsiteY25" fmla="*/ 88582 h 317182"/>
                <a:gd name="connsiteX26" fmla="*/ 146685 w 316230"/>
                <a:gd name="connsiteY26" fmla="*/ 79057 h 317182"/>
                <a:gd name="connsiteX27" fmla="*/ 157163 w 316230"/>
                <a:gd name="connsiteY27" fmla="*/ 75248 h 317182"/>
                <a:gd name="connsiteX28" fmla="*/ 157163 w 316230"/>
                <a:gd name="connsiteY28" fmla="*/ 75248 h 317182"/>
                <a:gd name="connsiteX29" fmla="*/ 163830 w 316230"/>
                <a:gd name="connsiteY29" fmla="*/ 74295 h 317182"/>
                <a:gd name="connsiteX30" fmla="*/ 170498 w 316230"/>
                <a:gd name="connsiteY30" fmla="*/ 70485 h 317182"/>
                <a:gd name="connsiteX31" fmla="*/ 176213 w 316230"/>
                <a:gd name="connsiteY31" fmla="*/ 58103 h 317182"/>
                <a:gd name="connsiteX32" fmla="*/ 176213 w 316230"/>
                <a:gd name="connsiteY32" fmla="*/ 35243 h 317182"/>
                <a:gd name="connsiteX33" fmla="*/ 280988 w 316230"/>
                <a:gd name="connsiteY33" fmla="*/ 35243 h 317182"/>
                <a:gd name="connsiteX34" fmla="*/ 280988 w 316230"/>
                <a:gd name="connsiteY34" fmla="*/ 141923 h 317182"/>
                <a:gd name="connsiteX35" fmla="*/ 140018 w 316230"/>
                <a:gd name="connsiteY35" fmla="*/ 35243 h 317182"/>
                <a:gd name="connsiteX36" fmla="*/ 140018 w 316230"/>
                <a:gd name="connsiteY36" fmla="*/ 42863 h 317182"/>
                <a:gd name="connsiteX37" fmla="*/ 121920 w 316230"/>
                <a:gd name="connsiteY37" fmla="*/ 55245 h 317182"/>
                <a:gd name="connsiteX38" fmla="*/ 119063 w 316230"/>
                <a:gd name="connsiteY38" fmla="*/ 58103 h 317182"/>
                <a:gd name="connsiteX39" fmla="*/ 117157 w 316230"/>
                <a:gd name="connsiteY39" fmla="*/ 60007 h 317182"/>
                <a:gd name="connsiteX40" fmla="*/ 107632 w 316230"/>
                <a:gd name="connsiteY40" fmla="*/ 89535 h 317182"/>
                <a:gd name="connsiteX41" fmla="*/ 140018 w 316230"/>
                <a:gd name="connsiteY41" fmla="*/ 135255 h 317182"/>
                <a:gd name="connsiteX42" fmla="*/ 140018 w 316230"/>
                <a:gd name="connsiteY42" fmla="*/ 140970 h 317182"/>
                <a:gd name="connsiteX43" fmla="*/ 119063 w 316230"/>
                <a:gd name="connsiteY43" fmla="*/ 140970 h 317182"/>
                <a:gd name="connsiteX44" fmla="*/ 106680 w 316230"/>
                <a:gd name="connsiteY44" fmla="*/ 146685 h 317182"/>
                <a:gd name="connsiteX45" fmla="*/ 101918 w 316230"/>
                <a:gd name="connsiteY45" fmla="*/ 160020 h 317182"/>
                <a:gd name="connsiteX46" fmla="*/ 100965 w 316230"/>
                <a:gd name="connsiteY46" fmla="*/ 164783 h 317182"/>
                <a:gd name="connsiteX47" fmla="*/ 87630 w 316230"/>
                <a:gd name="connsiteY47" fmla="*/ 173355 h 317182"/>
                <a:gd name="connsiteX48" fmla="*/ 73343 w 316230"/>
                <a:gd name="connsiteY48" fmla="*/ 159068 h 317182"/>
                <a:gd name="connsiteX49" fmla="*/ 70485 w 316230"/>
                <a:gd name="connsiteY49" fmla="*/ 148590 h 317182"/>
                <a:gd name="connsiteX50" fmla="*/ 68580 w 316230"/>
                <a:gd name="connsiteY50" fmla="*/ 145733 h 317182"/>
                <a:gd name="connsiteX51" fmla="*/ 56198 w 316230"/>
                <a:gd name="connsiteY51" fmla="*/ 140018 h 317182"/>
                <a:gd name="connsiteX52" fmla="*/ 34290 w 316230"/>
                <a:gd name="connsiteY52" fmla="*/ 140018 h 317182"/>
                <a:gd name="connsiteX53" fmla="*/ 34290 w 316230"/>
                <a:gd name="connsiteY53" fmla="*/ 35243 h 317182"/>
                <a:gd name="connsiteX54" fmla="*/ 140018 w 316230"/>
                <a:gd name="connsiteY54" fmla="*/ 35243 h 317182"/>
                <a:gd name="connsiteX55" fmla="*/ 35243 w 316230"/>
                <a:gd name="connsiteY55" fmla="*/ 176213 h 317182"/>
                <a:gd name="connsiteX56" fmla="*/ 41910 w 316230"/>
                <a:gd name="connsiteY56" fmla="*/ 176213 h 317182"/>
                <a:gd name="connsiteX57" fmla="*/ 88582 w 316230"/>
                <a:gd name="connsiteY57" fmla="*/ 209550 h 317182"/>
                <a:gd name="connsiteX58" fmla="*/ 134303 w 316230"/>
                <a:gd name="connsiteY58" fmla="*/ 178118 h 317182"/>
                <a:gd name="connsiteX59" fmla="*/ 135255 w 316230"/>
                <a:gd name="connsiteY59" fmla="*/ 176213 h 317182"/>
                <a:gd name="connsiteX60" fmla="*/ 140018 w 316230"/>
                <a:gd name="connsiteY60" fmla="*/ 176213 h 317182"/>
                <a:gd name="connsiteX61" fmla="*/ 140018 w 316230"/>
                <a:gd name="connsiteY61" fmla="*/ 198120 h 317182"/>
                <a:gd name="connsiteX62" fmla="*/ 145733 w 316230"/>
                <a:gd name="connsiteY62" fmla="*/ 210503 h 317182"/>
                <a:gd name="connsiteX63" fmla="*/ 159068 w 316230"/>
                <a:gd name="connsiteY63" fmla="*/ 215265 h 317182"/>
                <a:gd name="connsiteX64" fmla="*/ 173355 w 316230"/>
                <a:gd name="connsiteY64" fmla="*/ 229553 h 317182"/>
                <a:gd name="connsiteX65" fmla="*/ 170498 w 316230"/>
                <a:gd name="connsiteY65" fmla="*/ 237172 h 317182"/>
                <a:gd name="connsiteX66" fmla="*/ 159068 w 316230"/>
                <a:gd name="connsiteY66" fmla="*/ 242888 h 317182"/>
                <a:gd name="connsiteX67" fmla="*/ 159068 w 316230"/>
                <a:gd name="connsiteY67" fmla="*/ 242888 h 317182"/>
                <a:gd name="connsiteX68" fmla="*/ 152400 w 316230"/>
                <a:gd name="connsiteY68" fmla="*/ 243840 h 317182"/>
                <a:gd name="connsiteX69" fmla="*/ 144780 w 316230"/>
                <a:gd name="connsiteY69" fmla="*/ 247650 h 317182"/>
                <a:gd name="connsiteX70" fmla="*/ 139065 w 316230"/>
                <a:gd name="connsiteY70" fmla="*/ 260033 h 317182"/>
                <a:gd name="connsiteX71" fmla="*/ 139065 w 316230"/>
                <a:gd name="connsiteY71" fmla="*/ 282893 h 317182"/>
                <a:gd name="connsiteX72" fmla="*/ 34290 w 316230"/>
                <a:gd name="connsiteY72" fmla="*/ 282893 h 317182"/>
                <a:gd name="connsiteX73" fmla="*/ 34290 w 316230"/>
                <a:gd name="connsiteY73" fmla="*/ 176213 h 317182"/>
                <a:gd name="connsiteX74" fmla="*/ 176213 w 316230"/>
                <a:gd name="connsiteY74" fmla="*/ 282893 h 317182"/>
                <a:gd name="connsiteX75" fmla="*/ 176213 w 316230"/>
                <a:gd name="connsiteY75" fmla="*/ 275272 h 317182"/>
                <a:gd name="connsiteX76" fmla="*/ 194310 w 316230"/>
                <a:gd name="connsiteY76" fmla="*/ 262890 h 317182"/>
                <a:gd name="connsiteX77" fmla="*/ 196215 w 316230"/>
                <a:gd name="connsiteY77" fmla="*/ 260985 h 317182"/>
                <a:gd name="connsiteX78" fmla="*/ 199073 w 316230"/>
                <a:gd name="connsiteY78" fmla="*/ 258128 h 317182"/>
                <a:gd name="connsiteX79" fmla="*/ 208598 w 316230"/>
                <a:gd name="connsiteY79" fmla="*/ 228600 h 317182"/>
                <a:gd name="connsiteX80" fmla="*/ 176213 w 316230"/>
                <a:gd name="connsiteY80" fmla="*/ 182880 h 317182"/>
                <a:gd name="connsiteX81" fmla="*/ 176213 w 316230"/>
                <a:gd name="connsiteY81" fmla="*/ 177165 h 317182"/>
                <a:gd name="connsiteX82" fmla="*/ 197168 w 316230"/>
                <a:gd name="connsiteY82" fmla="*/ 177165 h 317182"/>
                <a:gd name="connsiteX83" fmla="*/ 209550 w 316230"/>
                <a:gd name="connsiteY83" fmla="*/ 171450 h 317182"/>
                <a:gd name="connsiteX84" fmla="*/ 214313 w 316230"/>
                <a:gd name="connsiteY84" fmla="*/ 158115 h 317182"/>
                <a:gd name="connsiteX85" fmla="*/ 215265 w 316230"/>
                <a:gd name="connsiteY85" fmla="*/ 153353 h 317182"/>
                <a:gd name="connsiteX86" fmla="*/ 228600 w 316230"/>
                <a:gd name="connsiteY86" fmla="*/ 144780 h 317182"/>
                <a:gd name="connsiteX87" fmla="*/ 242888 w 316230"/>
                <a:gd name="connsiteY87" fmla="*/ 158115 h 317182"/>
                <a:gd name="connsiteX88" fmla="*/ 242888 w 316230"/>
                <a:gd name="connsiteY88" fmla="*/ 159068 h 317182"/>
                <a:gd name="connsiteX89" fmla="*/ 245745 w 316230"/>
                <a:gd name="connsiteY89" fmla="*/ 169545 h 317182"/>
                <a:gd name="connsiteX90" fmla="*/ 247650 w 316230"/>
                <a:gd name="connsiteY90" fmla="*/ 172403 h 317182"/>
                <a:gd name="connsiteX91" fmla="*/ 260033 w 316230"/>
                <a:gd name="connsiteY91" fmla="*/ 178118 h 317182"/>
                <a:gd name="connsiteX92" fmla="*/ 281940 w 316230"/>
                <a:gd name="connsiteY92" fmla="*/ 178118 h 317182"/>
                <a:gd name="connsiteX93" fmla="*/ 281940 w 316230"/>
                <a:gd name="connsiteY93" fmla="*/ 282893 h 317182"/>
                <a:gd name="connsiteX94" fmla="*/ 176213 w 316230"/>
                <a:gd name="connsiteY94" fmla="*/ 282893 h 31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16230" h="317182">
                  <a:moveTo>
                    <a:pt x="316230" y="17145"/>
                  </a:moveTo>
                  <a:cubicBezTo>
                    <a:pt x="316230" y="7620"/>
                    <a:pt x="308610" y="0"/>
                    <a:pt x="299085" y="0"/>
                  </a:cubicBezTo>
                  <a:lnTo>
                    <a:pt x="159068" y="0"/>
                  </a:lnTo>
                  <a:lnTo>
                    <a:pt x="157163" y="0"/>
                  </a:lnTo>
                  <a:lnTo>
                    <a:pt x="17145" y="0"/>
                  </a:lnTo>
                  <a:cubicBezTo>
                    <a:pt x="7620" y="0"/>
                    <a:pt x="0" y="7620"/>
                    <a:pt x="0" y="17145"/>
                  </a:cubicBezTo>
                  <a:lnTo>
                    <a:pt x="0" y="158115"/>
                  </a:lnTo>
                  <a:cubicBezTo>
                    <a:pt x="0" y="159068"/>
                    <a:pt x="0" y="159068"/>
                    <a:pt x="0" y="160020"/>
                  </a:cubicBezTo>
                  <a:lnTo>
                    <a:pt x="0" y="300038"/>
                  </a:lnTo>
                  <a:cubicBezTo>
                    <a:pt x="0" y="309563"/>
                    <a:pt x="7620" y="317183"/>
                    <a:pt x="17145" y="317183"/>
                  </a:cubicBezTo>
                  <a:lnTo>
                    <a:pt x="156210" y="317183"/>
                  </a:lnTo>
                  <a:lnTo>
                    <a:pt x="158115" y="317183"/>
                  </a:lnTo>
                  <a:lnTo>
                    <a:pt x="298133" y="317183"/>
                  </a:lnTo>
                  <a:cubicBezTo>
                    <a:pt x="307658" y="317183"/>
                    <a:pt x="315278" y="309563"/>
                    <a:pt x="315278" y="300038"/>
                  </a:cubicBezTo>
                  <a:lnTo>
                    <a:pt x="315278" y="159068"/>
                  </a:lnTo>
                  <a:cubicBezTo>
                    <a:pt x="315278" y="158115"/>
                    <a:pt x="315278" y="158115"/>
                    <a:pt x="315278" y="157163"/>
                  </a:cubicBezTo>
                  <a:lnTo>
                    <a:pt x="315278" y="17145"/>
                  </a:lnTo>
                  <a:close/>
                  <a:moveTo>
                    <a:pt x="280988" y="141923"/>
                  </a:moveTo>
                  <a:lnTo>
                    <a:pt x="274320" y="141923"/>
                  </a:lnTo>
                  <a:cubicBezTo>
                    <a:pt x="267653" y="122873"/>
                    <a:pt x="249555" y="108585"/>
                    <a:pt x="227647" y="108585"/>
                  </a:cubicBezTo>
                  <a:cubicBezTo>
                    <a:pt x="205740" y="108585"/>
                    <a:pt x="187643" y="122873"/>
                    <a:pt x="180975" y="141923"/>
                  </a:cubicBezTo>
                  <a:lnTo>
                    <a:pt x="176213" y="141923"/>
                  </a:lnTo>
                  <a:lnTo>
                    <a:pt x="176213" y="120015"/>
                  </a:lnTo>
                  <a:cubicBezTo>
                    <a:pt x="176213" y="115253"/>
                    <a:pt x="173355" y="110490"/>
                    <a:pt x="170498" y="107632"/>
                  </a:cubicBezTo>
                  <a:cubicBezTo>
                    <a:pt x="166688" y="104775"/>
                    <a:pt x="161925" y="102870"/>
                    <a:pt x="157163" y="102870"/>
                  </a:cubicBezTo>
                  <a:cubicBezTo>
                    <a:pt x="149543" y="102870"/>
                    <a:pt x="142875" y="96203"/>
                    <a:pt x="142875" y="88582"/>
                  </a:cubicBezTo>
                  <a:cubicBezTo>
                    <a:pt x="142875" y="84773"/>
                    <a:pt x="144780" y="80963"/>
                    <a:pt x="146685" y="79057"/>
                  </a:cubicBezTo>
                  <a:cubicBezTo>
                    <a:pt x="149543" y="76200"/>
                    <a:pt x="152400" y="75248"/>
                    <a:pt x="157163" y="75248"/>
                  </a:cubicBezTo>
                  <a:cubicBezTo>
                    <a:pt x="157163" y="75248"/>
                    <a:pt x="157163" y="75248"/>
                    <a:pt x="157163" y="75248"/>
                  </a:cubicBezTo>
                  <a:cubicBezTo>
                    <a:pt x="160020" y="75248"/>
                    <a:pt x="161925" y="75248"/>
                    <a:pt x="163830" y="74295"/>
                  </a:cubicBezTo>
                  <a:cubicBezTo>
                    <a:pt x="166688" y="73343"/>
                    <a:pt x="168593" y="72390"/>
                    <a:pt x="170498" y="70485"/>
                  </a:cubicBezTo>
                  <a:cubicBezTo>
                    <a:pt x="174308" y="67628"/>
                    <a:pt x="176213" y="62865"/>
                    <a:pt x="176213" y="58103"/>
                  </a:cubicBezTo>
                  <a:lnTo>
                    <a:pt x="176213" y="35243"/>
                  </a:lnTo>
                  <a:lnTo>
                    <a:pt x="280988" y="35243"/>
                  </a:lnTo>
                  <a:lnTo>
                    <a:pt x="280988" y="141923"/>
                  </a:lnTo>
                  <a:close/>
                  <a:moveTo>
                    <a:pt x="140018" y="35243"/>
                  </a:moveTo>
                  <a:lnTo>
                    <a:pt x="140018" y="42863"/>
                  </a:lnTo>
                  <a:cubicBezTo>
                    <a:pt x="133350" y="45720"/>
                    <a:pt x="126682" y="49530"/>
                    <a:pt x="121920" y="55245"/>
                  </a:cubicBezTo>
                  <a:cubicBezTo>
                    <a:pt x="120968" y="56198"/>
                    <a:pt x="120015" y="57150"/>
                    <a:pt x="119063" y="58103"/>
                  </a:cubicBezTo>
                  <a:cubicBezTo>
                    <a:pt x="118110" y="59055"/>
                    <a:pt x="118110" y="60007"/>
                    <a:pt x="117157" y="60007"/>
                  </a:cubicBezTo>
                  <a:cubicBezTo>
                    <a:pt x="111443" y="68580"/>
                    <a:pt x="107632" y="78105"/>
                    <a:pt x="107632" y="89535"/>
                  </a:cubicBezTo>
                  <a:cubicBezTo>
                    <a:pt x="107632" y="110490"/>
                    <a:pt x="120968" y="128588"/>
                    <a:pt x="140018" y="135255"/>
                  </a:cubicBezTo>
                  <a:lnTo>
                    <a:pt x="140018" y="140970"/>
                  </a:lnTo>
                  <a:lnTo>
                    <a:pt x="119063" y="140970"/>
                  </a:lnTo>
                  <a:cubicBezTo>
                    <a:pt x="114300" y="140970"/>
                    <a:pt x="109538" y="143828"/>
                    <a:pt x="106680" y="146685"/>
                  </a:cubicBezTo>
                  <a:cubicBezTo>
                    <a:pt x="103823" y="150495"/>
                    <a:pt x="101918" y="155258"/>
                    <a:pt x="101918" y="160020"/>
                  </a:cubicBezTo>
                  <a:cubicBezTo>
                    <a:pt x="101918" y="161925"/>
                    <a:pt x="101918" y="163830"/>
                    <a:pt x="100965" y="164783"/>
                  </a:cubicBezTo>
                  <a:cubicBezTo>
                    <a:pt x="99060" y="169545"/>
                    <a:pt x="93345" y="173355"/>
                    <a:pt x="87630" y="173355"/>
                  </a:cubicBezTo>
                  <a:cubicBezTo>
                    <a:pt x="80010" y="173355"/>
                    <a:pt x="73343" y="166688"/>
                    <a:pt x="73343" y="159068"/>
                  </a:cubicBezTo>
                  <a:cubicBezTo>
                    <a:pt x="73343" y="155258"/>
                    <a:pt x="72390" y="152400"/>
                    <a:pt x="70485" y="148590"/>
                  </a:cubicBezTo>
                  <a:cubicBezTo>
                    <a:pt x="69532" y="147638"/>
                    <a:pt x="69532" y="146685"/>
                    <a:pt x="68580" y="145733"/>
                  </a:cubicBezTo>
                  <a:cubicBezTo>
                    <a:pt x="65723" y="141923"/>
                    <a:pt x="60960" y="140018"/>
                    <a:pt x="56198" y="140018"/>
                  </a:cubicBezTo>
                  <a:lnTo>
                    <a:pt x="34290" y="140018"/>
                  </a:lnTo>
                  <a:lnTo>
                    <a:pt x="34290" y="35243"/>
                  </a:lnTo>
                  <a:lnTo>
                    <a:pt x="140018" y="35243"/>
                  </a:lnTo>
                  <a:close/>
                  <a:moveTo>
                    <a:pt x="35243" y="176213"/>
                  </a:moveTo>
                  <a:lnTo>
                    <a:pt x="41910" y="176213"/>
                  </a:lnTo>
                  <a:cubicBezTo>
                    <a:pt x="48578" y="195263"/>
                    <a:pt x="66675" y="209550"/>
                    <a:pt x="88582" y="209550"/>
                  </a:cubicBezTo>
                  <a:cubicBezTo>
                    <a:pt x="109538" y="209550"/>
                    <a:pt x="126682" y="196215"/>
                    <a:pt x="134303" y="178118"/>
                  </a:cubicBezTo>
                  <a:cubicBezTo>
                    <a:pt x="134303" y="177165"/>
                    <a:pt x="135255" y="177165"/>
                    <a:pt x="135255" y="176213"/>
                  </a:cubicBezTo>
                  <a:lnTo>
                    <a:pt x="140018" y="176213"/>
                  </a:lnTo>
                  <a:lnTo>
                    <a:pt x="140018" y="198120"/>
                  </a:lnTo>
                  <a:cubicBezTo>
                    <a:pt x="140018" y="202883"/>
                    <a:pt x="142875" y="207645"/>
                    <a:pt x="145733" y="210503"/>
                  </a:cubicBezTo>
                  <a:cubicBezTo>
                    <a:pt x="149543" y="213360"/>
                    <a:pt x="154305" y="215265"/>
                    <a:pt x="159068" y="215265"/>
                  </a:cubicBezTo>
                  <a:cubicBezTo>
                    <a:pt x="166688" y="215265"/>
                    <a:pt x="173355" y="221933"/>
                    <a:pt x="173355" y="229553"/>
                  </a:cubicBezTo>
                  <a:cubicBezTo>
                    <a:pt x="173355" y="232410"/>
                    <a:pt x="172403" y="235268"/>
                    <a:pt x="170498" y="237172"/>
                  </a:cubicBezTo>
                  <a:cubicBezTo>
                    <a:pt x="167640" y="240983"/>
                    <a:pt x="163830" y="242888"/>
                    <a:pt x="159068" y="242888"/>
                  </a:cubicBezTo>
                  <a:cubicBezTo>
                    <a:pt x="159068" y="242888"/>
                    <a:pt x="159068" y="242888"/>
                    <a:pt x="159068" y="242888"/>
                  </a:cubicBezTo>
                  <a:cubicBezTo>
                    <a:pt x="157163" y="242888"/>
                    <a:pt x="154305" y="242888"/>
                    <a:pt x="152400" y="243840"/>
                  </a:cubicBezTo>
                  <a:cubicBezTo>
                    <a:pt x="149543" y="244793"/>
                    <a:pt x="147638" y="245745"/>
                    <a:pt x="144780" y="247650"/>
                  </a:cubicBezTo>
                  <a:cubicBezTo>
                    <a:pt x="140970" y="250508"/>
                    <a:pt x="139065" y="255270"/>
                    <a:pt x="139065" y="260033"/>
                  </a:cubicBezTo>
                  <a:lnTo>
                    <a:pt x="139065" y="282893"/>
                  </a:lnTo>
                  <a:lnTo>
                    <a:pt x="34290" y="282893"/>
                  </a:lnTo>
                  <a:lnTo>
                    <a:pt x="34290" y="176213"/>
                  </a:lnTo>
                  <a:close/>
                  <a:moveTo>
                    <a:pt x="176213" y="282893"/>
                  </a:moveTo>
                  <a:lnTo>
                    <a:pt x="176213" y="275272"/>
                  </a:lnTo>
                  <a:cubicBezTo>
                    <a:pt x="182880" y="272415"/>
                    <a:pt x="189548" y="268605"/>
                    <a:pt x="194310" y="262890"/>
                  </a:cubicBezTo>
                  <a:cubicBezTo>
                    <a:pt x="195263" y="261938"/>
                    <a:pt x="195263" y="260985"/>
                    <a:pt x="196215" y="260985"/>
                  </a:cubicBezTo>
                  <a:cubicBezTo>
                    <a:pt x="197168" y="260033"/>
                    <a:pt x="198120" y="259080"/>
                    <a:pt x="199073" y="258128"/>
                  </a:cubicBezTo>
                  <a:cubicBezTo>
                    <a:pt x="204788" y="249555"/>
                    <a:pt x="208598" y="240030"/>
                    <a:pt x="208598" y="228600"/>
                  </a:cubicBezTo>
                  <a:cubicBezTo>
                    <a:pt x="208598" y="207645"/>
                    <a:pt x="195263" y="189548"/>
                    <a:pt x="176213" y="182880"/>
                  </a:cubicBezTo>
                  <a:lnTo>
                    <a:pt x="176213" y="177165"/>
                  </a:lnTo>
                  <a:lnTo>
                    <a:pt x="197168" y="177165"/>
                  </a:lnTo>
                  <a:cubicBezTo>
                    <a:pt x="201930" y="177165"/>
                    <a:pt x="206693" y="174308"/>
                    <a:pt x="209550" y="171450"/>
                  </a:cubicBezTo>
                  <a:cubicBezTo>
                    <a:pt x="212408" y="167640"/>
                    <a:pt x="214313" y="162878"/>
                    <a:pt x="214313" y="158115"/>
                  </a:cubicBezTo>
                  <a:cubicBezTo>
                    <a:pt x="214313" y="156210"/>
                    <a:pt x="214313" y="154305"/>
                    <a:pt x="215265" y="153353"/>
                  </a:cubicBezTo>
                  <a:cubicBezTo>
                    <a:pt x="217170" y="148590"/>
                    <a:pt x="222885" y="144780"/>
                    <a:pt x="228600" y="144780"/>
                  </a:cubicBezTo>
                  <a:cubicBezTo>
                    <a:pt x="236220" y="144780"/>
                    <a:pt x="242888" y="151448"/>
                    <a:pt x="242888" y="158115"/>
                  </a:cubicBezTo>
                  <a:cubicBezTo>
                    <a:pt x="242888" y="158115"/>
                    <a:pt x="242888" y="159068"/>
                    <a:pt x="242888" y="159068"/>
                  </a:cubicBezTo>
                  <a:cubicBezTo>
                    <a:pt x="242888" y="162878"/>
                    <a:pt x="243840" y="166688"/>
                    <a:pt x="245745" y="169545"/>
                  </a:cubicBezTo>
                  <a:cubicBezTo>
                    <a:pt x="246697" y="170498"/>
                    <a:pt x="246697" y="171450"/>
                    <a:pt x="247650" y="172403"/>
                  </a:cubicBezTo>
                  <a:cubicBezTo>
                    <a:pt x="250508" y="176213"/>
                    <a:pt x="255270" y="178118"/>
                    <a:pt x="260033" y="178118"/>
                  </a:cubicBezTo>
                  <a:lnTo>
                    <a:pt x="281940" y="178118"/>
                  </a:lnTo>
                  <a:lnTo>
                    <a:pt x="281940" y="282893"/>
                  </a:lnTo>
                  <a:lnTo>
                    <a:pt x="176213" y="282893"/>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nvGrpSpPr>
          <p:cNvPr id="40" name="Group 39">
            <a:extLst>
              <a:ext uri="{FF2B5EF4-FFF2-40B4-BE49-F238E27FC236}">
                <a16:creationId xmlns:a16="http://schemas.microsoft.com/office/drawing/2014/main" id="{C57E59D9-489B-A8D7-D236-4C97716C9A01}"/>
              </a:ext>
            </a:extLst>
          </p:cNvPr>
          <p:cNvGrpSpPr>
            <a:grpSpLocks noChangeAspect="1"/>
          </p:cNvGrpSpPr>
          <p:nvPr/>
        </p:nvGrpSpPr>
        <p:grpSpPr>
          <a:xfrm>
            <a:off x="1457564" y="3527110"/>
            <a:ext cx="468895" cy="467906"/>
            <a:chOff x="6956425" y="1978025"/>
            <a:chExt cx="30878463" cy="30813375"/>
          </a:xfrm>
          <a:solidFill>
            <a:schemeClr val="tx1"/>
          </a:solidFill>
        </p:grpSpPr>
        <p:sp>
          <p:nvSpPr>
            <p:cNvPr id="41" name="Freeform 54">
              <a:extLst>
                <a:ext uri="{FF2B5EF4-FFF2-40B4-BE49-F238E27FC236}">
                  <a16:creationId xmlns:a16="http://schemas.microsoft.com/office/drawing/2014/main" id="{A89C45D0-DA02-C9A9-EDDE-7A94A5EA7C42}"/>
                </a:ext>
              </a:extLst>
            </p:cNvPr>
            <p:cNvSpPr>
              <a:spLocks noEditPoints="1"/>
            </p:cNvSpPr>
            <p:nvPr/>
          </p:nvSpPr>
          <p:spPr bwMode="auto">
            <a:xfrm>
              <a:off x="14565313" y="9571038"/>
              <a:ext cx="15670213" cy="15627350"/>
            </a:xfrm>
            <a:custGeom>
              <a:avLst/>
              <a:gdLst>
                <a:gd name="T0" fmla="*/ 1475 w 1728"/>
                <a:gd name="T1" fmla="*/ 253 h 1727"/>
                <a:gd name="T2" fmla="*/ 1200 w 1728"/>
                <a:gd name="T3" fmla="*/ 68 h 1727"/>
                <a:gd name="T4" fmla="*/ 864 w 1728"/>
                <a:gd name="T5" fmla="*/ 0 h 1727"/>
                <a:gd name="T6" fmla="*/ 528 w 1728"/>
                <a:gd name="T7" fmla="*/ 68 h 1727"/>
                <a:gd name="T8" fmla="*/ 253 w 1728"/>
                <a:gd name="T9" fmla="*/ 253 h 1727"/>
                <a:gd name="T10" fmla="*/ 68 w 1728"/>
                <a:gd name="T11" fmla="*/ 527 h 1727"/>
                <a:gd name="T12" fmla="*/ 0 w 1728"/>
                <a:gd name="T13" fmla="*/ 863 h 1727"/>
                <a:gd name="T14" fmla="*/ 68 w 1728"/>
                <a:gd name="T15" fmla="*/ 1200 h 1727"/>
                <a:gd name="T16" fmla="*/ 253 w 1728"/>
                <a:gd name="T17" fmla="*/ 1474 h 1727"/>
                <a:gd name="T18" fmla="*/ 528 w 1728"/>
                <a:gd name="T19" fmla="*/ 1659 h 1727"/>
                <a:gd name="T20" fmla="*/ 864 w 1728"/>
                <a:gd name="T21" fmla="*/ 1727 h 1727"/>
                <a:gd name="T22" fmla="*/ 1200 w 1728"/>
                <a:gd name="T23" fmla="*/ 1659 h 1727"/>
                <a:gd name="T24" fmla="*/ 1475 w 1728"/>
                <a:gd name="T25" fmla="*/ 1474 h 1727"/>
                <a:gd name="T26" fmla="*/ 1660 w 1728"/>
                <a:gd name="T27" fmla="*/ 1200 h 1727"/>
                <a:gd name="T28" fmla="*/ 1728 w 1728"/>
                <a:gd name="T29" fmla="*/ 863 h 1727"/>
                <a:gd name="T30" fmla="*/ 1660 w 1728"/>
                <a:gd name="T31" fmla="*/ 527 h 1727"/>
                <a:gd name="T32" fmla="*/ 1475 w 1728"/>
                <a:gd name="T33" fmla="*/ 253 h 1727"/>
                <a:gd name="T34" fmla="*/ 1519 w 1728"/>
                <a:gd name="T35" fmla="*/ 1140 h 1727"/>
                <a:gd name="T36" fmla="*/ 1367 w 1728"/>
                <a:gd name="T37" fmla="*/ 1366 h 1727"/>
                <a:gd name="T38" fmla="*/ 1141 w 1728"/>
                <a:gd name="T39" fmla="*/ 1519 h 1727"/>
                <a:gd name="T40" fmla="*/ 864 w 1728"/>
                <a:gd name="T41" fmla="*/ 1575 h 1727"/>
                <a:gd name="T42" fmla="*/ 587 w 1728"/>
                <a:gd name="T43" fmla="*/ 1519 h 1727"/>
                <a:gd name="T44" fmla="*/ 361 w 1728"/>
                <a:gd name="T45" fmla="*/ 1366 h 1727"/>
                <a:gd name="T46" fmla="*/ 208 w 1728"/>
                <a:gd name="T47" fmla="*/ 1140 h 1727"/>
                <a:gd name="T48" fmla="*/ 152 w 1728"/>
                <a:gd name="T49" fmla="*/ 863 h 1727"/>
                <a:gd name="T50" fmla="*/ 208 w 1728"/>
                <a:gd name="T51" fmla="*/ 587 h 1727"/>
                <a:gd name="T52" fmla="*/ 361 w 1728"/>
                <a:gd name="T53" fmla="*/ 360 h 1727"/>
                <a:gd name="T54" fmla="*/ 587 w 1728"/>
                <a:gd name="T55" fmla="*/ 208 h 1727"/>
                <a:gd name="T56" fmla="*/ 864 w 1728"/>
                <a:gd name="T57" fmla="*/ 152 h 1727"/>
                <a:gd name="T58" fmla="*/ 1141 w 1728"/>
                <a:gd name="T59" fmla="*/ 208 h 1727"/>
                <a:gd name="T60" fmla="*/ 1367 w 1728"/>
                <a:gd name="T61" fmla="*/ 360 h 1727"/>
                <a:gd name="T62" fmla="*/ 1519 w 1728"/>
                <a:gd name="T63" fmla="*/ 586 h 1727"/>
                <a:gd name="T64" fmla="*/ 1575 w 1728"/>
                <a:gd name="T65" fmla="*/ 863 h 1727"/>
                <a:gd name="T66" fmla="*/ 1519 w 1728"/>
                <a:gd name="T67" fmla="*/ 114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28" h="1727">
                  <a:moveTo>
                    <a:pt x="1475" y="253"/>
                  </a:moveTo>
                  <a:cubicBezTo>
                    <a:pt x="1395" y="173"/>
                    <a:pt x="1303" y="111"/>
                    <a:pt x="1200" y="68"/>
                  </a:cubicBezTo>
                  <a:cubicBezTo>
                    <a:pt x="1093" y="22"/>
                    <a:pt x="980" y="0"/>
                    <a:pt x="864" y="0"/>
                  </a:cubicBezTo>
                  <a:cubicBezTo>
                    <a:pt x="747" y="0"/>
                    <a:pt x="634" y="22"/>
                    <a:pt x="528" y="68"/>
                  </a:cubicBezTo>
                  <a:cubicBezTo>
                    <a:pt x="425" y="111"/>
                    <a:pt x="332" y="173"/>
                    <a:pt x="253" y="253"/>
                  </a:cubicBezTo>
                  <a:cubicBezTo>
                    <a:pt x="174" y="332"/>
                    <a:pt x="111" y="424"/>
                    <a:pt x="68" y="527"/>
                  </a:cubicBezTo>
                  <a:cubicBezTo>
                    <a:pt x="23" y="634"/>
                    <a:pt x="0" y="747"/>
                    <a:pt x="0" y="863"/>
                  </a:cubicBezTo>
                  <a:cubicBezTo>
                    <a:pt x="0" y="980"/>
                    <a:pt x="23" y="1093"/>
                    <a:pt x="68" y="1200"/>
                  </a:cubicBezTo>
                  <a:cubicBezTo>
                    <a:pt x="112" y="1302"/>
                    <a:pt x="174" y="1395"/>
                    <a:pt x="253" y="1474"/>
                  </a:cubicBezTo>
                  <a:cubicBezTo>
                    <a:pt x="332" y="1553"/>
                    <a:pt x="425" y="1616"/>
                    <a:pt x="528" y="1659"/>
                  </a:cubicBezTo>
                  <a:cubicBezTo>
                    <a:pt x="634" y="1704"/>
                    <a:pt x="747" y="1727"/>
                    <a:pt x="864" y="1727"/>
                  </a:cubicBezTo>
                  <a:cubicBezTo>
                    <a:pt x="980" y="1727"/>
                    <a:pt x="1094" y="1704"/>
                    <a:pt x="1200" y="1659"/>
                  </a:cubicBezTo>
                  <a:cubicBezTo>
                    <a:pt x="1303" y="1616"/>
                    <a:pt x="1395" y="1553"/>
                    <a:pt x="1475" y="1474"/>
                  </a:cubicBezTo>
                  <a:cubicBezTo>
                    <a:pt x="1554" y="1395"/>
                    <a:pt x="1616" y="1302"/>
                    <a:pt x="1660" y="1200"/>
                  </a:cubicBezTo>
                  <a:cubicBezTo>
                    <a:pt x="1705" y="1093"/>
                    <a:pt x="1728" y="980"/>
                    <a:pt x="1728" y="863"/>
                  </a:cubicBezTo>
                  <a:cubicBezTo>
                    <a:pt x="1728" y="747"/>
                    <a:pt x="1705" y="634"/>
                    <a:pt x="1660" y="527"/>
                  </a:cubicBezTo>
                  <a:cubicBezTo>
                    <a:pt x="1616" y="424"/>
                    <a:pt x="1554" y="332"/>
                    <a:pt x="1475" y="253"/>
                  </a:cubicBezTo>
                  <a:close/>
                  <a:moveTo>
                    <a:pt x="1519" y="1140"/>
                  </a:moveTo>
                  <a:cubicBezTo>
                    <a:pt x="1483" y="1225"/>
                    <a:pt x="1432" y="1301"/>
                    <a:pt x="1367" y="1366"/>
                  </a:cubicBezTo>
                  <a:cubicBezTo>
                    <a:pt x="1301" y="1432"/>
                    <a:pt x="1225" y="1483"/>
                    <a:pt x="1141" y="1519"/>
                  </a:cubicBezTo>
                  <a:cubicBezTo>
                    <a:pt x="1053" y="1556"/>
                    <a:pt x="960" y="1575"/>
                    <a:pt x="864" y="1575"/>
                  </a:cubicBezTo>
                  <a:cubicBezTo>
                    <a:pt x="768" y="1575"/>
                    <a:pt x="675" y="1556"/>
                    <a:pt x="587" y="1519"/>
                  </a:cubicBezTo>
                  <a:cubicBezTo>
                    <a:pt x="502" y="1483"/>
                    <a:pt x="426" y="1432"/>
                    <a:pt x="361" y="1366"/>
                  </a:cubicBezTo>
                  <a:cubicBezTo>
                    <a:pt x="296" y="1301"/>
                    <a:pt x="244" y="1225"/>
                    <a:pt x="208" y="1140"/>
                  </a:cubicBezTo>
                  <a:cubicBezTo>
                    <a:pt x="171" y="1053"/>
                    <a:pt x="153" y="959"/>
                    <a:pt x="152" y="863"/>
                  </a:cubicBezTo>
                  <a:cubicBezTo>
                    <a:pt x="152" y="767"/>
                    <a:pt x="171" y="674"/>
                    <a:pt x="208" y="587"/>
                  </a:cubicBezTo>
                  <a:cubicBezTo>
                    <a:pt x="244" y="502"/>
                    <a:pt x="295" y="426"/>
                    <a:pt x="361" y="360"/>
                  </a:cubicBezTo>
                  <a:cubicBezTo>
                    <a:pt x="426" y="295"/>
                    <a:pt x="502" y="244"/>
                    <a:pt x="587" y="208"/>
                  </a:cubicBezTo>
                  <a:cubicBezTo>
                    <a:pt x="675" y="171"/>
                    <a:pt x="768" y="152"/>
                    <a:pt x="864" y="152"/>
                  </a:cubicBezTo>
                  <a:cubicBezTo>
                    <a:pt x="960" y="152"/>
                    <a:pt x="1053" y="171"/>
                    <a:pt x="1141" y="208"/>
                  </a:cubicBezTo>
                  <a:cubicBezTo>
                    <a:pt x="1225" y="244"/>
                    <a:pt x="1301" y="295"/>
                    <a:pt x="1367" y="360"/>
                  </a:cubicBezTo>
                  <a:cubicBezTo>
                    <a:pt x="1432" y="426"/>
                    <a:pt x="1483" y="502"/>
                    <a:pt x="1519" y="586"/>
                  </a:cubicBezTo>
                  <a:cubicBezTo>
                    <a:pt x="1556" y="674"/>
                    <a:pt x="1575" y="767"/>
                    <a:pt x="1575" y="863"/>
                  </a:cubicBezTo>
                  <a:cubicBezTo>
                    <a:pt x="1575" y="959"/>
                    <a:pt x="1556" y="1053"/>
                    <a:pt x="1519" y="1140"/>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tx1"/>
                </a:solidFill>
                <a:ea typeface="Meiryo" panose="020B0604030504040204" pitchFamily="34" charset="-128"/>
              </a:endParaRPr>
            </a:p>
          </p:txBody>
        </p:sp>
        <p:sp>
          <p:nvSpPr>
            <p:cNvPr id="42" name="Freeform 55">
              <a:extLst>
                <a:ext uri="{FF2B5EF4-FFF2-40B4-BE49-F238E27FC236}">
                  <a16:creationId xmlns:a16="http://schemas.microsoft.com/office/drawing/2014/main" id="{FE38C058-E86F-247E-2BC2-A4BF36024EC7}"/>
                </a:ext>
              </a:extLst>
            </p:cNvPr>
            <p:cNvSpPr>
              <a:spLocks noEditPoints="1"/>
            </p:cNvSpPr>
            <p:nvPr/>
          </p:nvSpPr>
          <p:spPr bwMode="auto">
            <a:xfrm>
              <a:off x="18573750" y="13488988"/>
              <a:ext cx="7626350" cy="7573963"/>
            </a:xfrm>
            <a:custGeom>
              <a:avLst/>
              <a:gdLst>
                <a:gd name="T0" fmla="*/ 777 w 841"/>
                <a:gd name="T1" fmla="*/ 0 h 837"/>
                <a:gd name="T2" fmla="*/ 777 w 841"/>
                <a:gd name="T3" fmla="*/ 0 h 837"/>
                <a:gd name="T4" fmla="*/ 566 w 841"/>
                <a:gd name="T5" fmla="*/ 28 h 837"/>
                <a:gd name="T6" fmla="*/ 368 w 841"/>
                <a:gd name="T7" fmla="*/ 103 h 837"/>
                <a:gd name="T8" fmla="*/ 97 w 841"/>
                <a:gd name="T9" fmla="*/ 362 h 837"/>
                <a:gd name="T10" fmla="*/ 128 w 841"/>
                <a:gd name="T11" fmla="*/ 625 h 837"/>
                <a:gd name="T12" fmla="*/ 25 w 841"/>
                <a:gd name="T13" fmla="*/ 729 h 837"/>
                <a:gd name="T14" fmla="*/ 25 w 841"/>
                <a:gd name="T15" fmla="*/ 819 h 837"/>
                <a:gd name="T16" fmla="*/ 70 w 841"/>
                <a:gd name="T17" fmla="*/ 837 h 837"/>
                <a:gd name="T18" fmla="*/ 114 w 841"/>
                <a:gd name="T19" fmla="*/ 819 h 837"/>
                <a:gd name="T20" fmla="*/ 218 w 841"/>
                <a:gd name="T21" fmla="*/ 715 h 837"/>
                <a:gd name="T22" fmla="*/ 330 w 841"/>
                <a:gd name="T23" fmla="*/ 769 h 837"/>
                <a:gd name="T24" fmla="*/ 392 w 841"/>
                <a:gd name="T25" fmla="*/ 776 h 837"/>
                <a:gd name="T26" fmla="*/ 497 w 841"/>
                <a:gd name="T27" fmla="*/ 754 h 837"/>
                <a:gd name="T28" fmla="*/ 747 w 841"/>
                <a:gd name="T29" fmla="*/ 482 h 837"/>
                <a:gd name="T30" fmla="*/ 841 w 841"/>
                <a:gd name="T31" fmla="*/ 63 h 837"/>
                <a:gd name="T32" fmla="*/ 777 w 841"/>
                <a:gd name="T33" fmla="*/ 0 h 837"/>
                <a:gd name="T34" fmla="*/ 632 w 841"/>
                <a:gd name="T35" fmla="*/ 427 h 837"/>
                <a:gd name="T36" fmla="*/ 448 w 841"/>
                <a:gd name="T37" fmla="*/ 637 h 837"/>
                <a:gd name="T38" fmla="*/ 360 w 841"/>
                <a:gd name="T39" fmla="*/ 645 h 837"/>
                <a:gd name="T40" fmla="*/ 310 w 841"/>
                <a:gd name="T41" fmla="*/ 623 h 837"/>
                <a:gd name="T42" fmla="*/ 476 w 841"/>
                <a:gd name="T43" fmla="*/ 457 h 837"/>
                <a:gd name="T44" fmla="*/ 476 w 841"/>
                <a:gd name="T45" fmla="*/ 367 h 837"/>
                <a:gd name="T46" fmla="*/ 387 w 841"/>
                <a:gd name="T47" fmla="*/ 367 h 837"/>
                <a:gd name="T48" fmla="*/ 220 w 841"/>
                <a:gd name="T49" fmla="*/ 533 h 837"/>
                <a:gd name="T50" fmla="*/ 214 w 841"/>
                <a:gd name="T51" fmla="*/ 411 h 837"/>
                <a:gd name="T52" fmla="*/ 426 w 841"/>
                <a:gd name="T53" fmla="*/ 216 h 837"/>
                <a:gd name="T54" fmla="*/ 711 w 841"/>
                <a:gd name="T55" fmla="*/ 130 h 837"/>
                <a:gd name="T56" fmla="*/ 632 w 841"/>
                <a:gd name="T57" fmla="*/ 427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1" h="837">
                  <a:moveTo>
                    <a:pt x="777" y="0"/>
                  </a:moveTo>
                  <a:cubicBezTo>
                    <a:pt x="777" y="0"/>
                    <a:pt x="777" y="0"/>
                    <a:pt x="777" y="0"/>
                  </a:cubicBezTo>
                  <a:cubicBezTo>
                    <a:pt x="708" y="0"/>
                    <a:pt x="638" y="9"/>
                    <a:pt x="566" y="28"/>
                  </a:cubicBezTo>
                  <a:cubicBezTo>
                    <a:pt x="497" y="46"/>
                    <a:pt x="430" y="71"/>
                    <a:pt x="368" y="103"/>
                  </a:cubicBezTo>
                  <a:cubicBezTo>
                    <a:pt x="234" y="172"/>
                    <a:pt x="137" y="264"/>
                    <a:pt x="97" y="362"/>
                  </a:cubicBezTo>
                  <a:cubicBezTo>
                    <a:pt x="59" y="453"/>
                    <a:pt x="71" y="545"/>
                    <a:pt x="128" y="625"/>
                  </a:cubicBezTo>
                  <a:cubicBezTo>
                    <a:pt x="25" y="729"/>
                    <a:pt x="25" y="729"/>
                    <a:pt x="25" y="729"/>
                  </a:cubicBezTo>
                  <a:cubicBezTo>
                    <a:pt x="0" y="754"/>
                    <a:pt x="0" y="794"/>
                    <a:pt x="25" y="819"/>
                  </a:cubicBezTo>
                  <a:cubicBezTo>
                    <a:pt x="37" y="831"/>
                    <a:pt x="53" y="837"/>
                    <a:pt x="70" y="837"/>
                  </a:cubicBezTo>
                  <a:cubicBezTo>
                    <a:pt x="86" y="837"/>
                    <a:pt x="102" y="831"/>
                    <a:pt x="114" y="819"/>
                  </a:cubicBezTo>
                  <a:cubicBezTo>
                    <a:pt x="218" y="715"/>
                    <a:pt x="218" y="715"/>
                    <a:pt x="218" y="715"/>
                  </a:cubicBezTo>
                  <a:cubicBezTo>
                    <a:pt x="254" y="741"/>
                    <a:pt x="292" y="759"/>
                    <a:pt x="330" y="769"/>
                  </a:cubicBezTo>
                  <a:cubicBezTo>
                    <a:pt x="351" y="774"/>
                    <a:pt x="371" y="776"/>
                    <a:pt x="392" y="776"/>
                  </a:cubicBezTo>
                  <a:cubicBezTo>
                    <a:pt x="427" y="776"/>
                    <a:pt x="462" y="769"/>
                    <a:pt x="497" y="754"/>
                  </a:cubicBezTo>
                  <a:cubicBezTo>
                    <a:pt x="594" y="714"/>
                    <a:pt x="683" y="617"/>
                    <a:pt x="747" y="482"/>
                  </a:cubicBezTo>
                  <a:cubicBezTo>
                    <a:pt x="808" y="354"/>
                    <a:pt x="841" y="205"/>
                    <a:pt x="841" y="63"/>
                  </a:cubicBezTo>
                  <a:cubicBezTo>
                    <a:pt x="840" y="28"/>
                    <a:pt x="812" y="0"/>
                    <a:pt x="777" y="0"/>
                  </a:cubicBezTo>
                  <a:close/>
                  <a:moveTo>
                    <a:pt x="632" y="427"/>
                  </a:moveTo>
                  <a:cubicBezTo>
                    <a:pt x="582" y="533"/>
                    <a:pt x="515" y="609"/>
                    <a:pt x="448" y="637"/>
                  </a:cubicBezTo>
                  <a:cubicBezTo>
                    <a:pt x="418" y="650"/>
                    <a:pt x="389" y="652"/>
                    <a:pt x="360" y="645"/>
                  </a:cubicBezTo>
                  <a:cubicBezTo>
                    <a:pt x="343" y="641"/>
                    <a:pt x="326" y="634"/>
                    <a:pt x="310" y="623"/>
                  </a:cubicBezTo>
                  <a:cubicBezTo>
                    <a:pt x="476" y="457"/>
                    <a:pt x="476" y="457"/>
                    <a:pt x="476" y="457"/>
                  </a:cubicBezTo>
                  <a:cubicBezTo>
                    <a:pt x="501" y="432"/>
                    <a:pt x="501" y="392"/>
                    <a:pt x="476" y="367"/>
                  </a:cubicBezTo>
                  <a:cubicBezTo>
                    <a:pt x="452" y="342"/>
                    <a:pt x="411" y="342"/>
                    <a:pt x="387" y="367"/>
                  </a:cubicBezTo>
                  <a:cubicBezTo>
                    <a:pt x="220" y="533"/>
                    <a:pt x="220" y="533"/>
                    <a:pt x="220" y="533"/>
                  </a:cubicBezTo>
                  <a:cubicBezTo>
                    <a:pt x="198" y="494"/>
                    <a:pt x="196" y="454"/>
                    <a:pt x="214" y="411"/>
                  </a:cubicBezTo>
                  <a:cubicBezTo>
                    <a:pt x="243" y="342"/>
                    <a:pt x="320" y="271"/>
                    <a:pt x="426" y="216"/>
                  </a:cubicBezTo>
                  <a:cubicBezTo>
                    <a:pt x="515" y="170"/>
                    <a:pt x="616" y="140"/>
                    <a:pt x="711" y="130"/>
                  </a:cubicBezTo>
                  <a:cubicBezTo>
                    <a:pt x="703" y="232"/>
                    <a:pt x="675" y="338"/>
                    <a:pt x="632" y="427"/>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tx1"/>
                </a:solidFill>
                <a:ea typeface="Meiryo" panose="020B0604030504040204" pitchFamily="34" charset="-128"/>
              </a:endParaRPr>
            </a:p>
          </p:txBody>
        </p:sp>
        <p:sp>
          <p:nvSpPr>
            <p:cNvPr id="43" name="Freeform 56">
              <a:extLst>
                <a:ext uri="{FF2B5EF4-FFF2-40B4-BE49-F238E27FC236}">
                  <a16:creationId xmlns:a16="http://schemas.microsoft.com/office/drawing/2014/main" id="{B3FD3BF2-E439-92F7-BFAA-30497587A90A}"/>
                </a:ext>
              </a:extLst>
            </p:cNvPr>
            <p:cNvSpPr>
              <a:spLocks noEditPoints="1"/>
            </p:cNvSpPr>
            <p:nvPr/>
          </p:nvSpPr>
          <p:spPr bwMode="auto">
            <a:xfrm>
              <a:off x="6956425" y="1978025"/>
              <a:ext cx="30878463" cy="30813375"/>
            </a:xfrm>
            <a:custGeom>
              <a:avLst/>
              <a:gdLst>
                <a:gd name="T0" fmla="*/ 3042 w 3405"/>
                <a:gd name="T1" fmla="*/ 1626 h 3405"/>
                <a:gd name="T2" fmla="*/ 2651 w 3405"/>
                <a:gd name="T3" fmla="*/ 754 h 3405"/>
                <a:gd name="T4" fmla="*/ 1779 w 3405"/>
                <a:gd name="T5" fmla="*/ 363 h 3405"/>
                <a:gd name="T6" fmla="*/ 1703 w 3405"/>
                <a:gd name="T7" fmla="*/ 0 h 3405"/>
                <a:gd name="T8" fmla="*/ 1627 w 3405"/>
                <a:gd name="T9" fmla="*/ 363 h 3405"/>
                <a:gd name="T10" fmla="*/ 754 w 3405"/>
                <a:gd name="T11" fmla="*/ 754 h 3405"/>
                <a:gd name="T12" fmla="*/ 363 w 3405"/>
                <a:gd name="T13" fmla="*/ 1626 h 3405"/>
                <a:gd name="T14" fmla="*/ 0 w 3405"/>
                <a:gd name="T15" fmla="*/ 1702 h 3405"/>
                <a:gd name="T16" fmla="*/ 363 w 3405"/>
                <a:gd name="T17" fmla="*/ 1779 h 3405"/>
                <a:gd name="T18" fmla="*/ 754 w 3405"/>
                <a:gd name="T19" fmla="*/ 2651 h 3405"/>
                <a:gd name="T20" fmla="*/ 1627 w 3405"/>
                <a:gd name="T21" fmla="*/ 3042 h 3405"/>
                <a:gd name="T22" fmla="*/ 1703 w 3405"/>
                <a:gd name="T23" fmla="*/ 3405 h 3405"/>
                <a:gd name="T24" fmla="*/ 1779 w 3405"/>
                <a:gd name="T25" fmla="*/ 3042 h 3405"/>
                <a:gd name="T26" fmla="*/ 2651 w 3405"/>
                <a:gd name="T27" fmla="*/ 2651 h 3405"/>
                <a:gd name="T28" fmla="*/ 3042 w 3405"/>
                <a:gd name="T29" fmla="*/ 1779 h 3405"/>
                <a:gd name="T30" fmla="*/ 3405 w 3405"/>
                <a:gd name="T31" fmla="*/ 1702 h 3405"/>
                <a:gd name="T32" fmla="*/ 2799 w 3405"/>
                <a:gd name="T33" fmla="*/ 2165 h 3405"/>
                <a:gd name="T34" fmla="*/ 2166 w 3405"/>
                <a:gd name="T35" fmla="*/ 2798 h 3405"/>
                <a:gd name="T36" fmla="*/ 1779 w 3405"/>
                <a:gd name="T37" fmla="*/ 2805 h 3405"/>
                <a:gd name="T38" fmla="*/ 1627 w 3405"/>
                <a:gd name="T39" fmla="*/ 2805 h 3405"/>
                <a:gd name="T40" fmla="*/ 1240 w 3405"/>
                <a:gd name="T41" fmla="*/ 2798 h 3405"/>
                <a:gd name="T42" fmla="*/ 607 w 3405"/>
                <a:gd name="T43" fmla="*/ 2165 h 3405"/>
                <a:gd name="T44" fmla="*/ 600 w 3405"/>
                <a:gd name="T45" fmla="*/ 1779 h 3405"/>
                <a:gd name="T46" fmla="*/ 600 w 3405"/>
                <a:gd name="T47" fmla="*/ 1626 h 3405"/>
                <a:gd name="T48" fmla="*/ 607 w 3405"/>
                <a:gd name="T49" fmla="*/ 1240 h 3405"/>
                <a:gd name="T50" fmla="*/ 1240 w 3405"/>
                <a:gd name="T51" fmla="*/ 607 h 3405"/>
                <a:gd name="T52" fmla="*/ 1627 w 3405"/>
                <a:gd name="T53" fmla="*/ 600 h 3405"/>
                <a:gd name="T54" fmla="*/ 1779 w 3405"/>
                <a:gd name="T55" fmla="*/ 600 h 3405"/>
                <a:gd name="T56" fmla="*/ 2166 w 3405"/>
                <a:gd name="T57" fmla="*/ 607 h 3405"/>
                <a:gd name="T58" fmla="*/ 2799 w 3405"/>
                <a:gd name="T59" fmla="*/ 1240 h 3405"/>
                <a:gd name="T60" fmla="*/ 2805 w 3405"/>
                <a:gd name="T61" fmla="*/ 1626 h 3405"/>
                <a:gd name="T62" fmla="*/ 2805 w 3405"/>
                <a:gd name="T63" fmla="*/ 1779 h 3405"/>
                <a:gd name="T64" fmla="*/ 2799 w 3405"/>
                <a:gd name="T65" fmla="*/ 2165 h 3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05" h="3405">
                  <a:moveTo>
                    <a:pt x="3329" y="1626"/>
                  </a:moveTo>
                  <a:cubicBezTo>
                    <a:pt x="3042" y="1626"/>
                    <a:pt x="3042" y="1626"/>
                    <a:pt x="3042" y="1626"/>
                  </a:cubicBezTo>
                  <a:cubicBezTo>
                    <a:pt x="3034" y="1472"/>
                    <a:pt x="2999" y="1322"/>
                    <a:pt x="2939" y="1180"/>
                  </a:cubicBezTo>
                  <a:cubicBezTo>
                    <a:pt x="2871" y="1020"/>
                    <a:pt x="2775" y="877"/>
                    <a:pt x="2651" y="754"/>
                  </a:cubicBezTo>
                  <a:cubicBezTo>
                    <a:pt x="2528" y="631"/>
                    <a:pt x="2385" y="534"/>
                    <a:pt x="2225" y="466"/>
                  </a:cubicBezTo>
                  <a:cubicBezTo>
                    <a:pt x="2083" y="406"/>
                    <a:pt x="1933" y="372"/>
                    <a:pt x="1779" y="363"/>
                  </a:cubicBezTo>
                  <a:cubicBezTo>
                    <a:pt x="1779" y="76"/>
                    <a:pt x="1779" y="76"/>
                    <a:pt x="1779" y="76"/>
                  </a:cubicBezTo>
                  <a:cubicBezTo>
                    <a:pt x="1779" y="34"/>
                    <a:pt x="1745" y="0"/>
                    <a:pt x="1703" y="0"/>
                  </a:cubicBezTo>
                  <a:cubicBezTo>
                    <a:pt x="1661" y="0"/>
                    <a:pt x="1627" y="34"/>
                    <a:pt x="1627" y="76"/>
                  </a:cubicBezTo>
                  <a:cubicBezTo>
                    <a:pt x="1627" y="363"/>
                    <a:pt x="1627" y="363"/>
                    <a:pt x="1627" y="363"/>
                  </a:cubicBezTo>
                  <a:cubicBezTo>
                    <a:pt x="1472" y="372"/>
                    <a:pt x="1323" y="406"/>
                    <a:pt x="1181" y="466"/>
                  </a:cubicBezTo>
                  <a:cubicBezTo>
                    <a:pt x="1021" y="534"/>
                    <a:pt x="877" y="631"/>
                    <a:pt x="754" y="754"/>
                  </a:cubicBezTo>
                  <a:cubicBezTo>
                    <a:pt x="631" y="877"/>
                    <a:pt x="534" y="1020"/>
                    <a:pt x="467" y="1180"/>
                  </a:cubicBezTo>
                  <a:cubicBezTo>
                    <a:pt x="407" y="1322"/>
                    <a:pt x="372" y="1472"/>
                    <a:pt x="363" y="1626"/>
                  </a:cubicBezTo>
                  <a:cubicBezTo>
                    <a:pt x="76" y="1626"/>
                    <a:pt x="76" y="1626"/>
                    <a:pt x="76" y="1626"/>
                  </a:cubicBezTo>
                  <a:cubicBezTo>
                    <a:pt x="34" y="1626"/>
                    <a:pt x="0" y="1660"/>
                    <a:pt x="0" y="1702"/>
                  </a:cubicBezTo>
                  <a:cubicBezTo>
                    <a:pt x="0" y="1744"/>
                    <a:pt x="34" y="1779"/>
                    <a:pt x="76" y="1779"/>
                  </a:cubicBezTo>
                  <a:cubicBezTo>
                    <a:pt x="363" y="1779"/>
                    <a:pt x="363" y="1779"/>
                    <a:pt x="363" y="1779"/>
                  </a:cubicBezTo>
                  <a:cubicBezTo>
                    <a:pt x="372" y="1933"/>
                    <a:pt x="407" y="2082"/>
                    <a:pt x="467" y="2225"/>
                  </a:cubicBezTo>
                  <a:cubicBezTo>
                    <a:pt x="534" y="2384"/>
                    <a:pt x="631" y="2528"/>
                    <a:pt x="754" y="2651"/>
                  </a:cubicBezTo>
                  <a:cubicBezTo>
                    <a:pt x="877" y="2774"/>
                    <a:pt x="1021" y="2871"/>
                    <a:pt x="1181" y="2938"/>
                  </a:cubicBezTo>
                  <a:cubicBezTo>
                    <a:pt x="1323" y="2999"/>
                    <a:pt x="1472" y="3033"/>
                    <a:pt x="1627" y="3042"/>
                  </a:cubicBezTo>
                  <a:cubicBezTo>
                    <a:pt x="1627" y="3329"/>
                    <a:pt x="1627" y="3329"/>
                    <a:pt x="1627" y="3329"/>
                  </a:cubicBezTo>
                  <a:cubicBezTo>
                    <a:pt x="1627" y="3371"/>
                    <a:pt x="1661" y="3405"/>
                    <a:pt x="1703" y="3405"/>
                  </a:cubicBezTo>
                  <a:cubicBezTo>
                    <a:pt x="1745" y="3405"/>
                    <a:pt x="1779" y="3371"/>
                    <a:pt x="1779" y="3329"/>
                  </a:cubicBezTo>
                  <a:cubicBezTo>
                    <a:pt x="1779" y="3042"/>
                    <a:pt x="1779" y="3042"/>
                    <a:pt x="1779" y="3042"/>
                  </a:cubicBezTo>
                  <a:cubicBezTo>
                    <a:pt x="1933" y="3033"/>
                    <a:pt x="2083" y="2999"/>
                    <a:pt x="2225" y="2938"/>
                  </a:cubicBezTo>
                  <a:cubicBezTo>
                    <a:pt x="2385" y="2871"/>
                    <a:pt x="2528" y="2774"/>
                    <a:pt x="2651" y="2651"/>
                  </a:cubicBezTo>
                  <a:cubicBezTo>
                    <a:pt x="2775" y="2528"/>
                    <a:pt x="2871" y="2384"/>
                    <a:pt x="2939" y="2225"/>
                  </a:cubicBezTo>
                  <a:cubicBezTo>
                    <a:pt x="2999" y="2082"/>
                    <a:pt x="3034" y="1933"/>
                    <a:pt x="3042" y="1779"/>
                  </a:cubicBezTo>
                  <a:cubicBezTo>
                    <a:pt x="3329" y="1779"/>
                    <a:pt x="3329" y="1779"/>
                    <a:pt x="3329" y="1779"/>
                  </a:cubicBezTo>
                  <a:cubicBezTo>
                    <a:pt x="3371" y="1779"/>
                    <a:pt x="3405" y="1744"/>
                    <a:pt x="3405" y="1702"/>
                  </a:cubicBezTo>
                  <a:cubicBezTo>
                    <a:pt x="3405" y="1660"/>
                    <a:pt x="3371" y="1626"/>
                    <a:pt x="3329" y="1626"/>
                  </a:cubicBezTo>
                  <a:close/>
                  <a:moveTo>
                    <a:pt x="2799" y="2165"/>
                  </a:moveTo>
                  <a:cubicBezTo>
                    <a:pt x="2739" y="2307"/>
                    <a:pt x="2653" y="2434"/>
                    <a:pt x="2544" y="2543"/>
                  </a:cubicBezTo>
                  <a:cubicBezTo>
                    <a:pt x="2434" y="2652"/>
                    <a:pt x="2307" y="2738"/>
                    <a:pt x="2166" y="2798"/>
                  </a:cubicBezTo>
                  <a:cubicBezTo>
                    <a:pt x="2042" y="2850"/>
                    <a:pt x="1913" y="2881"/>
                    <a:pt x="1779" y="2889"/>
                  </a:cubicBezTo>
                  <a:cubicBezTo>
                    <a:pt x="1779" y="2805"/>
                    <a:pt x="1779" y="2805"/>
                    <a:pt x="1779" y="2805"/>
                  </a:cubicBezTo>
                  <a:cubicBezTo>
                    <a:pt x="1779" y="2763"/>
                    <a:pt x="1745" y="2729"/>
                    <a:pt x="1703" y="2729"/>
                  </a:cubicBezTo>
                  <a:cubicBezTo>
                    <a:pt x="1661" y="2729"/>
                    <a:pt x="1627" y="2763"/>
                    <a:pt x="1627" y="2805"/>
                  </a:cubicBezTo>
                  <a:cubicBezTo>
                    <a:pt x="1627" y="2889"/>
                    <a:pt x="1627" y="2889"/>
                    <a:pt x="1627" y="2889"/>
                  </a:cubicBezTo>
                  <a:cubicBezTo>
                    <a:pt x="1493" y="2881"/>
                    <a:pt x="1363" y="2850"/>
                    <a:pt x="1240" y="2798"/>
                  </a:cubicBezTo>
                  <a:cubicBezTo>
                    <a:pt x="1098" y="2738"/>
                    <a:pt x="971" y="2652"/>
                    <a:pt x="862" y="2543"/>
                  </a:cubicBezTo>
                  <a:cubicBezTo>
                    <a:pt x="753" y="2434"/>
                    <a:pt x="667" y="2307"/>
                    <a:pt x="607" y="2165"/>
                  </a:cubicBezTo>
                  <a:cubicBezTo>
                    <a:pt x="555" y="2042"/>
                    <a:pt x="524" y="1912"/>
                    <a:pt x="516" y="1779"/>
                  </a:cubicBezTo>
                  <a:cubicBezTo>
                    <a:pt x="600" y="1779"/>
                    <a:pt x="600" y="1779"/>
                    <a:pt x="600" y="1779"/>
                  </a:cubicBezTo>
                  <a:cubicBezTo>
                    <a:pt x="642" y="1779"/>
                    <a:pt x="676" y="1744"/>
                    <a:pt x="676" y="1702"/>
                  </a:cubicBezTo>
                  <a:cubicBezTo>
                    <a:pt x="676" y="1660"/>
                    <a:pt x="642" y="1626"/>
                    <a:pt x="600" y="1626"/>
                  </a:cubicBezTo>
                  <a:cubicBezTo>
                    <a:pt x="516" y="1626"/>
                    <a:pt x="516" y="1626"/>
                    <a:pt x="516" y="1626"/>
                  </a:cubicBezTo>
                  <a:cubicBezTo>
                    <a:pt x="524" y="1493"/>
                    <a:pt x="555" y="1363"/>
                    <a:pt x="607" y="1240"/>
                  </a:cubicBezTo>
                  <a:cubicBezTo>
                    <a:pt x="667" y="1098"/>
                    <a:pt x="753" y="971"/>
                    <a:pt x="862" y="862"/>
                  </a:cubicBezTo>
                  <a:cubicBezTo>
                    <a:pt x="971" y="752"/>
                    <a:pt x="1098" y="667"/>
                    <a:pt x="1240" y="607"/>
                  </a:cubicBezTo>
                  <a:cubicBezTo>
                    <a:pt x="1363" y="555"/>
                    <a:pt x="1493" y="524"/>
                    <a:pt x="1627" y="516"/>
                  </a:cubicBezTo>
                  <a:cubicBezTo>
                    <a:pt x="1627" y="600"/>
                    <a:pt x="1627" y="600"/>
                    <a:pt x="1627" y="600"/>
                  </a:cubicBezTo>
                  <a:cubicBezTo>
                    <a:pt x="1627" y="642"/>
                    <a:pt x="1661" y="676"/>
                    <a:pt x="1703" y="676"/>
                  </a:cubicBezTo>
                  <a:cubicBezTo>
                    <a:pt x="1745" y="676"/>
                    <a:pt x="1779" y="642"/>
                    <a:pt x="1779" y="600"/>
                  </a:cubicBezTo>
                  <a:cubicBezTo>
                    <a:pt x="1779" y="516"/>
                    <a:pt x="1779" y="516"/>
                    <a:pt x="1779" y="516"/>
                  </a:cubicBezTo>
                  <a:cubicBezTo>
                    <a:pt x="1913" y="524"/>
                    <a:pt x="2042" y="555"/>
                    <a:pt x="2166" y="607"/>
                  </a:cubicBezTo>
                  <a:cubicBezTo>
                    <a:pt x="2307" y="667"/>
                    <a:pt x="2434" y="752"/>
                    <a:pt x="2544" y="862"/>
                  </a:cubicBezTo>
                  <a:cubicBezTo>
                    <a:pt x="2653" y="971"/>
                    <a:pt x="2739" y="1098"/>
                    <a:pt x="2799" y="1240"/>
                  </a:cubicBezTo>
                  <a:cubicBezTo>
                    <a:pt x="2851" y="1363"/>
                    <a:pt x="2881" y="1493"/>
                    <a:pt x="2890" y="1626"/>
                  </a:cubicBezTo>
                  <a:cubicBezTo>
                    <a:pt x="2805" y="1626"/>
                    <a:pt x="2805" y="1626"/>
                    <a:pt x="2805" y="1626"/>
                  </a:cubicBezTo>
                  <a:cubicBezTo>
                    <a:pt x="2763" y="1626"/>
                    <a:pt x="2729" y="1660"/>
                    <a:pt x="2729" y="1702"/>
                  </a:cubicBezTo>
                  <a:cubicBezTo>
                    <a:pt x="2729" y="1744"/>
                    <a:pt x="2763" y="1779"/>
                    <a:pt x="2805" y="1779"/>
                  </a:cubicBezTo>
                  <a:cubicBezTo>
                    <a:pt x="2890" y="1779"/>
                    <a:pt x="2890" y="1779"/>
                    <a:pt x="2890" y="1779"/>
                  </a:cubicBezTo>
                  <a:cubicBezTo>
                    <a:pt x="2881" y="1912"/>
                    <a:pt x="2851" y="2042"/>
                    <a:pt x="2799" y="2165"/>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tx1"/>
                </a:solidFill>
                <a:ea typeface="Meiryo" panose="020B0604030504040204" pitchFamily="34" charset="-128"/>
              </a:endParaRPr>
            </a:p>
          </p:txBody>
        </p:sp>
      </p:grpSp>
      <p:grpSp>
        <p:nvGrpSpPr>
          <p:cNvPr id="44" name="Group 43">
            <a:extLst>
              <a:ext uri="{FF2B5EF4-FFF2-40B4-BE49-F238E27FC236}">
                <a16:creationId xmlns:a16="http://schemas.microsoft.com/office/drawing/2014/main" id="{71D3A93B-5129-EB82-2E42-2EDCE86A78D3}"/>
              </a:ext>
            </a:extLst>
          </p:cNvPr>
          <p:cNvGrpSpPr>
            <a:grpSpLocks noChangeAspect="1"/>
          </p:cNvGrpSpPr>
          <p:nvPr/>
        </p:nvGrpSpPr>
        <p:grpSpPr>
          <a:xfrm>
            <a:off x="4421891" y="3532448"/>
            <a:ext cx="298488" cy="457231"/>
            <a:chOff x="13868395" y="1328737"/>
            <a:chExt cx="19754848" cy="30260926"/>
          </a:xfrm>
          <a:solidFill>
            <a:schemeClr val="tx1"/>
          </a:solidFill>
        </p:grpSpPr>
        <p:sp>
          <p:nvSpPr>
            <p:cNvPr id="45" name="Freeform 277">
              <a:extLst>
                <a:ext uri="{FF2B5EF4-FFF2-40B4-BE49-F238E27FC236}">
                  <a16:creationId xmlns:a16="http://schemas.microsoft.com/office/drawing/2014/main" id="{596C8360-88E0-9BCD-78B7-B6AA717BE4FA}"/>
                </a:ext>
              </a:extLst>
            </p:cNvPr>
            <p:cNvSpPr>
              <a:spLocks noEditPoints="1"/>
            </p:cNvSpPr>
            <p:nvPr/>
          </p:nvSpPr>
          <p:spPr bwMode="auto">
            <a:xfrm>
              <a:off x="13868395" y="1328737"/>
              <a:ext cx="19754848" cy="30260926"/>
            </a:xfrm>
            <a:custGeom>
              <a:avLst/>
              <a:gdLst>
                <a:gd name="T0" fmla="*/ 2099 w 2178"/>
                <a:gd name="T1" fmla="*/ 1639 h 3344"/>
                <a:gd name="T2" fmla="*/ 1575 w 2178"/>
                <a:gd name="T3" fmla="*/ 1639 h 3344"/>
                <a:gd name="T4" fmla="*/ 1575 w 2178"/>
                <a:gd name="T5" fmla="*/ 487 h 3344"/>
                <a:gd name="T6" fmla="*/ 1537 w 2178"/>
                <a:gd name="T7" fmla="*/ 297 h 3344"/>
                <a:gd name="T8" fmla="*/ 1433 w 2178"/>
                <a:gd name="T9" fmla="*/ 143 h 3344"/>
                <a:gd name="T10" fmla="*/ 1278 w 2178"/>
                <a:gd name="T11" fmla="*/ 39 h 3344"/>
                <a:gd name="T12" fmla="*/ 1089 w 2178"/>
                <a:gd name="T13" fmla="*/ 0 h 3344"/>
                <a:gd name="T14" fmla="*/ 1089 w 2178"/>
                <a:gd name="T15" fmla="*/ 0 h 3344"/>
                <a:gd name="T16" fmla="*/ 900 w 2178"/>
                <a:gd name="T17" fmla="*/ 39 h 3344"/>
                <a:gd name="T18" fmla="*/ 745 w 2178"/>
                <a:gd name="T19" fmla="*/ 143 h 3344"/>
                <a:gd name="T20" fmla="*/ 641 w 2178"/>
                <a:gd name="T21" fmla="*/ 297 h 3344"/>
                <a:gd name="T22" fmla="*/ 603 w 2178"/>
                <a:gd name="T23" fmla="*/ 487 h 3344"/>
                <a:gd name="T24" fmla="*/ 603 w 2178"/>
                <a:gd name="T25" fmla="*/ 1639 h 3344"/>
                <a:gd name="T26" fmla="*/ 79 w 2178"/>
                <a:gd name="T27" fmla="*/ 1639 h 3344"/>
                <a:gd name="T28" fmla="*/ 0 w 2178"/>
                <a:gd name="T29" fmla="*/ 1717 h 3344"/>
                <a:gd name="T30" fmla="*/ 0 w 2178"/>
                <a:gd name="T31" fmla="*/ 3265 h 3344"/>
                <a:gd name="T32" fmla="*/ 79 w 2178"/>
                <a:gd name="T33" fmla="*/ 3344 h 3344"/>
                <a:gd name="T34" fmla="*/ 2099 w 2178"/>
                <a:gd name="T35" fmla="*/ 3344 h 3344"/>
                <a:gd name="T36" fmla="*/ 2178 w 2178"/>
                <a:gd name="T37" fmla="*/ 3265 h 3344"/>
                <a:gd name="T38" fmla="*/ 2178 w 2178"/>
                <a:gd name="T39" fmla="*/ 1717 h 3344"/>
                <a:gd name="T40" fmla="*/ 2099 w 2178"/>
                <a:gd name="T41" fmla="*/ 1639 h 3344"/>
                <a:gd name="T42" fmla="*/ 760 w 2178"/>
                <a:gd name="T43" fmla="*/ 487 h 3344"/>
                <a:gd name="T44" fmla="*/ 857 w 2178"/>
                <a:gd name="T45" fmla="*/ 254 h 3344"/>
                <a:gd name="T46" fmla="*/ 1089 w 2178"/>
                <a:gd name="T47" fmla="*/ 158 h 3344"/>
                <a:gd name="T48" fmla="*/ 1321 w 2178"/>
                <a:gd name="T49" fmla="*/ 254 h 3344"/>
                <a:gd name="T50" fmla="*/ 1418 w 2178"/>
                <a:gd name="T51" fmla="*/ 487 h 3344"/>
                <a:gd name="T52" fmla="*/ 1418 w 2178"/>
                <a:gd name="T53" fmla="*/ 1639 h 3344"/>
                <a:gd name="T54" fmla="*/ 760 w 2178"/>
                <a:gd name="T55" fmla="*/ 1639 h 3344"/>
                <a:gd name="T56" fmla="*/ 760 w 2178"/>
                <a:gd name="T57" fmla="*/ 487 h 3344"/>
                <a:gd name="T58" fmla="*/ 2020 w 2178"/>
                <a:gd name="T59" fmla="*/ 3186 h 3344"/>
                <a:gd name="T60" fmla="*/ 158 w 2178"/>
                <a:gd name="T61" fmla="*/ 3186 h 3344"/>
                <a:gd name="T62" fmla="*/ 158 w 2178"/>
                <a:gd name="T63" fmla="*/ 1796 h 3344"/>
                <a:gd name="T64" fmla="*/ 681 w 2178"/>
                <a:gd name="T65" fmla="*/ 1796 h 3344"/>
                <a:gd name="T66" fmla="*/ 1497 w 2178"/>
                <a:gd name="T67" fmla="*/ 1796 h 3344"/>
                <a:gd name="T68" fmla="*/ 2020 w 2178"/>
                <a:gd name="T69" fmla="*/ 1796 h 3344"/>
                <a:gd name="T70" fmla="*/ 2020 w 2178"/>
                <a:gd name="T71" fmla="*/ 3186 h 3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78" h="3344">
                  <a:moveTo>
                    <a:pt x="2099" y="1639"/>
                  </a:moveTo>
                  <a:cubicBezTo>
                    <a:pt x="1575" y="1639"/>
                    <a:pt x="1575" y="1639"/>
                    <a:pt x="1575" y="1639"/>
                  </a:cubicBezTo>
                  <a:cubicBezTo>
                    <a:pt x="1575" y="487"/>
                    <a:pt x="1575" y="487"/>
                    <a:pt x="1575" y="487"/>
                  </a:cubicBezTo>
                  <a:cubicBezTo>
                    <a:pt x="1575" y="421"/>
                    <a:pt x="1562" y="358"/>
                    <a:pt x="1537" y="297"/>
                  </a:cubicBezTo>
                  <a:cubicBezTo>
                    <a:pt x="1513" y="240"/>
                    <a:pt x="1478" y="188"/>
                    <a:pt x="1433" y="143"/>
                  </a:cubicBezTo>
                  <a:cubicBezTo>
                    <a:pt x="1388" y="98"/>
                    <a:pt x="1336" y="63"/>
                    <a:pt x="1278" y="39"/>
                  </a:cubicBezTo>
                  <a:cubicBezTo>
                    <a:pt x="1218" y="13"/>
                    <a:pt x="1155" y="0"/>
                    <a:pt x="1089" y="0"/>
                  </a:cubicBezTo>
                  <a:cubicBezTo>
                    <a:pt x="1089" y="0"/>
                    <a:pt x="1089" y="0"/>
                    <a:pt x="1089" y="0"/>
                  </a:cubicBezTo>
                  <a:cubicBezTo>
                    <a:pt x="1023" y="0"/>
                    <a:pt x="960" y="13"/>
                    <a:pt x="900" y="39"/>
                  </a:cubicBezTo>
                  <a:cubicBezTo>
                    <a:pt x="842" y="63"/>
                    <a:pt x="790" y="98"/>
                    <a:pt x="745" y="143"/>
                  </a:cubicBezTo>
                  <a:cubicBezTo>
                    <a:pt x="700" y="188"/>
                    <a:pt x="665" y="240"/>
                    <a:pt x="641" y="297"/>
                  </a:cubicBezTo>
                  <a:cubicBezTo>
                    <a:pt x="616" y="358"/>
                    <a:pt x="603" y="421"/>
                    <a:pt x="603" y="487"/>
                  </a:cubicBezTo>
                  <a:cubicBezTo>
                    <a:pt x="603" y="1639"/>
                    <a:pt x="603" y="1639"/>
                    <a:pt x="603" y="1639"/>
                  </a:cubicBezTo>
                  <a:cubicBezTo>
                    <a:pt x="79" y="1639"/>
                    <a:pt x="79" y="1639"/>
                    <a:pt x="79" y="1639"/>
                  </a:cubicBezTo>
                  <a:cubicBezTo>
                    <a:pt x="35" y="1639"/>
                    <a:pt x="0" y="1674"/>
                    <a:pt x="0" y="1717"/>
                  </a:cubicBezTo>
                  <a:cubicBezTo>
                    <a:pt x="0" y="3265"/>
                    <a:pt x="0" y="3265"/>
                    <a:pt x="0" y="3265"/>
                  </a:cubicBezTo>
                  <a:cubicBezTo>
                    <a:pt x="0" y="3308"/>
                    <a:pt x="35" y="3344"/>
                    <a:pt x="79" y="3344"/>
                  </a:cubicBezTo>
                  <a:cubicBezTo>
                    <a:pt x="2099" y="3344"/>
                    <a:pt x="2099" y="3344"/>
                    <a:pt x="2099" y="3344"/>
                  </a:cubicBezTo>
                  <a:cubicBezTo>
                    <a:pt x="2143" y="3344"/>
                    <a:pt x="2178" y="3308"/>
                    <a:pt x="2178" y="3265"/>
                  </a:cubicBezTo>
                  <a:cubicBezTo>
                    <a:pt x="2178" y="1717"/>
                    <a:pt x="2178" y="1717"/>
                    <a:pt x="2178" y="1717"/>
                  </a:cubicBezTo>
                  <a:cubicBezTo>
                    <a:pt x="2178" y="1674"/>
                    <a:pt x="2143" y="1639"/>
                    <a:pt x="2099" y="1639"/>
                  </a:cubicBezTo>
                  <a:close/>
                  <a:moveTo>
                    <a:pt x="760" y="487"/>
                  </a:moveTo>
                  <a:cubicBezTo>
                    <a:pt x="760" y="399"/>
                    <a:pt x="794" y="316"/>
                    <a:pt x="857" y="254"/>
                  </a:cubicBezTo>
                  <a:cubicBezTo>
                    <a:pt x="919" y="192"/>
                    <a:pt x="1001" y="158"/>
                    <a:pt x="1089" y="158"/>
                  </a:cubicBezTo>
                  <a:cubicBezTo>
                    <a:pt x="1177" y="158"/>
                    <a:pt x="1259" y="192"/>
                    <a:pt x="1321" y="254"/>
                  </a:cubicBezTo>
                  <a:cubicBezTo>
                    <a:pt x="1384" y="316"/>
                    <a:pt x="1418" y="399"/>
                    <a:pt x="1418" y="487"/>
                  </a:cubicBezTo>
                  <a:cubicBezTo>
                    <a:pt x="1418" y="1639"/>
                    <a:pt x="1418" y="1639"/>
                    <a:pt x="1418" y="1639"/>
                  </a:cubicBezTo>
                  <a:cubicBezTo>
                    <a:pt x="760" y="1639"/>
                    <a:pt x="760" y="1639"/>
                    <a:pt x="760" y="1639"/>
                  </a:cubicBezTo>
                  <a:lnTo>
                    <a:pt x="760" y="487"/>
                  </a:lnTo>
                  <a:close/>
                  <a:moveTo>
                    <a:pt x="2020" y="3186"/>
                  </a:moveTo>
                  <a:cubicBezTo>
                    <a:pt x="158" y="3186"/>
                    <a:pt x="158" y="3186"/>
                    <a:pt x="158" y="3186"/>
                  </a:cubicBezTo>
                  <a:cubicBezTo>
                    <a:pt x="158" y="1796"/>
                    <a:pt x="158" y="1796"/>
                    <a:pt x="158" y="1796"/>
                  </a:cubicBezTo>
                  <a:cubicBezTo>
                    <a:pt x="681" y="1796"/>
                    <a:pt x="681" y="1796"/>
                    <a:pt x="681" y="1796"/>
                  </a:cubicBezTo>
                  <a:cubicBezTo>
                    <a:pt x="1497" y="1796"/>
                    <a:pt x="1497" y="1796"/>
                    <a:pt x="1497" y="1796"/>
                  </a:cubicBezTo>
                  <a:cubicBezTo>
                    <a:pt x="2020" y="1796"/>
                    <a:pt x="2020" y="1796"/>
                    <a:pt x="2020" y="1796"/>
                  </a:cubicBezTo>
                  <a:lnTo>
                    <a:pt x="2020" y="31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tx1"/>
                </a:solidFill>
                <a:ea typeface="Meiryo" panose="020B0604030504040204" pitchFamily="34" charset="-128"/>
              </a:endParaRPr>
            </a:p>
          </p:txBody>
        </p:sp>
        <p:sp>
          <p:nvSpPr>
            <p:cNvPr id="46" name="Freeform 278">
              <a:extLst>
                <a:ext uri="{FF2B5EF4-FFF2-40B4-BE49-F238E27FC236}">
                  <a16:creationId xmlns:a16="http://schemas.microsoft.com/office/drawing/2014/main" id="{04305724-F735-3C85-C86A-4A33EC6E10DA}"/>
                </a:ext>
              </a:extLst>
            </p:cNvPr>
            <p:cNvSpPr>
              <a:spLocks/>
            </p:cNvSpPr>
            <p:nvPr/>
          </p:nvSpPr>
          <p:spPr bwMode="auto">
            <a:xfrm>
              <a:off x="21967824" y="20856578"/>
              <a:ext cx="3546473" cy="5864227"/>
            </a:xfrm>
            <a:custGeom>
              <a:avLst/>
              <a:gdLst>
                <a:gd name="T0" fmla="*/ 264 w 391"/>
                <a:gd name="T1" fmla="*/ 360 h 648"/>
                <a:gd name="T2" fmla="*/ 370 w 391"/>
                <a:gd name="T3" fmla="*/ 157 h 648"/>
                <a:gd name="T4" fmla="*/ 230 w 391"/>
                <a:gd name="T5" fmla="*/ 21 h 648"/>
                <a:gd name="T6" fmla="*/ 18 w 391"/>
                <a:gd name="T7" fmla="*/ 195 h 648"/>
                <a:gd name="T8" fmla="*/ 122 w 391"/>
                <a:gd name="T9" fmla="*/ 356 h 648"/>
                <a:gd name="T10" fmla="*/ 16 w 391"/>
                <a:gd name="T11" fmla="*/ 573 h 648"/>
                <a:gd name="T12" fmla="*/ 64 w 391"/>
                <a:gd name="T13" fmla="*/ 648 h 648"/>
                <a:gd name="T14" fmla="*/ 326 w 391"/>
                <a:gd name="T15" fmla="*/ 648 h 648"/>
                <a:gd name="T16" fmla="*/ 373 w 391"/>
                <a:gd name="T17" fmla="*/ 572 h 648"/>
                <a:gd name="T18" fmla="*/ 264 w 391"/>
                <a:gd name="T19" fmla="*/ 360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1" h="648">
                  <a:moveTo>
                    <a:pt x="264" y="360"/>
                  </a:moveTo>
                  <a:cubicBezTo>
                    <a:pt x="339" y="329"/>
                    <a:pt x="389" y="247"/>
                    <a:pt x="370" y="157"/>
                  </a:cubicBezTo>
                  <a:cubicBezTo>
                    <a:pt x="355" y="88"/>
                    <a:pt x="299" y="33"/>
                    <a:pt x="230" y="21"/>
                  </a:cubicBezTo>
                  <a:cubicBezTo>
                    <a:pt x="117" y="0"/>
                    <a:pt x="18" y="86"/>
                    <a:pt x="18" y="195"/>
                  </a:cubicBezTo>
                  <a:cubicBezTo>
                    <a:pt x="18" y="267"/>
                    <a:pt x="61" y="328"/>
                    <a:pt x="122" y="356"/>
                  </a:cubicBezTo>
                  <a:cubicBezTo>
                    <a:pt x="16" y="573"/>
                    <a:pt x="16" y="573"/>
                    <a:pt x="16" y="573"/>
                  </a:cubicBezTo>
                  <a:cubicBezTo>
                    <a:pt x="0" y="608"/>
                    <a:pt x="25" y="648"/>
                    <a:pt x="64" y="648"/>
                  </a:cubicBezTo>
                  <a:cubicBezTo>
                    <a:pt x="326" y="648"/>
                    <a:pt x="326" y="648"/>
                    <a:pt x="326" y="648"/>
                  </a:cubicBezTo>
                  <a:cubicBezTo>
                    <a:pt x="365" y="648"/>
                    <a:pt x="391" y="607"/>
                    <a:pt x="373" y="572"/>
                  </a:cubicBezTo>
                  <a:lnTo>
                    <a:pt x="264" y="36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tx1"/>
                </a:solidFill>
                <a:ea typeface="Meiryo" panose="020B0604030504040204" pitchFamily="34" charset="-128"/>
              </a:endParaRPr>
            </a:p>
          </p:txBody>
        </p:sp>
      </p:grpSp>
      <p:grpSp>
        <p:nvGrpSpPr>
          <p:cNvPr id="47" name="Group 46">
            <a:extLst>
              <a:ext uri="{FF2B5EF4-FFF2-40B4-BE49-F238E27FC236}">
                <a16:creationId xmlns:a16="http://schemas.microsoft.com/office/drawing/2014/main" id="{6834C296-7D0F-3BB7-6B46-D19B2039E0D8}"/>
              </a:ext>
            </a:extLst>
          </p:cNvPr>
          <p:cNvGrpSpPr>
            <a:grpSpLocks noChangeAspect="1"/>
          </p:cNvGrpSpPr>
          <p:nvPr/>
        </p:nvGrpSpPr>
        <p:grpSpPr>
          <a:xfrm>
            <a:off x="7174132" y="3554220"/>
            <a:ext cx="552542" cy="413687"/>
            <a:chOff x="6619873" y="1692276"/>
            <a:chExt cx="37252268" cy="27890785"/>
          </a:xfrm>
          <a:solidFill>
            <a:schemeClr val="tx1"/>
          </a:solidFill>
        </p:grpSpPr>
        <p:sp>
          <p:nvSpPr>
            <p:cNvPr id="48" name="Freeform 225">
              <a:extLst>
                <a:ext uri="{FF2B5EF4-FFF2-40B4-BE49-F238E27FC236}">
                  <a16:creationId xmlns:a16="http://schemas.microsoft.com/office/drawing/2014/main" id="{BCC3CDDF-8842-24E1-039A-2BB9422787FA}"/>
                </a:ext>
              </a:extLst>
            </p:cNvPr>
            <p:cNvSpPr>
              <a:spLocks noEditPoints="1"/>
            </p:cNvSpPr>
            <p:nvPr/>
          </p:nvSpPr>
          <p:spPr bwMode="auto">
            <a:xfrm>
              <a:off x="6619873" y="1692276"/>
              <a:ext cx="37252268" cy="27890785"/>
            </a:xfrm>
            <a:custGeom>
              <a:avLst/>
              <a:gdLst>
                <a:gd name="T0" fmla="*/ 3787 w 4108"/>
                <a:gd name="T1" fmla="*/ 1206 h 3082"/>
                <a:gd name="T2" fmla="*/ 3210 w 4108"/>
                <a:gd name="T3" fmla="*/ 1319 h 3082"/>
                <a:gd name="T4" fmla="*/ 3080 w 4108"/>
                <a:gd name="T5" fmla="*/ 990 h 3082"/>
                <a:gd name="T6" fmla="*/ 2927 w 4108"/>
                <a:gd name="T7" fmla="*/ 209 h 3082"/>
                <a:gd name="T8" fmla="*/ 2146 w 4108"/>
                <a:gd name="T9" fmla="*/ 56 h 3082"/>
                <a:gd name="T10" fmla="*/ 1711 w 4108"/>
                <a:gd name="T11" fmla="*/ 713 h 3082"/>
                <a:gd name="T12" fmla="*/ 1662 w 4108"/>
                <a:gd name="T13" fmla="*/ 1366 h 3082"/>
                <a:gd name="T14" fmla="*/ 605 w 4108"/>
                <a:gd name="T15" fmla="*/ 1181 h 3082"/>
                <a:gd name="T16" fmla="*/ 0 w 4108"/>
                <a:gd name="T17" fmla="*/ 2092 h 3082"/>
                <a:gd name="T18" fmla="*/ 605 w 4108"/>
                <a:gd name="T19" fmla="*/ 3004 h 3082"/>
                <a:gd name="T20" fmla="*/ 1689 w 4108"/>
                <a:gd name="T21" fmla="*/ 2792 h 3082"/>
                <a:gd name="T22" fmla="*/ 1901 w 4108"/>
                <a:gd name="T23" fmla="*/ 1707 h 3082"/>
                <a:gd name="T24" fmla="*/ 2146 w 4108"/>
                <a:gd name="T25" fmla="*/ 1369 h 3082"/>
                <a:gd name="T26" fmla="*/ 2910 w 4108"/>
                <a:gd name="T27" fmla="*/ 1233 h 3082"/>
                <a:gd name="T28" fmla="*/ 3056 w 4108"/>
                <a:gd name="T29" fmla="*/ 1691 h 3082"/>
                <a:gd name="T30" fmla="*/ 3377 w 4108"/>
                <a:gd name="T31" fmla="*/ 2175 h 3082"/>
                <a:gd name="T32" fmla="*/ 3954 w 4108"/>
                <a:gd name="T33" fmla="*/ 2062 h 3082"/>
                <a:gd name="T34" fmla="*/ 4066 w 4108"/>
                <a:gd name="T35" fmla="*/ 1486 h 3082"/>
                <a:gd name="T36" fmla="*/ 654 w 4108"/>
                <a:gd name="T37" fmla="*/ 2680 h 3082"/>
                <a:gd name="T38" fmla="*/ 1345 w 4108"/>
                <a:gd name="T39" fmla="*/ 2680 h 3082"/>
                <a:gd name="T40" fmla="*/ 990 w 4108"/>
                <a:gd name="T41" fmla="*/ 2963 h 3082"/>
                <a:gd name="T42" fmla="*/ 1605 w 4108"/>
                <a:gd name="T43" fmla="*/ 2708 h 3082"/>
                <a:gd name="T44" fmla="*/ 1366 w 4108"/>
                <a:gd name="T45" fmla="*/ 2442 h 3082"/>
                <a:gd name="T46" fmla="*/ 634 w 4108"/>
                <a:gd name="T47" fmla="*/ 2442 h 3082"/>
                <a:gd name="T48" fmla="*/ 374 w 4108"/>
                <a:gd name="T49" fmla="*/ 2708 h 3082"/>
                <a:gd name="T50" fmla="*/ 188 w 4108"/>
                <a:gd name="T51" fmla="*/ 1753 h 3082"/>
                <a:gd name="T52" fmla="*/ 990 w 4108"/>
                <a:gd name="T53" fmla="*/ 1222 h 3082"/>
                <a:gd name="T54" fmla="*/ 1792 w 4108"/>
                <a:gd name="T55" fmla="*/ 1753 h 3082"/>
                <a:gd name="T56" fmla="*/ 2193 w 4108"/>
                <a:gd name="T57" fmla="*/ 1260 h 3082"/>
                <a:gd name="T58" fmla="*/ 2532 w 4108"/>
                <a:gd name="T59" fmla="*/ 964 h 3082"/>
                <a:gd name="T60" fmla="*/ 2654 w 4108"/>
                <a:gd name="T61" fmla="*/ 1260 h 3082"/>
                <a:gd name="T62" fmla="*/ 2784 w 4108"/>
                <a:gd name="T63" fmla="*/ 1117 h 3082"/>
                <a:gd name="T64" fmla="*/ 2094 w 4108"/>
                <a:gd name="T65" fmla="*/ 1117 h 3082"/>
                <a:gd name="T66" fmla="*/ 1876 w 4108"/>
                <a:gd name="T67" fmla="*/ 944 h 3082"/>
                <a:gd name="T68" fmla="*/ 2003 w 4108"/>
                <a:gd name="T69" fmla="*/ 293 h 3082"/>
                <a:gd name="T70" fmla="*/ 2654 w 4108"/>
                <a:gd name="T71" fmla="*/ 166 h 3082"/>
                <a:gd name="T72" fmla="*/ 3017 w 4108"/>
                <a:gd name="T73" fmla="*/ 713 h 3082"/>
                <a:gd name="T74" fmla="*/ 2784 w 4108"/>
                <a:gd name="T75" fmla="*/ 1184 h 3082"/>
                <a:gd name="T76" fmla="*/ 3518 w 4108"/>
                <a:gd name="T77" fmla="*/ 1874 h 3082"/>
                <a:gd name="T78" fmla="*/ 3758 w 4108"/>
                <a:gd name="T79" fmla="*/ 2058 h 3082"/>
                <a:gd name="T80" fmla="*/ 3870 w 4108"/>
                <a:gd name="T81" fmla="*/ 1978 h 3082"/>
                <a:gd name="T82" fmla="*/ 3652 w 4108"/>
                <a:gd name="T83" fmla="*/ 1795 h 3082"/>
                <a:gd name="T84" fmla="*/ 3333 w 4108"/>
                <a:gd name="T85" fmla="*/ 2013 h 3082"/>
                <a:gd name="T86" fmla="*/ 3294 w 4108"/>
                <a:gd name="T87" fmla="*/ 1403 h 3082"/>
                <a:gd name="T88" fmla="*/ 3989 w 4108"/>
                <a:gd name="T89" fmla="*/ 1691 h 3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08" h="3082">
                  <a:moveTo>
                    <a:pt x="4066" y="1486"/>
                  </a:moveTo>
                  <a:cubicBezTo>
                    <a:pt x="4040" y="1423"/>
                    <a:pt x="4002" y="1367"/>
                    <a:pt x="3954" y="1319"/>
                  </a:cubicBezTo>
                  <a:cubicBezTo>
                    <a:pt x="3905" y="1270"/>
                    <a:pt x="3849" y="1233"/>
                    <a:pt x="3787" y="1206"/>
                  </a:cubicBezTo>
                  <a:cubicBezTo>
                    <a:pt x="3722" y="1179"/>
                    <a:pt x="3653" y="1165"/>
                    <a:pt x="3582" y="1165"/>
                  </a:cubicBezTo>
                  <a:cubicBezTo>
                    <a:pt x="3511" y="1165"/>
                    <a:pt x="3442" y="1179"/>
                    <a:pt x="3377" y="1206"/>
                  </a:cubicBezTo>
                  <a:cubicBezTo>
                    <a:pt x="3315" y="1233"/>
                    <a:pt x="3258" y="1270"/>
                    <a:pt x="3210" y="1319"/>
                  </a:cubicBezTo>
                  <a:cubicBezTo>
                    <a:pt x="3207" y="1322"/>
                    <a:pt x="3203" y="1326"/>
                    <a:pt x="3200" y="1329"/>
                  </a:cubicBezTo>
                  <a:cubicBezTo>
                    <a:pt x="2990" y="1145"/>
                    <a:pt x="2990" y="1145"/>
                    <a:pt x="2990" y="1145"/>
                  </a:cubicBezTo>
                  <a:cubicBezTo>
                    <a:pt x="3026" y="1098"/>
                    <a:pt x="3056" y="1046"/>
                    <a:pt x="3080" y="990"/>
                  </a:cubicBezTo>
                  <a:cubicBezTo>
                    <a:pt x="3117" y="902"/>
                    <a:pt x="3136" y="809"/>
                    <a:pt x="3136" y="713"/>
                  </a:cubicBezTo>
                  <a:cubicBezTo>
                    <a:pt x="3136" y="617"/>
                    <a:pt x="3117" y="523"/>
                    <a:pt x="3080" y="435"/>
                  </a:cubicBezTo>
                  <a:cubicBezTo>
                    <a:pt x="3044" y="351"/>
                    <a:pt x="2992" y="274"/>
                    <a:pt x="2927" y="209"/>
                  </a:cubicBezTo>
                  <a:cubicBezTo>
                    <a:pt x="2862" y="144"/>
                    <a:pt x="2785" y="92"/>
                    <a:pt x="2701" y="56"/>
                  </a:cubicBezTo>
                  <a:cubicBezTo>
                    <a:pt x="2613" y="19"/>
                    <a:pt x="2519" y="0"/>
                    <a:pt x="2423" y="0"/>
                  </a:cubicBezTo>
                  <a:cubicBezTo>
                    <a:pt x="2327" y="0"/>
                    <a:pt x="2234" y="19"/>
                    <a:pt x="2146" y="56"/>
                  </a:cubicBezTo>
                  <a:cubicBezTo>
                    <a:pt x="2061" y="92"/>
                    <a:pt x="1985" y="144"/>
                    <a:pt x="1919" y="209"/>
                  </a:cubicBezTo>
                  <a:cubicBezTo>
                    <a:pt x="1854" y="274"/>
                    <a:pt x="1803" y="351"/>
                    <a:pt x="1767" y="435"/>
                  </a:cubicBezTo>
                  <a:cubicBezTo>
                    <a:pt x="1730" y="523"/>
                    <a:pt x="1711" y="617"/>
                    <a:pt x="1711" y="713"/>
                  </a:cubicBezTo>
                  <a:cubicBezTo>
                    <a:pt x="1711" y="809"/>
                    <a:pt x="1730" y="902"/>
                    <a:pt x="1767" y="990"/>
                  </a:cubicBezTo>
                  <a:cubicBezTo>
                    <a:pt x="1796" y="1059"/>
                    <a:pt x="1835" y="1122"/>
                    <a:pt x="1884" y="1178"/>
                  </a:cubicBezTo>
                  <a:cubicBezTo>
                    <a:pt x="1662" y="1366"/>
                    <a:pt x="1662" y="1366"/>
                    <a:pt x="1662" y="1366"/>
                  </a:cubicBezTo>
                  <a:cubicBezTo>
                    <a:pt x="1577" y="1288"/>
                    <a:pt x="1481" y="1226"/>
                    <a:pt x="1375" y="1181"/>
                  </a:cubicBezTo>
                  <a:cubicBezTo>
                    <a:pt x="1253" y="1129"/>
                    <a:pt x="1123" y="1103"/>
                    <a:pt x="990" y="1103"/>
                  </a:cubicBezTo>
                  <a:cubicBezTo>
                    <a:pt x="856" y="1103"/>
                    <a:pt x="727" y="1129"/>
                    <a:pt x="605" y="1181"/>
                  </a:cubicBezTo>
                  <a:cubicBezTo>
                    <a:pt x="487" y="1231"/>
                    <a:pt x="381" y="1302"/>
                    <a:pt x="290" y="1393"/>
                  </a:cubicBezTo>
                  <a:cubicBezTo>
                    <a:pt x="199" y="1484"/>
                    <a:pt x="128" y="1589"/>
                    <a:pt x="78" y="1707"/>
                  </a:cubicBezTo>
                  <a:cubicBezTo>
                    <a:pt x="26" y="1829"/>
                    <a:pt x="0" y="1959"/>
                    <a:pt x="0" y="2092"/>
                  </a:cubicBezTo>
                  <a:cubicBezTo>
                    <a:pt x="0" y="2226"/>
                    <a:pt x="26" y="2355"/>
                    <a:pt x="78" y="2477"/>
                  </a:cubicBezTo>
                  <a:cubicBezTo>
                    <a:pt x="128" y="2595"/>
                    <a:pt x="199" y="2701"/>
                    <a:pt x="290" y="2792"/>
                  </a:cubicBezTo>
                  <a:cubicBezTo>
                    <a:pt x="381" y="2883"/>
                    <a:pt x="487" y="2954"/>
                    <a:pt x="605" y="3004"/>
                  </a:cubicBezTo>
                  <a:cubicBezTo>
                    <a:pt x="727" y="3055"/>
                    <a:pt x="856" y="3082"/>
                    <a:pt x="990" y="3082"/>
                  </a:cubicBezTo>
                  <a:cubicBezTo>
                    <a:pt x="1123" y="3082"/>
                    <a:pt x="1253" y="3055"/>
                    <a:pt x="1375" y="3004"/>
                  </a:cubicBezTo>
                  <a:cubicBezTo>
                    <a:pt x="1493" y="2954"/>
                    <a:pt x="1598" y="2883"/>
                    <a:pt x="1689" y="2792"/>
                  </a:cubicBezTo>
                  <a:cubicBezTo>
                    <a:pt x="1780" y="2701"/>
                    <a:pt x="1851" y="2595"/>
                    <a:pt x="1901" y="2477"/>
                  </a:cubicBezTo>
                  <a:cubicBezTo>
                    <a:pt x="1953" y="2355"/>
                    <a:pt x="1979" y="2226"/>
                    <a:pt x="1979" y="2092"/>
                  </a:cubicBezTo>
                  <a:cubicBezTo>
                    <a:pt x="1979" y="1959"/>
                    <a:pt x="1953" y="1829"/>
                    <a:pt x="1901" y="1707"/>
                  </a:cubicBezTo>
                  <a:cubicBezTo>
                    <a:pt x="1862" y="1614"/>
                    <a:pt x="1809" y="1529"/>
                    <a:pt x="1744" y="1452"/>
                  </a:cubicBezTo>
                  <a:cubicBezTo>
                    <a:pt x="1969" y="1262"/>
                    <a:pt x="1969" y="1262"/>
                    <a:pt x="1969" y="1262"/>
                  </a:cubicBezTo>
                  <a:cubicBezTo>
                    <a:pt x="2022" y="1306"/>
                    <a:pt x="2082" y="1342"/>
                    <a:pt x="2146" y="1369"/>
                  </a:cubicBezTo>
                  <a:cubicBezTo>
                    <a:pt x="2234" y="1407"/>
                    <a:pt x="2327" y="1425"/>
                    <a:pt x="2423" y="1425"/>
                  </a:cubicBezTo>
                  <a:cubicBezTo>
                    <a:pt x="2519" y="1425"/>
                    <a:pt x="2613" y="1407"/>
                    <a:pt x="2701" y="1369"/>
                  </a:cubicBezTo>
                  <a:cubicBezTo>
                    <a:pt x="2778" y="1337"/>
                    <a:pt x="2848" y="1291"/>
                    <a:pt x="2910" y="1233"/>
                  </a:cubicBezTo>
                  <a:cubicBezTo>
                    <a:pt x="3128" y="1424"/>
                    <a:pt x="3128" y="1424"/>
                    <a:pt x="3128" y="1424"/>
                  </a:cubicBezTo>
                  <a:cubicBezTo>
                    <a:pt x="3117" y="1444"/>
                    <a:pt x="3106" y="1465"/>
                    <a:pt x="3097" y="1486"/>
                  </a:cubicBezTo>
                  <a:cubicBezTo>
                    <a:pt x="3070" y="1551"/>
                    <a:pt x="3056" y="1620"/>
                    <a:pt x="3056" y="1691"/>
                  </a:cubicBezTo>
                  <a:cubicBezTo>
                    <a:pt x="3056" y="1762"/>
                    <a:pt x="3070" y="1830"/>
                    <a:pt x="3097" y="1895"/>
                  </a:cubicBezTo>
                  <a:cubicBezTo>
                    <a:pt x="3124" y="1958"/>
                    <a:pt x="3162" y="2014"/>
                    <a:pt x="3210" y="2062"/>
                  </a:cubicBezTo>
                  <a:cubicBezTo>
                    <a:pt x="3258" y="2111"/>
                    <a:pt x="3315" y="2149"/>
                    <a:pt x="3377" y="2175"/>
                  </a:cubicBezTo>
                  <a:cubicBezTo>
                    <a:pt x="3442" y="2203"/>
                    <a:pt x="3511" y="2216"/>
                    <a:pt x="3582" y="2216"/>
                  </a:cubicBezTo>
                  <a:cubicBezTo>
                    <a:pt x="3653" y="2216"/>
                    <a:pt x="3722" y="2203"/>
                    <a:pt x="3787" y="2175"/>
                  </a:cubicBezTo>
                  <a:cubicBezTo>
                    <a:pt x="3849" y="2149"/>
                    <a:pt x="3905" y="2111"/>
                    <a:pt x="3954" y="2062"/>
                  </a:cubicBezTo>
                  <a:cubicBezTo>
                    <a:pt x="4002" y="2014"/>
                    <a:pt x="4040" y="1958"/>
                    <a:pt x="4066" y="1895"/>
                  </a:cubicBezTo>
                  <a:cubicBezTo>
                    <a:pt x="4094" y="1830"/>
                    <a:pt x="4108" y="1762"/>
                    <a:pt x="4108" y="1691"/>
                  </a:cubicBezTo>
                  <a:cubicBezTo>
                    <a:pt x="4108" y="1620"/>
                    <a:pt x="4094" y="1551"/>
                    <a:pt x="4066" y="1486"/>
                  </a:cubicBezTo>
                  <a:close/>
                  <a:moveTo>
                    <a:pt x="990" y="2963"/>
                  </a:moveTo>
                  <a:cubicBezTo>
                    <a:pt x="873" y="2963"/>
                    <a:pt x="760" y="2940"/>
                    <a:pt x="654" y="2896"/>
                  </a:cubicBezTo>
                  <a:cubicBezTo>
                    <a:pt x="654" y="2680"/>
                    <a:pt x="654" y="2680"/>
                    <a:pt x="654" y="2680"/>
                  </a:cubicBezTo>
                  <a:cubicBezTo>
                    <a:pt x="654" y="2560"/>
                    <a:pt x="752" y="2463"/>
                    <a:pt x="872" y="2463"/>
                  </a:cubicBezTo>
                  <a:cubicBezTo>
                    <a:pt x="1127" y="2463"/>
                    <a:pt x="1127" y="2463"/>
                    <a:pt x="1127" y="2463"/>
                  </a:cubicBezTo>
                  <a:cubicBezTo>
                    <a:pt x="1248" y="2463"/>
                    <a:pt x="1345" y="2560"/>
                    <a:pt x="1345" y="2680"/>
                  </a:cubicBezTo>
                  <a:cubicBezTo>
                    <a:pt x="1345" y="2887"/>
                    <a:pt x="1345" y="2887"/>
                    <a:pt x="1345" y="2887"/>
                  </a:cubicBezTo>
                  <a:cubicBezTo>
                    <a:pt x="1340" y="2890"/>
                    <a:pt x="1334" y="2892"/>
                    <a:pt x="1328" y="2894"/>
                  </a:cubicBezTo>
                  <a:cubicBezTo>
                    <a:pt x="1221" y="2940"/>
                    <a:pt x="1107" y="2963"/>
                    <a:pt x="990" y="2963"/>
                  </a:cubicBezTo>
                  <a:close/>
                  <a:moveTo>
                    <a:pt x="1860" y="2092"/>
                  </a:moveTo>
                  <a:cubicBezTo>
                    <a:pt x="1860" y="2210"/>
                    <a:pt x="1837" y="2324"/>
                    <a:pt x="1792" y="2431"/>
                  </a:cubicBezTo>
                  <a:cubicBezTo>
                    <a:pt x="1748" y="2535"/>
                    <a:pt x="1685" y="2628"/>
                    <a:pt x="1605" y="2708"/>
                  </a:cubicBezTo>
                  <a:cubicBezTo>
                    <a:pt x="1562" y="2751"/>
                    <a:pt x="1515" y="2789"/>
                    <a:pt x="1464" y="2822"/>
                  </a:cubicBezTo>
                  <a:cubicBezTo>
                    <a:pt x="1464" y="2680"/>
                    <a:pt x="1464" y="2680"/>
                    <a:pt x="1464" y="2680"/>
                  </a:cubicBezTo>
                  <a:cubicBezTo>
                    <a:pt x="1464" y="2591"/>
                    <a:pt x="1429" y="2506"/>
                    <a:pt x="1366" y="2442"/>
                  </a:cubicBezTo>
                  <a:cubicBezTo>
                    <a:pt x="1302" y="2379"/>
                    <a:pt x="1217" y="2344"/>
                    <a:pt x="1127" y="2344"/>
                  </a:cubicBezTo>
                  <a:cubicBezTo>
                    <a:pt x="872" y="2344"/>
                    <a:pt x="872" y="2344"/>
                    <a:pt x="872" y="2344"/>
                  </a:cubicBezTo>
                  <a:cubicBezTo>
                    <a:pt x="782" y="2344"/>
                    <a:pt x="698" y="2379"/>
                    <a:pt x="634" y="2442"/>
                  </a:cubicBezTo>
                  <a:cubicBezTo>
                    <a:pt x="570" y="2506"/>
                    <a:pt x="535" y="2591"/>
                    <a:pt x="535" y="2680"/>
                  </a:cubicBezTo>
                  <a:cubicBezTo>
                    <a:pt x="535" y="2835"/>
                    <a:pt x="535" y="2835"/>
                    <a:pt x="535" y="2835"/>
                  </a:cubicBezTo>
                  <a:cubicBezTo>
                    <a:pt x="477" y="2799"/>
                    <a:pt x="423" y="2757"/>
                    <a:pt x="374" y="2708"/>
                  </a:cubicBezTo>
                  <a:cubicBezTo>
                    <a:pt x="294" y="2628"/>
                    <a:pt x="231" y="2535"/>
                    <a:pt x="188" y="2431"/>
                  </a:cubicBezTo>
                  <a:cubicBezTo>
                    <a:pt x="142" y="2324"/>
                    <a:pt x="119" y="2210"/>
                    <a:pt x="119" y="2092"/>
                  </a:cubicBezTo>
                  <a:cubicBezTo>
                    <a:pt x="119" y="1975"/>
                    <a:pt x="142" y="1861"/>
                    <a:pt x="188" y="1753"/>
                  </a:cubicBezTo>
                  <a:cubicBezTo>
                    <a:pt x="231" y="1650"/>
                    <a:pt x="294" y="1557"/>
                    <a:pt x="374" y="1477"/>
                  </a:cubicBezTo>
                  <a:cubicBezTo>
                    <a:pt x="454" y="1397"/>
                    <a:pt x="547" y="1334"/>
                    <a:pt x="651" y="1290"/>
                  </a:cubicBezTo>
                  <a:cubicBezTo>
                    <a:pt x="758" y="1245"/>
                    <a:pt x="872" y="1222"/>
                    <a:pt x="990" y="1222"/>
                  </a:cubicBezTo>
                  <a:cubicBezTo>
                    <a:pt x="1107" y="1222"/>
                    <a:pt x="1221" y="1245"/>
                    <a:pt x="1328" y="1290"/>
                  </a:cubicBezTo>
                  <a:cubicBezTo>
                    <a:pt x="1432" y="1334"/>
                    <a:pt x="1525" y="1397"/>
                    <a:pt x="1605" y="1477"/>
                  </a:cubicBezTo>
                  <a:cubicBezTo>
                    <a:pt x="1685" y="1557"/>
                    <a:pt x="1748" y="1650"/>
                    <a:pt x="1792" y="1753"/>
                  </a:cubicBezTo>
                  <a:cubicBezTo>
                    <a:pt x="1837" y="1861"/>
                    <a:pt x="1860" y="1975"/>
                    <a:pt x="1860" y="2092"/>
                  </a:cubicBezTo>
                  <a:close/>
                  <a:moveTo>
                    <a:pt x="2423" y="1306"/>
                  </a:moveTo>
                  <a:cubicBezTo>
                    <a:pt x="2343" y="1306"/>
                    <a:pt x="2266" y="1291"/>
                    <a:pt x="2193" y="1260"/>
                  </a:cubicBezTo>
                  <a:cubicBezTo>
                    <a:pt x="2193" y="1117"/>
                    <a:pt x="2193" y="1117"/>
                    <a:pt x="2193" y="1117"/>
                  </a:cubicBezTo>
                  <a:cubicBezTo>
                    <a:pt x="2193" y="1032"/>
                    <a:pt x="2261" y="964"/>
                    <a:pt x="2346" y="964"/>
                  </a:cubicBezTo>
                  <a:cubicBezTo>
                    <a:pt x="2532" y="964"/>
                    <a:pt x="2532" y="964"/>
                    <a:pt x="2532" y="964"/>
                  </a:cubicBezTo>
                  <a:cubicBezTo>
                    <a:pt x="2616" y="964"/>
                    <a:pt x="2685" y="1032"/>
                    <a:pt x="2685" y="1117"/>
                  </a:cubicBezTo>
                  <a:cubicBezTo>
                    <a:pt x="2685" y="1246"/>
                    <a:pt x="2685" y="1246"/>
                    <a:pt x="2685" y="1246"/>
                  </a:cubicBezTo>
                  <a:cubicBezTo>
                    <a:pt x="2675" y="1251"/>
                    <a:pt x="2665" y="1255"/>
                    <a:pt x="2654" y="1260"/>
                  </a:cubicBezTo>
                  <a:cubicBezTo>
                    <a:pt x="2581" y="1291"/>
                    <a:pt x="2503" y="1306"/>
                    <a:pt x="2423" y="1306"/>
                  </a:cubicBezTo>
                  <a:close/>
                  <a:moveTo>
                    <a:pt x="2784" y="1184"/>
                  </a:moveTo>
                  <a:cubicBezTo>
                    <a:pt x="2784" y="1117"/>
                    <a:pt x="2784" y="1117"/>
                    <a:pt x="2784" y="1117"/>
                  </a:cubicBezTo>
                  <a:cubicBezTo>
                    <a:pt x="2784" y="978"/>
                    <a:pt x="2671" y="865"/>
                    <a:pt x="2532" y="865"/>
                  </a:cubicBezTo>
                  <a:cubicBezTo>
                    <a:pt x="2346" y="865"/>
                    <a:pt x="2346" y="865"/>
                    <a:pt x="2346" y="865"/>
                  </a:cubicBezTo>
                  <a:cubicBezTo>
                    <a:pt x="2207" y="865"/>
                    <a:pt x="2094" y="978"/>
                    <a:pt x="2094" y="1117"/>
                  </a:cubicBezTo>
                  <a:cubicBezTo>
                    <a:pt x="2094" y="1207"/>
                    <a:pt x="2094" y="1207"/>
                    <a:pt x="2094" y="1207"/>
                  </a:cubicBezTo>
                  <a:cubicBezTo>
                    <a:pt x="2061" y="1185"/>
                    <a:pt x="2031" y="1160"/>
                    <a:pt x="2003" y="1133"/>
                  </a:cubicBezTo>
                  <a:cubicBezTo>
                    <a:pt x="1949" y="1078"/>
                    <a:pt x="1906" y="1015"/>
                    <a:pt x="1876" y="944"/>
                  </a:cubicBezTo>
                  <a:cubicBezTo>
                    <a:pt x="1845" y="871"/>
                    <a:pt x="1830" y="793"/>
                    <a:pt x="1830" y="713"/>
                  </a:cubicBezTo>
                  <a:cubicBezTo>
                    <a:pt x="1830" y="633"/>
                    <a:pt x="1845" y="555"/>
                    <a:pt x="1876" y="482"/>
                  </a:cubicBezTo>
                  <a:cubicBezTo>
                    <a:pt x="1906" y="411"/>
                    <a:pt x="1949" y="348"/>
                    <a:pt x="2003" y="293"/>
                  </a:cubicBezTo>
                  <a:cubicBezTo>
                    <a:pt x="2058" y="239"/>
                    <a:pt x="2121" y="196"/>
                    <a:pt x="2192" y="166"/>
                  </a:cubicBezTo>
                  <a:cubicBezTo>
                    <a:pt x="2265" y="135"/>
                    <a:pt x="2343" y="119"/>
                    <a:pt x="2423" y="119"/>
                  </a:cubicBezTo>
                  <a:cubicBezTo>
                    <a:pt x="2503" y="119"/>
                    <a:pt x="2581" y="135"/>
                    <a:pt x="2654" y="166"/>
                  </a:cubicBezTo>
                  <a:cubicBezTo>
                    <a:pt x="2725" y="196"/>
                    <a:pt x="2788" y="239"/>
                    <a:pt x="2843" y="293"/>
                  </a:cubicBezTo>
                  <a:cubicBezTo>
                    <a:pt x="2897" y="348"/>
                    <a:pt x="2940" y="411"/>
                    <a:pt x="2970" y="482"/>
                  </a:cubicBezTo>
                  <a:cubicBezTo>
                    <a:pt x="3001" y="555"/>
                    <a:pt x="3017" y="633"/>
                    <a:pt x="3017" y="713"/>
                  </a:cubicBezTo>
                  <a:cubicBezTo>
                    <a:pt x="3017" y="793"/>
                    <a:pt x="3001" y="871"/>
                    <a:pt x="2970" y="944"/>
                  </a:cubicBezTo>
                  <a:cubicBezTo>
                    <a:pt x="2940" y="1015"/>
                    <a:pt x="2897" y="1078"/>
                    <a:pt x="2843" y="1133"/>
                  </a:cubicBezTo>
                  <a:cubicBezTo>
                    <a:pt x="2824" y="1151"/>
                    <a:pt x="2805" y="1169"/>
                    <a:pt x="2784" y="1184"/>
                  </a:cubicBezTo>
                  <a:close/>
                  <a:moveTo>
                    <a:pt x="3413" y="2061"/>
                  </a:moveTo>
                  <a:cubicBezTo>
                    <a:pt x="3413" y="1980"/>
                    <a:pt x="3413" y="1980"/>
                    <a:pt x="3413" y="1980"/>
                  </a:cubicBezTo>
                  <a:cubicBezTo>
                    <a:pt x="3413" y="1921"/>
                    <a:pt x="3460" y="1874"/>
                    <a:pt x="3518" y="1874"/>
                  </a:cubicBezTo>
                  <a:cubicBezTo>
                    <a:pt x="3652" y="1874"/>
                    <a:pt x="3652" y="1874"/>
                    <a:pt x="3652" y="1874"/>
                  </a:cubicBezTo>
                  <a:cubicBezTo>
                    <a:pt x="3710" y="1874"/>
                    <a:pt x="3758" y="1921"/>
                    <a:pt x="3758" y="1980"/>
                  </a:cubicBezTo>
                  <a:cubicBezTo>
                    <a:pt x="3758" y="2058"/>
                    <a:pt x="3758" y="2058"/>
                    <a:pt x="3758" y="2058"/>
                  </a:cubicBezTo>
                  <a:cubicBezTo>
                    <a:pt x="3703" y="2084"/>
                    <a:pt x="3644" y="2098"/>
                    <a:pt x="3582" y="2098"/>
                  </a:cubicBezTo>
                  <a:cubicBezTo>
                    <a:pt x="3523" y="2098"/>
                    <a:pt x="3465" y="2085"/>
                    <a:pt x="3413" y="2061"/>
                  </a:cubicBezTo>
                  <a:close/>
                  <a:moveTo>
                    <a:pt x="3870" y="1978"/>
                  </a:moveTo>
                  <a:cubicBezTo>
                    <a:pt x="3859" y="1989"/>
                    <a:pt x="3848" y="1999"/>
                    <a:pt x="3837" y="2008"/>
                  </a:cubicBezTo>
                  <a:cubicBezTo>
                    <a:pt x="3837" y="1980"/>
                    <a:pt x="3837" y="1980"/>
                    <a:pt x="3837" y="1980"/>
                  </a:cubicBezTo>
                  <a:cubicBezTo>
                    <a:pt x="3837" y="1878"/>
                    <a:pt x="3754" y="1795"/>
                    <a:pt x="3652" y="1795"/>
                  </a:cubicBezTo>
                  <a:cubicBezTo>
                    <a:pt x="3518" y="1795"/>
                    <a:pt x="3518" y="1795"/>
                    <a:pt x="3518" y="1795"/>
                  </a:cubicBezTo>
                  <a:cubicBezTo>
                    <a:pt x="3416" y="1795"/>
                    <a:pt x="3333" y="1878"/>
                    <a:pt x="3333" y="1980"/>
                  </a:cubicBezTo>
                  <a:cubicBezTo>
                    <a:pt x="3333" y="2013"/>
                    <a:pt x="3333" y="2013"/>
                    <a:pt x="3333" y="2013"/>
                  </a:cubicBezTo>
                  <a:cubicBezTo>
                    <a:pt x="3320" y="2002"/>
                    <a:pt x="3307" y="1991"/>
                    <a:pt x="3294" y="1978"/>
                  </a:cubicBezTo>
                  <a:cubicBezTo>
                    <a:pt x="3217" y="1901"/>
                    <a:pt x="3175" y="1799"/>
                    <a:pt x="3175" y="1691"/>
                  </a:cubicBezTo>
                  <a:cubicBezTo>
                    <a:pt x="3175" y="1582"/>
                    <a:pt x="3217" y="1480"/>
                    <a:pt x="3294" y="1403"/>
                  </a:cubicBezTo>
                  <a:cubicBezTo>
                    <a:pt x="3371" y="1326"/>
                    <a:pt x="3473" y="1284"/>
                    <a:pt x="3582" y="1284"/>
                  </a:cubicBezTo>
                  <a:cubicBezTo>
                    <a:pt x="3691" y="1284"/>
                    <a:pt x="3793" y="1326"/>
                    <a:pt x="3870" y="1403"/>
                  </a:cubicBezTo>
                  <a:cubicBezTo>
                    <a:pt x="3947" y="1480"/>
                    <a:pt x="3989" y="1582"/>
                    <a:pt x="3989" y="1691"/>
                  </a:cubicBezTo>
                  <a:cubicBezTo>
                    <a:pt x="3989" y="1799"/>
                    <a:pt x="3947" y="1901"/>
                    <a:pt x="3870" y="19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tx1"/>
                </a:solidFill>
                <a:ea typeface="Meiryo" panose="020B0604030504040204" pitchFamily="34" charset="-128"/>
              </a:endParaRPr>
            </a:p>
          </p:txBody>
        </p:sp>
        <p:sp>
          <p:nvSpPr>
            <p:cNvPr id="49" name="Freeform 226">
              <a:extLst>
                <a:ext uri="{FF2B5EF4-FFF2-40B4-BE49-F238E27FC236}">
                  <a16:creationId xmlns:a16="http://schemas.microsoft.com/office/drawing/2014/main" id="{3EFE5E69-F7CB-2D87-8E91-872AB6A73DCB}"/>
                </a:ext>
              </a:extLst>
            </p:cNvPr>
            <p:cNvSpPr>
              <a:spLocks noEditPoints="1"/>
            </p:cNvSpPr>
            <p:nvPr/>
          </p:nvSpPr>
          <p:spPr bwMode="auto">
            <a:xfrm>
              <a:off x="12795250" y="16786224"/>
              <a:ext cx="5594347" cy="5592762"/>
            </a:xfrm>
            <a:custGeom>
              <a:avLst/>
              <a:gdLst>
                <a:gd name="T0" fmla="*/ 309 w 617"/>
                <a:gd name="T1" fmla="*/ 0 h 618"/>
                <a:gd name="T2" fmla="*/ 90 w 617"/>
                <a:gd name="T3" fmla="*/ 91 h 618"/>
                <a:gd name="T4" fmla="*/ 0 w 617"/>
                <a:gd name="T5" fmla="*/ 309 h 618"/>
                <a:gd name="T6" fmla="*/ 90 w 617"/>
                <a:gd name="T7" fmla="*/ 527 h 618"/>
                <a:gd name="T8" fmla="*/ 309 w 617"/>
                <a:gd name="T9" fmla="*/ 618 h 618"/>
                <a:gd name="T10" fmla="*/ 527 w 617"/>
                <a:gd name="T11" fmla="*/ 527 h 618"/>
                <a:gd name="T12" fmla="*/ 617 w 617"/>
                <a:gd name="T13" fmla="*/ 309 h 618"/>
                <a:gd name="T14" fmla="*/ 527 w 617"/>
                <a:gd name="T15" fmla="*/ 91 h 618"/>
                <a:gd name="T16" fmla="*/ 309 w 617"/>
                <a:gd name="T17" fmla="*/ 0 h 618"/>
                <a:gd name="T18" fmla="*/ 309 w 617"/>
                <a:gd name="T19" fmla="*/ 499 h 618"/>
                <a:gd name="T20" fmla="*/ 119 w 617"/>
                <a:gd name="T21" fmla="*/ 309 h 618"/>
                <a:gd name="T22" fmla="*/ 309 w 617"/>
                <a:gd name="T23" fmla="*/ 119 h 618"/>
                <a:gd name="T24" fmla="*/ 498 w 617"/>
                <a:gd name="T25" fmla="*/ 309 h 618"/>
                <a:gd name="T26" fmla="*/ 309 w 617"/>
                <a:gd name="T27" fmla="*/ 499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7" h="618">
                  <a:moveTo>
                    <a:pt x="309" y="0"/>
                  </a:moveTo>
                  <a:cubicBezTo>
                    <a:pt x="226" y="0"/>
                    <a:pt x="149" y="32"/>
                    <a:pt x="90" y="91"/>
                  </a:cubicBezTo>
                  <a:cubicBezTo>
                    <a:pt x="32" y="149"/>
                    <a:pt x="0" y="226"/>
                    <a:pt x="0" y="309"/>
                  </a:cubicBezTo>
                  <a:cubicBezTo>
                    <a:pt x="0" y="391"/>
                    <a:pt x="32" y="469"/>
                    <a:pt x="90" y="527"/>
                  </a:cubicBezTo>
                  <a:cubicBezTo>
                    <a:pt x="149" y="585"/>
                    <a:pt x="226" y="618"/>
                    <a:pt x="309" y="618"/>
                  </a:cubicBezTo>
                  <a:cubicBezTo>
                    <a:pt x="391" y="618"/>
                    <a:pt x="469" y="585"/>
                    <a:pt x="527" y="527"/>
                  </a:cubicBezTo>
                  <a:cubicBezTo>
                    <a:pt x="585" y="469"/>
                    <a:pt x="617" y="391"/>
                    <a:pt x="617" y="309"/>
                  </a:cubicBezTo>
                  <a:cubicBezTo>
                    <a:pt x="617" y="226"/>
                    <a:pt x="585" y="149"/>
                    <a:pt x="527" y="91"/>
                  </a:cubicBezTo>
                  <a:cubicBezTo>
                    <a:pt x="469" y="32"/>
                    <a:pt x="391" y="0"/>
                    <a:pt x="309" y="0"/>
                  </a:cubicBezTo>
                  <a:close/>
                  <a:moveTo>
                    <a:pt x="309" y="499"/>
                  </a:moveTo>
                  <a:cubicBezTo>
                    <a:pt x="204" y="499"/>
                    <a:pt x="119" y="414"/>
                    <a:pt x="119" y="309"/>
                  </a:cubicBezTo>
                  <a:cubicBezTo>
                    <a:pt x="119" y="204"/>
                    <a:pt x="204" y="119"/>
                    <a:pt x="309" y="119"/>
                  </a:cubicBezTo>
                  <a:cubicBezTo>
                    <a:pt x="413" y="119"/>
                    <a:pt x="498" y="204"/>
                    <a:pt x="498" y="309"/>
                  </a:cubicBezTo>
                  <a:cubicBezTo>
                    <a:pt x="498" y="414"/>
                    <a:pt x="413" y="499"/>
                    <a:pt x="309" y="49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tx1"/>
                </a:solidFill>
                <a:ea typeface="Meiryo" panose="020B0604030504040204" pitchFamily="34" charset="-128"/>
              </a:endParaRPr>
            </a:p>
          </p:txBody>
        </p:sp>
        <p:sp>
          <p:nvSpPr>
            <p:cNvPr id="50" name="Freeform 227">
              <a:extLst>
                <a:ext uri="{FF2B5EF4-FFF2-40B4-BE49-F238E27FC236}">
                  <a16:creationId xmlns:a16="http://schemas.microsoft.com/office/drawing/2014/main" id="{F66E01A5-FDE4-0581-BA99-2147876B2C26}"/>
                </a:ext>
              </a:extLst>
            </p:cNvPr>
            <p:cNvSpPr>
              <a:spLocks noEditPoints="1"/>
            </p:cNvSpPr>
            <p:nvPr/>
          </p:nvSpPr>
          <p:spPr bwMode="auto">
            <a:xfrm>
              <a:off x="26587444" y="4932363"/>
              <a:ext cx="4154485" cy="4144966"/>
            </a:xfrm>
            <a:custGeom>
              <a:avLst/>
              <a:gdLst>
                <a:gd name="T0" fmla="*/ 229 w 458"/>
                <a:gd name="T1" fmla="*/ 0 h 458"/>
                <a:gd name="T2" fmla="*/ 0 w 458"/>
                <a:gd name="T3" fmla="*/ 229 h 458"/>
                <a:gd name="T4" fmla="*/ 229 w 458"/>
                <a:gd name="T5" fmla="*/ 458 h 458"/>
                <a:gd name="T6" fmla="*/ 458 w 458"/>
                <a:gd name="T7" fmla="*/ 229 h 458"/>
                <a:gd name="T8" fmla="*/ 229 w 458"/>
                <a:gd name="T9" fmla="*/ 0 h 458"/>
                <a:gd name="T10" fmla="*/ 229 w 458"/>
                <a:gd name="T11" fmla="*/ 359 h 458"/>
                <a:gd name="T12" fmla="*/ 100 w 458"/>
                <a:gd name="T13" fmla="*/ 229 h 458"/>
                <a:gd name="T14" fmla="*/ 229 w 458"/>
                <a:gd name="T15" fmla="*/ 99 h 458"/>
                <a:gd name="T16" fmla="*/ 359 w 458"/>
                <a:gd name="T17" fmla="*/ 229 h 458"/>
                <a:gd name="T18" fmla="*/ 229 w 458"/>
                <a:gd name="T19" fmla="*/ 359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8" h="458">
                  <a:moveTo>
                    <a:pt x="229" y="0"/>
                  </a:moveTo>
                  <a:cubicBezTo>
                    <a:pt x="103" y="0"/>
                    <a:pt x="0" y="103"/>
                    <a:pt x="0" y="229"/>
                  </a:cubicBezTo>
                  <a:cubicBezTo>
                    <a:pt x="0" y="355"/>
                    <a:pt x="103" y="458"/>
                    <a:pt x="229" y="458"/>
                  </a:cubicBezTo>
                  <a:cubicBezTo>
                    <a:pt x="356" y="458"/>
                    <a:pt x="458" y="355"/>
                    <a:pt x="458" y="229"/>
                  </a:cubicBezTo>
                  <a:cubicBezTo>
                    <a:pt x="458" y="103"/>
                    <a:pt x="356" y="0"/>
                    <a:pt x="229" y="0"/>
                  </a:cubicBezTo>
                  <a:close/>
                  <a:moveTo>
                    <a:pt x="229" y="359"/>
                  </a:moveTo>
                  <a:cubicBezTo>
                    <a:pt x="158" y="359"/>
                    <a:pt x="100" y="300"/>
                    <a:pt x="100" y="229"/>
                  </a:cubicBezTo>
                  <a:cubicBezTo>
                    <a:pt x="100" y="157"/>
                    <a:pt x="158" y="99"/>
                    <a:pt x="229" y="99"/>
                  </a:cubicBezTo>
                  <a:cubicBezTo>
                    <a:pt x="301" y="99"/>
                    <a:pt x="359" y="157"/>
                    <a:pt x="359" y="229"/>
                  </a:cubicBezTo>
                  <a:cubicBezTo>
                    <a:pt x="359" y="300"/>
                    <a:pt x="301" y="359"/>
                    <a:pt x="229" y="35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tx1"/>
                </a:solidFill>
                <a:ea typeface="Meiryo" panose="020B0604030504040204" pitchFamily="34" charset="-128"/>
              </a:endParaRPr>
            </a:p>
          </p:txBody>
        </p:sp>
        <p:sp>
          <p:nvSpPr>
            <p:cNvPr id="51" name="Freeform 228">
              <a:extLst>
                <a:ext uri="{FF2B5EF4-FFF2-40B4-BE49-F238E27FC236}">
                  <a16:creationId xmlns:a16="http://schemas.microsoft.com/office/drawing/2014/main" id="{C0FBEE34-F6FA-0221-BB10-C00AF6EA5DF4}"/>
                </a:ext>
              </a:extLst>
            </p:cNvPr>
            <p:cNvSpPr>
              <a:spLocks noEditPoints="1"/>
            </p:cNvSpPr>
            <p:nvPr/>
          </p:nvSpPr>
          <p:spPr bwMode="auto">
            <a:xfrm>
              <a:off x="37550722" y="14641512"/>
              <a:ext cx="3055939" cy="3051176"/>
            </a:xfrm>
            <a:custGeom>
              <a:avLst/>
              <a:gdLst>
                <a:gd name="T0" fmla="*/ 169 w 337"/>
                <a:gd name="T1" fmla="*/ 0 h 337"/>
                <a:gd name="T2" fmla="*/ 0 w 337"/>
                <a:gd name="T3" fmla="*/ 168 h 337"/>
                <a:gd name="T4" fmla="*/ 169 w 337"/>
                <a:gd name="T5" fmla="*/ 337 h 337"/>
                <a:gd name="T6" fmla="*/ 337 w 337"/>
                <a:gd name="T7" fmla="*/ 168 h 337"/>
                <a:gd name="T8" fmla="*/ 169 w 337"/>
                <a:gd name="T9" fmla="*/ 0 h 337"/>
                <a:gd name="T10" fmla="*/ 169 w 337"/>
                <a:gd name="T11" fmla="*/ 258 h 337"/>
                <a:gd name="T12" fmla="*/ 80 w 337"/>
                <a:gd name="T13" fmla="*/ 168 h 337"/>
                <a:gd name="T14" fmla="*/ 169 w 337"/>
                <a:gd name="T15" fmla="*/ 79 h 337"/>
                <a:gd name="T16" fmla="*/ 258 w 337"/>
                <a:gd name="T17" fmla="*/ 168 h 337"/>
                <a:gd name="T18" fmla="*/ 169 w 337"/>
                <a:gd name="T19" fmla="*/ 25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337">
                  <a:moveTo>
                    <a:pt x="169" y="0"/>
                  </a:moveTo>
                  <a:cubicBezTo>
                    <a:pt x="76" y="0"/>
                    <a:pt x="0" y="76"/>
                    <a:pt x="0" y="168"/>
                  </a:cubicBezTo>
                  <a:cubicBezTo>
                    <a:pt x="0" y="261"/>
                    <a:pt x="76" y="337"/>
                    <a:pt x="169" y="337"/>
                  </a:cubicBezTo>
                  <a:cubicBezTo>
                    <a:pt x="262" y="337"/>
                    <a:pt x="337" y="261"/>
                    <a:pt x="337" y="168"/>
                  </a:cubicBezTo>
                  <a:cubicBezTo>
                    <a:pt x="337" y="76"/>
                    <a:pt x="262" y="0"/>
                    <a:pt x="169" y="0"/>
                  </a:cubicBezTo>
                  <a:close/>
                  <a:moveTo>
                    <a:pt x="169" y="258"/>
                  </a:moveTo>
                  <a:cubicBezTo>
                    <a:pt x="120" y="258"/>
                    <a:pt x="80" y="218"/>
                    <a:pt x="80" y="168"/>
                  </a:cubicBezTo>
                  <a:cubicBezTo>
                    <a:pt x="80" y="119"/>
                    <a:pt x="120" y="79"/>
                    <a:pt x="169" y="79"/>
                  </a:cubicBezTo>
                  <a:cubicBezTo>
                    <a:pt x="218" y="79"/>
                    <a:pt x="258" y="119"/>
                    <a:pt x="258" y="168"/>
                  </a:cubicBezTo>
                  <a:cubicBezTo>
                    <a:pt x="258" y="218"/>
                    <a:pt x="218" y="258"/>
                    <a:pt x="169" y="2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tx1"/>
                </a:solidFill>
                <a:ea typeface="Meiryo" panose="020B0604030504040204" pitchFamily="34" charset="-128"/>
              </a:endParaRPr>
            </a:p>
          </p:txBody>
        </p:sp>
      </p:grpSp>
      <p:cxnSp>
        <p:nvCxnSpPr>
          <p:cNvPr id="53" name="Straight Connector 52">
            <a:extLst>
              <a:ext uri="{FF2B5EF4-FFF2-40B4-BE49-F238E27FC236}">
                <a16:creationId xmlns:a16="http://schemas.microsoft.com/office/drawing/2014/main" id="{78D0DE5C-5D26-7450-28BE-488EC91AA179}"/>
              </a:ext>
            </a:extLst>
          </p:cNvPr>
          <p:cNvCxnSpPr/>
          <p:nvPr/>
        </p:nvCxnSpPr>
        <p:spPr>
          <a:xfrm>
            <a:off x="366713" y="3041491"/>
            <a:ext cx="8408987"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5923EB6-9E0C-1604-EAFC-1C6D590BB0DA}"/>
              </a:ext>
            </a:extLst>
          </p:cNvPr>
          <p:cNvCxnSpPr>
            <a:cxnSpLocks/>
          </p:cNvCxnSpPr>
          <p:nvPr/>
        </p:nvCxnSpPr>
        <p:spPr>
          <a:xfrm>
            <a:off x="3131609" y="1444545"/>
            <a:ext cx="0" cy="134112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E549025-3894-89C0-E3A4-C54C7AE55DA1}"/>
              </a:ext>
            </a:extLst>
          </p:cNvPr>
          <p:cNvCxnSpPr>
            <a:cxnSpLocks/>
          </p:cNvCxnSpPr>
          <p:nvPr/>
        </p:nvCxnSpPr>
        <p:spPr>
          <a:xfrm>
            <a:off x="6010805" y="1444545"/>
            <a:ext cx="0" cy="134112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3CB89CD-16CA-4327-A05C-C450C79515C1}"/>
              </a:ext>
            </a:extLst>
          </p:cNvPr>
          <p:cNvCxnSpPr>
            <a:cxnSpLocks/>
          </p:cNvCxnSpPr>
          <p:nvPr/>
        </p:nvCxnSpPr>
        <p:spPr>
          <a:xfrm>
            <a:off x="3131609" y="3297316"/>
            <a:ext cx="0" cy="134112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D7D7B9F-3296-E586-BDB5-913F058A724D}"/>
              </a:ext>
            </a:extLst>
          </p:cNvPr>
          <p:cNvCxnSpPr>
            <a:cxnSpLocks/>
          </p:cNvCxnSpPr>
          <p:nvPr/>
        </p:nvCxnSpPr>
        <p:spPr>
          <a:xfrm>
            <a:off x="6010805" y="3297316"/>
            <a:ext cx="0" cy="134112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6461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ight, lit, dark&#10;&#10;Description automatically generated">
            <a:extLst>
              <a:ext uri="{FF2B5EF4-FFF2-40B4-BE49-F238E27FC236}">
                <a16:creationId xmlns:a16="http://schemas.microsoft.com/office/drawing/2014/main" id="{63C6F14A-8366-4AF2-A36C-24F7C702FAE6}"/>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l="23457" t="40201" b="16744"/>
          <a:stretch/>
        </p:blipFill>
        <p:spPr>
          <a:xfrm>
            <a:off x="0" y="0"/>
            <a:ext cx="9144000" cy="5143500"/>
          </a:xfrm>
          <a:prstGeom prst="rect">
            <a:avLst/>
          </a:prstGeom>
        </p:spPr>
      </p:pic>
      <p:sp>
        <p:nvSpPr>
          <p:cNvPr id="5" name="Rectangle 4">
            <a:extLst>
              <a:ext uri="{FF2B5EF4-FFF2-40B4-BE49-F238E27FC236}">
                <a16:creationId xmlns:a16="http://schemas.microsoft.com/office/drawing/2014/main" id="{B9504B96-4FF7-7DB3-CEEB-06AB328AD075}"/>
              </a:ext>
            </a:extLst>
          </p:cNvPr>
          <p:cNvSpPr>
            <a:spLocks/>
          </p:cNvSpPr>
          <p:nvPr/>
        </p:nvSpPr>
        <p:spPr>
          <a:xfrm>
            <a:off x="0" y="0"/>
            <a:ext cx="9144000" cy="51435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ea typeface="Meiryo" panose="020B0604030504040204" pitchFamily="34" charset="-128"/>
            </a:endParaRPr>
          </a:p>
        </p:txBody>
      </p:sp>
      <p:sp>
        <p:nvSpPr>
          <p:cNvPr id="155" name="Rectangle 154">
            <a:extLst>
              <a:ext uri="{FF2B5EF4-FFF2-40B4-BE49-F238E27FC236}">
                <a16:creationId xmlns:a16="http://schemas.microsoft.com/office/drawing/2014/main" id="{762A2BEF-30ED-DCB0-E29B-7E6ED86E7E79}"/>
              </a:ext>
            </a:extLst>
          </p:cNvPr>
          <p:cNvSpPr/>
          <p:nvPr/>
        </p:nvSpPr>
        <p:spPr>
          <a:xfrm>
            <a:off x="6675120" y="1548030"/>
            <a:ext cx="2100390" cy="1177245"/>
          </a:xfrm>
          <a:prstGeom prst="rect">
            <a:avLst/>
          </a:prstGeom>
        </p:spPr>
        <p:txBody>
          <a:bodyPr wrap="square" lIns="0" tIns="0" rIns="0" bIns="0" rtlCol="0" anchor="t">
            <a:spAutoFit/>
          </a:bodyPr>
          <a:lstStyle/>
          <a:p>
            <a:pPr algn="r" defTabSz="457189" rtl="0">
              <a:spcAft>
                <a:spcPts val="300"/>
              </a:spcAft>
              <a:buClr>
                <a:srgbClr val="D74E26"/>
              </a:buClr>
            </a:pPr>
            <a:r>
              <a:rPr lang="ja-jp" sz="1400" b="1" dirty="0">
                <a:solidFill>
                  <a:schemeClr val="bg1"/>
                </a:solidFill>
                <a:latin typeface="Artifakt ElementOfc"/>
                <a:ea typeface="Meiryo" panose="020B0604030504040204" pitchFamily="34" charset="-128"/>
                <a:cs typeface="Artifakt ElementOfc" panose="020B0504020101020102" pitchFamily="34" charset="77"/>
              </a:rPr>
              <a:t>グローバル化</a:t>
            </a:r>
          </a:p>
          <a:p>
            <a:pPr algn="just" defTabSz="457189" rtl="0">
              <a:spcAft>
                <a:spcPts val="300"/>
              </a:spcAft>
              <a:buClr>
                <a:srgbClr val="D74E26"/>
              </a:buClr>
            </a:pPr>
            <a:r>
              <a:rPr lang="ja-jp" sz="1000" dirty="0">
                <a:solidFill>
                  <a:schemeClr val="bg1"/>
                </a:solidFill>
                <a:latin typeface="Artifakt ElementOfc"/>
                <a:ea typeface="Meiryo" panose="020B0604030504040204" pitchFamily="34" charset="-128"/>
                <a:cs typeface="Artifakt ElementOfc" panose="020B0504020101020102" pitchFamily="34" charset="77"/>
              </a:rPr>
              <a:t>インダストリー 4.0 テクノロジーが可能にする接続性の向上により、企業は Skype や Zoom などのプラットフォームを使用して、世界中のクライアントや顧客とのミーティングをスケジュールできます。 </a:t>
            </a:r>
          </a:p>
        </p:txBody>
      </p:sp>
      <p:sp>
        <p:nvSpPr>
          <p:cNvPr id="156" name="Rectangle 155">
            <a:extLst>
              <a:ext uri="{FF2B5EF4-FFF2-40B4-BE49-F238E27FC236}">
                <a16:creationId xmlns:a16="http://schemas.microsoft.com/office/drawing/2014/main" id="{9177C08A-A5C2-5583-A397-C967A7507845}"/>
              </a:ext>
            </a:extLst>
          </p:cNvPr>
          <p:cNvSpPr/>
          <p:nvPr/>
        </p:nvSpPr>
        <p:spPr>
          <a:xfrm>
            <a:off x="6675120" y="3219739"/>
            <a:ext cx="2100581" cy="715581"/>
          </a:xfrm>
          <a:prstGeom prst="rect">
            <a:avLst/>
          </a:prstGeom>
        </p:spPr>
        <p:txBody>
          <a:bodyPr wrap="square" lIns="0" tIns="0" rIns="0" bIns="0" rtlCol="0" anchor="t">
            <a:spAutoFit/>
          </a:bodyPr>
          <a:lstStyle/>
          <a:p>
            <a:pPr algn="r" defTabSz="457189" rtl="0">
              <a:spcAft>
                <a:spcPts val="300"/>
              </a:spcAft>
              <a:buClr>
                <a:srgbClr val="D74E26"/>
              </a:buClr>
            </a:pPr>
            <a:r>
              <a:rPr lang="ja-jp" sz="1400" b="1" dirty="0">
                <a:solidFill>
                  <a:schemeClr val="bg1"/>
                </a:solidFill>
                <a:latin typeface="Artifakt ElementOfc"/>
                <a:ea typeface="Meiryo" panose="020B0604030504040204" pitchFamily="34" charset="-128"/>
                <a:cs typeface="Artifakt ElementOfc" panose="020B0504020101020102" pitchFamily="34" charset="77"/>
              </a:rPr>
              <a:t>通勤時間の短縮</a:t>
            </a:r>
          </a:p>
          <a:p>
            <a:pPr algn="just" defTabSz="457189" rtl="0">
              <a:spcAft>
                <a:spcPts val="300"/>
              </a:spcAft>
              <a:buClr>
                <a:srgbClr val="D74E26"/>
              </a:buClr>
            </a:pPr>
            <a:r>
              <a:rPr lang="ja-jp" sz="1000" dirty="0">
                <a:solidFill>
                  <a:schemeClr val="bg1"/>
                </a:solidFill>
                <a:latin typeface="Artifakt ElementOfc"/>
                <a:ea typeface="Meiryo" panose="020B0604030504040204" pitchFamily="34" charset="-128"/>
                <a:cs typeface="Artifakt ElementOfc" panose="020B0504020101020102" pitchFamily="34" charset="77"/>
              </a:rPr>
              <a:t>リモートワークによって通勤時間も</a:t>
            </a:r>
            <a:br>
              <a:rPr lang="en-US" sz="1000" dirty="0">
                <a:solidFill>
                  <a:schemeClr val="bg1"/>
                </a:solidFill>
                <a:latin typeface="Artifakt ElementOfc"/>
                <a:ea typeface="Meiryo" panose="020B0604030504040204" pitchFamily="34" charset="-128"/>
                <a:cs typeface="Artifakt ElementOfc" panose="020B0504020101020102" pitchFamily="34" charset="77"/>
              </a:rPr>
            </a:br>
            <a:r>
              <a:rPr lang="ja-jp" sz="1000" dirty="0">
                <a:solidFill>
                  <a:schemeClr val="bg1"/>
                </a:solidFill>
                <a:latin typeface="Artifakt ElementOfc"/>
                <a:ea typeface="Meiryo" panose="020B0604030504040204" pitchFamily="34" charset="-128"/>
                <a:cs typeface="Artifakt ElementOfc" panose="020B0504020101020102" pitchFamily="34" charset="77"/>
              </a:rPr>
              <a:t>短縮され、従業員は家族や友人と </a:t>
            </a:r>
            <a:br>
              <a:rPr lang="en-US" sz="1000" dirty="0">
                <a:solidFill>
                  <a:schemeClr val="bg1"/>
                </a:solidFill>
                <a:latin typeface="Artifakt ElementOfc"/>
                <a:ea typeface="Meiryo" panose="020B0604030504040204" pitchFamily="34" charset="-128"/>
                <a:cs typeface="Artifakt ElementOfc" panose="020B0504020101020102" pitchFamily="34" charset="77"/>
              </a:rPr>
            </a:br>
            <a:r>
              <a:rPr lang="ja-jp" sz="1000" dirty="0">
                <a:solidFill>
                  <a:schemeClr val="bg1"/>
                </a:solidFill>
                <a:latin typeface="Artifakt ElementOfc"/>
                <a:ea typeface="Meiryo" panose="020B0604030504040204" pitchFamily="34" charset="-128"/>
                <a:cs typeface="Artifakt ElementOfc" panose="020B0504020101020102" pitchFamily="34" charset="77"/>
              </a:rPr>
              <a:t>より多くの時間を過ごせます。 </a:t>
            </a:r>
          </a:p>
        </p:txBody>
      </p:sp>
      <p:sp>
        <p:nvSpPr>
          <p:cNvPr id="157" name="Rectangle 156">
            <a:extLst>
              <a:ext uri="{FF2B5EF4-FFF2-40B4-BE49-F238E27FC236}">
                <a16:creationId xmlns:a16="http://schemas.microsoft.com/office/drawing/2014/main" id="{EDF6C91D-64D8-E45E-F437-6E6FA18EF6DA}"/>
              </a:ext>
            </a:extLst>
          </p:cNvPr>
          <p:cNvSpPr/>
          <p:nvPr/>
        </p:nvSpPr>
        <p:spPr>
          <a:xfrm>
            <a:off x="378933" y="1548030"/>
            <a:ext cx="2089948" cy="715581"/>
          </a:xfrm>
          <a:prstGeom prst="rect">
            <a:avLst/>
          </a:prstGeom>
        </p:spPr>
        <p:txBody>
          <a:bodyPr wrap="square" lIns="0" tIns="0" rIns="0" bIns="0" rtlCol="0" anchor="t">
            <a:spAutoFit/>
          </a:bodyPr>
          <a:lstStyle/>
          <a:p>
            <a:pPr defTabSz="457189" rtl="0">
              <a:spcAft>
                <a:spcPts val="300"/>
              </a:spcAft>
              <a:buClr>
                <a:srgbClr val="5F60FF"/>
              </a:buClr>
            </a:pPr>
            <a:r>
              <a:rPr lang="ja-jp" sz="1400" b="1" dirty="0">
                <a:solidFill>
                  <a:schemeClr val="bg1"/>
                </a:solidFill>
                <a:latin typeface="Artifakt ElementOfc"/>
                <a:ea typeface="Meiryo" panose="020B0604030504040204" pitchFamily="34" charset="-128"/>
                <a:cs typeface="Artifakt ElementOfc" panose="020B0504020101020102" pitchFamily="34" charset="77"/>
              </a:rPr>
              <a:t>柔軟性の向上</a:t>
            </a:r>
          </a:p>
          <a:p>
            <a:pPr defTabSz="457189" rtl="0">
              <a:spcAft>
                <a:spcPts val="300"/>
              </a:spcAft>
              <a:buClr>
                <a:srgbClr val="5F60FF"/>
              </a:buClr>
            </a:pPr>
            <a:r>
              <a:rPr lang="ja-jp" sz="1000" dirty="0">
                <a:solidFill>
                  <a:schemeClr val="bg1"/>
                </a:solidFill>
                <a:latin typeface="Artifakt ElementOfc"/>
                <a:ea typeface="Meiryo" panose="020B0604030504040204" pitchFamily="34" charset="-128"/>
                <a:cs typeface="Artifakt ElementOfc" panose="020B0504020101020102" pitchFamily="34" charset="77"/>
              </a:rPr>
              <a:t>クラウド コンピューティングとモバイル デバイスにより、従業員は時間と場所を選ばず作業できます。  </a:t>
            </a:r>
          </a:p>
        </p:txBody>
      </p:sp>
      <p:sp>
        <p:nvSpPr>
          <p:cNvPr id="158" name="Rectangle 157">
            <a:extLst>
              <a:ext uri="{FF2B5EF4-FFF2-40B4-BE49-F238E27FC236}">
                <a16:creationId xmlns:a16="http://schemas.microsoft.com/office/drawing/2014/main" id="{83689014-5276-8831-3E12-68EE53A3CD26}"/>
              </a:ext>
            </a:extLst>
          </p:cNvPr>
          <p:cNvSpPr/>
          <p:nvPr/>
        </p:nvSpPr>
        <p:spPr>
          <a:xfrm>
            <a:off x="380850" y="3219739"/>
            <a:ext cx="2327256" cy="1331134"/>
          </a:xfrm>
          <a:prstGeom prst="rect">
            <a:avLst/>
          </a:prstGeom>
        </p:spPr>
        <p:txBody>
          <a:bodyPr wrap="square" lIns="0" tIns="0" rIns="0" bIns="0" rtlCol="0" anchor="t">
            <a:spAutoFit/>
          </a:bodyPr>
          <a:lstStyle/>
          <a:p>
            <a:pPr defTabSz="457189" rtl="0">
              <a:spcAft>
                <a:spcPts val="300"/>
              </a:spcAft>
              <a:buClr>
                <a:srgbClr val="5F60FF"/>
              </a:buClr>
            </a:pPr>
            <a:r>
              <a:rPr lang="ja-jp" sz="1400" b="1" dirty="0">
                <a:solidFill>
                  <a:schemeClr val="bg1"/>
                </a:solidFill>
                <a:latin typeface="Artifakt ElementOfc"/>
                <a:ea typeface="Meiryo" panose="020B0604030504040204" pitchFamily="34" charset="-128"/>
                <a:cs typeface="Artifakt ElementOfc" panose="020B0504020101020102" pitchFamily="34" charset="77"/>
              </a:rPr>
              <a:t>生産性の向上</a:t>
            </a:r>
          </a:p>
          <a:p>
            <a:pPr algn="just" defTabSz="457189" rtl="0">
              <a:spcAft>
                <a:spcPts val="300"/>
              </a:spcAft>
              <a:buClr>
                <a:srgbClr val="5F60FF"/>
              </a:buClr>
            </a:pPr>
            <a:r>
              <a:rPr lang="ja-jp" sz="1000" dirty="0">
                <a:solidFill>
                  <a:schemeClr val="bg1"/>
                </a:solidFill>
                <a:latin typeface="Artifakt ElementOfc"/>
                <a:ea typeface="Meiryo" panose="020B0604030504040204" pitchFamily="34" charset="-128"/>
                <a:cs typeface="Artifakt ElementOfc" panose="020B0504020101020102" pitchFamily="34" charset="77"/>
              </a:rPr>
              <a:t>統合された CAD/CAM シミュレーションにより、さまざまなソフトウェアやデータ管理の</a:t>
            </a:r>
            <a:r>
              <a:rPr lang="ja-JP" altLang="en-US" sz="1000" dirty="0">
                <a:solidFill>
                  <a:schemeClr val="bg1"/>
                </a:solidFill>
                <a:latin typeface="Artifakt ElementOfc"/>
                <a:ea typeface="Meiryo" panose="020B0604030504040204" pitchFamily="34" charset="-128"/>
                <a:cs typeface="Artifakt ElementOfc" panose="020B0504020101020102" pitchFamily="34" charset="77"/>
              </a:rPr>
              <a:t>必要性を軽減し、</a:t>
            </a:r>
            <a:r>
              <a:rPr lang="ja-jp" sz="1000" dirty="0">
                <a:solidFill>
                  <a:schemeClr val="bg1"/>
                </a:solidFill>
                <a:latin typeface="Artifakt ElementOfc"/>
                <a:ea typeface="Meiryo" panose="020B0604030504040204" pitchFamily="34" charset="-128"/>
                <a:cs typeface="Artifakt ElementOfc" panose="020B0504020101020102" pitchFamily="34" charset="77"/>
              </a:rPr>
              <a:t>製品開発の期間を</a:t>
            </a:r>
            <a:r>
              <a:rPr lang="ja-JP" altLang="en-US" sz="1000" dirty="0">
                <a:solidFill>
                  <a:schemeClr val="bg1"/>
                </a:solidFill>
                <a:latin typeface="Artifakt ElementOfc"/>
                <a:ea typeface="Meiryo" panose="020B0604030504040204" pitchFamily="34" charset="-128"/>
                <a:cs typeface="Artifakt ElementOfc" panose="020B0504020101020102" pitchFamily="34" charset="77"/>
              </a:rPr>
              <a:t>効率化</a:t>
            </a:r>
            <a:r>
              <a:rPr lang="ja-jp" sz="1000" dirty="0">
                <a:solidFill>
                  <a:schemeClr val="bg1"/>
                </a:solidFill>
                <a:latin typeface="Artifakt ElementOfc"/>
                <a:ea typeface="Meiryo" panose="020B0604030504040204" pitchFamily="34" charset="-128"/>
                <a:cs typeface="Artifakt ElementOfc" panose="020B0504020101020102" pitchFamily="34" charset="77"/>
              </a:rPr>
              <a:t>することで、生産性を向上させることができます。これは作業時間の短縮につながり、</a:t>
            </a:r>
            <a:r>
              <a:rPr lang="ja-JP" altLang="en-US" sz="1000" dirty="0">
                <a:solidFill>
                  <a:schemeClr val="bg1"/>
                </a:solidFill>
                <a:latin typeface="Artifakt ElementOfc"/>
                <a:ea typeface="Meiryo" panose="020B0604030504040204" pitchFamily="34" charset="-128"/>
                <a:cs typeface="Artifakt ElementOfc" panose="020B0504020101020102" pitchFamily="34" charset="77"/>
              </a:rPr>
              <a:t>ワークライフバランスの実現も可能となります。</a:t>
            </a:r>
            <a:r>
              <a:rPr lang="ja-jp" sz="1000" dirty="0">
                <a:solidFill>
                  <a:schemeClr val="bg1"/>
                </a:solidFill>
                <a:latin typeface="Artifakt ElementOfc"/>
                <a:ea typeface="Meiryo" panose="020B0604030504040204" pitchFamily="34" charset="-128"/>
                <a:cs typeface="Artifakt ElementOfc" panose="020B0504020101020102" pitchFamily="34" charset="77"/>
              </a:rPr>
              <a:t> </a:t>
            </a:r>
          </a:p>
        </p:txBody>
      </p:sp>
      <p:sp>
        <p:nvSpPr>
          <p:cNvPr id="2" name="Title 1">
            <a:extLst>
              <a:ext uri="{FF2B5EF4-FFF2-40B4-BE49-F238E27FC236}">
                <a16:creationId xmlns:a16="http://schemas.microsoft.com/office/drawing/2014/main" id="{A2E53623-4F04-F11F-13A8-454E0655E4F4}"/>
              </a:ext>
            </a:extLst>
          </p:cNvPr>
          <p:cNvSpPr>
            <a:spLocks noGrp="1"/>
          </p:cNvSpPr>
          <p:nvPr>
            <p:ph type="title"/>
          </p:nvPr>
        </p:nvSpPr>
        <p:spPr>
          <a:xfrm>
            <a:off x="368490" y="365760"/>
            <a:ext cx="8681910" cy="786369"/>
          </a:xfrm>
        </p:spPr>
        <p:txBody>
          <a:bodyPr rtlCol="0"/>
          <a:lstStyle/>
          <a:p>
            <a:pPr rtl="0"/>
            <a:r>
              <a:rPr lang="ja-jp" dirty="0">
                <a:solidFill>
                  <a:schemeClr val="bg1"/>
                </a:solidFill>
                <a:ea typeface="Meiryo" panose="020B0604030504040204" pitchFamily="34" charset="-128"/>
              </a:rPr>
              <a:t>インダストリー 4.0 がもたらすワークライフ バランス</a:t>
            </a:r>
          </a:p>
        </p:txBody>
      </p:sp>
      <p:grpSp>
        <p:nvGrpSpPr>
          <p:cNvPr id="47" name="Group 46">
            <a:extLst>
              <a:ext uri="{FF2B5EF4-FFF2-40B4-BE49-F238E27FC236}">
                <a16:creationId xmlns:a16="http://schemas.microsoft.com/office/drawing/2014/main" id="{947BABC3-0010-393F-485A-D5D19E5124F8}"/>
              </a:ext>
            </a:extLst>
          </p:cNvPr>
          <p:cNvGrpSpPr/>
          <p:nvPr/>
        </p:nvGrpSpPr>
        <p:grpSpPr>
          <a:xfrm>
            <a:off x="3037808" y="2304321"/>
            <a:ext cx="3068386" cy="1680303"/>
            <a:chOff x="2981764" y="2191104"/>
            <a:chExt cx="3180473" cy="1741685"/>
          </a:xfrm>
        </p:grpSpPr>
        <p:sp>
          <p:nvSpPr>
            <p:cNvPr id="4" name="Isosceles Triangle 3">
              <a:extLst>
                <a:ext uri="{FF2B5EF4-FFF2-40B4-BE49-F238E27FC236}">
                  <a16:creationId xmlns:a16="http://schemas.microsoft.com/office/drawing/2014/main" id="{E3926663-A80A-DA59-4EF7-7AA103059404}"/>
                </a:ext>
              </a:extLst>
            </p:cNvPr>
            <p:cNvSpPr/>
            <p:nvPr/>
          </p:nvSpPr>
          <p:spPr>
            <a:xfrm>
              <a:off x="4209718" y="3138413"/>
              <a:ext cx="921475" cy="794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ea typeface="Meiryo" panose="020B0604030504040204" pitchFamily="34" charset="-128"/>
              </a:endParaRPr>
            </a:p>
          </p:txBody>
        </p:sp>
        <p:grpSp>
          <p:nvGrpSpPr>
            <p:cNvPr id="27" name="Group 26">
              <a:extLst>
                <a:ext uri="{FF2B5EF4-FFF2-40B4-BE49-F238E27FC236}">
                  <a16:creationId xmlns:a16="http://schemas.microsoft.com/office/drawing/2014/main" id="{5924E956-21C6-7C10-9F20-4EBC4454BA6F}"/>
                </a:ext>
              </a:extLst>
            </p:cNvPr>
            <p:cNvGrpSpPr/>
            <p:nvPr/>
          </p:nvGrpSpPr>
          <p:grpSpPr>
            <a:xfrm rot="20886778">
              <a:off x="2981764" y="2191104"/>
              <a:ext cx="3180473" cy="955956"/>
              <a:chOff x="2861451" y="2191104"/>
              <a:chExt cx="3180473" cy="955956"/>
            </a:xfrm>
          </p:grpSpPr>
          <p:cxnSp>
            <p:nvCxnSpPr>
              <p:cNvPr id="7" name="Straight Connector 6">
                <a:extLst>
                  <a:ext uri="{FF2B5EF4-FFF2-40B4-BE49-F238E27FC236}">
                    <a16:creationId xmlns:a16="http://schemas.microsoft.com/office/drawing/2014/main" id="{4551F448-D020-D56E-B480-220A01FAAF83}"/>
                  </a:ext>
                </a:extLst>
              </p:cNvPr>
              <p:cNvCxnSpPr>
                <a:cxnSpLocks/>
              </p:cNvCxnSpPr>
              <p:nvPr/>
            </p:nvCxnSpPr>
            <p:spPr>
              <a:xfrm>
                <a:off x="2861451" y="3147060"/>
                <a:ext cx="3180473" cy="0"/>
              </a:xfrm>
              <a:prstGeom prst="line">
                <a:avLst/>
              </a:prstGeom>
              <a:ln w="50800" cap="rnd">
                <a:solidFill>
                  <a:schemeClr val="bg2"/>
                </a:solidFill>
                <a:round/>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19140288-2A7E-CC83-7CB4-B82A960AD46F}"/>
                  </a:ext>
                </a:extLst>
              </p:cNvPr>
              <p:cNvGrpSpPr/>
              <p:nvPr/>
            </p:nvGrpSpPr>
            <p:grpSpPr>
              <a:xfrm>
                <a:off x="2867154" y="2191104"/>
                <a:ext cx="3169786" cy="907396"/>
                <a:chOff x="2831378" y="2239664"/>
                <a:chExt cx="3169786" cy="907396"/>
              </a:xfrm>
            </p:grpSpPr>
            <p:sp>
              <p:nvSpPr>
                <p:cNvPr id="16" name="Oval 15">
                  <a:extLst>
                    <a:ext uri="{FF2B5EF4-FFF2-40B4-BE49-F238E27FC236}">
                      <a16:creationId xmlns:a16="http://schemas.microsoft.com/office/drawing/2014/main" id="{E81EE0BF-0522-5BB7-564B-62BB7C3430DC}"/>
                    </a:ext>
                  </a:extLst>
                </p:cNvPr>
                <p:cNvSpPr/>
                <p:nvPr/>
              </p:nvSpPr>
              <p:spPr>
                <a:xfrm>
                  <a:off x="2831378" y="2239664"/>
                  <a:ext cx="907398" cy="9073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rtl="0"/>
                  <a:r>
                    <a:rPr lang="ja-jp" sz="1600" b="1">
                      <a:ea typeface="Meiryo" panose="020B0604030504040204" pitchFamily="34" charset="-128"/>
                    </a:rPr>
                    <a:t>ワーク</a:t>
                  </a:r>
                </a:p>
              </p:txBody>
            </p:sp>
            <p:sp>
              <p:nvSpPr>
                <p:cNvPr id="23" name="Oval 22">
                  <a:extLst>
                    <a:ext uri="{FF2B5EF4-FFF2-40B4-BE49-F238E27FC236}">
                      <a16:creationId xmlns:a16="http://schemas.microsoft.com/office/drawing/2014/main" id="{70DF5F21-5D82-94B5-9A19-3AD2C054C8D9}"/>
                    </a:ext>
                  </a:extLst>
                </p:cNvPr>
                <p:cNvSpPr/>
                <p:nvPr/>
              </p:nvSpPr>
              <p:spPr>
                <a:xfrm>
                  <a:off x="5093766" y="2239664"/>
                  <a:ext cx="907398" cy="9073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rtl="0"/>
                  <a:r>
                    <a:rPr lang="ja-jp" sz="1600" b="1">
                      <a:ea typeface="Meiryo" panose="020B0604030504040204" pitchFamily="34" charset="-128"/>
                    </a:rPr>
                    <a:t>ライフ</a:t>
                  </a:r>
                </a:p>
              </p:txBody>
            </p:sp>
          </p:grpSp>
        </p:grpSp>
      </p:grpSp>
      <p:cxnSp>
        <p:nvCxnSpPr>
          <p:cNvPr id="50" name="Straight Connector 49">
            <a:extLst>
              <a:ext uri="{FF2B5EF4-FFF2-40B4-BE49-F238E27FC236}">
                <a16:creationId xmlns:a16="http://schemas.microsoft.com/office/drawing/2014/main" id="{5D63D84B-7C26-C548-EDF1-78D935A360C6}"/>
              </a:ext>
            </a:extLst>
          </p:cNvPr>
          <p:cNvCxnSpPr>
            <a:cxnSpLocks/>
          </p:cNvCxnSpPr>
          <p:nvPr/>
        </p:nvCxnSpPr>
        <p:spPr>
          <a:xfrm>
            <a:off x="378933" y="2954021"/>
            <a:ext cx="2149644"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A6E2485-4EEB-4825-6994-4CC3DA624A3C}"/>
              </a:ext>
            </a:extLst>
          </p:cNvPr>
          <p:cNvCxnSpPr>
            <a:cxnSpLocks/>
          </p:cNvCxnSpPr>
          <p:nvPr/>
        </p:nvCxnSpPr>
        <p:spPr>
          <a:xfrm>
            <a:off x="6625866" y="2954021"/>
            <a:ext cx="2149644"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78892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12399-0D61-2043-08AA-DFA3D47087FF}"/>
              </a:ext>
            </a:extLst>
          </p:cNvPr>
          <p:cNvSpPr>
            <a:spLocks noGrp="1"/>
          </p:cNvSpPr>
          <p:nvPr>
            <p:ph type="title"/>
          </p:nvPr>
        </p:nvSpPr>
        <p:spPr>
          <a:xfrm>
            <a:off x="368490" y="365760"/>
            <a:ext cx="8407020" cy="786369"/>
          </a:xfrm>
        </p:spPr>
        <p:txBody>
          <a:bodyPr rtlCol="0"/>
          <a:lstStyle/>
          <a:p>
            <a:pPr rtl="0"/>
            <a:r>
              <a:rPr lang="ja-jp" dirty="0">
                <a:ea typeface="Meiryo" panose="020B0604030504040204" pitchFamily="34" charset="-128"/>
              </a:rPr>
              <a:t>インダストリー 4.0 テクノロジーの導入における</a:t>
            </a:r>
            <a:br>
              <a:rPr lang="en-US" dirty="0">
                <a:ea typeface="Meiryo" panose="020B0604030504040204" pitchFamily="34" charset="-128"/>
              </a:rPr>
            </a:br>
            <a:r>
              <a:rPr lang="ja-jp" dirty="0">
                <a:ea typeface="Meiryo" panose="020B0604030504040204" pitchFamily="34" charset="-128"/>
              </a:rPr>
              <a:t>課題と解決策 </a:t>
            </a:r>
          </a:p>
        </p:txBody>
      </p:sp>
      <p:sp>
        <p:nvSpPr>
          <p:cNvPr id="3" name="Arrow: Pentagon 2">
            <a:extLst>
              <a:ext uri="{FF2B5EF4-FFF2-40B4-BE49-F238E27FC236}">
                <a16:creationId xmlns:a16="http://schemas.microsoft.com/office/drawing/2014/main" id="{C6E7B5B5-1B2F-2F4A-A919-09512A2EE204}"/>
              </a:ext>
            </a:extLst>
          </p:cNvPr>
          <p:cNvSpPr/>
          <p:nvPr/>
        </p:nvSpPr>
        <p:spPr>
          <a:xfrm>
            <a:off x="368490" y="1187450"/>
            <a:ext cx="4070160" cy="387798"/>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1600" b="1">
                <a:ea typeface="Meiryo" panose="020B0604030504040204" pitchFamily="34" charset="-128"/>
              </a:rPr>
              <a:t>課題</a:t>
            </a:r>
          </a:p>
        </p:txBody>
      </p:sp>
      <p:sp>
        <p:nvSpPr>
          <p:cNvPr id="4" name="Arrow: Pentagon 3">
            <a:extLst>
              <a:ext uri="{FF2B5EF4-FFF2-40B4-BE49-F238E27FC236}">
                <a16:creationId xmlns:a16="http://schemas.microsoft.com/office/drawing/2014/main" id="{E47C4405-2807-E7B5-A6F0-1601570E4F2C}"/>
              </a:ext>
            </a:extLst>
          </p:cNvPr>
          <p:cNvSpPr/>
          <p:nvPr/>
        </p:nvSpPr>
        <p:spPr>
          <a:xfrm flipH="1">
            <a:off x="4705540" y="1187450"/>
            <a:ext cx="4070160" cy="387798"/>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1600" b="1">
                <a:ea typeface="Meiryo" panose="020B0604030504040204" pitchFamily="34" charset="-128"/>
              </a:rPr>
              <a:t>解決策</a:t>
            </a:r>
          </a:p>
        </p:txBody>
      </p:sp>
      <p:sp>
        <p:nvSpPr>
          <p:cNvPr id="112" name="Rectangle 111">
            <a:extLst>
              <a:ext uri="{FF2B5EF4-FFF2-40B4-BE49-F238E27FC236}">
                <a16:creationId xmlns:a16="http://schemas.microsoft.com/office/drawing/2014/main" id="{BFBA4B00-7990-D4CD-B72D-872F504EE48C}"/>
              </a:ext>
            </a:extLst>
          </p:cNvPr>
          <p:cNvSpPr>
            <a:spLocks/>
          </p:cNvSpPr>
          <p:nvPr/>
        </p:nvSpPr>
        <p:spPr>
          <a:xfrm>
            <a:off x="366714" y="1684020"/>
            <a:ext cx="3851213" cy="527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0"/>
            <a:r>
              <a:rPr lang="ja-jp" sz="1000" dirty="0">
                <a:solidFill>
                  <a:schemeClr val="tx1"/>
                </a:solidFill>
                <a:ea typeface="Meiryo" panose="020B0604030504040204" pitchFamily="34" charset="-128"/>
              </a:rPr>
              <a:t>インダストリー 4.0 テクノロジーの導入</a:t>
            </a:r>
            <a:r>
              <a:rPr lang="ja-JP" altLang="en-US" sz="1000" dirty="0">
                <a:solidFill>
                  <a:schemeClr val="tx1"/>
                </a:solidFill>
                <a:ea typeface="Meiryo" panose="020B0604030504040204" pitchFamily="34" charset="-128"/>
              </a:rPr>
              <a:t>コスト高</a:t>
            </a:r>
            <a:r>
              <a:rPr lang="ja-jp" sz="1000" dirty="0">
                <a:solidFill>
                  <a:schemeClr val="tx1"/>
                </a:solidFill>
                <a:ea typeface="Meiryo" panose="020B0604030504040204" pitchFamily="34" charset="-128"/>
              </a:rPr>
              <a:t>になる可能性</a:t>
            </a:r>
            <a:br>
              <a:rPr lang="en-US" altLang="ja-JP" sz="1000" dirty="0">
                <a:solidFill>
                  <a:schemeClr val="tx1"/>
                </a:solidFill>
                <a:ea typeface="Meiryo" panose="020B0604030504040204" pitchFamily="34" charset="-128"/>
              </a:rPr>
            </a:br>
            <a:r>
              <a:rPr lang="ja-jp" sz="1000" dirty="0">
                <a:solidFill>
                  <a:schemeClr val="tx1"/>
                </a:solidFill>
                <a:ea typeface="Meiryo" panose="020B0604030504040204" pitchFamily="34" charset="-128"/>
              </a:rPr>
              <a:t>があり、これは中小企業にとって</a:t>
            </a:r>
            <a:r>
              <a:rPr lang="ja-JP" altLang="en-US" sz="1000" dirty="0">
                <a:solidFill>
                  <a:schemeClr val="tx1"/>
                </a:solidFill>
                <a:ea typeface="Meiryo" panose="020B0604030504040204" pitchFamily="34" charset="-128"/>
              </a:rPr>
              <a:t>障壁</a:t>
            </a:r>
            <a:r>
              <a:rPr lang="ja-jp" sz="1000" dirty="0">
                <a:solidFill>
                  <a:schemeClr val="tx1"/>
                </a:solidFill>
                <a:ea typeface="Meiryo" panose="020B0604030504040204" pitchFamily="34" charset="-128"/>
              </a:rPr>
              <a:t>となり得る。</a:t>
            </a:r>
          </a:p>
        </p:txBody>
      </p:sp>
      <p:sp>
        <p:nvSpPr>
          <p:cNvPr id="113" name="Rectangle 112">
            <a:extLst>
              <a:ext uri="{FF2B5EF4-FFF2-40B4-BE49-F238E27FC236}">
                <a16:creationId xmlns:a16="http://schemas.microsoft.com/office/drawing/2014/main" id="{6B3134C7-4F73-872F-3DAB-29FCBF7BDE03}"/>
              </a:ext>
            </a:extLst>
          </p:cNvPr>
          <p:cNvSpPr>
            <a:spLocks/>
          </p:cNvSpPr>
          <p:nvPr/>
        </p:nvSpPr>
        <p:spPr>
          <a:xfrm>
            <a:off x="4922519" y="1684020"/>
            <a:ext cx="3851213" cy="527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ja-jp" sz="1000">
                <a:solidFill>
                  <a:schemeClr val="tx1"/>
                </a:solidFill>
                <a:ea typeface="Meiryo" panose="020B0604030504040204" pitchFamily="34" charset="-128"/>
              </a:rPr>
              <a:t>すべてを一度に導入しようとせず、大きな影響を及ぼす可能性のある 1 つまたは 2 つの領域に焦点を当てるようにする。 </a:t>
            </a:r>
            <a:endParaRPr lang="en-US" sz="1000" err="1">
              <a:solidFill>
                <a:schemeClr val="tx1"/>
              </a:solidFill>
              <a:ea typeface="Meiryo" panose="020B0604030504040204" pitchFamily="34" charset="-128"/>
            </a:endParaRPr>
          </a:p>
        </p:txBody>
      </p:sp>
      <p:sp>
        <p:nvSpPr>
          <p:cNvPr id="114" name="Rectangle 113">
            <a:extLst>
              <a:ext uri="{FF2B5EF4-FFF2-40B4-BE49-F238E27FC236}">
                <a16:creationId xmlns:a16="http://schemas.microsoft.com/office/drawing/2014/main" id="{DD4AA15E-53B7-1179-2B02-06200B20E3A7}"/>
              </a:ext>
            </a:extLst>
          </p:cNvPr>
          <p:cNvSpPr>
            <a:spLocks/>
          </p:cNvSpPr>
          <p:nvPr/>
        </p:nvSpPr>
        <p:spPr>
          <a:xfrm>
            <a:off x="366714" y="2325624"/>
            <a:ext cx="3851213" cy="527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0"/>
            <a:r>
              <a:rPr lang="ja-jp" sz="1000">
                <a:solidFill>
                  <a:schemeClr val="tx1"/>
                </a:solidFill>
                <a:ea typeface="Meiryo" panose="020B0604030504040204" pitchFamily="34" charset="-128"/>
              </a:rPr>
              <a:t>既存のシステムでは、テクノロジーが複雑になる可能性がある。</a:t>
            </a:r>
            <a:br>
              <a:rPr lang="en-US" sz="1000">
                <a:solidFill>
                  <a:schemeClr val="tx1"/>
                </a:solidFill>
                <a:ea typeface="Meiryo" panose="020B0604030504040204" pitchFamily="34" charset="-128"/>
              </a:rPr>
            </a:br>
            <a:r>
              <a:rPr lang="ja-jp" sz="1000">
                <a:solidFill>
                  <a:schemeClr val="tx1"/>
                </a:solidFill>
                <a:ea typeface="Meiryo" panose="020B0604030504040204" pitchFamily="34" charset="-128"/>
              </a:rPr>
              <a:t>かなりの時間とリソースが必要になる可能性がある。 </a:t>
            </a:r>
          </a:p>
        </p:txBody>
      </p:sp>
      <p:sp>
        <p:nvSpPr>
          <p:cNvPr id="115" name="Rectangle 114">
            <a:extLst>
              <a:ext uri="{FF2B5EF4-FFF2-40B4-BE49-F238E27FC236}">
                <a16:creationId xmlns:a16="http://schemas.microsoft.com/office/drawing/2014/main" id="{58766EB6-D346-C81E-0099-09F0C08615D9}"/>
              </a:ext>
            </a:extLst>
          </p:cNvPr>
          <p:cNvSpPr>
            <a:spLocks/>
          </p:cNvSpPr>
          <p:nvPr/>
        </p:nvSpPr>
        <p:spPr>
          <a:xfrm>
            <a:off x="4922519" y="2325624"/>
            <a:ext cx="3851213" cy="527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ja-jp" sz="1000" dirty="0">
                <a:solidFill>
                  <a:schemeClr val="tx1"/>
                </a:solidFill>
                <a:ea typeface="Meiryo" panose="020B0604030504040204" pitchFamily="34" charset="-128"/>
              </a:rPr>
              <a:t>ベンダーやコンサルタントと協働し、導入にまつわる課題の</a:t>
            </a:r>
            <a:br>
              <a:rPr lang="en-US" altLang="ja-JP" sz="1000" dirty="0">
                <a:solidFill>
                  <a:schemeClr val="tx1"/>
                </a:solidFill>
                <a:ea typeface="Meiryo" panose="020B0604030504040204" pitchFamily="34" charset="-128"/>
              </a:rPr>
            </a:br>
            <a:r>
              <a:rPr lang="ja-jp" sz="1000" dirty="0">
                <a:solidFill>
                  <a:schemeClr val="tx1"/>
                </a:solidFill>
                <a:ea typeface="Meiryo" panose="020B0604030504040204" pitchFamily="34" charset="-128"/>
              </a:rPr>
              <a:t>一部を回避する。 </a:t>
            </a:r>
          </a:p>
        </p:txBody>
      </p:sp>
      <p:sp>
        <p:nvSpPr>
          <p:cNvPr id="116" name="Rectangle 115">
            <a:extLst>
              <a:ext uri="{FF2B5EF4-FFF2-40B4-BE49-F238E27FC236}">
                <a16:creationId xmlns:a16="http://schemas.microsoft.com/office/drawing/2014/main" id="{6B954787-C722-B403-2742-17D26484957F}"/>
              </a:ext>
            </a:extLst>
          </p:cNvPr>
          <p:cNvSpPr>
            <a:spLocks/>
          </p:cNvSpPr>
          <p:nvPr/>
        </p:nvSpPr>
        <p:spPr>
          <a:xfrm>
            <a:off x="366714" y="2967228"/>
            <a:ext cx="3851213" cy="527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0"/>
            <a:r>
              <a:rPr lang="ja-jp" sz="1000" dirty="0">
                <a:solidFill>
                  <a:schemeClr val="tx1"/>
                </a:solidFill>
                <a:ea typeface="Meiryo" panose="020B0604030504040204" pitchFamily="34" charset="-128"/>
              </a:rPr>
              <a:t>必要なスキルを持つ</a:t>
            </a:r>
            <a:r>
              <a:rPr lang="ja-JP" altLang="en-US" sz="1000" dirty="0">
                <a:solidFill>
                  <a:schemeClr val="tx1"/>
                </a:solidFill>
                <a:ea typeface="Meiryo" panose="020B0604030504040204" pitchFamily="34" charset="-128"/>
              </a:rPr>
              <a:t>人材</a:t>
            </a:r>
            <a:r>
              <a:rPr lang="ja-jp" sz="1000" dirty="0">
                <a:solidFill>
                  <a:schemeClr val="tx1"/>
                </a:solidFill>
                <a:ea typeface="Meiryo" panose="020B0604030504040204" pitchFamily="34" charset="-128"/>
              </a:rPr>
              <a:t>が不足し、有資格の労働者で</a:t>
            </a:r>
            <a:br>
              <a:rPr lang="en-US" sz="1000" dirty="0">
                <a:solidFill>
                  <a:schemeClr val="tx1"/>
                </a:solidFill>
                <a:ea typeface="Meiryo" panose="020B0604030504040204" pitchFamily="34" charset="-128"/>
              </a:rPr>
            </a:br>
            <a:r>
              <a:rPr lang="ja-jp" sz="1000" dirty="0">
                <a:solidFill>
                  <a:schemeClr val="tx1"/>
                </a:solidFill>
                <a:ea typeface="Meiryo" panose="020B0604030504040204" pitchFamily="34" charset="-128"/>
              </a:rPr>
              <a:t>空いたポジションを埋めるのが難しくなる。 </a:t>
            </a:r>
          </a:p>
        </p:txBody>
      </p:sp>
      <p:sp>
        <p:nvSpPr>
          <p:cNvPr id="117" name="Rectangle 116">
            <a:extLst>
              <a:ext uri="{FF2B5EF4-FFF2-40B4-BE49-F238E27FC236}">
                <a16:creationId xmlns:a16="http://schemas.microsoft.com/office/drawing/2014/main" id="{2916B937-62FC-71D0-A1D5-1F53623BCCDA}"/>
              </a:ext>
            </a:extLst>
          </p:cNvPr>
          <p:cNvSpPr>
            <a:spLocks/>
          </p:cNvSpPr>
          <p:nvPr/>
        </p:nvSpPr>
        <p:spPr>
          <a:xfrm>
            <a:off x="4922519" y="2967228"/>
            <a:ext cx="3851213" cy="527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ja-jp" sz="1000">
                <a:solidFill>
                  <a:schemeClr val="tx1"/>
                </a:solidFill>
                <a:ea typeface="Meiryo" panose="020B0604030504040204" pitchFamily="34" charset="-128"/>
              </a:rPr>
              <a:t>業界諮問委員会を通じて学校や大学とコミュニケーションをとり、授業に導入する新しい進歩についての情報を提供する。 </a:t>
            </a:r>
          </a:p>
        </p:txBody>
      </p:sp>
      <p:sp>
        <p:nvSpPr>
          <p:cNvPr id="118" name="Rectangle 117">
            <a:extLst>
              <a:ext uri="{FF2B5EF4-FFF2-40B4-BE49-F238E27FC236}">
                <a16:creationId xmlns:a16="http://schemas.microsoft.com/office/drawing/2014/main" id="{9AF27EC6-477C-295A-7972-A772ADF9A841}"/>
              </a:ext>
            </a:extLst>
          </p:cNvPr>
          <p:cNvSpPr>
            <a:spLocks/>
          </p:cNvSpPr>
          <p:nvPr/>
        </p:nvSpPr>
        <p:spPr>
          <a:xfrm>
            <a:off x="366714" y="3608832"/>
            <a:ext cx="3851213" cy="527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0"/>
            <a:r>
              <a:rPr lang="ja-jp" sz="1000" dirty="0">
                <a:solidFill>
                  <a:schemeClr val="tx1"/>
                </a:solidFill>
                <a:ea typeface="Meiryo" panose="020B0604030504040204" pitchFamily="34" charset="-128"/>
              </a:rPr>
              <a:t>サイバー攻撃からデータやシステムを保護する適切なセキュリティ対策が講じられていないと、セキュリティ リスクが生じる可能性がある。  </a:t>
            </a:r>
          </a:p>
        </p:txBody>
      </p:sp>
      <p:sp>
        <p:nvSpPr>
          <p:cNvPr id="119" name="Rectangle 118">
            <a:extLst>
              <a:ext uri="{FF2B5EF4-FFF2-40B4-BE49-F238E27FC236}">
                <a16:creationId xmlns:a16="http://schemas.microsoft.com/office/drawing/2014/main" id="{FD787F2C-3506-7706-7605-EB63A44F9210}"/>
              </a:ext>
            </a:extLst>
          </p:cNvPr>
          <p:cNvSpPr>
            <a:spLocks/>
          </p:cNvSpPr>
          <p:nvPr/>
        </p:nvSpPr>
        <p:spPr>
          <a:xfrm>
            <a:off x="4922519" y="3608832"/>
            <a:ext cx="3851213" cy="527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ja-jp" sz="1000" dirty="0">
                <a:solidFill>
                  <a:schemeClr val="tx1"/>
                </a:solidFill>
                <a:ea typeface="Meiryo" panose="020B0604030504040204" pitchFamily="34" charset="-128"/>
              </a:rPr>
              <a:t>データ、クライアント情報、および特許などの保護に役立つ</a:t>
            </a:r>
            <a:br>
              <a:rPr lang="en-US" altLang="ja-JP" sz="1000" dirty="0">
                <a:solidFill>
                  <a:schemeClr val="tx1"/>
                </a:solidFill>
                <a:ea typeface="Meiryo" panose="020B0604030504040204" pitchFamily="34" charset="-128"/>
              </a:rPr>
            </a:br>
            <a:r>
              <a:rPr lang="ja-jp" sz="1000" dirty="0">
                <a:solidFill>
                  <a:schemeClr val="tx1"/>
                </a:solidFill>
                <a:ea typeface="Meiryo" panose="020B0604030504040204" pitchFamily="34" charset="-128"/>
              </a:rPr>
              <a:t>セキュリティに投資する。 </a:t>
            </a:r>
            <a:endParaRPr lang="en-US" sz="1000" dirty="0">
              <a:solidFill>
                <a:schemeClr val="tx1"/>
              </a:solidFill>
              <a:ea typeface="Meiryo" panose="020B0604030504040204" pitchFamily="34" charset="-128"/>
            </a:endParaRPr>
          </a:p>
        </p:txBody>
      </p:sp>
      <p:sp>
        <p:nvSpPr>
          <p:cNvPr id="120" name="Rectangle 119">
            <a:extLst>
              <a:ext uri="{FF2B5EF4-FFF2-40B4-BE49-F238E27FC236}">
                <a16:creationId xmlns:a16="http://schemas.microsoft.com/office/drawing/2014/main" id="{64C953E3-0407-2441-D11F-42EFF54F1A5C}"/>
              </a:ext>
            </a:extLst>
          </p:cNvPr>
          <p:cNvSpPr>
            <a:spLocks/>
          </p:cNvSpPr>
          <p:nvPr/>
        </p:nvSpPr>
        <p:spPr>
          <a:xfrm>
            <a:off x="295200" y="4250436"/>
            <a:ext cx="3922727" cy="527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0"/>
            <a:r>
              <a:rPr lang="ja-jp" sz="1000" dirty="0">
                <a:solidFill>
                  <a:schemeClr val="tx1"/>
                </a:solidFill>
                <a:ea typeface="Meiryo" panose="020B0604030504040204" pitchFamily="34" charset="-128"/>
              </a:rPr>
              <a:t>特に、新しい技術によって自分の仕事が置き換えられてしまうと感じた場合、</a:t>
            </a:r>
            <a:r>
              <a:rPr lang="ja-JP" altLang="en-US" sz="1000" dirty="0">
                <a:solidFill>
                  <a:schemeClr val="tx1"/>
                </a:solidFill>
                <a:ea typeface="Meiryo" panose="020B0604030504040204" pitchFamily="34" charset="-128"/>
              </a:rPr>
              <a:t>社員</a:t>
            </a:r>
            <a:r>
              <a:rPr lang="ja-jp" sz="1000" dirty="0">
                <a:solidFill>
                  <a:schemeClr val="tx1"/>
                </a:solidFill>
                <a:ea typeface="Meiryo" panose="020B0604030504040204" pitchFamily="34" charset="-128"/>
              </a:rPr>
              <a:t>は作業習慣</a:t>
            </a:r>
            <a:r>
              <a:rPr lang="ja-JP" altLang="en-US" sz="1000" dirty="0">
                <a:solidFill>
                  <a:schemeClr val="tx1"/>
                </a:solidFill>
                <a:ea typeface="Meiryo" panose="020B0604030504040204" pitchFamily="34" charset="-128"/>
              </a:rPr>
              <a:t>に抵抗を感じる</a:t>
            </a:r>
            <a:r>
              <a:rPr lang="ja-jp" sz="1000" dirty="0">
                <a:solidFill>
                  <a:schemeClr val="tx1"/>
                </a:solidFill>
                <a:ea typeface="Meiryo" panose="020B0604030504040204" pitchFamily="34" charset="-128"/>
              </a:rPr>
              <a:t>かもしれない。 </a:t>
            </a:r>
          </a:p>
        </p:txBody>
      </p:sp>
      <p:sp>
        <p:nvSpPr>
          <p:cNvPr id="121" name="Rectangle 120">
            <a:extLst>
              <a:ext uri="{FF2B5EF4-FFF2-40B4-BE49-F238E27FC236}">
                <a16:creationId xmlns:a16="http://schemas.microsoft.com/office/drawing/2014/main" id="{6914C518-4F13-1194-5E9D-18575F3B9FA5}"/>
              </a:ext>
            </a:extLst>
          </p:cNvPr>
          <p:cNvSpPr>
            <a:spLocks/>
          </p:cNvSpPr>
          <p:nvPr/>
        </p:nvSpPr>
        <p:spPr>
          <a:xfrm>
            <a:off x="4922519" y="4250436"/>
            <a:ext cx="3851213" cy="527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ja-jp" sz="1000" dirty="0">
                <a:solidFill>
                  <a:schemeClr val="tx1"/>
                </a:solidFill>
                <a:ea typeface="Meiryo" panose="020B0604030504040204" pitchFamily="34" charset="-128"/>
              </a:rPr>
              <a:t>インダストリー 4.0 テクノロジーのメリットについて従業員を</a:t>
            </a:r>
            <a:br>
              <a:rPr lang="en-US" altLang="ja-JP" sz="1000" dirty="0">
                <a:solidFill>
                  <a:schemeClr val="tx1"/>
                </a:solidFill>
                <a:ea typeface="Meiryo" panose="020B0604030504040204" pitchFamily="34" charset="-128"/>
              </a:rPr>
            </a:br>
            <a:r>
              <a:rPr lang="ja-jp" sz="1000" dirty="0">
                <a:solidFill>
                  <a:schemeClr val="tx1"/>
                </a:solidFill>
                <a:ea typeface="Meiryo" panose="020B0604030504040204" pitchFamily="34" charset="-128"/>
              </a:rPr>
              <a:t>教育し、トレーニングを提供する。 </a:t>
            </a:r>
          </a:p>
        </p:txBody>
      </p:sp>
      <p:grpSp>
        <p:nvGrpSpPr>
          <p:cNvPr id="122" name="Group 121">
            <a:extLst>
              <a:ext uri="{FF2B5EF4-FFF2-40B4-BE49-F238E27FC236}">
                <a16:creationId xmlns:a16="http://schemas.microsoft.com/office/drawing/2014/main" id="{FE683631-D15C-1377-E584-CA563E2F056B}"/>
              </a:ext>
            </a:extLst>
          </p:cNvPr>
          <p:cNvGrpSpPr>
            <a:grpSpLocks noChangeAspect="1"/>
          </p:cNvGrpSpPr>
          <p:nvPr/>
        </p:nvGrpSpPr>
        <p:grpSpPr>
          <a:xfrm>
            <a:off x="4379598" y="1757456"/>
            <a:ext cx="381250" cy="380432"/>
            <a:chOff x="8734425" y="2316163"/>
            <a:chExt cx="27406601" cy="27347862"/>
          </a:xfrm>
          <a:solidFill>
            <a:schemeClr val="tx1"/>
          </a:solidFill>
        </p:grpSpPr>
        <p:sp>
          <p:nvSpPr>
            <p:cNvPr id="123" name="Freeform 198">
              <a:extLst>
                <a:ext uri="{FF2B5EF4-FFF2-40B4-BE49-F238E27FC236}">
                  <a16:creationId xmlns:a16="http://schemas.microsoft.com/office/drawing/2014/main" id="{3D616E38-2DD5-FFB0-C0C9-EA378B66264A}"/>
                </a:ext>
              </a:extLst>
            </p:cNvPr>
            <p:cNvSpPr>
              <a:spLocks noEditPoints="1"/>
            </p:cNvSpPr>
            <p:nvPr/>
          </p:nvSpPr>
          <p:spPr bwMode="auto">
            <a:xfrm>
              <a:off x="8734425" y="2316163"/>
              <a:ext cx="27406601" cy="27347862"/>
            </a:xfrm>
            <a:custGeom>
              <a:avLst/>
              <a:gdLst>
                <a:gd name="T0" fmla="*/ 2904 w 3022"/>
                <a:gd name="T1" fmla="*/ 923 h 3022"/>
                <a:gd name="T2" fmla="*/ 2764 w 3022"/>
                <a:gd name="T3" fmla="*/ 666 h 3022"/>
                <a:gd name="T4" fmla="*/ 2580 w 3022"/>
                <a:gd name="T5" fmla="*/ 442 h 3022"/>
                <a:gd name="T6" fmla="*/ 2356 w 3022"/>
                <a:gd name="T7" fmla="*/ 258 h 3022"/>
                <a:gd name="T8" fmla="*/ 2099 w 3022"/>
                <a:gd name="T9" fmla="*/ 118 h 3022"/>
                <a:gd name="T10" fmla="*/ 1511 w 3022"/>
                <a:gd name="T11" fmla="*/ 0 h 3022"/>
                <a:gd name="T12" fmla="*/ 923 w 3022"/>
                <a:gd name="T13" fmla="*/ 118 h 3022"/>
                <a:gd name="T14" fmla="*/ 666 w 3022"/>
                <a:gd name="T15" fmla="*/ 258 h 3022"/>
                <a:gd name="T16" fmla="*/ 442 w 3022"/>
                <a:gd name="T17" fmla="*/ 442 h 3022"/>
                <a:gd name="T18" fmla="*/ 258 w 3022"/>
                <a:gd name="T19" fmla="*/ 666 h 3022"/>
                <a:gd name="T20" fmla="*/ 118 w 3022"/>
                <a:gd name="T21" fmla="*/ 923 h 3022"/>
                <a:gd name="T22" fmla="*/ 0 w 3022"/>
                <a:gd name="T23" fmla="*/ 1511 h 3022"/>
                <a:gd name="T24" fmla="*/ 118 w 3022"/>
                <a:gd name="T25" fmla="*/ 2099 h 3022"/>
                <a:gd name="T26" fmla="*/ 258 w 3022"/>
                <a:gd name="T27" fmla="*/ 2356 h 3022"/>
                <a:gd name="T28" fmla="*/ 442 w 3022"/>
                <a:gd name="T29" fmla="*/ 2580 h 3022"/>
                <a:gd name="T30" fmla="*/ 666 w 3022"/>
                <a:gd name="T31" fmla="*/ 2764 h 3022"/>
                <a:gd name="T32" fmla="*/ 923 w 3022"/>
                <a:gd name="T33" fmla="*/ 2904 h 3022"/>
                <a:gd name="T34" fmla="*/ 1511 w 3022"/>
                <a:gd name="T35" fmla="*/ 3022 h 3022"/>
                <a:gd name="T36" fmla="*/ 2099 w 3022"/>
                <a:gd name="T37" fmla="*/ 2904 h 3022"/>
                <a:gd name="T38" fmla="*/ 2356 w 3022"/>
                <a:gd name="T39" fmla="*/ 2764 h 3022"/>
                <a:gd name="T40" fmla="*/ 2580 w 3022"/>
                <a:gd name="T41" fmla="*/ 2580 h 3022"/>
                <a:gd name="T42" fmla="*/ 2764 w 3022"/>
                <a:gd name="T43" fmla="*/ 2356 h 3022"/>
                <a:gd name="T44" fmla="*/ 2904 w 3022"/>
                <a:gd name="T45" fmla="*/ 2099 h 3022"/>
                <a:gd name="T46" fmla="*/ 3022 w 3022"/>
                <a:gd name="T47" fmla="*/ 1511 h 3022"/>
                <a:gd name="T48" fmla="*/ 2904 w 3022"/>
                <a:gd name="T49" fmla="*/ 923 h 3022"/>
                <a:gd name="T50" fmla="*/ 2724 w 3022"/>
                <a:gd name="T51" fmla="*/ 2023 h 3022"/>
                <a:gd name="T52" fmla="*/ 2442 w 3022"/>
                <a:gd name="T53" fmla="*/ 2442 h 3022"/>
                <a:gd name="T54" fmla="*/ 2023 w 3022"/>
                <a:gd name="T55" fmla="*/ 2724 h 3022"/>
                <a:gd name="T56" fmla="*/ 1511 w 3022"/>
                <a:gd name="T57" fmla="*/ 2827 h 3022"/>
                <a:gd name="T58" fmla="*/ 999 w 3022"/>
                <a:gd name="T59" fmla="*/ 2724 h 3022"/>
                <a:gd name="T60" fmla="*/ 580 w 3022"/>
                <a:gd name="T61" fmla="*/ 2442 h 3022"/>
                <a:gd name="T62" fmla="*/ 298 w 3022"/>
                <a:gd name="T63" fmla="*/ 2023 h 3022"/>
                <a:gd name="T64" fmla="*/ 195 w 3022"/>
                <a:gd name="T65" fmla="*/ 1511 h 3022"/>
                <a:gd name="T66" fmla="*/ 298 w 3022"/>
                <a:gd name="T67" fmla="*/ 999 h 3022"/>
                <a:gd name="T68" fmla="*/ 580 w 3022"/>
                <a:gd name="T69" fmla="*/ 580 h 3022"/>
                <a:gd name="T70" fmla="*/ 999 w 3022"/>
                <a:gd name="T71" fmla="*/ 298 h 3022"/>
                <a:gd name="T72" fmla="*/ 1511 w 3022"/>
                <a:gd name="T73" fmla="*/ 195 h 3022"/>
                <a:gd name="T74" fmla="*/ 2023 w 3022"/>
                <a:gd name="T75" fmla="*/ 298 h 3022"/>
                <a:gd name="T76" fmla="*/ 2442 w 3022"/>
                <a:gd name="T77" fmla="*/ 580 h 3022"/>
                <a:gd name="T78" fmla="*/ 2724 w 3022"/>
                <a:gd name="T79" fmla="*/ 999 h 3022"/>
                <a:gd name="T80" fmla="*/ 2827 w 3022"/>
                <a:gd name="T81" fmla="*/ 1511 h 3022"/>
                <a:gd name="T82" fmla="*/ 2724 w 3022"/>
                <a:gd name="T83" fmla="*/ 2023 h 3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22" h="3022">
                  <a:moveTo>
                    <a:pt x="2904" y="923"/>
                  </a:moveTo>
                  <a:cubicBezTo>
                    <a:pt x="2866" y="833"/>
                    <a:pt x="2819" y="747"/>
                    <a:pt x="2764" y="666"/>
                  </a:cubicBezTo>
                  <a:cubicBezTo>
                    <a:pt x="2710" y="586"/>
                    <a:pt x="2648" y="511"/>
                    <a:pt x="2580" y="442"/>
                  </a:cubicBezTo>
                  <a:cubicBezTo>
                    <a:pt x="2511" y="374"/>
                    <a:pt x="2436" y="312"/>
                    <a:pt x="2356" y="258"/>
                  </a:cubicBezTo>
                  <a:cubicBezTo>
                    <a:pt x="2275" y="203"/>
                    <a:pt x="2189" y="156"/>
                    <a:pt x="2099" y="118"/>
                  </a:cubicBezTo>
                  <a:cubicBezTo>
                    <a:pt x="1913" y="40"/>
                    <a:pt x="1715" y="0"/>
                    <a:pt x="1511" y="0"/>
                  </a:cubicBezTo>
                  <a:cubicBezTo>
                    <a:pt x="1307" y="0"/>
                    <a:pt x="1109" y="40"/>
                    <a:pt x="923" y="118"/>
                  </a:cubicBezTo>
                  <a:cubicBezTo>
                    <a:pt x="833" y="156"/>
                    <a:pt x="747" y="203"/>
                    <a:pt x="666" y="258"/>
                  </a:cubicBezTo>
                  <a:cubicBezTo>
                    <a:pt x="586" y="312"/>
                    <a:pt x="511" y="374"/>
                    <a:pt x="442" y="442"/>
                  </a:cubicBezTo>
                  <a:cubicBezTo>
                    <a:pt x="374" y="511"/>
                    <a:pt x="312" y="586"/>
                    <a:pt x="258" y="666"/>
                  </a:cubicBezTo>
                  <a:cubicBezTo>
                    <a:pt x="203" y="747"/>
                    <a:pt x="156" y="833"/>
                    <a:pt x="118" y="923"/>
                  </a:cubicBezTo>
                  <a:cubicBezTo>
                    <a:pt x="40" y="1109"/>
                    <a:pt x="0" y="1307"/>
                    <a:pt x="0" y="1511"/>
                  </a:cubicBezTo>
                  <a:cubicBezTo>
                    <a:pt x="0" y="1715"/>
                    <a:pt x="40" y="1913"/>
                    <a:pt x="118" y="2099"/>
                  </a:cubicBezTo>
                  <a:cubicBezTo>
                    <a:pt x="156" y="2189"/>
                    <a:pt x="203" y="2275"/>
                    <a:pt x="258" y="2356"/>
                  </a:cubicBezTo>
                  <a:cubicBezTo>
                    <a:pt x="312" y="2436"/>
                    <a:pt x="374" y="2511"/>
                    <a:pt x="442" y="2580"/>
                  </a:cubicBezTo>
                  <a:cubicBezTo>
                    <a:pt x="511" y="2648"/>
                    <a:pt x="586" y="2710"/>
                    <a:pt x="666" y="2764"/>
                  </a:cubicBezTo>
                  <a:cubicBezTo>
                    <a:pt x="747" y="2819"/>
                    <a:pt x="833" y="2866"/>
                    <a:pt x="923" y="2904"/>
                  </a:cubicBezTo>
                  <a:cubicBezTo>
                    <a:pt x="1109" y="2982"/>
                    <a:pt x="1307" y="3022"/>
                    <a:pt x="1511" y="3022"/>
                  </a:cubicBezTo>
                  <a:cubicBezTo>
                    <a:pt x="1715" y="3022"/>
                    <a:pt x="1913" y="2982"/>
                    <a:pt x="2099" y="2904"/>
                  </a:cubicBezTo>
                  <a:cubicBezTo>
                    <a:pt x="2189" y="2866"/>
                    <a:pt x="2275" y="2819"/>
                    <a:pt x="2356" y="2764"/>
                  </a:cubicBezTo>
                  <a:cubicBezTo>
                    <a:pt x="2436" y="2710"/>
                    <a:pt x="2511" y="2648"/>
                    <a:pt x="2580" y="2580"/>
                  </a:cubicBezTo>
                  <a:cubicBezTo>
                    <a:pt x="2648" y="2511"/>
                    <a:pt x="2710" y="2436"/>
                    <a:pt x="2764" y="2356"/>
                  </a:cubicBezTo>
                  <a:cubicBezTo>
                    <a:pt x="2819" y="2275"/>
                    <a:pt x="2866" y="2189"/>
                    <a:pt x="2904" y="2099"/>
                  </a:cubicBezTo>
                  <a:cubicBezTo>
                    <a:pt x="2982" y="1913"/>
                    <a:pt x="3022" y="1715"/>
                    <a:pt x="3022" y="1511"/>
                  </a:cubicBezTo>
                  <a:cubicBezTo>
                    <a:pt x="3022" y="1307"/>
                    <a:pt x="2982" y="1109"/>
                    <a:pt x="2904" y="923"/>
                  </a:cubicBezTo>
                  <a:close/>
                  <a:moveTo>
                    <a:pt x="2724" y="2023"/>
                  </a:moveTo>
                  <a:cubicBezTo>
                    <a:pt x="2658" y="2180"/>
                    <a:pt x="2563" y="2321"/>
                    <a:pt x="2442" y="2442"/>
                  </a:cubicBezTo>
                  <a:cubicBezTo>
                    <a:pt x="2321" y="2563"/>
                    <a:pt x="2180" y="2658"/>
                    <a:pt x="2023" y="2724"/>
                  </a:cubicBezTo>
                  <a:cubicBezTo>
                    <a:pt x="1861" y="2792"/>
                    <a:pt x="1689" y="2827"/>
                    <a:pt x="1511" y="2827"/>
                  </a:cubicBezTo>
                  <a:cubicBezTo>
                    <a:pt x="1333" y="2827"/>
                    <a:pt x="1161" y="2792"/>
                    <a:pt x="999" y="2724"/>
                  </a:cubicBezTo>
                  <a:cubicBezTo>
                    <a:pt x="842" y="2658"/>
                    <a:pt x="701" y="2563"/>
                    <a:pt x="580" y="2442"/>
                  </a:cubicBezTo>
                  <a:cubicBezTo>
                    <a:pt x="459" y="2321"/>
                    <a:pt x="364" y="2180"/>
                    <a:pt x="298" y="2023"/>
                  </a:cubicBezTo>
                  <a:cubicBezTo>
                    <a:pt x="230" y="1861"/>
                    <a:pt x="195" y="1689"/>
                    <a:pt x="195" y="1511"/>
                  </a:cubicBezTo>
                  <a:cubicBezTo>
                    <a:pt x="195" y="1333"/>
                    <a:pt x="230" y="1161"/>
                    <a:pt x="298" y="999"/>
                  </a:cubicBezTo>
                  <a:cubicBezTo>
                    <a:pt x="364" y="842"/>
                    <a:pt x="459" y="701"/>
                    <a:pt x="580" y="580"/>
                  </a:cubicBezTo>
                  <a:cubicBezTo>
                    <a:pt x="701" y="459"/>
                    <a:pt x="842" y="364"/>
                    <a:pt x="999" y="298"/>
                  </a:cubicBezTo>
                  <a:cubicBezTo>
                    <a:pt x="1161" y="230"/>
                    <a:pt x="1333" y="195"/>
                    <a:pt x="1511" y="195"/>
                  </a:cubicBezTo>
                  <a:cubicBezTo>
                    <a:pt x="1689" y="195"/>
                    <a:pt x="1861" y="230"/>
                    <a:pt x="2023" y="298"/>
                  </a:cubicBezTo>
                  <a:cubicBezTo>
                    <a:pt x="2180" y="364"/>
                    <a:pt x="2321" y="459"/>
                    <a:pt x="2442" y="580"/>
                  </a:cubicBezTo>
                  <a:cubicBezTo>
                    <a:pt x="2563" y="701"/>
                    <a:pt x="2658" y="842"/>
                    <a:pt x="2724" y="999"/>
                  </a:cubicBezTo>
                  <a:cubicBezTo>
                    <a:pt x="2792" y="1161"/>
                    <a:pt x="2827" y="1333"/>
                    <a:pt x="2827" y="1511"/>
                  </a:cubicBezTo>
                  <a:cubicBezTo>
                    <a:pt x="2827" y="1689"/>
                    <a:pt x="2792" y="1861"/>
                    <a:pt x="2724" y="202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24" name="Freeform 199">
              <a:extLst>
                <a:ext uri="{FF2B5EF4-FFF2-40B4-BE49-F238E27FC236}">
                  <a16:creationId xmlns:a16="http://schemas.microsoft.com/office/drawing/2014/main" id="{57422A15-77E7-45F4-9D86-3B8B996A5BA6}"/>
                </a:ext>
              </a:extLst>
            </p:cNvPr>
            <p:cNvSpPr>
              <a:spLocks/>
            </p:cNvSpPr>
            <p:nvPr/>
          </p:nvSpPr>
          <p:spPr bwMode="auto">
            <a:xfrm>
              <a:off x="18546760" y="9329741"/>
              <a:ext cx="7781924" cy="13320712"/>
            </a:xfrm>
            <a:custGeom>
              <a:avLst/>
              <a:gdLst>
                <a:gd name="T0" fmla="*/ 583 w 858"/>
                <a:gd name="T1" fmla="*/ 653 h 1472"/>
                <a:gd name="T2" fmla="*/ 432 w 858"/>
                <a:gd name="T3" fmla="*/ 609 h 1472"/>
                <a:gd name="T4" fmla="*/ 251 w 858"/>
                <a:gd name="T5" fmla="*/ 472 h 1472"/>
                <a:gd name="T6" fmla="*/ 251 w 858"/>
                <a:gd name="T7" fmla="*/ 447 h 1472"/>
                <a:gd name="T8" fmla="*/ 461 w 858"/>
                <a:gd name="T9" fmla="*/ 321 h 1472"/>
                <a:gd name="T10" fmla="*/ 749 w 858"/>
                <a:gd name="T11" fmla="*/ 419 h 1472"/>
                <a:gd name="T12" fmla="*/ 851 w 858"/>
                <a:gd name="T13" fmla="*/ 312 h 1472"/>
                <a:gd name="T14" fmla="*/ 517 w 858"/>
                <a:gd name="T15" fmla="*/ 175 h 1472"/>
                <a:gd name="T16" fmla="*/ 517 w 858"/>
                <a:gd name="T17" fmla="*/ 0 h 1472"/>
                <a:gd name="T18" fmla="*/ 346 w 858"/>
                <a:gd name="T19" fmla="*/ 0 h 1472"/>
                <a:gd name="T20" fmla="*/ 346 w 858"/>
                <a:gd name="T21" fmla="*/ 181 h 1472"/>
                <a:gd name="T22" fmla="*/ 46 w 858"/>
                <a:gd name="T23" fmla="*/ 447 h 1472"/>
                <a:gd name="T24" fmla="*/ 46 w 858"/>
                <a:gd name="T25" fmla="*/ 483 h 1472"/>
                <a:gd name="T26" fmla="*/ 314 w 858"/>
                <a:gd name="T27" fmla="*/ 756 h 1472"/>
                <a:gd name="T28" fmla="*/ 481 w 858"/>
                <a:gd name="T29" fmla="*/ 807 h 1472"/>
                <a:gd name="T30" fmla="*/ 653 w 858"/>
                <a:gd name="T31" fmla="*/ 964 h 1472"/>
                <a:gd name="T32" fmla="*/ 653 w 858"/>
                <a:gd name="T33" fmla="*/ 984 h 1472"/>
                <a:gd name="T34" fmla="*/ 415 w 858"/>
                <a:gd name="T35" fmla="*/ 1134 h 1472"/>
                <a:gd name="T36" fmla="*/ 102 w 858"/>
                <a:gd name="T37" fmla="*/ 1034 h 1472"/>
                <a:gd name="T38" fmla="*/ 0 w 858"/>
                <a:gd name="T39" fmla="*/ 1148 h 1472"/>
                <a:gd name="T40" fmla="*/ 346 w 858"/>
                <a:gd name="T41" fmla="*/ 1285 h 1472"/>
                <a:gd name="T42" fmla="*/ 346 w 858"/>
                <a:gd name="T43" fmla="*/ 1472 h 1472"/>
                <a:gd name="T44" fmla="*/ 517 w 858"/>
                <a:gd name="T45" fmla="*/ 1472 h 1472"/>
                <a:gd name="T46" fmla="*/ 517 w 858"/>
                <a:gd name="T47" fmla="*/ 1283 h 1472"/>
                <a:gd name="T48" fmla="*/ 858 w 858"/>
                <a:gd name="T49" fmla="*/ 984 h 1472"/>
                <a:gd name="T50" fmla="*/ 858 w 858"/>
                <a:gd name="T51" fmla="*/ 943 h 1472"/>
                <a:gd name="T52" fmla="*/ 583 w 858"/>
                <a:gd name="T53" fmla="*/ 653 h 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8" h="1472">
                  <a:moveTo>
                    <a:pt x="583" y="653"/>
                  </a:moveTo>
                  <a:cubicBezTo>
                    <a:pt x="432" y="609"/>
                    <a:pt x="432" y="609"/>
                    <a:pt x="432" y="609"/>
                  </a:cubicBezTo>
                  <a:cubicBezTo>
                    <a:pt x="302" y="570"/>
                    <a:pt x="251" y="527"/>
                    <a:pt x="251" y="472"/>
                  </a:cubicBezTo>
                  <a:cubicBezTo>
                    <a:pt x="251" y="447"/>
                    <a:pt x="251" y="447"/>
                    <a:pt x="251" y="447"/>
                  </a:cubicBezTo>
                  <a:cubicBezTo>
                    <a:pt x="251" y="385"/>
                    <a:pt x="312" y="321"/>
                    <a:pt x="461" y="321"/>
                  </a:cubicBezTo>
                  <a:cubicBezTo>
                    <a:pt x="573" y="321"/>
                    <a:pt x="647" y="344"/>
                    <a:pt x="749" y="419"/>
                  </a:cubicBezTo>
                  <a:cubicBezTo>
                    <a:pt x="851" y="312"/>
                    <a:pt x="851" y="312"/>
                    <a:pt x="851" y="312"/>
                  </a:cubicBezTo>
                  <a:cubicBezTo>
                    <a:pt x="763" y="235"/>
                    <a:pt x="655" y="186"/>
                    <a:pt x="517" y="175"/>
                  </a:cubicBezTo>
                  <a:cubicBezTo>
                    <a:pt x="517" y="0"/>
                    <a:pt x="517" y="0"/>
                    <a:pt x="517" y="0"/>
                  </a:cubicBezTo>
                  <a:cubicBezTo>
                    <a:pt x="346" y="0"/>
                    <a:pt x="346" y="0"/>
                    <a:pt x="346" y="0"/>
                  </a:cubicBezTo>
                  <a:cubicBezTo>
                    <a:pt x="346" y="181"/>
                    <a:pt x="346" y="181"/>
                    <a:pt x="346" y="181"/>
                  </a:cubicBezTo>
                  <a:cubicBezTo>
                    <a:pt x="153" y="210"/>
                    <a:pt x="46" y="322"/>
                    <a:pt x="46" y="447"/>
                  </a:cubicBezTo>
                  <a:cubicBezTo>
                    <a:pt x="46" y="483"/>
                    <a:pt x="46" y="483"/>
                    <a:pt x="46" y="483"/>
                  </a:cubicBezTo>
                  <a:cubicBezTo>
                    <a:pt x="46" y="602"/>
                    <a:pt x="123" y="696"/>
                    <a:pt x="314" y="756"/>
                  </a:cubicBezTo>
                  <a:cubicBezTo>
                    <a:pt x="481" y="807"/>
                    <a:pt x="481" y="807"/>
                    <a:pt x="481" y="807"/>
                  </a:cubicBezTo>
                  <a:cubicBezTo>
                    <a:pt x="616" y="848"/>
                    <a:pt x="653" y="885"/>
                    <a:pt x="653" y="964"/>
                  </a:cubicBezTo>
                  <a:cubicBezTo>
                    <a:pt x="653" y="984"/>
                    <a:pt x="653" y="984"/>
                    <a:pt x="653" y="984"/>
                  </a:cubicBezTo>
                  <a:cubicBezTo>
                    <a:pt x="653" y="1056"/>
                    <a:pt x="582" y="1134"/>
                    <a:pt x="415" y="1134"/>
                  </a:cubicBezTo>
                  <a:cubicBezTo>
                    <a:pt x="261" y="1134"/>
                    <a:pt x="196" y="1092"/>
                    <a:pt x="102" y="1034"/>
                  </a:cubicBezTo>
                  <a:cubicBezTo>
                    <a:pt x="0" y="1148"/>
                    <a:pt x="0" y="1148"/>
                    <a:pt x="0" y="1148"/>
                  </a:cubicBezTo>
                  <a:cubicBezTo>
                    <a:pt x="77" y="1216"/>
                    <a:pt x="184" y="1271"/>
                    <a:pt x="346" y="1285"/>
                  </a:cubicBezTo>
                  <a:cubicBezTo>
                    <a:pt x="346" y="1472"/>
                    <a:pt x="346" y="1472"/>
                    <a:pt x="346" y="1472"/>
                  </a:cubicBezTo>
                  <a:cubicBezTo>
                    <a:pt x="517" y="1472"/>
                    <a:pt x="517" y="1472"/>
                    <a:pt x="517" y="1472"/>
                  </a:cubicBezTo>
                  <a:cubicBezTo>
                    <a:pt x="517" y="1283"/>
                    <a:pt x="517" y="1283"/>
                    <a:pt x="517" y="1283"/>
                  </a:cubicBezTo>
                  <a:cubicBezTo>
                    <a:pt x="722" y="1256"/>
                    <a:pt x="858" y="1141"/>
                    <a:pt x="858" y="984"/>
                  </a:cubicBezTo>
                  <a:cubicBezTo>
                    <a:pt x="858" y="943"/>
                    <a:pt x="858" y="943"/>
                    <a:pt x="858" y="943"/>
                  </a:cubicBezTo>
                  <a:cubicBezTo>
                    <a:pt x="858" y="779"/>
                    <a:pt x="739" y="701"/>
                    <a:pt x="583" y="65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
        <p:nvSpPr>
          <p:cNvPr id="125" name="Graphic 57">
            <a:extLst>
              <a:ext uri="{FF2B5EF4-FFF2-40B4-BE49-F238E27FC236}">
                <a16:creationId xmlns:a16="http://schemas.microsoft.com/office/drawing/2014/main" id="{39F70EED-F715-B669-B480-759678231724}"/>
              </a:ext>
            </a:extLst>
          </p:cNvPr>
          <p:cNvSpPr>
            <a:spLocks noChangeAspect="1"/>
          </p:cNvSpPr>
          <p:nvPr/>
        </p:nvSpPr>
        <p:spPr>
          <a:xfrm>
            <a:off x="4377945" y="2373584"/>
            <a:ext cx="384556" cy="431384"/>
          </a:xfrm>
          <a:custGeom>
            <a:avLst/>
            <a:gdLst>
              <a:gd name="connsiteX0" fmla="*/ 579403 w 615597"/>
              <a:gd name="connsiteY0" fmla="*/ 435293 h 690562"/>
              <a:gd name="connsiteX1" fmla="*/ 579403 w 615597"/>
              <a:gd name="connsiteY1" fmla="*/ 255270 h 690562"/>
              <a:gd name="connsiteX2" fmla="*/ 582260 w 615597"/>
              <a:gd name="connsiteY2" fmla="*/ 254318 h 690562"/>
              <a:gd name="connsiteX3" fmla="*/ 603215 w 615597"/>
              <a:gd name="connsiteY3" fmla="*/ 175260 h 690562"/>
              <a:gd name="connsiteX4" fmla="*/ 603215 w 615597"/>
              <a:gd name="connsiteY4" fmla="*/ 175260 h 690562"/>
              <a:gd name="connsiteX5" fmla="*/ 524158 w 615597"/>
              <a:gd name="connsiteY5" fmla="*/ 154305 h 690562"/>
              <a:gd name="connsiteX6" fmla="*/ 518443 w 615597"/>
              <a:gd name="connsiteY6" fmla="*/ 158115 h 690562"/>
              <a:gd name="connsiteX7" fmla="*/ 367948 w 615597"/>
              <a:gd name="connsiteY7" fmla="*/ 71437 h 690562"/>
              <a:gd name="connsiteX8" fmla="*/ 362233 w 615597"/>
              <a:gd name="connsiteY8" fmla="*/ 28575 h 690562"/>
              <a:gd name="connsiteX9" fmla="*/ 326990 w 615597"/>
              <a:gd name="connsiteY9" fmla="*/ 1905 h 690562"/>
              <a:gd name="connsiteX10" fmla="*/ 283175 w 615597"/>
              <a:gd name="connsiteY10" fmla="*/ 7620 h 690562"/>
              <a:gd name="connsiteX11" fmla="*/ 256505 w 615597"/>
              <a:gd name="connsiteY11" fmla="*/ 42862 h 690562"/>
              <a:gd name="connsiteX12" fmla="*/ 256505 w 615597"/>
              <a:gd name="connsiteY12" fmla="*/ 71437 h 690562"/>
              <a:gd name="connsiteX13" fmla="*/ 99343 w 615597"/>
              <a:gd name="connsiteY13" fmla="*/ 161925 h 690562"/>
              <a:gd name="connsiteX14" fmla="*/ 72673 w 615597"/>
              <a:gd name="connsiteY14" fmla="*/ 145732 h 690562"/>
              <a:gd name="connsiteX15" fmla="*/ 28858 w 615597"/>
              <a:gd name="connsiteY15" fmla="*/ 151448 h 690562"/>
              <a:gd name="connsiteX16" fmla="*/ 7903 w 615597"/>
              <a:gd name="connsiteY16" fmla="*/ 230505 h 690562"/>
              <a:gd name="connsiteX17" fmla="*/ 43145 w 615597"/>
              <a:gd name="connsiteY17" fmla="*/ 257175 h 690562"/>
              <a:gd name="connsiteX18" fmla="*/ 46003 w 615597"/>
              <a:gd name="connsiteY18" fmla="*/ 257175 h 690562"/>
              <a:gd name="connsiteX19" fmla="*/ 46003 w 615597"/>
              <a:gd name="connsiteY19" fmla="*/ 432435 h 690562"/>
              <a:gd name="connsiteX20" fmla="*/ 33620 w 615597"/>
              <a:gd name="connsiteY20" fmla="*/ 438150 h 690562"/>
              <a:gd name="connsiteX21" fmla="*/ 6950 w 615597"/>
              <a:gd name="connsiteY21" fmla="*/ 473393 h 690562"/>
              <a:gd name="connsiteX22" fmla="*/ 10760 w 615597"/>
              <a:gd name="connsiteY22" fmla="*/ 516255 h 690562"/>
              <a:gd name="connsiteX23" fmla="*/ 46003 w 615597"/>
              <a:gd name="connsiteY23" fmla="*/ 542925 h 690562"/>
              <a:gd name="connsiteX24" fmla="*/ 61243 w 615597"/>
              <a:gd name="connsiteY24" fmla="*/ 544830 h 690562"/>
              <a:gd name="connsiteX25" fmla="*/ 89818 w 615597"/>
              <a:gd name="connsiteY25" fmla="*/ 537210 h 690562"/>
              <a:gd name="connsiteX26" fmla="*/ 98390 w 615597"/>
              <a:gd name="connsiteY26" fmla="*/ 531495 h 690562"/>
              <a:gd name="connsiteX27" fmla="*/ 255553 w 615597"/>
              <a:gd name="connsiteY27" fmla="*/ 621983 h 690562"/>
              <a:gd name="connsiteX28" fmla="*/ 262220 w 615597"/>
              <a:gd name="connsiteY28" fmla="*/ 661988 h 690562"/>
              <a:gd name="connsiteX29" fmla="*/ 297463 w 615597"/>
              <a:gd name="connsiteY29" fmla="*/ 688658 h 690562"/>
              <a:gd name="connsiteX30" fmla="*/ 312703 w 615597"/>
              <a:gd name="connsiteY30" fmla="*/ 690563 h 690562"/>
              <a:gd name="connsiteX31" fmla="*/ 341278 w 615597"/>
              <a:gd name="connsiteY31" fmla="*/ 682943 h 690562"/>
              <a:gd name="connsiteX32" fmla="*/ 368900 w 615597"/>
              <a:gd name="connsiteY32" fmla="*/ 621983 h 690562"/>
              <a:gd name="connsiteX33" fmla="*/ 522253 w 615597"/>
              <a:gd name="connsiteY33" fmla="*/ 533400 h 690562"/>
              <a:gd name="connsiteX34" fmla="*/ 558448 w 615597"/>
              <a:gd name="connsiteY34" fmla="*/ 545783 h 690562"/>
              <a:gd name="connsiteX35" fmla="*/ 587023 w 615597"/>
              <a:gd name="connsiteY35" fmla="*/ 538163 h 690562"/>
              <a:gd name="connsiteX36" fmla="*/ 613693 w 615597"/>
              <a:gd name="connsiteY36" fmla="*/ 502920 h 690562"/>
              <a:gd name="connsiteX37" fmla="*/ 607978 w 615597"/>
              <a:gd name="connsiteY37" fmla="*/ 459105 h 690562"/>
              <a:gd name="connsiteX38" fmla="*/ 579403 w 615597"/>
              <a:gd name="connsiteY38" fmla="*/ 435293 h 690562"/>
              <a:gd name="connsiteX39" fmla="*/ 288890 w 615597"/>
              <a:gd name="connsiteY39" fmla="*/ 580073 h 690562"/>
              <a:gd name="connsiteX40" fmla="*/ 282223 w 615597"/>
              <a:gd name="connsiteY40" fmla="*/ 582930 h 690562"/>
              <a:gd name="connsiteX41" fmla="*/ 276508 w 615597"/>
              <a:gd name="connsiteY41" fmla="*/ 586740 h 690562"/>
              <a:gd name="connsiteX42" fmla="*/ 275555 w 615597"/>
              <a:gd name="connsiteY42" fmla="*/ 587693 h 690562"/>
              <a:gd name="connsiteX43" fmla="*/ 271745 w 615597"/>
              <a:gd name="connsiteY43" fmla="*/ 591503 h 690562"/>
              <a:gd name="connsiteX44" fmla="*/ 270793 w 615597"/>
              <a:gd name="connsiteY44" fmla="*/ 591503 h 690562"/>
              <a:gd name="connsiteX45" fmla="*/ 116488 w 615597"/>
              <a:gd name="connsiteY45" fmla="*/ 502920 h 690562"/>
              <a:gd name="connsiteX46" fmla="*/ 116488 w 615597"/>
              <a:gd name="connsiteY46" fmla="*/ 502920 h 690562"/>
              <a:gd name="connsiteX47" fmla="*/ 117440 w 615597"/>
              <a:gd name="connsiteY47" fmla="*/ 478155 h 690562"/>
              <a:gd name="connsiteX48" fmla="*/ 271745 w 615597"/>
              <a:gd name="connsiteY48" fmla="*/ 388620 h 690562"/>
              <a:gd name="connsiteX49" fmla="*/ 293653 w 615597"/>
              <a:gd name="connsiteY49" fmla="*/ 401003 h 690562"/>
              <a:gd name="connsiteX50" fmla="*/ 293653 w 615597"/>
              <a:gd name="connsiteY50" fmla="*/ 577215 h 690562"/>
              <a:gd name="connsiteX51" fmla="*/ 289843 w 615597"/>
              <a:gd name="connsiteY51" fmla="*/ 579120 h 690562"/>
              <a:gd name="connsiteX52" fmla="*/ 288890 w 615597"/>
              <a:gd name="connsiteY52" fmla="*/ 580073 h 690562"/>
              <a:gd name="connsiteX53" fmla="*/ 79340 w 615597"/>
              <a:gd name="connsiteY53" fmla="*/ 433388 h 690562"/>
              <a:gd name="connsiteX54" fmla="*/ 78388 w 615597"/>
              <a:gd name="connsiteY54" fmla="*/ 433388 h 690562"/>
              <a:gd name="connsiteX55" fmla="*/ 78388 w 615597"/>
              <a:gd name="connsiteY55" fmla="*/ 254318 h 690562"/>
              <a:gd name="connsiteX56" fmla="*/ 78388 w 615597"/>
              <a:gd name="connsiteY56" fmla="*/ 254318 h 690562"/>
              <a:gd name="connsiteX57" fmla="*/ 83150 w 615597"/>
              <a:gd name="connsiteY57" fmla="*/ 251460 h 690562"/>
              <a:gd name="connsiteX58" fmla="*/ 85055 w 615597"/>
              <a:gd name="connsiteY58" fmla="*/ 250507 h 690562"/>
              <a:gd name="connsiteX59" fmla="*/ 85055 w 615597"/>
              <a:gd name="connsiteY59" fmla="*/ 250507 h 690562"/>
              <a:gd name="connsiteX60" fmla="*/ 90770 w 615597"/>
              <a:gd name="connsiteY60" fmla="*/ 246698 h 690562"/>
              <a:gd name="connsiteX61" fmla="*/ 91723 w 615597"/>
              <a:gd name="connsiteY61" fmla="*/ 245745 h 690562"/>
              <a:gd name="connsiteX62" fmla="*/ 95533 w 615597"/>
              <a:gd name="connsiteY62" fmla="*/ 242888 h 690562"/>
              <a:gd name="connsiteX63" fmla="*/ 96485 w 615597"/>
              <a:gd name="connsiteY63" fmla="*/ 241935 h 690562"/>
              <a:gd name="connsiteX64" fmla="*/ 254600 w 615597"/>
              <a:gd name="connsiteY64" fmla="*/ 333375 h 690562"/>
              <a:gd name="connsiteX65" fmla="*/ 254600 w 615597"/>
              <a:gd name="connsiteY65" fmla="*/ 358140 h 690562"/>
              <a:gd name="connsiteX66" fmla="*/ 101248 w 615597"/>
              <a:gd name="connsiteY66" fmla="*/ 446722 h 690562"/>
              <a:gd name="connsiteX67" fmla="*/ 100295 w 615597"/>
              <a:gd name="connsiteY67" fmla="*/ 445770 h 690562"/>
              <a:gd name="connsiteX68" fmla="*/ 97438 w 615597"/>
              <a:gd name="connsiteY68" fmla="*/ 442913 h 690562"/>
              <a:gd name="connsiteX69" fmla="*/ 95533 w 615597"/>
              <a:gd name="connsiteY69" fmla="*/ 441008 h 690562"/>
              <a:gd name="connsiteX70" fmla="*/ 91723 w 615597"/>
              <a:gd name="connsiteY70" fmla="*/ 438150 h 690562"/>
              <a:gd name="connsiteX71" fmla="*/ 89818 w 615597"/>
              <a:gd name="connsiteY71" fmla="*/ 437197 h 690562"/>
              <a:gd name="connsiteX72" fmla="*/ 85055 w 615597"/>
              <a:gd name="connsiteY72" fmla="*/ 434340 h 690562"/>
              <a:gd name="connsiteX73" fmla="*/ 83150 w 615597"/>
              <a:gd name="connsiteY73" fmla="*/ 433388 h 690562"/>
              <a:gd name="connsiteX74" fmla="*/ 79340 w 615597"/>
              <a:gd name="connsiteY74" fmla="*/ 433388 h 690562"/>
              <a:gd name="connsiteX75" fmla="*/ 114583 w 615597"/>
              <a:gd name="connsiteY75" fmla="*/ 206693 h 690562"/>
              <a:gd name="connsiteX76" fmla="*/ 114583 w 615597"/>
              <a:gd name="connsiteY76" fmla="*/ 206693 h 690562"/>
              <a:gd name="connsiteX77" fmla="*/ 114583 w 615597"/>
              <a:gd name="connsiteY77" fmla="*/ 191453 h 690562"/>
              <a:gd name="connsiteX78" fmla="*/ 274603 w 615597"/>
              <a:gd name="connsiteY78" fmla="*/ 99060 h 690562"/>
              <a:gd name="connsiteX79" fmla="*/ 275555 w 615597"/>
              <a:gd name="connsiteY79" fmla="*/ 99060 h 690562"/>
              <a:gd name="connsiteX80" fmla="*/ 278413 w 615597"/>
              <a:gd name="connsiteY80" fmla="*/ 101918 h 690562"/>
              <a:gd name="connsiteX81" fmla="*/ 279365 w 615597"/>
              <a:gd name="connsiteY81" fmla="*/ 102870 h 690562"/>
              <a:gd name="connsiteX82" fmla="*/ 283175 w 615597"/>
              <a:gd name="connsiteY82" fmla="*/ 104775 h 690562"/>
              <a:gd name="connsiteX83" fmla="*/ 284128 w 615597"/>
              <a:gd name="connsiteY83" fmla="*/ 104775 h 690562"/>
              <a:gd name="connsiteX84" fmla="*/ 295558 w 615597"/>
              <a:gd name="connsiteY84" fmla="*/ 109537 h 690562"/>
              <a:gd name="connsiteX85" fmla="*/ 295558 w 615597"/>
              <a:gd name="connsiteY85" fmla="*/ 289560 h 690562"/>
              <a:gd name="connsiteX86" fmla="*/ 284128 w 615597"/>
              <a:gd name="connsiteY86" fmla="*/ 294323 h 690562"/>
              <a:gd name="connsiteX87" fmla="*/ 273650 w 615597"/>
              <a:gd name="connsiteY87" fmla="*/ 301943 h 690562"/>
              <a:gd name="connsiteX88" fmla="*/ 114583 w 615597"/>
              <a:gd name="connsiteY88" fmla="*/ 210503 h 690562"/>
              <a:gd name="connsiteX89" fmla="*/ 114583 w 615597"/>
              <a:gd name="connsiteY89" fmla="*/ 210503 h 690562"/>
              <a:gd name="connsiteX90" fmla="*/ 114583 w 615597"/>
              <a:gd name="connsiteY90" fmla="*/ 206693 h 690562"/>
              <a:gd name="connsiteX91" fmla="*/ 323180 w 615597"/>
              <a:gd name="connsiteY91" fmla="*/ 366713 h 690562"/>
              <a:gd name="connsiteX92" fmla="*/ 305083 w 615597"/>
              <a:gd name="connsiteY92" fmla="*/ 368618 h 690562"/>
              <a:gd name="connsiteX93" fmla="*/ 290795 w 615597"/>
              <a:gd name="connsiteY93" fmla="*/ 358140 h 690562"/>
              <a:gd name="connsiteX94" fmla="*/ 288890 w 615597"/>
              <a:gd name="connsiteY94" fmla="*/ 340043 h 690562"/>
              <a:gd name="connsiteX95" fmla="*/ 299368 w 615597"/>
              <a:gd name="connsiteY95" fmla="*/ 325755 h 690562"/>
              <a:gd name="connsiteX96" fmla="*/ 310798 w 615597"/>
              <a:gd name="connsiteY96" fmla="*/ 322898 h 690562"/>
              <a:gd name="connsiteX97" fmla="*/ 310798 w 615597"/>
              <a:gd name="connsiteY97" fmla="*/ 322898 h 690562"/>
              <a:gd name="connsiteX98" fmla="*/ 310798 w 615597"/>
              <a:gd name="connsiteY98" fmla="*/ 322898 h 690562"/>
              <a:gd name="connsiteX99" fmla="*/ 316513 w 615597"/>
              <a:gd name="connsiteY99" fmla="*/ 323850 h 690562"/>
              <a:gd name="connsiteX100" fmla="*/ 330800 w 615597"/>
              <a:gd name="connsiteY100" fmla="*/ 334328 h 690562"/>
              <a:gd name="connsiteX101" fmla="*/ 323180 w 615597"/>
              <a:gd name="connsiteY101" fmla="*/ 366713 h 690562"/>
              <a:gd name="connsiteX102" fmla="*/ 536540 w 615597"/>
              <a:gd name="connsiteY102" fmla="*/ 434340 h 690562"/>
              <a:gd name="connsiteX103" fmla="*/ 534635 w 615597"/>
              <a:gd name="connsiteY103" fmla="*/ 435293 h 690562"/>
              <a:gd name="connsiteX104" fmla="*/ 527968 w 615597"/>
              <a:gd name="connsiteY104" fmla="*/ 439103 h 690562"/>
              <a:gd name="connsiteX105" fmla="*/ 523205 w 615597"/>
              <a:gd name="connsiteY105" fmla="*/ 441960 h 690562"/>
              <a:gd name="connsiteX106" fmla="*/ 522253 w 615597"/>
              <a:gd name="connsiteY106" fmla="*/ 441960 h 690562"/>
              <a:gd name="connsiteX107" fmla="*/ 518443 w 615597"/>
              <a:gd name="connsiteY107" fmla="*/ 445770 h 690562"/>
              <a:gd name="connsiteX108" fmla="*/ 518443 w 615597"/>
              <a:gd name="connsiteY108" fmla="*/ 445770 h 690562"/>
              <a:gd name="connsiteX109" fmla="*/ 367948 w 615597"/>
              <a:gd name="connsiteY109" fmla="*/ 359093 h 690562"/>
              <a:gd name="connsiteX110" fmla="*/ 367948 w 615597"/>
              <a:gd name="connsiteY110" fmla="*/ 334328 h 690562"/>
              <a:gd name="connsiteX111" fmla="*/ 516538 w 615597"/>
              <a:gd name="connsiteY111" fmla="*/ 248603 h 690562"/>
              <a:gd name="connsiteX112" fmla="*/ 516538 w 615597"/>
              <a:gd name="connsiteY112" fmla="*/ 248603 h 690562"/>
              <a:gd name="connsiteX113" fmla="*/ 521300 w 615597"/>
              <a:gd name="connsiteY113" fmla="*/ 252413 h 690562"/>
              <a:gd name="connsiteX114" fmla="*/ 523205 w 615597"/>
              <a:gd name="connsiteY114" fmla="*/ 253365 h 690562"/>
              <a:gd name="connsiteX115" fmla="*/ 527015 w 615597"/>
              <a:gd name="connsiteY115" fmla="*/ 255270 h 690562"/>
              <a:gd name="connsiteX116" fmla="*/ 529873 w 615597"/>
              <a:gd name="connsiteY116" fmla="*/ 257175 h 690562"/>
              <a:gd name="connsiteX117" fmla="*/ 532730 w 615597"/>
              <a:gd name="connsiteY117" fmla="*/ 258128 h 690562"/>
              <a:gd name="connsiteX118" fmla="*/ 537493 w 615597"/>
              <a:gd name="connsiteY118" fmla="*/ 260032 h 690562"/>
              <a:gd name="connsiteX119" fmla="*/ 539398 w 615597"/>
              <a:gd name="connsiteY119" fmla="*/ 260032 h 690562"/>
              <a:gd name="connsiteX120" fmla="*/ 544160 w 615597"/>
              <a:gd name="connsiteY120" fmla="*/ 260985 h 690562"/>
              <a:gd name="connsiteX121" fmla="*/ 544160 w 615597"/>
              <a:gd name="connsiteY121" fmla="*/ 432435 h 690562"/>
              <a:gd name="connsiteX122" fmla="*/ 536540 w 615597"/>
              <a:gd name="connsiteY122" fmla="*/ 434340 h 690562"/>
              <a:gd name="connsiteX123" fmla="*/ 552733 w 615597"/>
              <a:gd name="connsiteY123" fmla="*/ 180023 h 690562"/>
              <a:gd name="connsiteX124" fmla="*/ 572735 w 615597"/>
              <a:gd name="connsiteY124" fmla="*/ 191453 h 690562"/>
              <a:gd name="connsiteX125" fmla="*/ 564163 w 615597"/>
              <a:gd name="connsiteY125" fmla="*/ 222885 h 690562"/>
              <a:gd name="connsiteX126" fmla="*/ 555590 w 615597"/>
              <a:gd name="connsiteY126" fmla="*/ 225743 h 690562"/>
              <a:gd name="connsiteX127" fmla="*/ 554638 w 615597"/>
              <a:gd name="connsiteY127" fmla="*/ 225743 h 690562"/>
              <a:gd name="connsiteX128" fmla="*/ 546065 w 615597"/>
              <a:gd name="connsiteY128" fmla="*/ 224790 h 690562"/>
              <a:gd name="connsiteX129" fmla="*/ 545113 w 615597"/>
              <a:gd name="connsiteY129" fmla="*/ 224790 h 690562"/>
              <a:gd name="connsiteX130" fmla="*/ 543208 w 615597"/>
              <a:gd name="connsiteY130" fmla="*/ 223838 h 690562"/>
              <a:gd name="connsiteX131" fmla="*/ 541303 w 615597"/>
              <a:gd name="connsiteY131" fmla="*/ 222885 h 690562"/>
              <a:gd name="connsiteX132" fmla="*/ 540350 w 615597"/>
              <a:gd name="connsiteY132" fmla="*/ 221932 h 690562"/>
              <a:gd name="connsiteX133" fmla="*/ 533683 w 615597"/>
              <a:gd name="connsiteY133" fmla="*/ 215265 h 690562"/>
              <a:gd name="connsiteX134" fmla="*/ 532730 w 615597"/>
              <a:gd name="connsiteY134" fmla="*/ 213360 h 690562"/>
              <a:gd name="connsiteX135" fmla="*/ 530825 w 615597"/>
              <a:gd name="connsiteY135" fmla="*/ 209550 h 690562"/>
              <a:gd name="connsiteX136" fmla="*/ 530825 w 615597"/>
              <a:gd name="connsiteY136" fmla="*/ 208598 h 690562"/>
              <a:gd name="connsiteX137" fmla="*/ 529873 w 615597"/>
              <a:gd name="connsiteY137" fmla="*/ 205740 h 690562"/>
              <a:gd name="connsiteX138" fmla="*/ 529873 w 615597"/>
              <a:gd name="connsiteY138" fmla="*/ 204788 h 690562"/>
              <a:gd name="connsiteX139" fmla="*/ 530825 w 615597"/>
              <a:gd name="connsiteY139" fmla="*/ 196215 h 690562"/>
              <a:gd name="connsiteX140" fmla="*/ 530825 w 615597"/>
              <a:gd name="connsiteY140" fmla="*/ 195263 h 690562"/>
              <a:gd name="connsiteX141" fmla="*/ 531778 w 615597"/>
              <a:gd name="connsiteY141" fmla="*/ 192405 h 690562"/>
              <a:gd name="connsiteX142" fmla="*/ 532730 w 615597"/>
              <a:gd name="connsiteY142" fmla="*/ 191453 h 690562"/>
              <a:gd name="connsiteX143" fmla="*/ 534635 w 615597"/>
              <a:gd name="connsiteY143" fmla="*/ 189548 h 690562"/>
              <a:gd name="connsiteX144" fmla="*/ 535588 w 615597"/>
              <a:gd name="connsiteY144" fmla="*/ 188595 h 690562"/>
              <a:gd name="connsiteX145" fmla="*/ 542255 w 615597"/>
              <a:gd name="connsiteY145" fmla="*/ 182880 h 690562"/>
              <a:gd name="connsiteX146" fmla="*/ 552733 w 615597"/>
              <a:gd name="connsiteY146" fmla="*/ 180023 h 690562"/>
              <a:gd name="connsiteX147" fmla="*/ 497488 w 615597"/>
              <a:gd name="connsiteY147" fmla="*/ 186690 h 690562"/>
              <a:gd name="connsiteX148" fmla="*/ 496535 w 615597"/>
              <a:gd name="connsiteY148" fmla="*/ 191453 h 690562"/>
              <a:gd name="connsiteX149" fmla="*/ 495583 w 615597"/>
              <a:gd name="connsiteY149" fmla="*/ 196215 h 690562"/>
              <a:gd name="connsiteX150" fmla="*/ 495583 w 615597"/>
              <a:gd name="connsiteY150" fmla="*/ 200978 h 690562"/>
              <a:gd name="connsiteX151" fmla="*/ 495583 w 615597"/>
              <a:gd name="connsiteY151" fmla="*/ 204788 h 690562"/>
              <a:gd name="connsiteX152" fmla="*/ 495583 w 615597"/>
              <a:gd name="connsiteY152" fmla="*/ 209550 h 690562"/>
              <a:gd name="connsiteX153" fmla="*/ 495583 w 615597"/>
              <a:gd name="connsiteY153" fmla="*/ 212407 h 690562"/>
              <a:gd name="connsiteX154" fmla="*/ 496535 w 615597"/>
              <a:gd name="connsiteY154" fmla="*/ 218123 h 690562"/>
              <a:gd name="connsiteX155" fmla="*/ 496535 w 615597"/>
              <a:gd name="connsiteY155" fmla="*/ 219075 h 690562"/>
              <a:gd name="connsiteX156" fmla="*/ 349850 w 615597"/>
              <a:gd name="connsiteY156" fmla="*/ 303848 h 690562"/>
              <a:gd name="connsiteX157" fmla="*/ 327943 w 615597"/>
              <a:gd name="connsiteY157" fmla="*/ 291465 h 690562"/>
              <a:gd name="connsiteX158" fmla="*/ 327943 w 615597"/>
              <a:gd name="connsiteY158" fmla="*/ 111443 h 690562"/>
              <a:gd name="connsiteX159" fmla="*/ 329848 w 615597"/>
              <a:gd name="connsiteY159" fmla="*/ 110490 h 690562"/>
              <a:gd name="connsiteX160" fmla="*/ 332705 w 615597"/>
              <a:gd name="connsiteY160" fmla="*/ 109537 h 690562"/>
              <a:gd name="connsiteX161" fmla="*/ 338420 w 615597"/>
              <a:gd name="connsiteY161" fmla="*/ 106680 h 690562"/>
              <a:gd name="connsiteX162" fmla="*/ 338420 w 615597"/>
              <a:gd name="connsiteY162" fmla="*/ 106680 h 690562"/>
              <a:gd name="connsiteX163" fmla="*/ 340325 w 615597"/>
              <a:gd name="connsiteY163" fmla="*/ 105728 h 690562"/>
              <a:gd name="connsiteX164" fmla="*/ 343183 w 615597"/>
              <a:gd name="connsiteY164" fmla="*/ 103823 h 690562"/>
              <a:gd name="connsiteX165" fmla="*/ 346040 w 615597"/>
              <a:gd name="connsiteY165" fmla="*/ 100965 h 690562"/>
              <a:gd name="connsiteX166" fmla="*/ 346993 w 615597"/>
              <a:gd name="connsiteY166" fmla="*/ 100012 h 690562"/>
              <a:gd name="connsiteX167" fmla="*/ 495583 w 615597"/>
              <a:gd name="connsiteY167" fmla="*/ 185738 h 690562"/>
              <a:gd name="connsiteX168" fmla="*/ 497488 w 615597"/>
              <a:gd name="connsiteY168" fmla="*/ 186690 h 690562"/>
              <a:gd name="connsiteX169" fmla="*/ 300320 w 615597"/>
              <a:gd name="connsiteY169" fmla="*/ 36195 h 690562"/>
              <a:gd name="connsiteX170" fmla="*/ 311750 w 615597"/>
              <a:gd name="connsiteY170" fmla="*/ 33337 h 690562"/>
              <a:gd name="connsiteX171" fmla="*/ 317465 w 615597"/>
              <a:gd name="connsiteY171" fmla="*/ 34290 h 690562"/>
              <a:gd name="connsiteX172" fmla="*/ 331753 w 615597"/>
              <a:gd name="connsiteY172" fmla="*/ 44768 h 690562"/>
              <a:gd name="connsiteX173" fmla="*/ 330800 w 615597"/>
              <a:gd name="connsiteY173" fmla="*/ 69533 h 690562"/>
              <a:gd name="connsiteX174" fmla="*/ 328895 w 615597"/>
              <a:gd name="connsiteY174" fmla="*/ 72390 h 690562"/>
              <a:gd name="connsiteX175" fmla="*/ 327943 w 615597"/>
              <a:gd name="connsiteY175" fmla="*/ 73343 h 690562"/>
              <a:gd name="connsiteX176" fmla="*/ 324133 w 615597"/>
              <a:gd name="connsiteY176" fmla="*/ 76200 h 690562"/>
              <a:gd name="connsiteX177" fmla="*/ 324133 w 615597"/>
              <a:gd name="connsiteY177" fmla="*/ 76200 h 690562"/>
              <a:gd name="connsiteX178" fmla="*/ 320323 w 615597"/>
              <a:gd name="connsiteY178" fmla="*/ 78105 h 690562"/>
              <a:gd name="connsiteX179" fmla="*/ 320323 w 615597"/>
              <a:gd name="connsiteY179" fmla="*/ 78105 h 690562"/>
              <a:gd name="connsiteX180" fmla="*/ 312703 w 615597"/>
              <a:gd name="connsiteY180" fmla="*/ 79057 h 690562"/>
              <a:gd name="connsiteX181" fmla="*/ 302225 w 615597"/>
              <a:gd name="connsiteY181" fmla="*/ 76200 h 690562"/>
              <a:gd name="connsiteX182" fmla="*/ 301273 w 615597"/>
              <a:gd name="connsiteY182" fmla="*/ 76200 h 690562"/>
              <a:gd name="connsiteX183" fmla="*/ 297463 w 615597"/>
              <a:gd name="connsiteY183" fmla="*/ 73343 h 690562"/>
              <a:gd name="connsiteX184" fmla="*/ 296510 w 615597"/>
              <a:gd name="connsiteY184" fmla="*/ 72390 h 690562"/>
              <a:gd name="connsiteX185" fmla="*/ 293653 w 615597"/>
              <a:gd name="connsiteY185" fmla="*/ 68580 h 690562"/>
              <a:gd name="connsiteX186" fmla="*/ 292700 w 615597"/>
              <a:gd name="connsiteY186" fmla="*/ 67628 h 690562"/>
              <a:gd name="connsiteX187" fmla="*/ 300320 w 615597"/>
              <a:gd name="connsiteY187" fmla="*/ 36195 h 690562"/>
              <a:gd name="connsiteX188" fmla="*/ 36478 w 615597"/>
              <a:gd name="connsiteY188" fmla="*/ 212407 h 690562"/>
              <a:gd name="connsiteX189" fmla="*/ 45050 w 615597"/>
              <a:gd name="connsiteY189" fmla="*/ 180975 h 690562"/>
              <a:gd name="connsiteX190" fmla="*/ 56480 w 615597"/>
              <a:gd name="connsiteY190" fmla="*/ 178118 h 690562"/>
              <a:gd name="connsiteX191" fmla="*/ 76483 w 615597"/>
              <a:gd name="connsiteY191" fmla="*/ 189548 h 690562"/>
              <a:gd name="connsiteX192" fmla="*/ 76483 w 615597"/>
              <a:gd name="connsiteY192" fmla="*/ 189548 h 690562"/>
              <a:gd name="connsiteX193" fmla="*/ 77435 w 615597"/>
              <a:gd name="connsiteY193" fmla="*/ 192405 h 690562"/>
              <a:gd name="connsiteX194" fmla="*/ 78388 w 615597"/>
              <a:gd name="connsiteY194" fmla="*/ 196215 h 690562"/>
              <a:gd name="connsiteX195" fmla="*/ 78388 w 615597"/>
              <a:gd name="connsiteY195" fmla="*/ 197168 h 690562"/>
              <a:gd name="connsiteX196" fmla="*/ 78388 w 615597"/>
              <a:gd name="connsiteY196" fmla="*/ 201930 h 690562"/>
              <a:gd name="connsiteX197" fmla="*/ 78388 w 615597"/>
              <a:gd name="connsiteY197" fmla="*/ 202882 h 690562"/>
              <a:gd name="connsiteX198" fmla="*/ 75530 w 615597"/>
              <a:gd name="connsiteY198" fmla="*/ 213360 h 690562"/>
              <a:gd name="connsiteX199" fmla="*/ 75530 w 615597"/>
              <a:gd name="connsiteY199" fmla="*/ 214313 h 690562"/>
              <a:gd name="connsiteX200" fmla="*/ 72673 w 615597"/>
              <a:gd name="connsiteY200" fmla="*/ 218123 h 690562"/>
              <a:gd name="connsiteX201" fmla="*/ 71720 w 615597"/>
              <a:gd name="connsiteY201" fmla="*/ 219075 h 690562"/>
              <a:gd name="connsiteX202" fmla="*/ 66958 w 615597"/>
              <a:gd name="connsiteY202" fmla="*/ 222885 h 690562"/>
              <a:gd name="connsiteX203" fmla="*/ 66958 w 615597"/>
              <a:gd name="connsiteY203" fmla="*/ 222885 h 690562"/>
              <a:gd name="connsiteX204" fmla="*/ 66005 w 615597"/>
              <a:gd name="connsiteY204" fmla="*/ 222885 h 690562"/>
              <a:gd name="connsiteX205" fmla="*/ 61243 w 615597"/>
              <a:gd name="connsiteY205" fmla="*/ 224790 h 690562"/>
              <a:gd name="connsiteX206" fmla="*/ 58385 w 615597"/>
              <a:gd name="connsiteY206" fmla="*/ 225743 h 690562"/>
              <a:gd name="connsiteX207" fmla="*/ 36478 w 615597"/>
              <a:gd name="connsiteY207" fmla="*/ 212407 h 690562"/>
              <a:gd name="connsiteX208" fmla="*/ 72673 w 615597"/>
              <a:gd name="connsiteY208" fmla="*/ 507683 h 690562"/>
              <a:gd name="connsiteX209" fmla="*/ 54575 w 615597"/>
              <a:gd name="connsiteY209" fmla="*/ 509588 h 690562"/>
              <a:gd name="connsiteX210" fmla="*/ 40288 w 615597"/>
              <a:gd name="connsiteY210" fmla="*/ 499110 h 690562"/>
              <a:gd name="connsiteX211" fmla="*/ 38383 w 615597"/>
              <a:gd name="connsiteY211" fmla="*/ 481013 h 690562"/>
              <a:gd name="connsiteX212" fmla="*/ 48860 w 615597"/>
              <a:gd name="connsiteY212" fmla="*/ 466725 h 690562"/>
              <a:gd name="connsiteX213" fmla="*/ 60290 w 615597"/>
              <a:gd name="connsiteY213" fmla="*/ 463868 h 690562"/>
              <a:gd name="connsiteX214" fmla="*/ 60290 w 615597"/>
              <a:gd name="connsiteY214" fmla="*/ 463868 h 690562"/>
              <a:gd name="connsiteX215" fmla="*/ 60290 w 615597"/>
              <a:gd name="connsiteY215" fmla="*/ 463868 h 690562"/>
              <a:gd name="connsiteX216" fmla="*/ 66005 w 615597"/>
              <a:gd name="connsiteY216" fmla="*/ 464820 h 690562"/>
              <a:gd name="connsiteX217" fmla="*/ 68863 w 615597"/>
              <a:gd name="connsiteY217" fmla="*/ 465772 h 690562"/>
              <a:gd name="connsiteX218" fmla="*/ 70768 w 615597"/>
              <a:gd name="connsiteY218" fmla="*/ 466725 h 690562"/>
              <a:gd name="connsiteX219" fmla="*/ 72673 w 615597"/>
              <a:gd name="connsiteY219" fmla="*/ 467678 h 690562"/>
              <a:gd name="connsiteX220" fmla="*/ 76483 w 615597"/>
              <a:gd name="connsiteY220" fmla="*/ 470535 h 690562"/>
              <a:gd name="connsiteX221" fmla="*/ 76483 w 615597"/>
              <a:gd name="connsiteY221" fmla="*/ 470535 h 690562"/>
              <a:gd name="connsiteX222" fmla="*/ 78388 w 615597"/>
              <a:gd name="connsiteY222" fmla="*/ 472440 h 690562"/>
              <a:gd name="connsiteX223" fmla="*/ 79340 w 615597"/>
              <a:gd name="connsiteY223" fmla="*/ 473393 h 690562"/>
              <a:gd name="connsiteX224" fmla="*/ 80293 w 615597"/>
              <a:gd name="connsiteY224" fmla="*/ 475297 h 690562"/>
              <a:gd name="connsiteX225" fmla="*/ 80293 w 615597"/>
              <a:gd name="connsiteY225" fmla="*/ 476250 h 690562"/>
              <a:gd name="connsiteX226" fmla="*/ 80293 w 615597"/>
              <a:gd name="connsiteY226" fmla="*/ 477203 h 690562"/>
              <a:gd name="connsiteX227" fmla="*/ 81245 w 615597"/>
              <a:gd name="connsiteY227" fmla="*/ 494347 h 690562"/>
              <a:gd name="connsiteX228" fmla="*/ 81245 w 615597"/>
              <a:gd name="connsiteY228" fmla="*/ 495300 h 690562"/>
              <a:gd name="connsiteX229" fmla="*/ 79340 w 615597"/>
              <a:gd name="connsiteY229" fmla="*/ 500063 h 690562"/>
              <a:gd name="connsiteX230" fmla="*/ 72673 w 615597"/>
              <a:gd name="connsiteY230" fmla="*/ 507683 h 690562"/>
              <a:gd name="connsiteX231" fmla="*/ 323180 w 615597"/>
              <a:gd name="connsiteY231" fmla="*/ 653415 h 690562"/>
              <a:gd name="connsiteX232" fmla="*/ 305083 w 615597"/>
              <a:gd name="connsiteY232" fmla="*/ 655320 h 690562"/>
              <a:gd name="connsiteX233" fmla="*/ 290795 w 615597"/>
              <a:gd name="connsiteY233" fmla="*/ 644843 h 690562"/>
              <a:gd name="connsiteX234" fmla="*/ 288890 w 615597"/>
              <a:gd name="connsiteY234" fmla="*/ 627698 h 690562"/>
              <a:gd name="connsiteX235" fmla="*/ 290795 w 615597"/>
              <a:gd name="connsiteY235" fmla="*/ 622935 h 690562"/>
              <a:gd name="connsiteX236" fmla="*/ 294605 w 615597"/>
              <a:gd name="connsiteY236" fmla="*/ 618173 h 690562"/>
              <a:gd name="connsiteX237" fmla="*/ 295558 w 615597"/>
              <a:gd name="connsiteY237" fmla="*/ 617220 h 690562"/>
              <a:gd name="connsiteX238" fmla="*/ 300320 w 615597"/>
              <a:gd name="connsiteY238" fmla="*/ 613410 h 690562"/>
              <a:gd name="connsiteX239" fmla="*/ 311750 w 615597"/>
              <a:gd name="connsiteY239" fmla="*/ 610553 h 690562"/>
              <a:gd name="connsiteX240" fmla="*/ 311750 w 615597"/>
              <a:gd name="connsiteY240" fmla="*/ 610553 h 690562"/>
              <a:gd name="connsiteX241" fmla="*/ 318418 w 615597"/>
              <a:gd name="connsiteY241" fmla="*/ 611505 h 690562"/>
              <a:gd name="connsiteX242" fmla="*/ 321275 w 615597"/>
              <a:gd name="connsiteY242" fmla="*/ 612458 h 690562"/>
              <a:gd name="connsiteX243" fmla="*/ 322228 w 615597"/>
              <a:gd name="connsiteY243" fmla="*/ 613410 h 690562"/>
              <a:gd name="connsiteX244" fmla="*/ 325085 w 615597"/>
              <a:gd name="connsiteY244" fmla="*/ 615315 h 690562"/>
              <a:gd name="connsiteX245" fmla="*/ 325085 w 615597"/>
              <a:gd name="connsiteY245" fmla="*/ 615315 h 690562"/>
              <a:gd name="connsiteX246" fmla="*/ 327943 w 615597"/>
              <a:gd name="connsiteY246" fmla="*/ 618173 h 690562"/>
              <a:gd name="connsiteX247" fmla="*/ 327943 w 615597"/>
              <a:gd name="connsiteY247" fmla="*/ 618173 h 690562"/>
              <a:gd name="connsiteX248" fmla="*/ 330800 w 615597"/>
              <a:gd name="connsiteY248" fmla="*/ 621983 h 690562"/>
              <a:gd name="connsiteX249" fmla="*/ 330800 w 615597"/>
              <a:gd name="connsiteY249" fmla="*/ 621983 h 690562"/>
              <a:gd name="connsiteX250" fmla="*/ 323180 w 615597"/>
              <a:gd name="connsiteY250" fmla="*/ 653415 h 690562"/>
              <a:gd name="connsiteX251" fmla="*/ 351755 w 615597"/>
              <a:gd name="connsiteY251" fmla="*/ 592455 h 690562"/>
              <a:gd name="connsiteX252" fmla="*/ 334610 w 615597"/>
              <a:gd name="connsiteY252" fmla="*/ 581025 h 690562"/>
              <a:gd name="connsiteX253" fmla="*/ 334610 w 615597"/>
              <a:gd name="connsiteY253" fmla="*/ 581025 h 690562"/>
              <a:gd name="connsiteX254" fmla="*/ 328895 w 615597"/>
              <a:gd name="connsiteY254" fmla="*/ 579120 h 690562"/>
              <a:gd name="connsiteX255" fmla="*/ 328895 w 615597"/>
              <a:gd name="connsiteY255" fmla="*/ 579120 h 690562"/>
              <a:gd name="connsiteX256" fmla="*/ 328895 w 615597"/>
              <a:gd name="connsiteY256" fmla="*/ 401955 h 690562"/>
              <a:gd name="connsiteX257" fmla="*/ 340325 w 615597"/>
              <a:gd name="connsiteY257" fmla="*/ 397193 h 690562"/>
              <a:gd name="connsiteX258" fmla="*/ 350803 w 615597"/>
              <a:gd name="connsiteY258" fmla="*/ 389572 h 690562"/>
              <a:gd name="connsiteX259" fmla="*/ 501298 w 615597"/>
              <a:gd name="connsiteY259" fmla="*/ 476250 h 690562"/>
              <a:gd name="connsiteX260" fmla="*/ 501298 w 615597"/>
              <a:gd name="connsiteY260" fmla="*/ 477203 h 690562"/>
              <a:gd name="connsiteX261" fmla="*/ 500345 w 615597"/>
              <a:gd name="connsiteY261" fmla="*/ 483870 h 690562"/>
              <a:gd name="connsiteX262" fmla="*/ 500345 w 615597"/>
              <a:gd name="connsiteY262" fmla="*/ 484822 h 690562"/>
              <a:gd name="connsiteX263" fmla="*/ 501298 w 615597"/>
              <a:gd name="connsiteY263" fmla="*/ 499110 h 690562"/>
              <a:gd name="connsiteX264" fmla="*/ 501298 w 615597"/>
              <a:gd name="connsiteY264" fmla="*/ 499110 h 690562"/>
              <a:gd name="connsiteX265" fmla="*/ 503203 w 615597"/>
              <a:gd name="connsiteY265" fmla="*/ 505778 h 690562"/>
              <a:gd name="connsiteX266" fmla="*/ 503203 w 615597"/>
              <a:gd name="connsiteY266" fmla="*/ 506730 h 690562"/>
              <a:gd name="connsiteX267" fmla="*/ 351755 w 615597"/>
              <a:gd name="connsiteY267" fmla="*/ 592455 h 690562"/>
              <a:gd name="connsiteX268" fmla="*/ 579403 w 615597"/>
              <a:gd name="connsiteY268" fmla="*/ 494347 h 690562"/>
              <a:gd name="connsiteX269" fmla="*/ 568925 w 615597"/>
              <a:gd name="connsiteY269" fmla="*/ 508635 h 690562"/>
              <a:gd name="connsiteX270" fmla="*/ 537493 w 615597"/>
              <a:gd name="connsiteY270" fmla="*/ 500063 h 690562"/>
              <a:gd name="connsiteX271" fmla="*/ 535588 w 615597"/>
              <a:gd name="connsiteY271" fmla="*/ 497205 h 690562"/>
              <a:gd name="connsiteX272" fmla="*/ 535588 w 615597"/>
              <a:gd name="connsiteY272" fmla="*/ 496253 h 690562"/>
              <a:gd name="connsiteX273" fmla="*/ 534635 w 615597"/>
              <a:gd name="connsiteY273" fmla="*/ 493395 h 690562"/>
              <a:gd name="connsiteX274" fmla="*/ 534635 w 615597"/>
              <a:gd name="connsiteY274" fmla="*/ 491490 h 690562"/>
              <a:gd name="connsiteX275" fmla="*/ 534635 w 615597"/>
              <a:gd name="connsiteY275" fmla="*/ 488633 h 690562"/>
              <a:gd name="connsiteX276" fmla="*/ 534635 w 615597"/>
              <a:gd name="connsiteY276" fmla="*/ 486728 h 690562"/>
              <a:gd name="connsiteX277" fmla="*/ 534635 w 615597"/>
              <a:gd name="connsiteY277" fmla="*/ 483870 h 690562"/>
              <a:gd name="connsiteX278" fmla="*/ 534635 w 615597"/>
              <a:gd name="connsiteY278" fmla="*/ 481965 h 690562"/>
              <a:gd name="connsiteX279" fmla="*/ 535588 w 615597"/>
              <a:gd name="connsiteY279" fmla="*/ 479108 h 690562"/>
              <a:gd name="connsiteX280" fmla="*/ 536540 w 615597"/>
              <a:gd name="connsiteY280" fmla="*/ 477203 h 690562"/>
              <a:gd name="connsiteX281" fmla="*/ 537493 w 615597"/>
              <a:gd name="connsiteY281" fmla="*/ 476250 h 690562"/>
              <a:gd name="connsiteX282" fmla="*/ 540350 w 615597"/>
              <a:gd name="connsiteY282" fmla="*/ 472440 h 690562"/>
              <a:gd name="connsiteX283" fmla="*/ 541303 w 615597"/>
              <a:gd name="connsiteY283" fmla="*/ 471488 h 690562"/>
              <a:gd name="connsiteX284" fmla="*/ 546065 w 615597"/>
              <a:gd name="connsiteY284" fmla="*/ 468630 h 690562"/>
              <a:gd name="connsiteX285" fmla="*/ 548923 w 615597"/>
              <a:gd name="connsiteY285" fmla="*/ 466725 h 690562"/>
              <a:gd name="connsiteX286" fmla="*/ 549875 w 615597"/>
              <a:gd name="connsiteY286" fmla="*/ 466725 h 690562"/>
              <a:gd name="connsiteX287" fmla="*/ 552733 w 615597"/>
              <a:gd name="connsiteY287" fmla="*/ 465772 h 690562"/>
              <a:gd name="connsiteX288" fmla="*/ 553685 w 615597"/>
              <a:gd name="connsiteY288" fmla="*/ 465772 h 690562"/>
              <a:gd name="connsiteX289" fmla="*/ 556543 w 615597"/>
              <a:gd name="connsiteY289" fmla="*/ 465772 h 690562"/>
              <a:gd name="connsiteX290" fmla="*/ 557495 w 615597"/>
              <a:gd name="connsiteY290" fmla="*/ 465772 h 690562"/>
              <a:gd name="connsiteX291" fmla="*/ 561305 w 615597"/>
              <a:gd name="connsiteY291" fmla="*/ 465772 h 690562"/>
              <a:gd name="connsiteX292" fmla="*/ 561305 w 615597"/>
              <a:gd name="connsiteY292" fmla="*/ 465772 h 690562"/>
              <a:gd name="connsiteX293" fmla="*/ 578450 w 615597"/>
              <a:gd name="connsiteY293" fmla="*/ 477203 h 690562"/>
              <a:gd name="connsiteX294" fmla="*/ 578450 w 615597"/>
              <a:gd name="connsiteY294" fmla="*/ 477203 h 690562"/>
              <a:gd name="connsiteX295" fmla="*/ 579403 w 615597"/>
              <a:gd name="connsiteY295" fmla="*/ 494347 h 69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615597" h="690562">
                <a:moveTo>
                  <a:pt x="579403" y="435293"/>
                </a:moveTo>
                <a:lnTo>
                  <a:pt x="579403" y="255270"/>
                </a:lnTo>
                <a:cubicBezTo>
                  <a:pt x="580355" y="255270"/>
                  <a:pt x="581308" y="254318"/>
                  <a:pt x="582260" y="254318"/>
                </a:cubicBezTo>
                <a:cubicBezTo>
                  <a:pt x="609883" y="238125"/>
                  <a:pt x="619408" y="202882"/>
                  <a:pt x="603215" y="175260"/>
                </a:cubicBezTo>
                <a:cubicBezTo>
                  <a:pt x="603215" y="175260"/>
                  <a:pt x="603215" y="175260"/>
                  <a:pt x="603215" y="175260"/>
                </a:cubicBezTo>
                <a:cubicBezTo>
                  <a:pt x="587023" y="147638"/>
                  <a:pt x="551780" y="138113"/>
                  <a:pt x="524158" y="154305"/>
                </a:cubicBezTo>
                <a:cubicBezTo>
                  <a:pt x="522253" y="155257"/>
                  <a:pt x="520348" y="156210"/>
                  <a:pt x="518443" y="158115"/>
                </a:cubicBezTo>
                <a:lnTo>
                  <a:pt x="367948" y="71437"/>
                </a:lnTo>
                <a:cubicBezTo>
                  <a:pt x="371758" y="57150"/>
                  <a:pt x="369853" y="41910"/>
                  <a:pt x="362233" y="28575"/>
                </a:cubicBezTo>
                <a:cubicBezTo>
                  <a:pt x="354613" y="15240"/>
                  <a:pt x="342230" y="5715"/>
                  <a:pt x="326990" y="1905"/>
                </a:cubicBezTo>
                <a:cubicBezTo>
                  <a:pt x="311750" y="-1905"/>
                  <a:pt x="296510" y="0"/>
                  <a:pt x="283175" y="7620"/>
                </a:cubicBezTo>
                <a:cubicBezTo>
                  <a:pt x="269840" y="15240"/>
                  <a:pt x="260315" y="27623"/>
                  <a:pt x="256505" y="42862"/>
                </a:cubicBezTo>
                <a:cubicBezTo>
                  <a:pt x="253648" y="52387"/>
                  <a:pt x="253648" y="61912"/>
                  <a:pt x="256505" y="71437"/>
                </a:cubicBezTo>
                <a:lnTo>
                  <a:pt x="99343" y="161925"/>
                </a:lnTo>
                <a:cubicBezTo>
                  <a:pt x="91723" y="154305"/>
                  <a:pt x="83150" y="148590"/>
                  <a:pt x="72673" y="145732"/>
                </a:cubicBezTo>
                <a:cubicBezTo>
                  <a:pt x="57433" y="141923"/>
                  <a:pt x="42193" y="143828"/>
                  <a:pt x="28858" y="151448"/>
                </a:cubicBezTo>
                <a:cubicBezTo>
                  <a:pt x="1235" y="167640"/>
                  <a:pt x="-8290" y="202882"/>
                  <a:pt x="7903" y="230505"/>
                </a:cubicBezTo>
                <a:cubicBezTo>
                  <a:pt x="15523" y="243840"/>
                  <a:pt x="27905" y="253365"/>
                  <a:pt x="43145" y="257175"/>
                </a:cubicBezTo>
                <a:cubicBezTo>
                  <a:pt x="44098" y="257175"/>
                  <a:pt x="45050" y="257175"/>
                  <a:pt x="46003" y="257175"/>
                </a:cubicBezTo>
                <a:lnTo>
                  <a:pt x="46003" y="432435"/>
                </a:lnTo>
                <a:cubicBezTo>
                  <a:pt x="42193" y="433388"/>
                  <a:pt x="37430" y="435293"/>
                  <a:pt x="33620" y="438150"/>
                </a:cubicBezTo>
                <a:cubicBezTo>
                  <a:pt x="20285" y="445770"/>
                  <a:pt x="10760" y="458153"/>
                  <a:pt x="6950" y="473393"/>
                </a:cubicBezTo>
                <a:cubicBezTo>
                  <a:pt x="283" y="487680"/>
                  <a:pt x="2188" y="502920"/>
                  <a:pt x="10760" y="516255"/>
                </a:cubicBezTo>
                <a:cubicBezTo>
                  <a:pt x="18380" y="529590"/>
                  <a:pt x="30763" y="539115"/>
                  <a:pt x="46003" y="542925"/>
                </a:cubicBezTo>
                <a:cubicBezTo>
                  <a:pt x="50765" y="543878"/>
                  <a:pt x="56480" y="544830"/>
                  <a:pt x="61243" y="544830"/>
                </a:cubicBezTo>
                <a:cubicBezTo>
                  <a:pt x="71720" y="544830"/>
                  <a:pt x="81245" y="541973"/>
                  <a:pt x="89818" y="537210"/>
                </a:cubicBezTo>
                <a:cubicBezTo>
                  <a:pt x="92675" y="535305"/>
                  <a:pt x="95533" y="533400"/>
                  <a:pt x="98390" y="531495"/>
                </a:cubicBezTo>
                <a:lnTo>
                  <a:pt x="255553" y="621983"/>
                </a:lnTo>
                <a:cubicBezTo>
                  <a:pt x="252695" y="635318"/>
                  <a:pt x="255553" y="649605"/>
                  <a:pt x="262220" y="661988"/>
                </a:cubicBezTo>
                <a:cubicBezTo>
                  <a:pt x="269840" y="675323"/>
                  <a:pt x="282223" y="684848"/>
                  <a:pt x="297463" y="688658"/>
                </a:cubicBezTo>
                <a:cubicBezTo>
                  <a:pt x="302225" y="689610"/>
                  <a:pt x="307940" y="690563"/>
                  <a:pt x="312703" y="690563"/>
                </a:cubicBezTo>
                <a:cubicBezTo>
                  <a:pt x="323180" y="690563"/>
                  <a:pt x="332705" y="687705"/>
                  <a:pt x="341278" y="682943"/>
                </a:cubicBezTo>
                <a:cubicBezTo>
                  <a:pt x="363185" y="670560"/>
                  <a:pt x="373663" y="645795"/>
                  <a:pt x="368900" y="621983"/>
                </a:cubicBezTo>
                <a:lnTo>
                  <a:pt x="522253" y="533400"/>
                </a:lnTo>
                <a:cubicBezTo>
                  <a:pt x="532730" y="541020"/>
                  <a:pt x="545113" y="545783"/>
                  <a:pt x="558448" y="545783"/>
                </a:cubicBezTo>
                <a:cubicBezTo>
                  <a:pt x="567973" y="545783"/>
                  <a:pt x="578450" y="542925"/>
                  <a:pt x="587023" y="538163"/>
                </a:cubicBezTo>
                <a:cubicBezTo>
                  <a:pt x="600358" y="530543"/>
                  <a:pt x="609883" y="518160"/>
                  <a:pt x="613693" y="502920"/>
                </a:cubicBezTo>
                <a:cubicBezTo>
                  <a:pt x="617503" y="487680"/>
                  <a:pt x="615598" y="472440"/>
                  <a:pt x="607978" y="459105"/>
                </a:cubicBezTo>
                <a:cubicBezTo>
                  <a:pt x="601310" y="448628"/>
                  <a:pt x="590833" y="440055"/>
                  <a:pt x="579403" y="435293"/>
                </a:cubicBezTo>
                <a:close/>
                <a:moveTo>
                  <a:pt x="288890" y="580073"/>
                </a:moveTo>
                <a:cubicBezTo>
                  <a:pt x="286985" y="581025"/>
                  <a:pt x="285080" y="581978"/>
                  <a:pt x="282223" y="582930"/>
                </a:cubicBezTo>
                <a:cubicBezTo>
                  <a:pt x="280318" y="583883"/>
                  <a:pt x="278413" y="585788"/>
                  <a:pt x="276508" y="586740"/>
                </a:cubicBezTo>
                <a:cubicBezTo>
                  <a:pt x="276508" y="586740"/>
                  <a:pt x="275555" y="587693"/>
                  <a:pt x="275555" y="587693"/>
                </a:cubicBezTo>
                <a:cubicBezTo>
                  <a:pt x="273650" y="588645"/>
                  <a:pt x="272698" y="589598"/>
                  <a:pt x="271745" y="591503"/>
                </a:cubicBezTo>
                <a:cubicBezTo>
                  <a:pt x="271745" y="591503"/>
                  <a:pt x="271745" y="591503"/>
                  <a:pt x="270793" y="591503"/>
                </a:cubicBezTo>
                <a:lnTo>
                  <a:pt x="116488" y="502920"/>
                </a:lnTo>
                <a:cubicBezTo>
                  <a:pt x="116488" y="502920"/>
                  <a:pt x="116488" y="502920"/>
                  <a:pt x="116488" y="502920"/>
                </a:cubicBezTo>
                <a:cubicBezTo>
                  <a:pt x="118393" y="495300"/>
                  <a:pt x="119345" y="486728"/>
                  <a:pt x="117440" y="478155"/>
                </a:cubicBezTo>
                <a:lnTo>
                  <a:pt x="271745" y="388620"/>
                </a:lnTo>
                <a:cubicBezTo>
                  <a:pt x="278413" y="394335"/>
                  <a:pt x="285080" y="398145"/>
                  <a:pt x="293653" y="401003"/>
                </a:cubicBezTo>
                <a:lnTo>
                  <a:pt x="293653" y="577215"/>
                </a:lnTo>
                <a:cubicBezTo>
                  <a:pt x="292700" y="577215"/>
                  <a:pt x="290795" y="578168"/>
                  <a:pt x="289843" y="579120"/>
                </a:cubicBezTo>
                <a:cubicBezTo>
                  <a:pt x="289843" y="580073"/>
                  <a:pt x="288890" y="580073"/>
                  <a:pt x="288890" y="580073"/>
                </a:cubicBezTo>
                <a:close/>
                <a:moveTo>
                  <a:pt x="79340" y="433388"/>
                </a:moveTo>
                <a:cubicBezTo>
                  <a:pt x="79340" y="433388"/>
                  <a:pt x="78388" y="433388"/>
                  <a:pt x="78388" y="433388"/>
                </a:cubicBezTo>
                <a:lnTo>
                  <a:pt x="78388" y="254318"/>
                </a:lnTo>
                <a:cubicBezTo>
                  <a:pt x="78388" y="254318"/>
                  <a:pt x="78388" y="254318"/>
                  <a:pt x="78388" y="254318"/>
                </a:cubicBezTo>
                <a:cubicBezTo>
                  <a:pt x="80293" y="253365"/>
                  <a:pt x="82198" y="252413"/>
                  <a:pt x="83150" y="251460"/>
                </a:cubicBezTo>
                <a:cubicBezTo>
                  <a:pt x="84103" y="251460"/>
                  <a:pt x="84103" y="250507"/>
                  <a:pt x="85055" y="250507"/>
                </a:cubicBezTo>
                <a:cubicBezTo>
                  <a:pt x="85055" y="250507"/>
                  <a:pt x="85055" y="250507"/>
                  <a:pt x="85055" y="250507"/>
                </a:cubicBezTo>
                <a:cubicBezTo>
                  <a:pt x="86960" y="249555"/>
                  <a:pt x="88865" y="248603"/>
                  <a:pt x="90770" y="246698"/>
                </a:cubicBezTo>
                <a:cubicBezTo>
                  <a:pt x="90770" y="246698"/>
                  <a:pt x="91723" y="245745"/>
                  <a:pt x="91723" y="245745"/>
                </a:cubicBezTo>
                <a:cubicBezTo>
                  <a:pt x="92675" y="244793"/>
                  <a:pt x="94580" y="243840"/>
                  <a:pt x="95533" y="242888"/>
                </a:cubicBezTo>
                <a:cubicBezTo>
                  <a:pt x="95533" y="242888"/>
                  <a:pt x="95533" y="242888"/>
                  <a:pt x="96485" y="241935"/>
                </a:cubicBezTo>
                <a:lnTo>
                  <a:pt x="254600" y="333375"/>
                </a:lnTo>
                <a:cubicBezTo>
                  <a:pt x="252695" y="341948"/>
                  <a:pt x="252695" y="350520"/>
                  <a:pt x="254600" y="358140"/>
                </a:cubicBezTo>
                <a:lnTo>
                  <a:pt x="101248" y="446722"/>
                </a:lnTo>
                <a:cubicBezTo>
                  <a:pt x="101248" y="446722"/>
                  <a:pt x="100295" y="445770"/>
                  <a:pt x="100295" y="445770"/>
                </a:cubicBezTo>
                <a:cubicBezTo>
                  <a:pt x="99343" y="444818"/>
                  <a:pt x="98390" y="443865"/>
                  <a:pt x="97438" y="442913"/>
                </a:cubicBezTo>
                <a:cubicBezTo>
                  <a:pt x="96485" y="441960"/>
                  <a:pt x="96485" y="441960"/>
                  <a:pt x="95533" y="441008"/>
                </a:cubicBezTo>
                <a:cubicBezTo>
                  <a:pt x="94580" y="440055"/>
                  <a:pt x="92675" y="439103"/>
                  <a:pt x="91723" y="438150"/>
                </a:cubicBezTo>
                <a:cubicBezTo>
                  <a:pt x="90770" y="438150"/>
                  <a:pt x="90770" y="437197"/>
                  <a:pt x="89818" y="437197"/>
                </a:cubicBezTo>
                <a:cubicBezTo>
                  <a:pt x="87913" y="436245"/>
                  <a:pt x="86960" y="435293"/>
                  <a:pt x="85055" y="434340"/>
                </a:cubicBezTo>
                <a:cubicBezTo>
                  <a:pt x="84103" y="434340"/>
                  <a:pt x="83150" y="433388"/>
                  <a:pt x="83150" y="433388"/>
                </a:cubicBezTo>
                <a:cubicBezTo>
                  <a:pt x="82198" y="434340"/>
                  <a:pt x="81245" y="433388"/>
                  <a:pt x="79340" y="433388"/>
                </a:cubicBezTo>
                <a:close/>
                <a:moveTo>
                  <a:pt x="114583" y="206693"/>
                </a:moveTo>
                <a:cubicBezTo>
                  <a:pt x="114583" y="206693"/>
                  <a:pt x="114583" y="206693"/>
                  <a:pt x="114583" y="206693"/>
                </a:cubicBezTo>
                <a:cubicBezTo>
                  <a:pt x="115535" y="201930"/>
                  <a:pt x="114583" y="196215"/>
                  <a:pt x="114583" y="191453"/>
                </a:cubicBezTo>
                <a:lnTo>
                  <a:pt x="274603" y="99060"/>
                </a:lnTo>
                <a:cubicBezTo>
                  <a:pt x="274603" y="99060"/>
                  <a:pt x="274603" y="99060"/>
                  <a:pt x="275555" y="99060"/>
                </a:cubicBezTo>
                <a:cubicBezTo>
                  <a:pt x="276508" y="100012"/>
                  <a:pt x="277460" y="100965"/>
                  <a:pt x="278413" y="101918"/>
                </a:cubicBezTo>
                <a:cubicBezTo>
                  <a:pt x="278413" y="101918"/>
                  <a:pt x="279365" y="101918"/>
                  <a:pt x="279365" y="102870"/>
                </a:cubicBezTo>
                <a:cubicBezTo>
                  <a:pt x="280318" y="103823"/>
                  <a:pt x="281270" y="104775"/>
                  <a:pt x="283175" y="104775"/>
                </a:cubicBezTo>
                <a:cubicBezTo>
                  <a:pt x="283175" y="104775"/>
                  <a:pt x="284128" y="104775"/>
                  <a:pt x="284128" y="104775"/>
                </a:cubicBezTo>
                <a:cubicBezTo>
                  <a:pt x="287938" y="106680"/>
                  <a:pt x="291748" y="108585"/>
                  <a:pt x="295558" y="109537"/>
                </a:cubicBezTo>
                <a:lnTo>
                  <a:pt x="295558" y="289560"/>
                </a:lnTo>
                <a:cubicBezTo>
                  <a:pt x="291748" y="290513"/>
                  <a:pt x="287938" y="292418"/>
                  <a:pt x="284128" y="294323"/>
                </a:cubicBezTo>
                <a:cubicBezTo>
                  <a:pt x="280318" y="296228"/>
                  <a:pt x="277460" y="299085"/>
                  <a:pt x="273650" y="301943"/>
                </a:cubicBezTo>
                <a:lnTo>
                  <a:pt x="114583" y="210503"/>
                </a:lnTo>
                <a:cubicBezTo>
                  <a:pt x="114583" y="210503"/>
                  <a:pt x="114583" y="210503"/>
                  <a:pt x="114583" y="210503"/>
                </a:cubicBezTo>
                <a:cubicBezTo>
                  <a:pt x="113630" y="210503"/>
                  <a:pt x="113630" y="208598"/>
                  <a:pt x="114583" y="206693"/>
                </a:cubicBezTo>
                <a:close/>
                <a:moveTo>
                  <a:pt x="323180" y="366713"/>
                </a:moveTo>
                <a:cubicBezTo>
                  <a:pt x="317465" y="369570"/>
                  <a:pt x="311750" y="370523"/>
                  <a:pt x="305083" y="368618"/>
                </a:cubicBezTo>
                <a:cubicBezTo>
                  <a:pt x="299368" y="366713"/>
                  <a:pt x="293653" y="362903"/>
                  <a:pt x="290795" y="358140"/>
                </a:cubicBezTo>
                <a:cubicBezTo>
                  <a:pt x="287938" y="352425"/>
                  <a:pt x="286985" y="346710"/>
                  <a:pt x="288890" y="340043"/>
                </a:cubicBezTo>
                <a:cubicBezTo>
                  <a:pt x="290795" y="334328"/>
                  <a:pt x="294605" y="328613"/>
                  <a:pt x="299368" y="325755"/>
                </a:cubicBezTo>
                <a:cubicBezTo>
                  <a:pt x="303178" y="323850"/>
                  <a:pt x="306988" y="322898"/>
                  <a:pt x="310798" y="322898"/>
                </a:cubicBezTo>
                <a:cubicBezTo>
                  <a:pt x="310798" y="322898"/>
                  <a:pt x="310798" y="322898"/>
                  <a:pt x="310798" y="322898"/>
                </a:cubicBezTo>
                <a:cubicBezTo>
                  <a:pt x="310798" y="322898"/>
                  <a:pt x="310798" y="322898"/>
                  <a:pt x="310798" y="322898"/>
                </a:cubicBezTo>
                <a:cubicBezTo>
                  <a:pt x="312703" y="322898"/>
                  <a:pt x="314608" y="322898"/>
                  <a:pt x="316513" y="323850"/>
                </a:cubicBezTo>
                <a:cubicBezTo>
                  <a:pt x="322228" y="325755"/>
                  <a:pt x="327943" y="329565"/>
                  <a:pt x="330800" y="334328"/>
                </a:cubicBezTo>
                <a:cubicBezTo>
                  <a:pt x="338420" y="345758"/>
                  <a:pt x="334610" y="360045"/>
                  <a:pt x="323180" y="366713"/>
                </a:cubicBezTo>
                <a:close/>
                <a:moveTo>
                  <a:pt x="536540" y="434340"/>
                </a:moveTo>
                <a:cubicBezTo>
                  <a:pt x="535588" y="434340"/>
                  <a:pt x="535588" y="434340"/>
                  <a:pt x="534635" y="435293"/>
                </a:cubicBezTo>
                <a:cubicBezTo>
                  <a:pt x="531778" y="436245"/>
                  <a:pt x="529873" y="437197"/>
                  <a:pt x="527968" y="439103"/>
                </a:cubicBezTo>
                <a:cubicBezTo>
                  <a:pt x="526063" y="440055"/>
                  <a:pt x="524158" y="441008"/>
                  <a:pt x="523205" y="441960"/>
                </a:cubicBezTo>
                <a:cubicBezTo>
                  <a:pt x="523205" y="441960"/>
                  <a:pt x="523205" y="441960"/>
                  <a:pt x="522253" y="441960"/>
                </a:cubicBezTo>
                <a:cubicBezTo>
                  <a:pt x="520348" y="442913"/>
                  <a:pt x="519395" y="443865"/>
                  <a:pt x="518443" y="445770"/>
                </a:cubicBezTo>
                <a:cubicBezTo>
                  <a:pt x="518443" y="445770"/>
                  <a:pt x="518443" y="445770"/>
                  <a:pt x="518443" y="445770"/>
                </a:cubicBezTo>
                <a:lnTo>
                  <a:pt x="367948" y="359093"/>
                </a:lnTo>
                <a:cubicBezTo>
                  <a:pt x="369853" y="350520"/>
                  <a:pt x="369853" y="341948"/>
                  <a:pt x="367948" y="334328"/>
                </a:cubicBezTo>
                <a:lnTo>
                  <a:pt x="516538" y="248603"/>
                </a:lnTo>
                <a:cubicBezTo>
                  <a:pt x="516538" y="248603"/>
                  <a:pt x="516538" y="248603"/>
                  <a:pt x="516538" y="248603"/>
                </a:cubicBezTo>
                <a:cubicBezTo>
                  <a:pt x="518443" y="249555"/>
                  <a:pt x="519395" y="251460"/>
                  <a:pt x="521300" y="252413"/>
                </a:cubicBezTo>
                <a:cubicBezTo>
                  <a:pt x="522253" y="252413"/>
                  <a:pt x="522253" y="253365"/>
                  <a:pt x="523205" y="253365"/>
                </a:cubicBezTo>
                <a:cubicBezTo>
                  <a:pt x="524158" y="254318"/>
                  <a:pt x="526063" y="255270"/>
                  <a:pt x="527015" y="255270"/>
                </a:cubicBezTo>
                <a:cubicBezTo>
                  <a:pt x="527968" y="256223"/>
                  <a:pt x="528920" y="256223"/>
                  <a:pt x="529873" y="257175"/>
                </a:cubicBezTo>
                <a:cubicBezTo>
                  <a:pt x="530825" y="257175"/>
                  <a:pt x="531778" y="258128"/>
                  <a:pt x="532730" y="258128"/>
                </a:cubicBezTo>
                <a:cubicBezTo>
                  <a:pt x="534635" y="259080"/>
                  <a:pt x="535588" y="259080"/>
                  <a:pt x="537493" y="260032"/>
                </a:cubicBezTo>
                <a:cubicBezTo>
                  <a:pt x="538445" y="260032"/>
                  <a:pt x="538445" y="260032"/>
                  <a:pt x="539398" y="260032"/>
                </a:cubicBezTo>
                <a:cubicBezTo>
                  <a:pt x="541303" y="260032"/>
                  <a:pt x="542255" y="260985"/>
                  <a:pt x="544160" y="260985"/>
                </a:cubicBezTo>
                <a:lnTo>
                  <a:pt x="544160" y="432435"/>
                </a:lnTo>
                <a:cubicBezTo>
                  <a:pt x="542255" y="432435"/>
                  <a:pt x="539398" y="433388"/>
                  <a:pt x="536540" y="434340"/>
                </a:cubicBezTo>
                <a:close/>
                <a:moveTo>
                  <a:pt x="552733" y="180023"/>
                </a:moveTo>
                <a:cubicBezTo>
                  <a:pt x="560353" y="180023"/>
                  <a:pt x="568925" y="183832"/>
                  <a:pt x="572735" y="191453"/>
                </a:cubicBezTo>
                <a:cubicBezTo>
                  <a:pt x="579403" y="202882"/>
                  <a:pt x="575593" y="217170"/>
                  <a:pt x="564163" y="222885"/>
                </a:cubicBezTo>
                <a:cubicBezTo>
                  <a:pt x="561305" y="224790"/>
                  <a:pt x="558448" y="225743"/>
                  <a:pt x="555590" y="225743"/>
                </a:cubicBezTo>
                <a:cubicBezTo>
                  <a:pt x="555590" y="225743"/>
                  <a:pt x="554638" y="225743"/>
                  <a:pt x="554638" y="225743"/>
                </a:cubicBezTo>
                <a:cubicBezTo>
                  <a:pt x="551780" y="225743"/>
                  <a:pt x="548923" y="225743"/>
                  <a:pt x="546065" y="224790"/>
                </a:cubicBezTo>
                <a:cubicBezTo>
                  <a:pt x="546065" y="224790"/>
                  <a:pt x="545113" y="224790"/>
                  <a:pt x="545113" y="224790"/>
                </a:cubicBezTo>
                <a:cubicBezTo>
                  <a:pt x="544160" y="224790"/>
                  <a:pt x="543208" y="223838"/>
                  <a:pt x="543208" y="223838"/>
                </a:cubicBezTo>
                <a:cubicBezTo>
                  <a:pt x="542255" y="223838"/>
                  <a:pt x="542255" y="222885"/>
                  <a:pt x="541303" y="222885"/>
                </a:cubicBezTo>
                <a:cubicBezTo>
                  <a:pt x="541303" y="222885"/>
                  <a:pt x="540350" y="222885"/>
                  <a:pt x="540350" y="221932"/>
                </a:cubicBezTo>
                <a:cubicBezTo>
                  <a:pt x="537493" y="220028"/>
                  <a:pt x="535588" y="218123"/>
                  <a:pt x="533683" y="215265"/>
                </a:cubicBezTo>
                <a:cubicBezTo>
                  <a:pt x="533683" y="215265"/>
                  <a:pt x="532730" y="214313"/>
                  <a:pt x="532730" y="213360"/>
                </a:cubicBezTo>
                <a:cubicBezTo>
                  <a:pt x="531778" y="212407"/>
                  <a:pt x="531778" y="210503"/>
                  <a:pt x="530825" y="209550"/>
                </a:cubicBezTo>
                <a:cubicBezTo>
                  <a:pt x="530825" y="209550"/>
                  <a:pt x="530825" y="208598"/>
                  <a:pt x="530825" y="208598"/>
                </a:cubicBezTo>
                <a:cubicBezTo>
                  <a:pt x="530825" y="207645"/>
                  <a:pt x="529873" y="206693"/>
                  <a:pt x="529873" y="205740"/>
                </a:cubicBezTo>
                <a:cubicBezTo>
                  <a:pt x="529873" y="205740"/>
                  <a:pt x="529873" y="204788"/>
                  <a:pt x="529873" y="204788"/>
                </a:cubicBezTo>
                <a:cubicBezTo>
                  <a:pt x="529873" y="201930"/>
                  <a:pt x="529873" y="199073"/>
                  <a:pt x="530825" y="196215"/>
                </a:cubicBezTo>
                <a:cubicBezTo>
                  <a:pt x="530825" y="196215"/>
                  <a:pt x="530825" y="195263"/>
                  <a:pt x="530825" y="195263"/>
                </a:cubicBezTo>
                <a:cubicBezTo>
                  <a:pt x="530825" y="194310"/>
                  <a:pt x="531778" y="193357"/>
                  <a:pt x="531778" y="192405"/>
                </a:cubicBezTo>
                <a:cubicBezTo>
                  <a:pt x="531778" y="192405"/>
                  <a:pt x="531778" y="191453"/>
                  <a:pt x="532730" y="191453"/>
                </a:cubicBezTo>
                <a:cubicBezTo>
                  <a:pt x="532730" y="190500"/>
                  <a:pt x="533683" y="189548"/>
                  <a:pt x="534635" y="189548"/>
                </a:cubicBezTo>
                <a:cubicBezTo>
                  <a:pt x="534635" y="189548"/>
                  <a:pt x="535588" y="188595"/>
                  <a:pt x="535588" y="188595"/>
                </a:cubicBezTo>
                <a:cubicBezTo>
                  <a:pt x="537493" y="186690"/>
                  <a:pt x="539398" y="183832"/>
                  <a:pt x="542255" y="182880"/>
                </a:cubicBezTo>
                <a:cubicBezTo>
                  <a:pt x="545113" y="180975"/>
                  <a:pt x="548923" y="180023"/>
                  <a:pt x="552733" y="180023"/>
                </a:cubicBezTo>
                <a:close/>
                <a:moveTo>
                  <a:pt x="497488" y="186690"/>
                </a:moveTo>
                <a:cubicBezTo>
                  <a:pt x="497488" y="188595"/>
                  <a:pt x="496535" y="189548"/>
                  <a:pt x="496535" y="191453"/>
                </a:cubicBezTo>
                <a:cubicBezTo>
                  <a:pt x="496535" y="193357"/>
                  <a:pt x="495583" y="194310"/>
                  <a:pt x="495583" y="196215"/>
                </a:cubicBezTo>
                <a:cubicBezTo>
                  <a:pt x="495583" y="198120"/>
                  <a:pt x="495583" y="199073"/>
                  <a:pt x="495583" y="200978"/>
                </a:cubicBezTo>
                <a:cubicBezTo>
                  <a:pt x="495583" y="201930"/>
                  <a:pt x="495583" y="202882"/>
                  <a:pt x="495583" y="204788"/>
                </a:cubicBezTo>
                <a:cubicBezTo>
                  <a:pt x="495583" y="206693"/>
                  <a:pt x="495583" y="208598"/>
                  <a:pt x="495583" y="209550"/>
                </a:cubicBezTo>
                <a:cubicBezTo>
                  <a:pt x="495583" y="210503"/>
                  <a:pt x="495583" y="211455"/>
                  <a:pt x="495583" y="212407"/>
                </a:cubicBezTo>
                <a:cubicBezTo>
                  <a:pt x="495583" y="214313"/>
                  <a:pt x="496535" y="216218"/>
                  <a:pt x="496535" y="218123"/>
                </a:cubicBezTo>
                <a:cubicBezTo>
                  <a:pt x="496535" y="218123"/>
                  <a:pt x="496535" y="219075"/>
                  <a:pt x="496535" y="219075"/>
                </a:cubicBezTo>
                <a:lnTo>
                  <a:pt x="349850" y="303848"/>
                </a:lnTo>
                <a:cubicBezTo>
                  <a:pt x="343183" y="298133"/>
                  <a:pt x="336515" y="294323"/>
                  <a:pt x="327943" y="291465"/>
                </a:cubicBezTo>
                <a:lnTo>
                  <a:pt x="327943" y="111443"/>
                </a:lnTo>
                <a:cubicBezTo>
                  <a:pt x="328895" y="111443"/>
                  <a:pt x="329848" y="110490"/>
                  <a:pt x="329848" y="110490"/>
                </a:cubicBezTo>
                <a:cubicBezTo>
                  <a:pt x="330800" y="110490"/>
                  <a:pt x="331753" y="109537"/>
                  <a:pt x="332705" y="109537"/>
                </a:cubicBezTo>
                <a:cubicBezTo>
                  <a:pt x="334610" y="108585"/>
                  <a:pt x="336515" y="107632"/>
                  <a:pt x="338420" y="106680"/>
                </a:cubicBezTo>
                <a:cubicBezTo>
                  <a:pt x="338420" y="106680"/>
                  <a:pt x="338420" y="106680"/>
                  <a:pt x="338420" y="106680"/>
                </a:cubicBezTo>
                <a:cubicBezTo>
                  <a:pt x="339373" y="106680"/>
                  <a:pt x="339373" y="105728"/>
                  <a:pt x="340325" y="105728"/>
                </a:cubicBezTo>
                <a:cubicBezTo>
                  <a:pt x="341278" y="104775"/>
                  <a:pt x="342230" y="104775"/>
                  <a:pt x="343183" y="103823"/>
                </a:cubicBezTo>
                <a:cubicBezTo>
                  <a:pt x="344135" y="102870"/>
                  <a:pt x="345088" y="101918"/>
                  <a:pt x="346040" y="100965"/>
                </a:cubicBezTo>
                <a:cubicBezTo>
                  <a:pt x="346040" y="100965"/>
                  <a:pt x="346993" y="100012"/>
                  <a:pt x="346993" y="100012"/>
                </a:cubicBezTo>
                <a:lnTo>
                  <a:pt x="495583" y="185738"/>
                </a:lnTo>
                <a:cubicBezTo>
                  <a:pt x="497488" y="185738"/>
                  <a:pt x="497488" y="186690"/>
                  <a:pt x="497488" y="186690"/>
                </a:cubicBezTo>
                <a:close/>
                <a:moveTo>
                  <a:pt x="300320" y="36195"/>
                </a:moveTo>
                <a:cubicBezTo>
                  <a:pt x="304130" y="34290"/>
                  <a:pt x="307940" y="33337"/>
                  <a:pt x="311750" y="33337"/>
                </a:cubicBezTo>
                <a:cubicBezTo>
                  <a:pt x="313655" y="33337"/>
                  <a:pt x="315560" y="33337"/>
                  <a:pt x="317465" y="34290"/>
                </a:cubicBezTo>
                <a:cubicBezTo>
                  <a:pt x="323180" y="36195"/>
                  <a:pt x="328895" y="40005"/>
                  <a:pt x="331753" y="44768"/>
                </a:cubicBezTo>
                <a:cubicBezTo>
                  <a:pt x="336515" y="52387"/>
                  <a:pt x="335563" y="61912"/>
                  <a:pt x="330800" y="69533"/>
                </a:cubicBezTo>
                <a:cubicBezTo>
                  <a:pt x="329848" y="70485"/>
                  <a:pt x="328895" y="71437"/>
                  <a:pt x="328895" y="72390"/>
                </a:cubicBezTo>
                <a:cubicBezTo>
                  <a:pt x="328895" y="72390"/>
                  <a:pt x="327943" y="73343"/>
                  <a:pt x="327943" y="73343"/>
                </a:cubicBezTo>
                <a:cubicBezTo>
                  <a:pt x="326990" y="74295"/>
                  <a:pt x="325085" y="75248"/>
                  <a:pt x="324133" y="76200"/>
                </a:cubicBezTo>
                <a:cubicBezTo>
                  <a:pt x="324133" y="76200"/>
                  <a:pt x="324133" y="76200"/>
                  <a:pt x="324133" y="76200"/>
                </a:cubicBezTo>
                <a:cubicBezTo>
                  <a:pt x="323180" y="77153"/>
                  <a:pt x="321275" y="77153"/>
                  <a:pt x="320323" y="78105"/>
                </a:cubicBezTo>
                <a:cubicBezTo>
                  <a:pt x="320323" y="78105"/>
                  <a:pt x="320323" y="78105"/>
                  <a:pt x="320323" y="78105"/>
                </a:cubicBezTo>
                <a:cubicBezTo>
                  <a:pt x="317465" y="79057"/>
                  <a:pt x="315560" y="79057"/>
                  <a:pt x="312703" y="79057"/>
                </a:cubicBezTo>
                <a:cubicBezTo>
                  <a:pt x="308893" y="79057"/>
                  <a:pt x="305083" y="78105"/>
                  <a:pt x="302225" y="76200"/>
                </a:cubicBezTo>
                <a:cubicBezTo>
                  <a:pt x="302225" y="76200"/>
                  <a:pt x="302225" y="76200"/>
                  <a:pt x="301273" y="76200"/>
                </a:cubicBezTo>
                <a:cubicBezTo>
                  <a:pt x="300320" y="75248"/>
                  <a:pt x="298415" y="74295"/>
                  <a:pt x="297463" y="73343"/>
                </a:cubicBezTo>
                <a:cubicBezTo>
                  <a:pt x="297463" y="73343"/>
                  <a:pt x="296510" y="73343"/>
                  <a:pt x="296510" y="72390"/>
                </a:cubicBezTo>
                <a:cubicBezTo>
                  <a:pt x="295558" y="71437"/>
                  <a:pt x="294605" y="69533"/>
                  <a:pt x="293653" y="68580"/>
                </a:cubicBezTo>
                <a:cubicBezTo>
                  <a:pt x="293653" y="68580"/>
                  <a:pt x="293653" y="67628"/>
                  <a:pt x="292700" y="67628"/>
                </a:cubicBezTo>
                <a:cubicBezTo>
                  <a:pt x="285080" y="56198"/>
                  <a:pt x="288890" y="41910"/>
                  <a:pt x="300320" y="36195"/>
                </a:cubicBezTo>
                <a:close/>
                <a:moveTo>
                  <a:pt x="36478" y="212407"/>
                </a:moveTo>
                <a:cubicBezTo>
                  <a:pt x="29810" y="200978"/>
                  <a:pt x="33620" y="186690"/>
                  <a:pt x="45050" y="180975"/>
                </a:cubicBezTo>
                <a:cubicBezTo>
                  <a:pt x="48860" y="179070"/>
                  <a:pt x="52670" y="178118"/>
                  <a:pt x="56480" y="178118"/>
                </a:cubicBezTo>
                <a:cubicBezTo>
                  <a:pt x="64100" y="178118"/>
                  <a:pt x="72673" y="181928"/>
                  <a:pt x="76483" y="189548"/>
                </a:cubicBezTo>
                <a:cubicBezTo>
                  <a:pt x="76483" y="189548"/>
                  <a:pt x="76483" y="189548"/>
                  <a:pt x="76483" y="189548"/>
                </a:cubicBezTo>
                <a:cubicBezTo>
                  <a:pt x="76483" y="190500"/>
                  <a:pt x="77435" y="191453"/>
                  <a:pt x="77435" y="192405"/>
                </a:cubicBezTo>
                <a:cubicBezTo>
                  <a:pt x="78388" y="193357"/>
                  <a:pt x="78388" y="195263"/>
                  <a:pt x="78388" y="196215"/>
                </a:cubicBezTo>
                <a:cubicBezTo>
                  <a:pt x="78388" y="196215"/>
                  <a:pt x="78388" y="197168"/>
                  <a:pt x="78388" y="197168"/>
                </a:cubicBezTo>
                <a:cubicBezTo>
                  <a:pt x="78388" y="199073"/>
                  <a:pt x="78388" y="200025"/>
                  <a:pt x="78388" y="201930"/>
                </a:cubicBezTo>
                <a:cubicBezTo>
                  <a:pt x="78388" y="201930"/>
                  <a:pt x="78388" y="201930"/>
                  <a:pt x="78388" y="202882"/>
                </a:cubicBezTo>
                <a:cubicBezTo>
                  <a:pt x="78388" y="206693"/>
                  <a:pt x="77435" y="209550"/>
                  <a:pt x="75530" y="213360"/>
                </a:cubicBezTo>
                <a:cubicBezTo>
                  <a:pt x="75530" y="213360"/>
                  <a:pt x="75530" y="213360"/>
                  <a:pt x="75530" y="214313"/>
                </a:cubicBezTo>
                <a:cubicBezTo>
                  <a:pt x="74578" y="216218"/>
                  <a:pt x="73625" y="217170"/>
                  <a:pt x="72673" y="218123"/>
                </a:cubicBezTo>
                <a:cubicBezTo>
                  <a:pt x="72673" y="218123"/>
                  <a:pt x="71720" y="219075"/>
                  <a:pt x="71720" y="219075"/>
                </a:cubicBezTo>
                <a:cubicBezTo>
                  <a:pt x="70768" y="220028"/>
                  <a:pt x="68863" y="221932"/>
                  <a:pt x="66958" y="222885"/>
                </a:cubicBezTo>
                <a:cubicBezTo>
                  <a:pt x="66958" y="222885"/>
                  <a:pt x="66958" y="222885"/>
                  <a:pt x="66958" y="222885"/>
                </a:cubicBezTo>
                <a:cubicBezTo>
                  <a:pt x="66958" y="222885"/>
                  <a:pt x="66005" y="222885"/>
                  <a:pt x="66005" y="222885"/>
                </a:cubicBezTo>
                <a:cubicBezTo>
                  <a:pt x="64100" y="223838"/>
                  <a:pt x="62195" y="224790"/>
                  <a:pt x="61243" y="224790"/>
                </a:cubicBezTo>
                <a:cubicBezTo>
                  <a:pt x="60290" y="224790"/>
                  <a:pt x="59338" y="225743"/>
                  <a:pt x="58385" y="225743"/>
                </a:cubicBezTo>
                <a:cubicBezTo>
                  <a:pt x="50765" y="224790"/>
                  <a:pt x="41240" y="220980"/>
                  <a:pt x="36478" y="212407"/>
                </a:cubicBezTo>
                <a:close/>
                <a:moveTo>
                  <a:pt x="72673" y="507683"/>
                </a:moveTo>
                <a:cubicBezTo>
                  <a:pt x="66958" y="510540"/>
                  <a:pt x="61243" y="511493"/>
                  <a:pt x="54575" y="509588"/>
                </a:cubicBezTo>
                <a:cubicBezTo>
                  <a:pt x="48860" y="507683"/>
                  <a:pt x="43145" y="503872"/>
                  <a:pt x="40288" y="499110"/>
                </a:cubicBezTo>
                <a:cubicBezTo>
                  <a:pt x="37430" y="493395"/>
                  <a:pt x="36478" y="487680"/>
                  <a:pt x="38383" y="481013"/>
                </a:cubicBezTo>
                <a:cubicBezTo>
                  <a:pt x="40288" y="475297"/>
                  <a:pt x="44098" y="469583"/>
                  <a:pt x="48860" y="466725"/>
                </a:cubicBezTo>
                <a:cubicBezTo>
                  <a:pt x="52670" y="464820"/>
                  <a:pt x="56480" y="463868"/>
                  <a:pt x="60290" y="463868"/>
                </a:cubicBezTo>
                <a:cubicBezTo>
                  <a:pt x="60290" y="463868"/>
                  <a:pt x="60290" y="463868"/>
                  <a:pt x="60290" y="463868"/>
                </a:cubicBezTo>
                <a:cubicBezTo>
                  <a:pt x="60290" y="463868"/>
                  <a:pt x="60290" y="463868"/>
                  <a:pt x="60290" y="463868"/>
                </a:cubicBezTo>
                <a:cubicBezTo>
                  <a:pt x="62195" y="463868"/>
                  <a:pt x="64100" y="463868"/>
                  <a:pt x="66005" y="464820"/>
                </a:cubicBezTo>
                <a:cubicBezTo>
                  <a:pt x="66958" y="464820"/>
                  <a:pt x="67910" y="465772"/>
                  <a:pt x="68863" y="465772"/>
                </a:cubicBezTo>
                <a:cubicBezTo>
                  <a:pt x="69815" y="465772"/>
                  <a:pt x="69815" y="466725"/>
                  <a:pt x="70768" y="466725"/>
                </a:cubicBezTo>
                <a:cubicBezTo>
                  <a:pt x="71720" y="466725"/>
                  <a:pt x="71720" y="467678"/>
                  <a:pt x="72673" y="467678"/>
                </a:cubicBezTo>
                <a:cubicBezTo>
                  <a:pt x="73625" y="468630"/>
                  <a:pt x="74578" y="469583"/>
                  <a:pt x="76483" y="470535"/>
                </a:cubicBezTo>
                <a:cubicBezTo>
                  <a:pt x="76483" y="470535"/>
                  <a:pt x="76483" y="470535"/>
                  <a:pt x="76483" y="470535"/>
                </a:cubicBezTo>
                <a:cubicBezTo>
                  <a:pt x="77435" y="471488"/>
                  <a:pt x="77435" y="471488"/>
                  <a:pt x="78388" y="472440"/>
                </a:cubicBezTo>
                <a:cubicBezTo>
                  <a:pt x="78388" y="472440"/>
                  <a:pt x="78388" y="473393"/>
                  <a:pt x="79340" y="473393"/>
                </a:cubicBezTo>
                <a:cubicBezTo>
                  <a:pt x="79340" y="474345"/>
                  <a:pt x="80293" y="474345"/>
                  <a:pt x="80293" y="475297"/>
                </a:cubicBezTo>
                <a:cubicBezTo>
                  <a:pt x="80293" y="475297"/>
                  <a:pt x="80293" y="475297"/>
                  <a:pt x="80293" y="476250"/>
                </a:cubicBezTo>
                <a:cubicBezTo>
                  <a:pt x="80293" y="476250"/>
                  <a:pt x="80293" y="476250"/>
                  <a:pt x="80293" y="477203"/>
                </a:cubicBezTo>
                <a:cubicBezTo>
                  <a:pt x="83150" y="482918"/>
                  <a:pt x="83150" y="488633"/>
                  <a:pt x="81245" y="494347"/>
                </a:cubicBezTo>
                <a:cubicBezTo>
                  <a:pt x="81245" y="494347"/>
                  <a:pt x="81245" y="494347"/>
                  <a:pt x="81245" y="495300"/>
                </a:cubicBezTo>
                <a:cubicBezTo>
                  <a:pt x="80293" y="497205"/>
                  <a:pt x="80293" y="498158"/>
                  <a:pt x="79340" y="500063"/>
                </a:cubicBezTo>
                <a:cubicBezTo>
                  <a:pt x="78388" y="502920"/>
                  <a:pt x="75530" y="505778"/>
                  <a:pt x="72673" y="507683"/>
                </a:cubicBezTo>
                <a:close/>
                <a:moveTo>
                  <a:pt x="323180" y="653415"/>
                </a:moveTo>
                <a:cubicBezTo>
                  <a:pt x="317465" y="656273"/>
                  <a:pt x="311750" y="657225"/>
                  <a:pt x="305083" y="655320"/>
                </a:cubicBezTo>
                <a:cubicBezTo>
                  <a:pt x="299368" y="653415"/>
                  <a:pt x="293653" y="649605"/>
                  <a:pt x="290795" y="644843"/>
                </a:cubicBezTo>
                <a:cubicBezTo>
                  <a:pt x="287938" y="640080"/>
                  <a:pt x="287938" y="633413"/>
                  <a:pt x="288890" y="627698"/>
                </a:cubicBezTo>
                <a:cubicBezTo>
                  <a:pt x="288890" y="625793"/>
                  <a:pt x="289843" y="623888"/>
                  <a:pt x="290795" y="622935"/>
                </a:cubicBezTo>
                <a:cubicBezTo>
                  <a:pt x="291748" y="621030"/>
                  <a:pt x="292700" y="620078"/>
                  <a:pt x="294605" y="618173"/>
                </a:cubicBezTo>
                <a:cubicBezTo>
                  <a:pt x="294605" y="618173"/>
                  <a:pt x="295558" y="617220"/>
                  <a:pt x="295558" y="617220"/>
                </a:cubicBezTo>
                <a:cubicBezTo>
                  <a:pt x="296510" y="616268"/>
                  <a:pt x="298415" y="614363"/>
                  <a:pt x="300320" y="613410"/>
                </a:cubicBezTo>
                <a:cubicBezTo>
                  <a:pt x="304130" y="611505"/>
                  <a:pt x="307940" y="610553"/>
                  <a:pt x="311750" y="610553"/>
                </a:cubicBezTo>
                <a:cubicBezTo>
                  <a:pt x="311750" y="610553"/>
                  <a:pt x="311750" y="610553"/>
                  <a:pt x="311750" y="610553"/>
                </a:cubicBezTo>
                <a:cubicBezTo>
                  <a:pt x="314608" y="610553"/>
                  <a:pt x="316513" y="610553"/>
                  <a:pt x="318418" y="611505"/>
                </a:cubicBezTo>
                <a:cubicBezTo>
                  <a:pt x="319370" y="611505"/>
                  <a:pt x="320323" y="612458"/>
                  <a:pt x="321275" y="612458"/>
                </a:cubicBezTo>
                <a:cubicBezTo>
                  <a:pt x="321275" y="612458"/>
                  <a:pt x="322228" y="612458"/>
                  <a:pt x="322228" y="613410"/>
                </a:cubicBezTo>
                <a:cubicBezTo>
                  <a:pt x="323180" y="614363"/>
                  <a:pt x="324133" y="614363"/>
                  <a:pt x="325085" y="615315"/>
                </a:cubicBezTo>
                <a:cubicBezTo>
                  <a:pt x="325085" y="615315"/>
                  <a:pt x="325085" y="615315"/>
                  <a:pt x="325085" y="615315"/>
                </a:cubicBezTo>
                <a:cubicBezTo>
                  <a:pt x="326038" y="616268"/>
                  <a:pt x="326990" y="617220"/>
                  <a:pt x="327943" y="618173"/>
                </a:cubicBezTo>
                <a:cubicBezTo>
                  <a:pt x="327943" y="618173"/>
                  <a:pt x="327943" y="618173"/>
                  <a:pt x="327943" y="618173"/>
                </a:cubicBezTo>
                <a:cubicBezTo>
                  <a:pt x="328895" y="619125"/>
                  <a:pt x="329848" y="620078"/>
                  <a:pt x="330800" y="621983"/>
                </a:cubicBezTo>
                <a:cubicBezTo>
                  <a:pt x="330800" y="621983"/>
                  <a:pt x="330800" y="621983"/>
                  <a:pt x="330800" y="621983"/>
                </a:cubicBezTo>
                <a:cubicBezTo>
                  <a:pt x="338420" y="633413"/>
                  <a:pt x="334610" y="647700"/>
                  <a:pt x="323180" y="653415"/>
                </a:cubicBezTo>
                <a:close/>
                <a:moveTo>
                  <a:pt x="351755" y="592455"/>
                </a:moveTo>
                <a:cubicBezTo>
                  <a:pt x="346993" y="587693"/>
                  <a:pt x="341278" y="583883"/>
                  <a:pt x="334610" y="581025"/>
                </a:cubicBezTo>
                <a:cubicBezTo>
                  <a:pt x="334610" y="581025"/>
                  <a:pt x="334610" y="581025"/>
                  <a:pt x="334610" y="581025"/>
                </a:cubicBezTo>
                <a:cubicBezTo>
                  <a:pt x="332705" y="580073"/>
                  <a:pt x="330800" y="579120"/>
                  <a:pt x="328895" y="579120"/>
                </a:cubicBezTo>
                <a:cubicBezTo>
                  <a:pt x="328895" y="579120"/>
                  <a:pt x="328895" y="579120"/>
                  <a:pt x="328895" y="579120"/>
                </a:cubicBezTo>
                <a:lnTo>
                  <a:pt x="328895" y="401955"/>
                </a:lnTo>
                <a:cubicBezTo>
                  <a:pt x="332705" y="401003"/>
                  <a:pt x="336515" y="399097"/>
                  <a:pt x="340325" y="397193"/>
                </a:cubicBezTo>
                <a:cubicBezTo>
                  <a:pt x="344135" y="395288"/>
                  <a:pt x="347945" y="392430"/>
                  <a:pt x="350803" y="389572"/>
                </a:cubicBezTo>
                <a:lnTo>
                  <a:pt x="501298" y="476250"/>
                </a:lnTo>
                <a:cubicBezTo>
                  <a:pt x="501298" y="476250"/>
                  <a:pt x="501298" y="476250"/>
                  <a:pt x="501298" y="477203"/>
                </a:cubicBezTo>
                <a:cubicBezTo>
                  <a:pt x="500345" y="479108"/>
                  <a:pt x="500345" y="481965"/>
                  <a:pt x="500345" y="483870"/>
                </a:cubicBezTo>
                <a:cubicBezTo>
                  <a:pt x="500345" y="483870"/>
                  <a:pt x="500345" y="483870"/>
                  <a:pt x="500345" y="484822"/>
                </a:cubicBezTo>
                <a:cubicBezTo>
                  <a:pt x="500345" y="489585"/>
                  <a:pt x="500345" y="494347"/>
                  <a:pt x="501298" y="499110"/>
                </a:cubicBezTo>
                <a:cubicBezTo>
                  <a:pt x="501298" y="499110"/>
                  <a:pt x="501298" y="499110"/>
                  <a:pt x="501298" y="499110"/>
                </a:cubicBezTo>
                <a:cubicBezTo>
                  <a:pt x="501298" y="501015"/>
                  <a:pt x="502250" y="503872"/>
                  <a:pt x="503203" y="505778"/>
                </a:cubicBezTo>
                <a:cubicBezTo>
                  <a:pt x="503203" y="505778"/>
                  <a:pt x="503203" y="505778"/>
                  <a:pt x="503203" y="506730"/>
                </a:cubicBezTo>
                <a:lnTo>
                  <a:pt x="351755" y="592455"/>
                </a:lnTo>
                <a:close/>
                <a:moveTo>
                  <a:pt x="579403" y="494347"/>
                </a:moveTo>
                <a:cubicBezTo>
                  <a:pt x="577498" y="500063"/>
                  <a:pt x="573688" y="505778"/>
                  <a:pt x="568925" y="508635"/>
                </a:cubicBezTo>
                <a:cubicBezTo>
                  <a:pt x="557495" y="515303"/>
                  <a:pt x="543208" y="511493"/>
                  <a:pt x="537493" y="500063"/>
                </a:cubicBezTo>
                <a:cubicBezTo>
                  <a:pt x="536540" y="499110"/>
                  <a:pt x="535588" y="498158"/>
                  <a:pt x="535588" y="497205"/>
                </a:cubicBezTo>
                <a:cubicBezTo>
                  <a:pt x="535588" y="497205"/>
                  <a:pt x="535588" y="496253"/>
                  <a:pt x="535588" y="496253"/>
                </a:cubicBezTo>
                <a:cubicBezTo>
                  <a:pt x="535588" y="495300"/>
                  <a:pt x="534635" y="494347"/>
                  <a:pt x="534635" y="493395"/>
                </a:cubicBezTo>
                <a:cubicBezTo>
                  <a:pt x="534635" y="492443"/>
                  <a:pt x="534635" y="492443"/>
                  <a:pt x="534635" y="491490"/>
                </a:cubicBezTo>
                <a:cubicBezTo>
                  <a:pt x="534635" y="490538"/>
                  <a:pt x="534635" y="489585"/>
                  <a:pt x="534635" y="488633"/>
                </a:cubicBezTo>
                <a:cubicBezTo>
                  <a:pt x="534635" y="487680"/>
                  <a:pt x="534635" y="487680"/>
                  <a:pt x="534635" y="486728"/>
                </a:cubicBezTo>
                <a:cubicBezTo>
                  <a:pt x="534635" y="485775"/>
                  <a:pt x="534635" y="484822"/>
                  <a:pt x="534635" y="483870"/>
                </a:cubicBezTo>
                <a:cubicBezTo>
                  <a:pt x="534635" y="482918"/>
                  <a:pt x="534635" y="482918"/>
                  <a:pt x="534635" y="481965"/>
                </a:cubicBezTo>
                <a:cubicBezTo>
                  <a:pt x="534635" y="481013"/>
                  <a:pt x="535588" y="480060"/>
                  <a:pt x="535588" y="479108"/>
                </a:cubicBezTo>
                <a:cubicBezTo>
                  <a:pt x="535588" y="478155"/>
                  <a:pt x="536540" y="478155"/>
                  <a:pt x="536540" y="477203"/>
                </a:cubicBezTo>
                <a:cubicBezTo>
                  <a:pt x="536540" y="477203"/>
                  <a:pt x="537493" y="476250"/>
                  <a:pt x="537493" y="476250"/>
                </a:cubicBezTo>
                <a:cubicBezTo>
                  <a:pt x="538445" y="475297"/>
                  <a:pt x="539398" y="474345"/>
                  <a:pt x="540350" y="472440"/>
                </a:cubicBezTo>
                <a:cubicBezTo>
                  <a:pt x="540350" y="472440"/>
                  <a:pt x="541303" y="471488"/>
                  <a:pt x="541303" y="471488"/>
                </a:cubicBezTo>
                <a:cubicBezTo>
                  <a:pt x="542255" y="470535"/>
                  <a:pt x="544160" y="469583"/>
                  <a:pt x="546065" y="468630"/>
                </a:cubicBezTo>
                <a:cubicBezTo>
                  <a:pt x="547018" y="467678"/>
                  <a:pt x="547970" y="467678"/>
                  <a:pt x="548923" y="466725"/>
                </a:cubicBezTo>
                <a:cubicBezTo>
                  <a:pt x="548923" y="466725"/>
                  <a:pt x="549875" y="466725"/>
                  <a:pt x="549875" y="466725"/>
                </a:cubicBezTo>
                <a:cubicBezTo>
                  <a:pt x="550828" y="466725"/>
                  <a:pt x="551780" y="465772"/>
                  <a:pt x="552733" y="465772"/>
                </a:cubicBezTo>
                <a:cubicBezTo>
                  <a:pt x="552733" y="465772"/>
                  <a:pt x="553685" y="465772"/>
                  <a:pt x="553685" y="465772"/>
                </a:cubicBezTo>
                <a:cubicBezTo>
                  <a:pt x="554638" y="465772"/>
                  <a:pt x="555590" y="465772"/>
                  <a:pt x="556543" y="465772"/>
                </a:cubicBezTo>
                <a:cubicBezTo>
                  <a:pt x="556543" y="465772"/>
                  <a:pt x="556543" y="465772"/>
                  <a:pt x="557495" y="465772"/>
                </a:cubicBezTo>
                <a:cubicBezTo>
                  <a:pt x="558448" y="465772"/>
                  <a:pt x="559400" y="465772"/>
                  <a:pt x="561305" y="465772"/>
                </a:cubicBezTo>
                <a:cubicBezTo>
                  <a:pt x="561305" y="465772"/>
                  <a:pt x="561305" y="465772"/>
                  <a:pt x="561305" y="465772"/>
                </a:cubicBezTo>
                <a:cubicBezTo>
                  <a:pt x="567973" y="466725"/>
                  <a:pt x="574640" y="470535"/>
                  <a:pt x="578450" y="477203"/>
                </a:cubicBezTo>
                <a:cubicBezTo>
                  <a:pt x="578450" y="477203"/>
                  <a:pt x="578450" y="477203"/>
                  <a:pt x="578450" y="477203"/>
                </a:cubicBezTo>
                <a:cubicBezTo>
                  <a:pt x="580355" y="482918"/>
                  <a:pt x="581308" y="488633"/>
                  <a:pt x="579403" y="494347"/>
                </a:cubicBezTo>
                <a:close/>
              </a:path>
            </a:pathLst>
          </a:custGeom>
          <a:solidFill>
            <a:schemeClr val="tx1"/>
          </a:solidFill>
          <a:ln w="9525" cap="flat">
            <a:noFill/>
            <a:prstDash val="solid"/>
            <a:miter/>
          </a:ln>
        </p:spPr>
        <p:txBody>
          <a:bodyPr rtlCol="0" anchor="ctr"/>
          <a:lstStyle/>
          <a:p>
            <a:pPr rtl="0"/>
            <a:endParaRPr lang="en-US">
              <a:ea typeface="Meiryo" panose="020B0604030504040204" pitchFamily="34" charset="-128"/>
            </a:endParaRPr>
          </a:p>
        </p:txBody>
      </p:sp>
      <p:grpSp>
        <p:nvGrpSpPr>
          <p:cNvPr id="126" name="Group 125">
            <a:extLst>
              <a:ext uri="{FF2B5EF4-FFF2-40B4-BE49-F238E27FC236}">
                <a16:creationId xmlns:a16="http://schemas.microsoft.com/office/drawing/2014/main" id="{740F18B8-09C4-AFA2-C1AE-CC15A2223CAC}"/>
              </a:ext>
            </a:extLst>
          </p:cNvPr>
          <p:cNvGrpSpPr>
            <a:grpSpLocks noChangeAspect="1"/>
          </p:cNvGrpSpPr>
          <p:nvPr/>
        </p:nvGrpSpPr>
        <p:grpSpPr>
          <a:xfrm>
            <a:off x="4412678" y="3025140"/>
            <a:ext cx="315090" cy="411480"/>
            <a:chOff x="12658725" y="1598613"/>
            <a:chExt cx="22174200" cy="28957587"/>
          </a:xfrm>
          <a:solidFill>
            <a:schemeClr val="tx1"/>
          </a:solidFill>
        </p:grpSpPr>
        <p:sp>
          <p:nvSpPr>
            <p:cNvPr id="127" name="Freeform 14">
              <a:extLst>
                <a:ext uri="{FF2B5EF4-FFF2-40B4-BE49-F238E27FC236}">
                  <a16:creationId xmlns:a16="http://schemas.microsoft.com/office/drawing/2014/main" id="{CA984035-3503-3B1F-DCE7-992E0DFF60FD}"/>
                </a:ext>
              </a:extLst>
            </p:cNvPr>
            <p:cNvSpPr>
              <a:spLocks noEditPoints="1"/>
            </p:cNvSpPr>
            <p:nvPr/>
          </p:nvSpPr>
          <p:spPr bwMode="auto">
            <a:xfrm>
              <a:off x="12658725" y="1598613"/>
              <a:ext cx="22174200" cy="28957587"/>
            </a:xfrm>
            <a:custGeom>
              <a:avLst/>
              <a:gdLst>
                <a:gd name="T0" fmla="*/ 2141 w 2445"/>
                <a:gd name="T1" fmla="*/ 2380 h 3200"/>
                <a:gd name="T2" fmla="*/ 1597 w 2445"/>
                <a:gd name="T3" fmla="*/ 2043 h 3200"/>
                <a:gd name="T4" fmla="*/ 1976 w 2445"/>
                <a:gd name="T5" fmla="*/ 1449 h 3200"/>
                <a:gd name="T6" fmla="*/ 2056 w 2445"/>
                <a:gd name="T7" fmla="*/ 1311 h 3200"/>
                <a:gd name="T8" fmla="*/ 1986 w 2445"/>
                <a:gd name="T9" fmla="*/ 1125 h 3200"/>
                <a:gd name="T10" fmla="*/ 2184 w 2445"/>
                <a:gd name="T11" fmla="*/ 820 h 3200"/>
                <a:gd name="T12" fmla="*/ 1968 w 2445"/>
                <a:gd name="T13" fmla="*/ 471 h 3200"/>
                <a:gd name="T14" fmla="*/ 675 w 2445"/>
                <a:gd name="T15" fmla="*/ 225 h 3200"/>
                <a:gd name="T16" fmla="*/ 327 w 2445"/>
                <a:gd name="T17" fmla="*/ 767 h 3200"/>
                <a:gd name="T18" fmla="*/ 344 w 2445"/>
                <a:gd name="T19" fmla="*/ 1125 h 3200"/>
                <a:gd name="T20" fmla="*/ 363 w 2445"/>
                <a:gd name="T21" fmla="*/ 1199 h 3200"/>
                <a:gd name="T22" fmla="*/ 457 w 2445"/>
                <a:gd name="T23" fmla="*/ 1409 h 3200"/>
                <a:gd name="T24" fmla="*/ 442 w 2445"/>
                <a:gd name="T25" fmla="*/ 1967 h 3200"/>
                <a:gd name="T26" fmla="*/ 849 w 2445"/>
                <a:gd name="T27" fmla="*/ 2341 h 3200"/>
                <a:gd name="T28" fmla="*/ 146 w 2445"/>
                <a:gd name="T29" fmla="*/ 2487 h 3200"/>
                <a:gd name="T30" fmla="*/ 0 w 2445"/>
                <a:gd name="T31" fmla="*/ 3145 h 3200"/>
                <a:gd name="T32" fmla="*/ 2445 w 2445"/>
                <a:gd name="T33" fmla="*/ 3145 h 3200"/>
                <a:gd name="T34" fmla="*/ 553 w 2445"/>
                <a:gd name="T35" fmla="*/ 2452 h 3200"/>
                <a:gd name="T36" fmla="*/ 553 w 2445"/>
                <a:gd name="T37" fmla="*/ 3090 h 3200"/>
                <a:gd name="T38" fmla="*/ 861 w 2445"/>
                <a:gd name="T39" fmla="*/ 2452 h 3200"/>
                <a:gd name="T40" fmla="*/ 1232 w 2445"/>
                <a:gd name="T41" fmla="*/ 2723 h 3200"/>
                <a:gd name="T42" fmla="*/ 1620 w 2445"/>
                <a:gd name="T43" fmla="*/ 2452 h 3200"/>
                <a:gd name="T44" fmla="*/ 822 w 2445"/>
                <a:gd name="T45" fmla="*/ 2452 h 3200"/>
                <a:gd name="T46" fmla="*/ 1888 w 2445"/>
                <a:gd name="T47" fmla="*/ 3090 h 3200"/>
                <a:gd name="T48" fmla="*/ 1486 w 2445"/>
                <a:gd name="T49" fmla="*/ 2358 h 3200"/>
                <a:gd name="T50" fmla="*/ 959 w 2445"/>
                <a:gd name="T51" fmla="*/ 2358 h 3200"/>
                <a:gd name="T52" fmla="*/ 1486 w 2445"/>
                <a:gd name="T53" fmla="*/ 2127 h 3200"/>
                <a:gd name="T54" fmla="*/ 1225 w 2445"/>
                <a:gd name="T55" fmla="*/ 2095 h 3200"/>
                <a:gd name="T56" fmla="*/ 960 w 2445"/>
                <a:gd name="T57" fmla="*/ 1573 h 3200"/>
                <a:gd name="T58" fmla="*/ 1320 w 2445"/>
                <a:gd name="T59" fmla="*/ 1462 h 3200"/>
                <a:gd name="T60" fmla="*/ 1560 w 2445"/>
                <a:gd name="T61" fmla="*/ 1925 h 3200"/>
                <a:gd name="T62" fmla="*/ 1887 w 2445"/>
                <a:gd name="T63" fmla="*/ 1301 h 3200"/>
                <a:gd name="T64" fmla="*/ 1850 w 2445"/>
                <a:gd name="T65" fmla="*/ 1484 h 3200"/>
                <a:gd name="T66" fmla="*/ 1400 w 2445"/>
                <a:gd name="T67" fmla="*/ 1422 h 3200"/>
                <a:gd name="T68" fmla="*/ 1228 w 2445"/>
                <a:gd name="T69" fmla="*/ 1190 h 3200"/>
                <a:gd name="T70" fmla="*/ 1057 w 2445"/>
                <a:gd name="T71" fmla="*/ 1422 h 3200"/>
                <a:gd name="T72" fmla="*/ 607 w 2445"/>
                <a:gd name="T73" fmla="*/ 1484 h 3200"/>
                <a:gd name="T74" fmla="*/ 570 w 2445"/>
                <a:gd name="T75" fmla="*/ 1318 h 3200"/>
                <a:gd name="T76" fmla="*/ 1822 w 2445"/>
                <a:gd name="T77" fmla="*/ 1125 h 3200"/>
                <a:gd name="T78" fmla="*/ 540 w 2445"/>
                <a:gd name="T79" fmla="*/ 778 h 3200"/>
                <a:gd name="T80" fmla="*/ 941 w 2445"/>
                <a:gd name="T81" fmla="*/ 505 h 3200"/>
                <a:gd name="T82" fmla="*/ 1179 w 2445"/>
                <a:gd name="T83" fmla="*/ 112 h 3200"/>
                <a:gd name="T84" fmla="*/ 1290 w 2445"/>
                <a:gd name="T85" fmla="*/ 112 h 3200"/>
                <a:gd name="T86" fmla="*/ 1528 w 2445"/>
                <a:gd name="T87" fmla="*/ 505 h 3200"/>
                <a:gd name="T88" fmla="*/ 1929 w 2445"/>
                <a:gd name="T89" fmla="*/ 778 h 3200"/>
                <a:gd name="T90" fmla="*/ 2073 w 2445"/>
                <a:gd name="T91" fmla="*/ 1014 h 3200"/>
                <a:gd name="T92" fmla="*/ 440 w 2445"/>
                <a:gd name="T93" fmla="*/ 1695 h 3200"/>
                <a:gd name="T94" fmla="*/ 776 w 2445"/>
                <a:gd name="T95" fmla="*/ 1963 h 3200"/>
                <a:gd name="T96" fmla="*/ 111 w 2445"/>
                <a:gd name="T97" fmla="*/ 2839 h 3200"/>
                <a:gd name="T98" fmla="*/ 443 w 2445"/>
                <a:gd name="T99" fmla="*/ 3090 h 3200"/>
                <a:gd name="T100" fmla="*/ 2335 w 2445"/>
                <a:gd name="T101" fmla="*/ 3090 h 3200"/>
                <a:gd name="T102" fmla="*/ 2221 w 2445"/>
                <a:gd name="T103" fmla="*/ 2565 h 3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45" h="3200">
                  <a:moveTo>
                    <a:pt x="2406" y="2645"/>
                  </a:moveTo>
                  <a:cubicBezTo>
                    <a:pt x="2381" y="2586"/>
                    <a:pt x="2345" y="2532"/>
                    <a:pt x="2299" y="2487"/>
                  </a:cubicBezTo>
                  <a:cubicBezTo>
                    <a:pt x="2254" y="2441"/>
                    <a:pt x="2201" y="2405"/>
                    <a:pt x="2141" y="2380"/>
                  </a:cubicBezTo>
                  <a:cubicBezTo>
                    <a:pt x="2080" y="2354"/>
                    <a:pt x="2015" y="2341"/>
                    <a:pt x="1948" y="2341"/>
                  </a:cubicBezTo>
                  <a:cubicBezTo>
                    <a:pt x="1597" y="2341"/>
                    <a:pt x="1597" y="2341"/>
                    <a:pt x="1597" y="2341"/>
                  </a:cubicBezTo>
                  <a:cubicBezTo>
                    <a:pt x="1597" y="2043"/>
                    <a:pt x="1597" y="2043"/>
                    <a:pt x="1597" y="2043"/>
                  </a:cubicBezTo>
                  <a:cubicBezTo>
                    <a:pt x="1611" y="2030"/>
                    <a:pt x="1626" y="2016"/>
                    <a:pt x="1640" y="2001"/>
                  </a:cubicBezTo>
                  <a:cubicBezTo>
                    <a:pt x="1747" y="1888"/>
                    <a:pt x="1840" y="1733"/>
                    <a:pt x="1903" y="1561"/>
                  </a:cubicBezTo>
                  <a:cubicBezTo>
                    <a:pt x="1946" y="1542"/>
                    <a:pt x="1976" y="1499"/>
                    <a:pt x="1976" y="1449"/>
                  </a:cubicBezTo>
                  <a:cubicBezTo>
                    <a:pt x="1976" y="1324"/>
                    <a:pt x="1976" y="1324"/>
                    <a:pt x="1976" y="1324"/>
                  </a:cubicBezTo>
                  <a:cubicBezTo>
                    <a:pt x="1976" y="1320"/>
                    <a:pt x="1976" y="1316"/>
                    <a:pt x="1977" y="1311"/>
                  </a:cubicBezTo>
                  <a:cubicBezTo>
                    <a:pt x="2056" y="1311"/>
                    <a:pt x="2056" y="1311"/>
                    <a:pt x="2056" y="1311"/>
                  </a:cubicBezTo>
                  <a:cubicBezTo>
                    <a:pt x="2056" y="1199"/>
                    <a:pt x="2056" y="1199"/>
                    <a:pt x="2056" y="1199"/>
                  </a:cubicBezTo>
                  <a:cubicBezTo>
                    <a:pt x="1982" y="1199"/>
                    <a:pt x="1982" y="1199"/>
                    <a:pt x="1982" y="1199"/>
                  </a:cubicBezTo>
                  <a:cubicBezTo>
                    <a:pt x="1986" y="1125"/>
                    <a:pt x="1986" y="1125"/>
                    <a:pt x="1986" y="1125"/>
                  </a:cubicBezTo>
                  <a:cubicBezTo>
                    <a:pt x="2129" y="1125"/>
                    <a:pt x="2129" y="1125"/>
                    <a:pt x="2129" y="1125"/>
                  </a:cubicBezTo>
                  <a:cubicBezTo>
                    <a:pt x="2159" y="1125"/>
                    <a:pt x="2184" y="1100"/>
                    <a:pt x="2184" y="1069"/>
                  </a:cubicBezTo>
                  <a:cubicBezTo>
                    <a:pt x="2184" y="820"/>
                    <a:pt x="2184" y="820"/>
                    <a:pt x="2184" y="820"/>
                  </a:cubicBezTo>
                  <a:cubicBezTo>
                    <a:pt x="2184" y="795"/>
                    <a:pt x="2168" y="774"/>
                    <a:pt x="2145" y="767"/>
                  </a:cubicBezTo>
                  <a:cubicBezTo>
                    <a:pt x="2037" y="734"/>
                    <a:pt x="2037" y="734"/>
                    <a:pt x="2037" y="734"/>
                  </a:cubicBezTo>
                  <a:cubicBezTo>
                    <a:pt x="2029" y="643"/>
                    <a:pt x="2006" y="554"/>
                    <a:pt x="1968" y="471"/>
                  </a:cubicBezTo>
                  <a:cubicBezTo>
                    <a:pt x="1925" y="379"/>
                    <a:pt x="1867" y="296"/>
                    <a:pt x="1793" y="225"/>
                  </a:cubicBezTo>
                  <a:cubicBezTo>
                    <a:pt x="1643" y="80"/>
                    <a:pt x="1444" y="0"/>
                    <a:pt x="1234" y="0"/>
                  </a:cubicBezTo>
                  <a:cubicBezTo>
                    <a:pt x="1025" y="0"/>
                    <a:pt x="826" y="80"/>
                    <a:pt x="675" y="225"/>
                  </a:cubicBezTo>
                  <a:cubicBezTo>
                    <a:pt x="602" y="296"/>
                    <a:pt x="544" y="379"/>
                    <a:pt x="501" y="471"/>
                  </a:cubicBezTo>
                  <a:cubicBezTo>
                    <a:pt x="463" y="554"/>
                    <a:pt x="440" y="643"/>
                    <a:pt x="432" y="734"/>
                  </a:cubicBezTo>
                  <a:cubicBezTo>
                    <a:pt x="327" y="767"/>
                    <a:pt x="327" y="767"/>
                    <a:pt x="327" y="767"/>
                  </a:cubicBezTo>
                  <a:cubicBezTo>
                    <a:pt x="304" y="774"/>
                    <a:pt x="288" y="796"/>
                    <a:pt x="288" y="820"/>
                  </a:cubicBezTo>
                  <a:cubicBezTo>
                    <a:pt x="288" y="1069"/>
                    <a:pt x="288" y="1069"/>
                    <a:pt x="288" y="1069"/>
                  </a:cubicBezTo>
                  <a:cubicBezTo>
                    <a:pt x="288" y="1100"/>
                    <a:pt x="313" y="1125"/>
                    <a:pt x="344" y="1125"/>
                  </a:cubicBezTo>
                  <a:cubicBezTo>
                    <a:pt x="463" y="1125"/>
                    <a:pt x="463" y="1125"/>
                    <a:pt x="463" y="1125"/>
                  </a:cubicBezTo>
                  <a:cubicBezTo>
                    <a:pt x="461" y="1199"/>
                    <a:pt x="461" y="1199"/>
                    <a:pt x="461" y="1199"/>
                  </a:cubicBezTo>
                  <a:cubicBezTo>
                    <a:pt x="363" y="1199"/>
                    <a:pt x="363" y="1199"/>
                    <a:pt x="363" y="1199"/>
                  </a:cubicBezTo>
                  <a:cubicBezTo>
                    <a:pt x="363" y="1311"/>
                    <a:pt x="363" y="1311"/>
                    <a:pt x="363" y="1311"/>
                  </a:cubicBezTo>
                  <a:cubicBezTo>
                    <a:pt x="459" y="1311"/>
                    <a:pt x="459" y="1311"/>
                    <a:pt x="459" y="1311"/>
                  </a:cubicBezTo>
                  <a:cubicBezTo>
                    <a:pt x="457" y="1409"/>
                    <a:pt x="457" y="1409"/>
                    <a:pt x="457" y="1409"/>
                  </a:cubicBezTo>
                  <a:cubicBezTo>
                    <a:pt x="421" y="1441"/>
                    <a:pt x="391" y="1480"/>
                    <a:pt x="370" y="1523"/>
                  </a:cubicBezTo>
                  <a:cubicBezTo>
                    <a:pt x="343" y="1577"/>
                    <a:pt x="329" y="1635"/>
                    <a:pt x="329" y="1695"/>
                  </a:cubicBezTo>
                  <a:cubicBezTo>
                    <a:pt x="329" y="1798"/>
                    <a:pt x="369" y="1895"/>
                    <a:pt x="442" y="1967"/>
                  </a:cubicBezTo>
                  <a:cubicBezTo>
                    <a:pt x="515" y="2040"/>
                    <a:pt x="611" y="2080"/>
                    <a:pt x="714" y="2080"/>
                  </a:cubicBezTo>
                  <a:cubicBezTo>
                    <a:pt x="761" y="2080"/>
                    <a:pt x="806" y="2072"/>
                    <a:pt x="849" y="2056"/>
                  </a:cubicBezTo>
                  <a:cubicBezTo>
                    <a:pt x="849" y="2341"/>
                    <a:pt x="849" y="2341"/>
                    <a:pt x="849" y="2341"/>
                  </a:cubicBezTo>
                  <a:cubicBezTo>
                    <a:pt x="498" y="2341"/>
                    <a:pt x="498" y="2341"/>
                    <a:pt x="498" y="2341"/>
                  </a:cubicBezTo>
                  <a:cubicBezTo>
                    <a:pt x="431" y="2341"/>
                    <a:pt x="366" y="2354"/>
                    <a:pt x="304" y="2380"/>
                  </a:cubicBezTo>
                  <a:cubicBezTo>
                    <a:pt x="245" y="2405"/>
                    <a:pt x="192" y="2441"/>
                    <a:pt x="146" y="2487"/>
                  </a:cubicBezTo>
                  <a:cubicBezTo>
                    <a:pt x="100" y="2532"/>
                    <a:pt x="65" y="2586"/>
                    <a:pt x="40" y="2645"/>
                  </a:cubicBezTo>
                  <a:cubicBezTo>
                    <a:pt x="14" y="2706"/>
                    <a:pt x="0" y="2771"/>
                    <a:pt x="0" y="2839"/>
                  </a:cubicBezTo>
                  <a:cubicBezTo>
                    <a:pt x="0" y="3145"/>
                    <a:pt x="0" y="3145"/>
                    <a:pt x="0" y="3145"/>
                  </a:cubicBezTo>
                  <a:cubicBezTo>
                    <a:pt x="0" y="3176"/>
                    <a:pt x="25" y="3200"/>
                    <a:pt x="56" y="3200"/>
                  </a:cubicBezTo>
                  <a:cubicBezTo>
                    <a:pt x="2390" y="3200"/>
                    <a:pt x="2390" y="3200"/>
                    <a:pt x="2390" y="3200"/>
                  </a:cubicBezTo>
                  <a:cubicBezTo>
                    <a:pt x="2420" y="3200"/>
                    <a:pt x="2445" y="3176"/>
                    <a:pt x="2445" y="3145"/>
                  </a:cubicBezTo>
                  <a:cubicBezTo>
                    <a:pt x="2445" y="2839"/>
                    <a:pt x="2445" y="2839"/>
                    <a:pt x="2445" y="2839"/>
                  </a:cubicBezTo>
                  <a:cubicBezTo>
                    <a:pt x="2445" y="2771"/>
                    <a:pt x="2432" y="2706"/>
                    <a:pt x="2406" y="2645"/>
                  </a:cubicBezTo>
                  <a:close/>
                  <a:moveTo>
                    <a:pt x="553" y="2452"/>
                  </a:moveTo>
                  <a:cubicBezTo>
                    <a:pt x="711" y="2452"/>
                    <a:pt x="711" y="2452"/>
                    <a:pt x="711" y="2452"/>
                  </a:cubicBezTo>
                  <a:cubicBezTo>
                    <a:pt x="711" y="3090"/>
                    <a:pt x="711" y="3090"/>
                    <a:pt x="711" y="3090"/>
                  </a:cubicBezTo>
                  <a:cubicBezTo>
                    <a:pt x="553" y="3090"/>
                    <a:pt x="553" y="3090"/>
                    <a:pt x="553" y="3090"/>
                  </a:cubicBezTo>
                  <a:lnTo>
                    <a:pt x="553" y="2452"/>
                  </a:lnTo>
                  <a:close/>
                  <a:moveTo>
                    <a:pt x="822" y="2452"/>
                  </a:moveTo>
                  <a:cubicBezTo>
                    <a:pt x="861" y="2452"/>
                    <a:pt x="861" y="2452"/>
                    <a:pt x="861" y="2452"/>
                  </a:cubicBezTo>
                  <a:cubicBezTo>
                    <a:pt x="877" y="2513"/>
                    <a:pt x="909" y="2570"/>
                    <a:pt x="956" y="2616"/>
                  </a:cubicBezTo>
                  <a:cubicBezTo>
                    <a:pt x="1025" y="2685"/>
                    <a:pt x="1116" y="2723"/>
                    <a:pt x="1214" y="2723"/>
                  </a:cubicBezTo>
                  <a:cubicBezTo>
                    <a:pt x="1232" y="2723"/>
                    <a:pt x="1232" y="2723"/>
                    <a:pt x="1232" y="2723"/>
                  </a:cubicBezTo>
                  <a:cubicBezTo>
                    <a:pt x="1329" y="2723"/>
                    <a:pt x="1421" y="2685"/>
                    <a:pt x="1490" y="2616"/>
                  </a:cubicBezTo>
                  <a:cubicBezTo>
                    <a:pt x="1536" y="2570"/>
                    <a:pt x="1568" y="2513"/>
                    <a:pt x="1585" y="2452"/>
                  </a:cubicBezTo>
                  <a:cubicBezTo>
                    <a:pt x="1620" y="2452"/>
                    <a:pt x="1620" y="2452"/>
                    <a:pt x="1620" y="2452"/>
                  </a:cubicBezTo>
                  <a:cubicBezTo>
                    <a:pt x="1620" y="3090"/>
                    <a:pt x="1620" y="3090"/>
                    <a:pt x="1620" y="3090"/>
                  </a:cubicBezTo>
                  <a:cubicBezTo>
                    <a:pt x="822" y="3090"/>
                    <a:pt x="822" y="3090"/>
                    <a:pt x="822" y="3090"/>
                  </a:cubicBezTo>
                  <a:lnTo>
                    <a:pt x="822" y="2452"/>
                  </a:lnTo>
                  <a:close/>
                  <a:moveTo>
                    <a:pt x="1730" y="2452"/>
                  </a:moveTo>
                  <a:cubicBezTo>
                    <a:pt x="1888" y="2452"/>
                    <a:pt x="1888" y="2452"/>
                    <a:pt x="1888" y="2452"/>
                  </a:cubicBezTo>
                  <a:cubicBezTo>
                    <a:pt x="1888" y="3090"/>
                    <a:pt x="1888" y="3090"/>
                    <a:pt x="1888" y="3090"/>
                  </a:cubicBezTo>
                  <a:cubicBezTo>
                    <a:pt x="1730" y="3090"/>
                    <a:pt x="1730" y="3090"/>
                    <a:pt x="1730" y="3090"/>
                  </a:cubicBezTo>
                  <a:lnTo>
                    <a:pt x="1730" y="2452"/>
                  </a:lnTo>
                  <a:close/>
                  <a:moveTo>
                    <a:pt x="1486" y="2358"/>
                  </a:moveTo>
                  <a:cubicBezTo>
                    <a:pt x="1486" y="2498"/>
                    <a:pt x="1372" y="2612"/>
                    <a:pt x="1232" y="2612"/>
                  </a:cubicBezTo>
                  <a:cubicBezTo>
                    <a:pt x="1214" y="2612"/>
                    <a:pt x="1214" y="2612"/>
                    <a:pt x="1214" y="2612"/>
                  </a:cubicBezTo>
                  <a:cubicBezTo>
                    <a:pt x="1074" y="2612"/>
                    <a:pt x="959" y="2498"/>
                    <a:pt x="959" y="2358"/>
                  </a:cubicBezTo>
                  <a:cubicBezTo>
                    <a:pt x="959" y="2124"/>
                    <a:pt x="959" y="2124"/>
                    <a:pt x="959" y="2124"/>
                  </a:cubicBezTo>
                  <a:cubicBezTo>
                    <a:pt x="1045" y="2178"/>
                    <a:pt x="1135" y="2205"/>
                    <a:pt x="1225" y="2205"/>
                  </a:cubicBezTo>
                  <a:cubicBezTo>
                    <a:pt x="1313" y="2205"/>
                    <a:pt x="1402" y="2179"/>
                    <a:pt x="1486" y="2127"/>
                  </a:cubicBezTo>
                  <a:lnTo>
                    <a:pt x="1486" y="2358"/>
                  </a:lnTo>
                  <a:close/>
                  <a:moveTo>
                    <a:pt x="1560" y="1925"/>
                  </a:moveTo>
                  <a:cubicBezTo>
                    <a:pt x="1426" y="2065"/>
                    <a:pt x="1304" y="2095"/>
                    <a:pt x="1225" y="2095"/>
                  </a:cubicBezTo>
                  <a:cubicBezTo>
                    <a:pt x="1147" y="2095"/>
                    <a:pt x="1025" y="2066"/>
                    <a:pt x="892" y="1926"/>
                  </a:cubicBezTo>
                  <a:cubicBezTo>
                    <a:pt x="805" y="1835"/>
                    <a:pt x="727" y="1711"/>
                    <a:pt x="670" y="1573"/>
                  </a:cubicBezTo>
                  <a:cubicBezTo>
                    <a:pt x="960" y="1573"/>
                    <a:pt x="960" y="1573"/>
                    <a:pt x="960" y="1573"/>
                  </a:cubicBezTo>
                  <a:cubicBezTo>
                    <a:pt x="1036" y="1573"/>
                    <a:pt x="1105" y="1530"/>
                    <a:pt x="1136" y="1462"/>
                  </a:cubicBezTo>
                  <a:cubicBezTo>
                    <a:pt x="1228" y="1285"/>
                    <a:pt x="1228" y="1285"/>
                    <a:pt x="1228" y="1285"/>
                  </a:cubicBezTo>
                  <a:cubicBezTo>
                    <a:pt x="1320" y="1462"/>
                    <a:pt x="1320" y="1462"/>
                    <a:pt x="1320" y="1462"/>
                  </a:cubicBezTo>
                  <a:cubicBezTo>
                    <a:pt x="1352" y="1530"/>
                    <a:pt x="1421" y="1573"/>
                    <a:pt x="1497" y="1573"/>
                  </a:cubicBezTo>
                  <a:cubicBezTo>
                    <a:pt x="1780" y="1573"/>
                    <a:pt x="1780" y="1573"/>
                    <a:pt x="1780" y="1573"/>
                  </a:cubicBezTo>
                  <a:cubicBezTo>
                    <a:pt x="1723" y="1710"/>
                    <a:pt x="1646" y="1834"/>
                    <a:pt x="1560" y="1925"/>
                  </a:cubicBezTo>
                  <a:close/>
                  <a:moveTo>
                    <a:pt x="1822" y="1125"/>
                  </a:moveTo>
                  <a:cubicBezTo>
                    <a:pt x="1850" y="1147"/>
                    <a:pt x="1868" y="1172"/>
                    <a:pt x="1878" y="1201"/>
                  </a:cubicBezTo>
                  <a:cubicBezTo>
                    <a:pt x="1889" y="1234"/>
                    <a:pt x="1888" y="1270"/>
                    <a:pt x="1887" y="1301"/>
                  </a:cubicBezTo>
                  <a:cubicBezTo>
                    <a:pt x="1887" y="1303"/>
                    <a:pt x="1887" y="1304"/>
                    <a:pt x="1887" y="1305"/>
                  </a:cubicBezTo>
                  <a:cubicBezTo>
                    <a:pt x="1879" y="1470"/>
                    <a:pt x="1879" y="1470"/>
                    <a:pt x="1879" y="1470"/>
                  </a:cubicBezTo>
                  <a:cubicBezTo>
                    <a:pt x="1872" y="1478"/>
                    <a:pt x="1862" y="1484"/>
                    <a:pt x="1850" y="1484"/>
                  </a:cubicBezTo>
                  <a:cubicBezTo>
                    <a:pt x="1497" y="1484"/>
                    <a:pt x="1497" y="1484"/>
                    <a:pt x="1497" y="1484"/>
                  </a:cubicBezTo>
                  <a:cubicBezTo>
                    <a:pt x="1455" y="1484"/>
                    <a:pt x="1418" y="1460"/>
                    <a:pt x="1401" y="1424"/>
                  </a:cubicBezTo>
                  <a:cubicBezTo>
                    <a:pt x="1401" y="1423"/>
                    <a:pt x="1400" y="1423"/>
                    <a:pt x="1400" y="1422"/>
                  </a:cubicBezTo>
                  <a:cubicBezTo>
                    <a:pt x="1305" y="1240"/>
                    <a:pt x="1305" y="1240"/>
                    <a:pt x="1305" y="1240"/>
                  </a:cubicBezTo>
                  <a:cubicBezTo>
                    <a:pt x="1305" y="1240"/>
                    <a:pt x="1305" y="1239"/>
                    <a:pt x="1305" y="1239"/>
                  </a:cubicBezTo>
                  <a:cubicBezTo>
                    <a:pt x="1288" y="1209"/>
                    <a:pt x="1259" y="1190"/>
                    <a:pt x="1228" y="1190"/>
                  </a:cubicBezTo>
                  <a:cubicBezTo>
                    <a:pt x="1198" y="1190"/>
                    <a:pt x="1169" y="1209"/>
                    <a:pt x="1152" y="1239"/>
                  </a:cubicBezTo>
                  <a:cubicBezTo>
                    <a:pt x="1152" y="1239"/>
                    <a:pt x="1152" y="1240"/>
                    <a:pt x="1151" y="1240"/>
                  </a:cubicBezTo>
                  <a:cubicBezTo>
                    <a:pt x="1057" y="1422"/>
                    <a:pt x="1057" y="1422"/>
                    <a:pt x="1057" y="1422"/>
                  </a:cubicBezTo>
                  <a:cubicBezTo>
                    <a:pt x="1056" y="1423"/>
                    <a:pt x="1056" y="1423"/>
                    <a:pt x="1056" y="1424"/>
                  </a:cubicBezTo>
                  <a:cubicBezTo>
                    <a:pt x="1039" y="1460"/>
                    <a:pt x="1001" y="1484"/>
                    <a:pt x="960" y="1484"/>
                  </a:cubicBezTo>
                  <a:cubicBezTo>
                    <a:pt x="607" y="1484"/>
                    <a:pt x="607" y="1484"/>
                    <a:pt x="607" y="1484"/>
                  </a:cubicBezTo>
                  <a:cubicBezTo>
                    <a:pt x="587" y="1484"/>
                    <a:pt x="570" y="1468"/>
                    <a:pt x="570" y="1449"/>
                  </a:cubicBezTo>
                  <a:cubicBezTo>
                    <a:pt x="570" y="1324"/>
                    <a:pt x="570" y="1324"/>
                    <a:pt x="570" y="1324"/>
                  </a:cubicBezTo>
                  <a:cubicBezTo>
                    <a:pt x="570" y="1322"/>
                    <a:pt x="570" y="1320"/>
                    <a:pt x="570" y="1318"/>
                  </a:cubicBezTo>
                  <a:cubicBezTo>
                    <a:pt x="571" y="1234"/>
                    <a:pt x="571" y="1234"/>
                    <a:pt x="571" y="1234"/>
                  </a:cubicBezTo>
                  <a:cubicBezTo>
                    <a:pt x="576" y="1196"/>
                    <a:pt x="592" y="1159"/>
                    <a:pt x="634" y="1125"/>
                  </a:cubicBezTo>
                  <a:lnTo>
                    <a:pt x="1822" y="1125"/>
                  </a:lnTo>
                  <a:close/>
                  <a:moveTo>
                    <a:pt x="399" y="860"/>
                  </a:moveTo>
                  <a:cubicBezTo>
                    <a:pt x="501" y="828"/>
                    <a:pt x="501" y="828"/>
                    <a:pt x="501" y="828"/>
                  </a:cubicBezTo>
                  <a:cubicBezTo>
                    <a:pt x="523" y="821"/>
                    <a:pt x="539" y="801"/>
                    <a:pt x="540" y="778"/>
                  </a:cubicBezTo>
                  <a:cubicBezTo>
                    <a:pt x="547" y="598"/>
                    <a:pt x="622" y="430"/>
                    <a:pt x="752" y="305"/>
                  </a:cubicBezTo>
                  <a:cubicBezTo>
                    <a:pt x="808" y="250"/>
                    <a:pt x="872" y="207"/>
                    <a:pt x="941" y="175"/>
                  </a:cubicBezTo>
                  <a:cubicBezTo>
                    <a:pt x="941" y="505"/>
                    <a:pt x="941" y="505"/>
                    <a:pt x="941" y="505"/>
                  </a:cubicBezTo>
                  <a:cubicBezTo>
                    <a:pt x="1052" y="505"/>
                    <a:pt x="1052" y="505"/>
                    <a:pt x="1052" y="505"/>
                  </a:cubicBezTo>
                  <a:cubicBezTo>
                    <a:pt x="1052" y="134"/>
                    <a:pt x="1052" y="134"/>
                    <a:pt x="1052" y="134"/>
                  </a:cubicBezTo>
                  <a:cubicBezTo>
                    <a:pt x="1093" y="123"/>
                    <a:pt x="1136" y="116"/>
                    <a:pt x="1179" y="112"/>
                  </a:cubicBezTo>
                  <a:cubicBezTo>
                    <a:pt x="1179" y="505"/>
                    <a:pt x="1179" y="505"/>
                    <a:pt x="1179" y="505"/>
                  </a:cubicBezTo>
                  <a:cubicBezTo>
                    <a:pt x="1290" y="505"/>
                    <a:pt x="1290" y="505"/>
                    <a:pt x="1290" y="505"/>
                  </a:cubicBezTo>
                  <a:cubicBezTo>
                    <a:pt x="1290" y="112"/>
                    <a:pt x="1290" y="112"/>
                    <a:pt x="1290" y="112"/>
                  </a:cubicBezTo>
                  <a:cubicBezTo>
                    <a:pt x="1333" y="116"/>
                    <a:pt x="1376" y="123"/>
                    <a:pt x="1417" y="134"/>
                  </a:cubicBezTo>
                  <a:cubicBezTo>
                    <a:pt x="1417" y="505"/>
                    <a:pt x="1417" y="505"/>
                    <a:pt x="1417" y="505"/>
                  </a:cubicBezTo>
                  <a:cubicBezTo>
                    <a:pt x="1528" y="505"/>
                    <a:pt x="1528" y="505"/>
                    <a:pt x="1528" y="505"/>
                  </a:cubicBezTo>
                  <a:cubicBezTo>
                    <a:pt x="1528" y="175"/>
                    <a:pt x="1528" y="175"/>
                    <a:pt x="1528" y="175"/>
                  </a:cubicBezTo>
                  <a:cubicBezTo>
                    <a:pt x="1597" y="207"/>
                    <a:pt x="1660" y="250"/>
                    <a:pt x="1717" y="305"/>
                  </a:cubicBezTo>
                  <a:cubicBezTo>
                    <a:pt x="1846" y="430"/>
                    <a:pt x="1922" y="598"/>
                    <a:pt x="1929" y="778"/>
                  </a:cubicBezTo>
                  <a:cubicBezTo>
                    <a:pt x="1930" y="801"/>
                    <a:pt x="1946" y="821"/>
                    <a:pt x="1968" y="828"/>
                  </a:cubicBezTo>
                  <a:cubicBezTo>
                    <a:pt x="2073" y="861"/>
                    <a:pt x="2073" y="861"/>
                    <a:pt x="2073" y="861"/>
                  </a:cubicBezTo>
                  <a:cubicBezTo>
                    <a:pt x="2073" y="1014"/>
                    <a:pt x="2073" y="1014"/>
                    <a:pt x="2073" y="1014"/>
                  </a:cubicBezTo>
                  <a:cubicBezTo>
                    <a:pt x="399" y="1014"/>
                    <a:pt x="399" y="1014"/>
                    <a:pt x="399" y="1014"/>
                  </a:cubicBezTo>
                  <a:lnTo>
                    <a:pt x="399" y="860"/>
                  </a:lnTo>
                  <a:close/>
                  <a:moveTo>
                    <a:pt x="440" y="1695"/>
                  </a:moveTo>
                  <a:cubicBezTo>
                    <a:pt x="440" y="1630"/>
                    <a:pt x="462" y="1569"/>
                    <a:pt x="503" y="1520"/>
                  </a:cubicBezTo>
                  <a:cubicBezTo>
                    <a:pt x="514" y="1535"/>
                    <a:pt x="529" y="1548"/>
                    <a:pt x="545" y="1557"/>
                  </a:cubicBezTo>
                  <a:cubicBezTo>
                    <a:pt x="602" y="1711"/>
                    <a:pt x="682" y="1853"/>
                    <a:pt x="776" y="1963"/>
                  </a:cubicBezTo>
                  <a:cubicBezTo>
                    <a:pt x="756" y="1967"/>
                    <a:pt x="735" y="1970"/>
                    <a:pt x="714" y="1970"/>
                  </a:cubicBezTo>
                  <a:cubicBezTo>
                    <a:pt x="563" y="1970"/>
                    <a:pt x="440" y="1847"/>
                    <a:pt x="440" y="1695"/>
                  </a:cubicBezTo>
                  <a:close/>
                  <a:moveTo>
                    <a:pt x="111" y="2839"/>
                  </a:moveTo>
                  <a:cubicBezTo>
                    <a:pt x="111" y="2735"/>
                    <a:pt x="151" y="2638"/>
                    <a:pt x="224" y="2565"/>
                  </a:cubicBezTo>
                  <a:cubicBezTo>
                    <a:pt x="284" y="2505"/>
                    <a:pt x="360" y="2467"/>
                    <a:pt x="443" y="2456"/>
                  </a:cubicBezTo>
                  <a:cubicBezTo>
                    <a:pt x="443" y="3090"/>
                    <a:pt x="443" y="3090"/>
                    <a:pt x="443" y="3090"/>
                  </a:cubicBezTo>
                  <a:cubicBezTo>
                    <a:pt x="111" y="3090"/>
                    <a:pt x="111" y="3090"/>
                    <a:pt x="111" y="3090"/>
                  </a:cubicBezTo>
                  <a:lnTo>
                    <a:pt x="111" y="2839"/>
                  </a:lnTo>
                  <a:close/>
                  <a:moveTo>
                    <a:pt x="2335" y="3090"/>
                  </a:moveTo>
                  <a:cubicBezTo>
                    <a:pt x="1999" y="3090"/>
                    <a:pt x="1999" y="3090"/>
                    <a:pt x="1999" y="3090"/>
                  </a:cubicBezTo>
                  <a:cubicBezTo>
                    <a:pt x="1999" y="2455"/>
                    <a:pt x="1999" y="2455"/>
                    <a:pt x="1999" y="2455"/>
                  </a:cubicBezTo>
                  <a:cubicBezTo>
                    <a:pt x="2083" y="2466"/>
                    <a:pt x="2160" y="2504"/>
                    <a:pt x="2221" y="2565"/>
                  </a:cubicBezTo>
                  <a:cubicBezTo>
                    <a:pt x="2294" y="2638"/>
                    <a:pt x="2335" y="2735"/>
                    <a:pt x="2335" y="2839"/>
                  </a:cubicBezTo>
                  <a:lnTo>
                    <a:pt x="2335" y="3090"/>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28" name="Rectangle 15">
              <a:extLst>
                <a:ext uri="{FF2B5EF4-FFF2-40B4-BE49-F238E27FC236}">
                  <a16:creationId xmlns:a16="http://schemas.microsoft.com/office/drawing/2014/main" id="{6489C98E-413D-B598-6559-541F12299D86}"/>
                </a:ext>
              </a:extLst>
            </p:cNvPr>
            <p:cNvSpPr>
              <a:spLocks noChangeArrowheads="1"/>
            </p:cNvSpPr>
            <p:nvPr/>
          </p:nvSpPr>
          <p:spPr bwMode="auto">
            <a:xfrm>
              <a:off x="19261138" y="8015288"/>
              <a:ext cx="9213850" cy="1003300"/>
            </a:xfrm>
            <a:prstGeom prst="rect">
              <a:avLst/>
            </a:pr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
        <p:nvSpPr>
          <p:cNvPr id="129" name="Graphic 47">
            <a:extLst>
              <a:ext uri="{FF2B5EF4-FFF2-40B4-BE49-F238E27FC236}">
                <a16:creationId xmlns:a16="http://schemas.microsoft.com/office/drawing/2014/main" id="{D939E01F-D29D-7A19-72FA-329D4BED9999}"/>
              </a:ext>
            </a:extLst>
          </p:cNvPr>
          <p:cNvSpPr>
            <a:spLocks noChangeAspect="1"/>
          </p:cNvSpPr>
          <p:nvPr/>
        </p:nvSpPr>
        <p:spPr>
          <a:xfrm>
            <a:off x="4416045" y="3683668"/>
            <a:ext cx="308356" cy="377632"/>
          </a:xfrm>
          <a:custGeom>
            <a:avLst/>
            <a:gdLst>
              <a:gd name="connsiteX0" fmla="*/ 542931 w 543078"/>
              <a:gd name="connsiteY0" fmla="*/ 127878 h 665087"/>
              <a:gd name="connsiteX1" fmla="*/ 537216 w 543078"/>
              <a:gd name="connsiteY1" fmla="*/ 114543 h 665087"/>
              <a:gd name="connsiteX2" fmla="*/ 523881 w 543078"/>
              <a:gd name="connsiteY2" fmla="*/ 110733 h 665087"/>
              <a:gd name="connsiteX3" fmla="*/ 285756 w 543078"/>
              <a:gd name="connsiteY3" fmla="*/ 5005 h 665087"/>
              <a:gd name="connsiteX4" fmla="*/ 271468 w 543078"/>
              <a:gd name="connsiteY4" fmla="*/ 243 h 665087"/>
              <a:gd name="connsiteX5" fmla="*/ 257181 w 543078"/>
              <a:gd name="connsiteY5" fmla="*/ 5005 h 665087"/>
              <a:gd name="connsiteX6" fmla="*/ 19056 w 543078"/>
              <a:gd name="connsiteY6" fmla="*/ 110733 h 665087"/>
              <a:gd name="connsiteX7" fmla="*/ 5721 w 543078"/>
              <a:gd name="connsiteY7" fmla="*/ 114543 h 665087"/>
              <a:gd name="connsiteX8" fmla="*/ 6 w 543078"/>
              <a:gd name="connsiteY8" fmla="*/ 127878 h 665087"/>
              <a:gd name="connsiteX9" fmla="*/ 6 w 543078"/>
              <a:gd name="connsiteY9" fmla="*/ 379338 h 665087"/>
              <a:gd name="connsiteX10" fmla="*/ 263848 w 543078"/>
              <a:gd name="connsiteY10" fmla="*/ 664135 h 665087"/>
              <a:gd name="connsiteX11" fmla="*/ 270516 w 543078"/>
              <a:gd name="connsiteY11" fmla="*/ 665088 h 665087"/>
              <a:gd name="connsiteX12" fmla="*/ 272421 w 543078"/>
              <a:gd name="connsiteY12" fmla="*/ 665088 h 665087"/>
              <a:gd name="connsiteX13" fmla="*/ 274326 w 543078"/>
              <a:gd name="connsiteY13" fmla="*/ 665088 h 665087"/>
              <a:gd name="connsiteX14" fmla="*/ 280993 w 543078"/>
              <a:gd name="connsiteY14" fmla="*/ 664135 h 665087"/>
              <a:gd name="connsiteX15" fmla="*/ 542931 w 543078"/>
              <a:gd name="connsiteY15" fmla="*/ 381243 h 665087"/>
              <a:gd name="connsiteX16" fmla="*/ 542931 w 543078"/>
              <a:gd name="connsiteY16" fmla="*/ 127878 h 665087"/>
              <a:gd name="connsiteX17" fmla="*/ 271468 w 543078"/>
              <a:gd name="connsiteY17" fmla="*/ 631750 h 665087"/>
              <a:gd name="connsiteX18" fmla="*/ 34296 w 543078"/>
              <a:gd name="connsiteY18" fmla="*/ 381243 h 665087"/>
              <a:gd name="connsiteX19" fmla="*/ 34296 w 543078"/>
              <a:gd name="connsiteY19" fmla="*/ 146928 h 665087"/>
              <a:gd name="connsiteX20" fmla="*/ 271468 w 543078"/>
              <a:gd name="connsiteY20" fmla="*/ 40248 h 665087"/>
              <a:gd name="connsiteX21" fmla="*/ 508641 w 543078"/>
              <a:gd name="connsiteY21" fmla="*/ 146928 h 665087"/>
              <a:gd name="connsiteX22" fmla="*/ 508641 w 543078"/>
              <a:gd name="connsiteY22" fmla="*/ 381243 h 665087"/>
              <a:gd name="connsiteX23" fmla="*/ 271468 w 543078"/>
              <a:gd name="connsiteY23" fmla="*/ 631750 h 66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3078" h="665087">
                <a:moveTo>
                  <a:pt x="542931" y="127878"/>
                </a:moveTo>
                <a:cubicBezTo>
                  <a:pt x="542931" y="123115"/>
                  <a:pt x="541026" y="118353"/>
                  <a:pt x="537216" y="114543"/>
                </a:cubicBezTo>
                <a:cubicBezTo>
                  <a:pt x="533406" y="111685"/>
                  <a:pt x="528643" y="109780"/>
                  <a:pt x="523881" y="110733"/>
                </a:cubicBezTo>
                <a:cubicBezTo>
                  <a:pt x="402913" y="125020"/>
                  <a:pt x="286708" y="6910"/>
                  <a:pt x="285756" y="5005"/>
                </a:cubicBezTo>
                <a:cubicBezTo>
                  <a:pt x="281946" y="1195"/>
                  <a:pt x="276231" y="-710"/>
                  <a:pt x="271468" y="243"/>
                </a:cubicBezTo>
                <a:cubicBezTo>
                  <a:pt x="266706" y="-710"/>
                  <a:pt x="260991" y="1195"/>
                  <a:pt x="257181" y="5005"/>
                </a:cubicBezTo>
                <a:cubicBezTo>
                  <a:pt x="256228" y="5958"/>
                  <a:pt x="140976" y="125020"/>
                  <a:pt x="19056" y="110733"/>
                </a:cubicBezTo>
                <a:cubicBezTo>
                  <a:pt x="14293" y="109780"/>
                  <a:pt x="9531" y="111685"/>
                  <a:pt x="5721" y="114543"/>
                </a:cubicBezTo>
                <a:cubicBezTo>
                  <a:pt x="1911" y="117400"/>
                  <a:pt x="6" y="122163"/>
                  <a:pt x="6" y="127878"/>
                </a:cubicBezTo>
                <a:lnTo>
                  <a:pt x="6" y="379338"/>
                </a:lnTo>
                <a:cubicBezTo>
                  <a:pt x="6" y="386958"/>
                  <a:pt x="-4757" y="557455"/>
                  <a:pt x="263848" y="664135"/>
                </a:cubicBezTo>
                <a:cubicBezTo>
                  <a:pt x="265753" y="665088"/>
                  <a:pt x="267658" y="665088"/>
                  <a:pt x="270516" y="665088"/>
                </a:cubicBezTo>
                <a:cubicBezTo>
                  <a:pt x="271468" y="665088"/>
                  <a:pt x="271468" y="665088"/>
                  <a:pt x="272421" y="665088"/>
                </a:cubicBezTo>
                <a:cubicBezTo>
                  <a:pt x="273373" y="665088"/>
                  <a:pt x="273373" y="665088"/>
                  <a:pt x="274326" y="665088"/>
                </a:cubicBezTo>
                <a:cubicBezTo>
                  <a:pt x="276231" y="665088"/>
                  <a:pt x="279088" y="665088"/>
                  <a:pt x="280993" y="664135"/>
                </a:cubicBezTo>
                <a:cubicBezTo>
                  <a:pt x="547693" y="558408"/>
                  <a:pt x="543883" y="387910"/>
                  <a:pt x="542931" y="381243"/>
                </a:cubicBezTo>
                <a:lnTo>
                  <a:pt x="542931" y="127878"/>
                </a:lnTo>
                <a:close/>
                <a:moveTo>
                  <a:pt x="271468" y="631750"/>
                </a:moveTo>
                <a:cubicBezTo>
                  <a:pt x="32391" y="534595"/>
                  <a:pt x="34296" y="387910"/>
                  <a:pt x="34296" y="381243"/>
                </a:cubicBezTo>
                <a:lnTo>
                  <a:pt x="34296" y="146928"/>
                </a:lnTo>
                <a:cubicBezTo>
                  <a:pt x="143833" y="149785"/>
                  <a:pt x="240036" y="69775"/>
                  <a:pt x="271468" y="40248"/>
                </a:cubicBezTo>
                <a:cubicBezTo>
                  <a:pt x="302901" y="69775"/>
                  <a:pt x="399103" y="149785"/>
                  <a:pt x="508641" y="146928"/>
                </a:cubicBezTo>
                <a:lnTo>
                  <a:pt x="508641" y="381243"/>
                </a:lnTo>
                <a:cubicBezTo>
                  <a:pt x="508641" y="387910"/>
                  <a:pt x="510546" y="534595"/>
                  <a:pt x="271468" y="631750"/>
                </a:cubicBezTo>
                <a:close/>
              </a:path>
            </a:pathLst>
          </a:custGeom>
          <a:solidFill>
            <a:schemeClr val="tx1"/>
          </a:solidFill>
          <a:ln w="9525" cap="flat">
            <a:noFill/>
            <a:prstDash val="solid"/>
            <a:miter/>
          </a:ln>
        </p:spPr>
        <p:txBody>
          <a:bodyPr rtlCol="0" anchor="ctr"/>
          <a:lstStyle/>
          <a:p>
            <a:pPr rtl="0"/>
            <a:endParaRPr lang="en-US">
              <a:ea typeface="Meiryo" panose="020B0604030504040204" pitchFamily="34" charset="-128"/>
            </a:endParaRPr>
          </a:p>
        </p:txBody>
      </p:sp>
      <p:grpSp>
        <p:nvGrpSpPr>
          <p:cNvPr id="132" name="Group 131">
            <a:extLst>
              <a:ext uri="{FF2B5EF4-FFF2-40B4-BE49-F238E27FC236}">
                <a16:creationId xmlns:a16="http://schemas.microsoft.com/office/drawing/2014/main" id="{164C5B6B-0543-FEAB-7A15-F7B8DF61AC25}"/>
              </a:ext>
            </a:extLst>
          </p:cNvPr>
          <p:cNvGrpSpPr/>
          <p:nvPr/>
        </p:nvGrpSpPr>
        <p:grpSpPr>
          <a:xfrm>
            <a:off x="4387343" y="4330166"/>
            <a:ext cx="365760" cy="367844"/>
            <a:chOff x="4412678" y="4328883"/>
            <a:chExt cx="365760" cy="367844"/>
          </a:xfrm>
          <a:solidFill>
            <a:schemeClr val="tx1"/>
          </a:solidFill>
        </p:grpSpPr>
        <p:sp>
          <p:nvSpPr>
            <p:cNvPr id="130" name="Freeform 108">
              <a:extLst>
                <a:ext uri="{FF2B5EF4-FFF2-40B4-BE49-F238E27FC236}">
                  <a16:creationId xmlns:a16="http://schemas.microsoft.com/office/drawing/2014/main" id="{98C2B143-8B08-8351-B801-7D6E5F2D0630}"/>
                </a:ext>
              </a:extLst>
            </p:cNvPr>
            <p:cNvSpPr>
              <a:spLocks noChangeAspect="1"/>
            </p:cNvSpPr>
            <p:nvPr/>
          </p:nvSpPr>
          <p:spPr bwMode="auto">
            <a:xfrm>
              <a:off x="4412678" y="4512805"/>
              <a:ext cx="365760" cy="183922"/>
            </a:xfrm>
            <a:custGeom>
              <a:avLst/>
              <a:gdLst>
                <a:gd name="T0" fmla="*/ 19855 w 22814"/>
                <a:gd name="T1" fmla="*/ 4806 h 11472"/>
                <a:gd name="T2" fmla="*/ 16422 w 22814"/>
                <a:gd name="T3" fmla="*/ 1146 h 11472"/>
                <a:gd name="T4" fmla="*/ 17645 w 22814"/>
                <a:gd name="T5" fmla="*/ 0 h 11472"/>
                <a:gd name="T6" fmla="*/ 22814 w 22814"/>
                <a:gd name="T7" fmla="*/ 5736 h 11472"/>
                <a:gd name="T8" fmla="*/ 17645 w 22814"/>
                <a:gd name="T9" fmla="*/ 11472 h 11472"/>
                <a:gd name="T10" fmla="*/ 16422 w 22814"/>
                <a:gd name="T11" fmla="*/ 10326 h 11472"/>
                <a:gd name="T12" fmla="*/ 19855 w 22814"/>
                <a:gd name="T13" fmla="*/ 6665 h 11472"/>
                <a:gd name="T14" fmla="*/ 0 w 22814"/>
                <a:gd name="T15" fmla="*/ 6665 h 11472"/>
                <a:gd name="T16" fmla="*/ 0 w 22814"/>
                <a:gd name="T17" fmla="*/ 4806 h 11472"/>
                <a:gd name="T18" fmla="*/ 19855 w 22814"/>
                <a:gd name="T19" fmla="*/ 4806 h 1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814" h="11472">
                  <a:moveTo>
                    <a:pt x="19855" y="4806"/>
                  </a:moveTo>
                  <a:lnTo>
                    <a:pt x="16422" y="1146"/>
                  </a:lnTo>
                  <a:lnTo>
                    <a:pt x="17645" y="0"/>
                  </a:lnTo>
                  <a:lnTo>
                    <a:pt x="22814" y="5736"/>
                  </a:lnTo>
                  <a:lnTo>
                    <a:pt x="17645" y="11472"/>
                  </a:lnTo>
                  <a:lnTo>
                    <a:pt x="16422" y="10326"/>
                  </a:lnTo>
                  <a:lnTo>
                    <a:pt x="19855" y="6665"/>
                  </a:lnTo>
                  <a:lnTo>
                    <a:pt x="0" y="6665"/>
                  </a:lnTo>
                  <a:lnTo>
                    <a:pt x="0" y="4806"/>
                  </a:lnTo>
                  <a:lnTo>
                    <a:pt x="19855" y="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31" name="Freeform 108">
              <a:extLst>
                <a:ext uri="{FF2B5EF4-FFF2-40B4-BE49-F238E27FC236}">
                  <a16:creationId xmlns:a16="http://schemas.microsoft.com/office/drawing/2014/main" id="{F2370D46-A538-F393-40CD-0CDA1C0BA582}"/>
                </a:ext>
              </a:extLst>
            </p:cNvPr>
            <p:cNvSpPr>
              <a:spLocks noChangeAspect="1"/>
            </p:cNvSpPr>
            <p:nvPr/>
          </p:nvSpPr>
          <p:spPr bwMode="auto">
            <a:xfrm flipH="1">
              <a:off x="4412678" y="4328883"/>
              <a:ext cx="365760" cy="183922"/>
            </a:xfrm>
            <a:custGeom>
              <a:avLst/>
              <a:gdLst>
                <a:gd name="T0" fmla="*/ 19855 w 22814"/>
                <a:gd name="T1" fmla="*/ 4806 h 11472"/>
                <a:gd name="T2" fmla="*/ 16422 w 22814"/>
                <a:gd name="T3" fmla="*/ 1146 h 11472"/>
                <a:gd name="T4" fmla="*/ 17645 w 22814"/>
                <a:gd name="T5" fmla="*/ 0 h 11472"/>
                <a:gd name="T6" fmla="*/ 22814 w 22814"/>
                <a:gd name="T7" fmla="*/ 5736 h 11472"/>
                <a:gd name="T8" fmla="*/ 17645 w 22814"/>
                <a:gd name="T9" fmla="*/ 11472 h 11472"/>
                <a:gd name="T10" fmla="*/ 16422 w 22814"/>
                <a:gd name="T11" fmla="*/ 10326 h 11472"/>
                <a:gd name="T12" fmla="*/ 19855 w 22814"/>
                <a:gd name="T13" fmla="*/ 6665 h 11472"/>
                <a:gd name="T14" fmla="*/ 0 w 22814"/>
                <a:gd name="T15" fmla="*/ 6665 h 11472"/>
                <a:gd name="T16" fmla="*/ 0 w 22814"/>
                <a:gd name="T17" fmla="*/ 4806 h 11472"/>
                <a:gd name="T18" fmla="*/ 19855 w 22814"/>
                <a:gd name="T19" fmla="*/ 4806 h 1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814" h="11472">
                  <a:moveTo>
                    <a:pt x="19855" y="4806"/>
                  </a:moveTo>
                  <a:lnTo>
                    <a:pt x="16422" y="1146"/>
                  </a:lnTo>
                  <a:lnTo>
                    <a:pt x="17645" y="0"/>
                  </a:lnTo>
                  <a:lnTo>
                    <a:pt x="22814" y="5736"/>
                  </a:lnTo>
                  <a:lnTo>
                    <a:pt x="17645" y="11472"/>
                  </a:lnTo>
                  <a:lnTo>
                    <a:pt x="16422" y="10326"/>
                  </a:lnTo>
                  <a:lnTo>
                    <a:pt x="19855" y="6665"/>
                  </a:lnTo>
                  <a:lnTo>
                    <a:pt x="0" y="6665"/>
                  </a:lnTo>
                  <a:lnTo>
                    <a:pt x="0" y="4806"/>
                  </a:lnTo>
                  <a:lnTo>
                    <a:pt x="19855" y="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cxnSp>
        <p:nvCxnSpPr>
          <p:cNvPr id="134" name="Straight Connector 133">
            <a:extLst>
              <a:ext uri="{FF2B5EF4-FFF2-40B4-BE49-F238E27FC236}">
                <a16:creationId xmlns:a16="http://schemas.microsoft.com/office/drawing/2014/main" id="{20BC1FA7-BC19-CCD2-3C57-381A3D859FF3}"/>
              </a:ext>
            </a:extLst>
          </p:cNvPr>
          <p:cNvCxnSpPr/>
          <p:nvPr/>
        </p:nvCxnSpPr>
        <p:spPr>
          <a:xfrm>
            <a:off x="366714" y="2268474"/>
            <a:ext cx="8407018"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CE46CA8-5231-33BC-E8CB-B4A7EF64C03C}"/>
              </a:ext>
            </a:extLst>
          </p:cNvPr>
          <p:cNvCxnSpPr/>
          <p:nvPr/>
        </p:nvCxnSpPr>
        <p:spPr>
          <a:xfrm>
            <a:off x="366714" y="2910078"/>
            <a:ext cx="8407018"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3845B5DC-65B8-A5B7-5A7B-0C91927BCA3F}"/>
              </a:ext>
            </a:extLst>
          </p:cNvPr>
          <p:cNvCxnSpPr/>
          <p:nvPr/>
        </p:nvCxnSpPr>
        <p:spPr>
          <a:xfrm>
            <a:off x="366714" y="3551682"/>
            <a:ext cx="8407018"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F3214E8E-0213-03B6-ADF0-224EFA65BF6E}"/>
              </a:ext>
            </a:extLst>
          </p:cNvPr>
          <p:cNvCxnSpPr/>
          <p:nvPr/>
        </p:nvCxnSpPr>
        <p:spPr>
          <a:xfrm>
            <a:off x="366714" y="4193286"/>
            <a:ext cx="8407018"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4577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596F8A-1AC0-2339-27EA-EE8A9F043D1A}"/>
              </a:ext>
            </a:extLst>
          </p:cNvPr>
          <p:cNvSpPr>
            <a:spLocks noGrp="1"/>
          </p:cNvSpPr>
          <p:nvPr>
            <p:ph type="title"/>
          </p:nvPr>
        </p:nvSpPr>
        <p:spPr>
          <a:xfrm>
            <a:off x="368490" y="870903"/>
            <a:ext cx="5513198" cy="674031"/>
          </a:xfrm>
        </p:spPr>
        <p:txBody>
          <a:bodyPr rtlCol="0"/>
          <a:lstStyle/>
          <a:p>
            <a:pPr rtl="0"/>
            <a:r>
              <a:rPr lang="ja-jp" sz="2400" dirty="0">
                <a:ea typeface="Meiryo" panose="020B0604030504040204" pitchFamily="34" charset="-128"/>
              </a:rPr>
              <a:t>「</a:t>
            </a:r>
            <a:r>
              <a:rPr lang="ja-JP" altLang="en-US" sz="2400" dirty="0">
                <a:ea typeface="Meiryo" panose="020B0604030504040204" pitchFamily="34" charset="-128"/>
              </a:rPr>
              <a:t> スマートマニュファクチャリング </a:t>
            </a:r>
            <a:r>
              <a:rPr lang="ja-jp" sz="2400" dirty="0">
                <a:ea typeface="Meiryo" panose="020B0604030504040204" pitchFamily="34" charset="-128"/>
              </a:rPr>
              <a:t>」とは何ですか? </a:t>
            </a:r>
          </a:p>
        </p:txBody>
      </p:sp>
      <p:sp>
        <p:nvSpPr>
          <p:cNvPr id="2" name="Rectangle: Rounded Corners 1">
            <a:extLst>
              <a:ext uri="{FF2B5EF4-FFF2-40B4-BE49-F238E27FC236}">
                <a16:creationId xmlns:a16="http://schemas.microsoft.com/office/drawing/2014/main" id="{72969333-DF15-FCA3-A60E-F9A87B6BC9FA}"/>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ja-jp" sz="1200" b="1" spc="300">
                <a:solidFill>
                  <a:schemeClr val="bg1"/>
                </a:solidFill>
                <a:latin typeface="+mj-lt"/>
                <a:ea typeface="Meiryo" panose="020B0604030504040204" pitchFamily="34" charset="-128"/>
              </a:rPr>
              <a:t>クイズ</a:t>
            </a:r>
          </a:p>
        </p:txBody>
      </p:sp>
      <p:grpSp>
        <p:nvGrpSpPr>
          <p:cNvPr id="5" name="Group 4">
            <a:extLst>
              <a:ext uri="{FF2B5EF4-FFF2-40B4-BE49-F238E27FC236}">
                <a16:creationId xmlns:a16="http://schemas.microsoft.com/office/drawing/2014/main" id="{9864C389-1124-D3CA-235C-55EFC2CE29CC}"/>
              </a:ext>
            </a:extLst>
          </p:cNvPr>
          <p:cNvGrpSpPr/>
          <p:nvPr/>
        </p:nvGrpSpPr>
        <p:grpSpPr>
          <a:xfrm>
            <a:off x="368490" y="2019960"/>
            <a:ext cx="5513198" cy="350648"/>
            <a:chOff x="368490" y="2335932"/>
            <a:chExt cx="5513198" cy="350648"/>
          </a:xfrm>
        </p:grpSpPr>
        <p:sp>
          <p:nvSpPr>
            <p:cNvPr id="6" name="Oval 5">
              <a:extLst>
                <a:ext uri="{FF2B5EF4-FFF2-40B4-BE49-F238E27FC236}">
                  <a16:creationId xmlns:a16="http://schemas.microsoft.com/office/drawing/2014/main" id="{ECB56A17-3073-8985-C0F6-196E5897AD94}"/>
                </a:ext>
              </a:extLst>
            </p:cNvPr>
            <p:cNvSpPr/>
            <p:nvPr/>
          </p:nvSpPr>
          <p:spPr>
            <a:xfrm>
              <a:off x="368490" y="233593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A.</a:t>
              </a:r>
            </a:p>
          </p:txBody>
        </p:sp>
        <p:sp>
          <p:nvSpPr>
            <p:cNvPr id="8" name="Title 19">
              <a:extLst>
                <a:ext uri="{FF2B5EF4-FFF2-40B4-BE49-F238E27FC236}">
                  <a16:creationId xmlns:a16="http://schemas.microsoft.com/office/drawing/2014/main" id="{867D0B95-B2D9-187B-8C79-210C602110B9}"/>
                </a:ext>
              </a:extLst>
            </p:cNvPr>
            <p:cNvSpPr txBox="1">
              <a:spLocks/>
            </p:cNvSpPr>
            <p:nvPr/>
          </p:nvSpPr>
          <p:spPr>
            <a:xfrm>
              <a:off x="881062" y="2418923"/>
              <a:ext cx="500062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a:latin typeface="+mn-lt"/>
                  <a:ea typeface="Meiryo" panose="020B0604030504040204" pitchFamily="34" charset="-128"/>
                </a:rPr>
                <a:t>人間を置き換えるロボット </a:t>
              </a:r>
            </a:p>
          </p:txBody>
        </p:sp>
      </p:grpSp>
      <p:grpSp>
        <p:nvGrpSpPr>
          <p:cNvPr id="9" name="Group 8">
            <a:extLst>
              <a:ext uri="{FF2B5EF4-FFF2-40B4-BE49-F238E27FC236}">
                <a16:creationId xmlns:a16="http://schemas.microsoft.com/office/drawing/2014/main" id="{3E9A01CD-1446-DB5A-13BF-E3941E5E8858}"/>
              </a:ext>
            </a:extLst>
          </p:cNvPr>
          <p:cNvGrpSpPr/>
          <p:nvPr/>
        </p:nvGrpSpPr>
        <p:grpSpPr>
          <a:xfrm>
            <a:off x="368490" y="2787353"/>
            <a:ext cx="5513198" cy="369332"/>
            <a:chOff x="368490" y="2965896"/>
            <a:chExt cx="5513198" cy="369332"/>
          </a:xfrm>
        </p:grpSpPr>
        <p:sp>
          <p:nvSpPr>
            <p:cNvPr id="11" name="Oval 10">
              <a:extLst>
                <a:ext uri="{FF2B5EF4-FFF2-40B4-BE49-F238E27FC236}">
                  <a16:creationId xmlns:a16="http://schemas.microsoft.com/office/drawing/2014/main" id="{D372E38B-8949-6A6B-0F4B-888C9CBF7774}"/>
                </a:ext>
              </a:extLst>
            </p:cNvPr>
            <p:cNvSpPr/>
            <p:nvPr/>
          </p:nvSpPr>
          <p:spPr>
            <a:xfrm>
              <a:off x="368490" y="2975238"/>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B.</a:t>
              </a:r>
            </a:p>
          </p:txBody>
        </p:sp>
        <p:sp>
          <p:nvSpPr>
            <p:cNvPr id="12" name="Title 19">
              <a:extLst>
                <a:ext uri="{FF2B5EF4-FFF2-40B4-BE49-F238E27FC236}">
                  <a16:creationId xmlns:a16="http://schemas.microsoft.com/office/drawing/2014/main" id="{8826F2DA-6486-6BB0-CA28-4F6582683CE5}"/>
                </a:ext>
              </a:extLst>
            </p:cNvPr>
            <p:cNvSpPr txBox="1">
              <a:spLocks/>
            </p:cNvSpPr>
            <p:nvPr/>
          </p:nvSpPr>
          <p:spPr>
            <a:xfrm>
              <a:off x="881062" y="2965896"/>
              <a:ext cx="5000626" cy="369332"/>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dirty="0">
                  <a:latin typeface="+mn-lt"/>
                  <a:ea typeface="Meiryo" panose="020B0604030504040204" pitchFamily="34" charset="-128"/>
                </a:rPr>
                <a:t>人間による操作を必要とせず、自律的に運営と組織化を行う工場および物流システム  </a:t>
              </a:r>
            </a:p>
          </p:txBody>
        </p:sp>
      </p:grpSp>
      <p:grpSp>
        <p:nvGrpSpPr>
          <p:cNvPr id="13" name="Group 12">
            <a:extLst>
              <a:ext uri="{FF2B5EF4-FFF2-40B4-BE49-F238E27FC236}">
                <a16:creationId xmlns:a16="http://schemas.microsoft.com/office/drawing/2014/main" id="{0FBDCA7A-9401-28E4-80E6-F458800D31F8}"/>
              </a:ext>
            </a:extLst>
          </p:cNvPr>
          <p:cNvGrpSpPr/>
          <p:nvPr/>
        </p:nvGrpSpPr>
        <p:grpSpPr>
          <a:xfrm>
            <a:off x="368490" y="3573430"/>
            <a:ext cx="5513198" cy="369332"/>
            <a:chOff x="368490" y="3614544"/>
            <a:chExt cx="5513198" cy="369332"/>
          </a:xfrm>
        </p:grpSpPr>
        <p:sp>
          <p:nvSpPr>
            <p:cNvPr id="14" name="Oval 13">
              <a:extLst>
                <a:ext uri="{FF2B5EF4-FFF2-40B4-BE49-F238E27FC236}">
                  <a16:creationId xmlns:a16="http://schemas.microsoft.com/office/drawing/2014/main" id="{D210EBBB-7FEE-CCDC-0389-760EB2406E87}"/>
                </a:ext>
              </a:extLst>
            </p:cNvPr>
            <p:cNvSpPr/>
            <p:nvPr/>
          </p:nvSpPr>
          <p:spPr>
            <a:xfrm>
              <a:off x="368490" y="3623886"/>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C.</a:t>
              </a:r>
            </a:p>
          </p:txBody>
        </p:sp>
        <p:sp>
          <p:nvSpPr>
            <p:cNvPr id="15" name="Title 19">
              <a:extLst>
                <a:ext uri="{FF2B5EF4-FFF2-40B4-BE49-F238E27FC236}">
                  <a16:creationId xmlns:a16="http://schemas.microsoft.com/office/drawing/2014/main" id="{751EC0B7-A3D0-22DD-18BD-C2C1456EBD31}"/>
                </a:ext>
              </a:extLst>
            </p:cNvPr>
            <p:cNvSpPr txBox="1">
              <a:spLocks/>
            </p:cNvSpPr>
            <p:nvPr/>
          </p:nvSpPr>
          <p:spPr>
            <a:xfrm>
              <a:off x="881062" y="3614544"/>
              <a:ext cx="5000626" cy="369332"/>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dirty="0">
                  <a:latin typeface="+mn-lt"/>
                  <a:ea typeface="Meiryo" panose="020B0604030504040204" pitchFamily="34" charset="-128"/>
                </a:rPr>
                <a:t>人間による操作を伴う形で、自律的に運営と組織化を行う工場および</a:t>
              </a:r>
              <a:br>
                <a:rPr lang="en-US" altLang="ja-JP" sz="1200" dirty="0">
                  <a:latin typeface="+mn-lt"/>
                  <a:ea typeface="Meiryo" panose="020B0604030504040204" pitchFamily="34" charset="-128"/>
                </a:rPr>
              </a:br>
              <a:r>
                <a:rPr lang="ja-jp" sz="1200" dirty="0">
                  <a:latin typeface="+mn-lt"/>
                  <a:ea typeface="Meiryo" panose="020B0604030504040204" pitchFamily="34" charset="-128"/>
                </a:rPr>
                <a:t>物流システム </a:t>
              </a:r>
            </a:p>
          </p:txBody>
        </p:sp>
      </p:grpSp>
      <p:grpSp>
        <p:nvGrpSpPr>
          <p:cNvPr id="16" name="Group 15">
            <a:extLst>
              <a:ext uri="{FF2B5EF4-FFF2-40B4-BE49-F238E27FC236}">
                <a16:creationId xmlns:a16="http://schemas.microsoft.com/office/drawing/2014/main" id="{C9F4B8E5-4BE4-4B0A-ABDE-86BE7BEE91E6}"/>
              </a:ext>
            </a:extLst>
          </p:cNvPr>
          <p:cNvGrpSpPr/>
          <p:nvPr/>
        </p:nvGrpSpPr>
        <p:grpSpPr>
          <a:xfrm>
            <a:off x="368490" y="4359508"/>
            <a:ext cx="5513198" cy="350648"/>
            <a:chOff x="368490" y="4272533"/>
            <a:chExt cx="5513198" cy="350648"/>
          </a:xfrm>
        </p:grpSpPr>
        <p:sp>
          <p:nvSpPr>
            <p:cNvPr id="17" name="Oval 16">
              <a:extLst>
                <a:ext uri="{FF2B5EF4-FFF2-40B4-BE49-F238E27FC236}">
                  <a16:creationId xmlns:a16="http://schemas.microsoft.com/office/drawing/2014/main" id="{4A2F646A-5F12-C7BE-F341-3AF9DE250D41}"/>
                </a:ext>
              </a:extLst>
            </p:cNvPr>
            <p:cNvSpPr/>
            <p:nvPr/>
          </p:nvSpPr>
          <p:spPr>
            <a:xfrm>
              <a:off x="368490" y="4272533"/>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D.</a:t>
              </a:r>
            </a:p>
          </p:txBody>
        </p:sp>
        <p:sp>
          <p:nvSpPr>
            <p:cNvPr id="19" name="Title 19">
              <a:extLst>
                <a:ext uri="{FF2B5EF4-FFF2-40B4-BE49-F238E27FC236}">
                  <a16:creationId xmlns:a16="http://schemas.microsoft.com/office/drawing/2014/main" id="{FF4ABDAA-AFF9-603E-E459-08DD0B79EE81}"/>
                </a:ext>
              </a:extLst>
            </p:cNvPr>
            <p:cNvSpPr txBox="1">
              <a:spLocks/>
            </p:cNvSpPr>
            <p:nvPr/>
          </p:nvSpPr>
          <p:spPr>
            <a:xfrm>
              <a:off x="881062" y="4355524"/>
              <a:ext cx="5000626"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a:latin typeface="+mn-lt"/>
                  <a:ea typeface="Meiryo" panose="020B0604030504040204" pitchFamily="34" charset="-128"/>
                </a:rPr>
                <a:t>上記のすべて </a:t>
              </a:r>
            </a:p>
          </p:txBody>
        </p:sp>
      </p:grpSp>
      <p:sp>
        <p:nvSpPr>
          <p:cNvPr id="21" name="TextBox 20">
            <a:extLst>
              <a:ext uri="{FF2B5EF4-FFF2-40B4-BE49-F238E27FC236}">
                <a16:creationId xmlns:a16="http://schemas.microsoft.com/office/drawing/2014/main" id="{FC5CE6CF-40D1-50E6-DD93-7BA065786446}"/>
              </a:ext>
            </a:extLst>
          </p:cNvPr>
          <p:cNvSpPr txBox="1"/>
          <p:nvPr/>
        </p:nvSpPr>
        <p:spPr>
          <a:xfrm>
            <a:off x="368490" y="1663965"/>
            <a:ext cx="5513198" cy="138499"/>
          </a:xfrm>
          <a:prstGeom prst="rect">
            <a:avLst/>
          </a:prstGeom>
          <a:noFill/>
        </p:spPr>
        <p:txBody>
          <a:bodyPr wrap="square" lIns="0" tIns="0" rIns="0" bIns="0" rtlCol="0" anchor="ctr" anchorCtr="0">
            <a:spAutoFit/>
          </a:bodyPr>
          <a:lstStyle/>
          <a:p>
            <a:pPr rtl="0"/>
            <a:r>
              <a:rPr lang="ja-jp" sz="900" b="1" spc="200">
                <a:solidFill>
                  <a:schemeClr val="tx2"/>
                </a:solidFill>
                <a:ea typeface="Meiryo" panose="020B0604030504040204" pitchFamily="34" charset="-128"/>
                <a:cs typeface="+mj-cs"/>
              </a:rPr>
              <a:t>1 つ選択</a:t>
            </a:r>
          </a:p>
        </p:txBody>
      </p:sp>
      <p:cxnSp>
        <p:nvCxnSpPr>
          <p:cNvPr id="24" name="Straight Connector 23">
            <a:extLst>
              <a:ext uri="{FF2B5EF4-FFF2-40B4-BE49-F238E27FC236}">
                <a16:creationId xmlns:a16="http://schemas.microsoft.com/office/drawing/2014/main" id="{701A7CA8-39BC-6116-3C1F-68D161EEF0E8}"/>
              </a:ext>
            </a:extLst>
          </p:cNvPr>
          <p:cNvCxnSpPr>
            <a:cxnSpLocks/>
          </p:cNvCxnSpPr>
          <p:nvPr/>
        </p:nvCxnSpPr>
        <p:spPr>
          <a:xfrm>
            <a:off x="1051200" y="1737097"/>
            <a:ext cx="483048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9" name="Picture Placeholder 28">
            <a:extLst>
              <a:ext uri="{FF2B5EF4-FFF2-40B4-BE49-F238E27FC236}">
                <a16:creationId xmlns:a16="http://schemas.microsoft.com/office/drawing/2014/main" id="{4EDD4F4E-6538-ECF0-3876-0009DDB329DA}"/>
              </a:ext>
            </a:extLst>
          </p:cNvPr>
          <p:cNvPicPr>
            <a:picLocks noGrp="1" noChangeAspect="1"/>
          </p:cNvPicPr>
          <p:nvPr>
            <p:ph type="pic" sz="quarter" idx="15"/>
          </p:nvPr>
        </p:nvPicPr>
        <p:blipFill>
          <a:blip r:embed="rId3" cstate="print">
            <a:extLst>
              <a:ext uri="{28A0092B-C50C-407E-A947-70E740481C1C}">
                <a14:useLocalDpi xmlns:a14="http://schemas.microsoft.com/office/drawing/2010/main"/>
              </a:ext>
            </a:extLst>
          </a:blip>
          <a:srcRect l="30648" r="30648"/>
          <a:stretch>
            <a:fillRect/>
          </a:stretch>
        </p:blipFill>
        <p:spPr>
          <a:xfrm>
            <a:off x="6157913" y="0"/>
            <a:ext cx="2986087" cy="5143500"/>
          </a:xfrm>
        </p:spPr>
      </p:pic>
      <p:pic>
        <p:nvPicPr>
          <p:cNvPr id="3" name="Picture 2">
            <a:extLst>
              <a:ext uri="{FF2B5EF4-FFF2-40B4-BE49-F238E27FC236}">
                <a16:creationId xmlns:a16="http://schemas.microsoft.com/office/drawing/2014/main" id="{9C14BE39-0F45-4AAF-2AAA-333E1399564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0687" r="40363"/>
          <a:stretch/>
        </p:blipFill>
        <p:spPr>
          <a:xfrm>
            <a:off x="6157913" y="0"/>
            <a:ext cx="2986087" cy="5143500"/>
          </a:xfrm>
          <a:prstGeom prst="rect">
            <a:avLst/>
          </a:prstGeom>
        </p:spPr>
      </p:pic>
    </p:spTree>
    <p:extLst>
      <p:ext uri="{BB962C8B-B14F-4D97-AF65-F5344CB8AC3E}">
        <p14:creationId xmlns:p14="http://schemas.microsoft.com/office/powerpoint/2010/main" val="35487108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676E6CE-CCCB-7D2E-0F12-1000E2575672}"/>
              </a:ext>
            </a:extLst>
          </p:cNvPr>
          <p:cNvSpPr>
            <a:spLocks noGrp="1"/>
          </p:cNvSpPr>
          <p:nvPr>
            <p:ph type="body" sz="quarter" idx="13"/>
          </p:nvPr>
        </p:nvSpPr>
        <p:spPr/>
        <p:txBody>
          <a:bodyPr rtlCol="0"/>
          <a:lstStyle/>
          <a:p>
            <a:pPr rtl="0"/>
            <a:r>
              <a:rPr lang="ja-jp">
                <a:ea typeface="Meiryo" panose="020B0604030504040204" pitchFamily="34" charset="-128"/>
              </a:rPr>
              <a:t>このモジュールでは、以下の内容を学習します。 </a:t>
            </a:r>
          </a:p>
        </p:txBody>
      </p:sp>
      <p:sp>
        <p:nvSpPr>
          <p:cNvPr id="4" name="Title 3">
            <a:extLst>
              <a:ext uri="{FF2B5EF4-FFF2-40B4-BE49-F238E27FC236}">
                <a16:creationId xmlns:a16="http://schemas.microsoft.com/office/drawing/2014/main" id="{D901EF2B-F320-426F-5CBE-6C65C250DB5A}"/>
              </a:ext>
            </a:extLst>
          </p:cNvPr>
          <p:cNvSpPr>
            <a:spLocks noGrp="1"/>
          </p:cNvSpPr>
          <p:nvPr>
            <p:ph type="title"/>
          </p:nvPr>
        </p:nvSpPr>
        <p:spPr>
          <a:xfrm>
            <a:off x="368490" y="365760"/>
            <a:ext cx="8407020" cy="398571"/>
          </a:xfrm>
        </p:spPr>
        <p:txBody>
          <a:bodyPr rtlCol="0"/>
          <a:lstStyle/>
          <a:p>
            <a:pPr rtl="0"/>
            <a:r>
              <a:rPr lang="ja-jp" dirty="0">
                <a:ea typeface="Meiryo" panose="020B0604030504040204" pitchFamily="34" charset="-128"/>
              </a:rPr>
              <a:t>学習目標 </a:t>
            </a:r>
          </a:p>
        </p:txBody>
      </p:sp>
      <p:cxnSp>
        <p:nvCxnSpPr>
          <p:cNvPr id="73" name="Straight Connector 72">
            <a:extLst>
              <a:ext uri="{FF2B5EF4-FFF2-40B4-BE49-F238E27FC236}">
                <a16:creationId xmlns:a16="http://schemas.microsoft.com/office/drawing/2014/main" id="{2DA1C3A2-8EA6-16E2-9049-F9BA08EBD664}"/>
              </a:ext>
            </a:extLst>
          </p:cNvPr>
          <p:cNvCxnSpPr>
            <a:cxnSpLocks/>
          </p:cNvCxnSpPr>
          <p:nvPr/>
        </p:nvCxnSpPr>
        <p:spPr>
          <a:xfrm>
            <a:off x="4572000" y="1187450"/>
            <a:ext cx="0" cy="3592513"/>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272D024-8DCA-505B-0C82-98A1324718D2}"/>
              </a:ext>
            </a:extLst>
          </p:cNvPr>
          <p:cNvCxnSpPr>
            <a:cxnSpLocks/>
          </p:cNvCxnSpPr>
          <p:nvPr/>
        </p:nvCxnSpPr>
        <p:spPr>
          <a:xfrm>
            <a:off x="364828" y="1688580"/>
            <a:ext cx="407381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73A4EA3-EEC7-6674-11FB-9BB1CD614C0E}"/>
              </a:ext>
            </a:extLst>
          </p:cNvPr>
          <p:cNvCxnSpPr>
            <a:cxnSpLocks/>
          </p:cNvCxnSpPr>
          <p:nvPr/>
        </p:nvCxnSpPr>
        <p:spPr>
          <a:xfrm>
            <a:off x="364828" y="2303254"/>
            <a:ext cx="407381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C90904C-4AE2-D1D2-F64D-EBF978ED3812}"/>
              </a:ext>
            </a:extLst>
          </p:cNvPr>
          <p:cNvCxnSpPr>
            <a:cxnSpLocks/>
          </p:cNvCxnSpPr>
          <p:nvPr/>
        </p:nvCxnSpPr>
        <p:spPr>
          <a:xfrm>
            <a:off x="364828" y="2917928"/>
            <a:ext cx="407381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247D565-57AD-5D62-3A4E-F1A49B180F51}"/>
              </a:ext>
            </a:extLst>
          </p:cNvPr>
          <p:cNvCxnSpPr>
            <a:cxnSpLocks/>
          </p:cNvCxnSpPr>
          <p:nvPr/>
        </p:nvCxnSpPr>
        <p:spPr>
          <a:xfrm>
            <a:off x="364828" y="3600567"/>
            <a:ext cx="407381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B9DF301-F1E6-94D6-A32B-4462C633662A}"/>
              </a:ext>
            </a:extLst>
          </p:cNvPr>
          <p:cNvCxnSpPr>
            <a:cxnSpLocks/>
          </p:cNvCxnSpPr>
          <p:nvPr/>
        </p:nvCxnSpPr>
        <p:spPr>
          <a:xfrm>
            <a:off x="364828" y="4215241"/>
            <a:ext cx="407381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40EA4CD-F876-CE06-A65F-AD5E11CF0E3B}"/>
              </a:ext>
            </a:extLst>
          </p:cNvPr>
          <p:cNvCxnSpPr>
            <a:cxnSpLocks/>
          </p:cNvCxnSpPr>
          <p:nvPr/>
        </p:nvCxnSpPr>
        <p:spPr>
          <a:xfrm>
            <a:off x="4705352" y="1725409"/>
            <a:ext cx="407381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27CD0F4-A3D8-9E7E-1719-947A30A46F2F}"/>
              </a:ext>
            </a:extLst>
          </p:cNvPr>
          <p:cNvCxnSpPr>
            <a:cxnSpLocks/>
          </p:cNvCxnSpPr>
          <p:nvPr/>
        </p:nvCxnSpPr>
        <p:spPr>
          <a:xfrm>
            <a:off x="4705352" y="2340083"/>
            <a:ext cx="407381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E3C8A93-2FF4-019D-2BA3-755629812108}"/>
              </a:ext>
            </a:extLst>
          </p:cNvPr>
          <p:cNvCxnSpPr>
            <a:cxnSpLocks/>
          </p:cNvCxnSpPr>
          <p:nvPr/>
        </p:nvCxnSpPr>
        <p:spPr>
          <a:xfrm>
            <a:off x="4705352" y="2954757"/>
            <a:ext cx="407381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57E7BBC-537D-97A4-C66A-4E376AD38206}"/>
              </a:ext>
            </a:extLst>
          </p:cNvPr>
          <p:cNvCxnSpPr>
            <a:cxnSpLocks/>
          </p:cNvCxnSpPr>
          <p:nvPr/>
        </p:nvCxnSpPr>
        <p:spPr>
          <a:xfrm>
            <a:off x="4705352" y="3637396"/>
            <a:ext cx="407381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031AACE-B184-8FB9-D04D-61D31CEB5EB0}"/>
              </a:ext>
            </a:extLst>
          </p:cNvPr>
          <p:cNvCxnSpPr>
            <a:cxnSpLocks/>
          </p:cNvCxnSpPr>
          <p:nvPr/>
        </p:nvCxnSpPr>
        <p:spPr>
          <a:xfrm>
            <a:off x="4705352" y="4252070"/>
            <a:ext cx="407381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Title 5">
            <a:extLst>
              <a:ext uri="{FF2B5EF4-FFF2-40B4-BE49-F238E27FC236}">
                <a16:creationId xmlns:a16="http://schemas.microsoft.com/office/drawing/2014/main" id="{C1A11188-1385-7822-AEB5-0CBD1AD8466E}"/>
              </a:ext>
            </a:extLst>
          </p:cNvPr>
          <p:cNvSpPr txBox="1">
            <a:spLocks/>
          </p:cNvSpPr>
          <p:nvPr/>
        </p:nvSpPr>
        <p:spPr>
          <a:xfrm>
            <a:off x="891540" y="1264183"/>
            <a:ext cx="3505344" cy="307777"/>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sz="1000" dirty="0">
                <a:ea typeface="Meiryo" panose="020B0604030504040204" pitchFamily="34" charset="-128"/>
                <a:cs typeface="+mj-cs"/>
              </a:rPr>
              <a:t>インダストリー 4.0 への変化を引き起こす</a:t>
            </a:r>
            <a:br>
              <a:rPr lang="en-US" sz="1000" dirty="0">
                <a:ea typeface="Meiryo" panose="020B0604030504040204" pitchFamily="34" charset="-128"/>
                <a:cs typeface="+mj-cs"/>
              </a:rPr>
            </a:br>
            <a:r>
              <a:rPr lang="ja-jp" sz="1000" dirty="0">
                <a:ea typeface="Meiryo" panose="020B0604030504040204" pitchFamily="34" charset="-128"/>
                <a:cs typeface="+mj-cs"/>
              </a:rPr>
              <a:t>ビジネスと経済の促進要因 </a:t>
            </a:r>
          </a:p>
        </p:txBody>
      </p:sp>
      <p:sp>
        <p:nvSpPr>
          <p:cNvPr id="2" name="Oval 1">
            <a:extLst>
              <a:ext uri="{FF2B5EF4-FFF2-40B4-BE49-F238E27FC236}">
                <a16:creationId xmlns:a16="http://schemas.microsoft.com/office/drawing/2014/main" id="{86BD0C29-DFE2-3599-EAB7-B495ADB29FA0}"/>
              </a:ext>
            </a:extLst>
          </p:cNvPr>
          <p:cNvSpPr/>
          <p:nvPr/>
        </p:nvSpPr>
        <p:spPr>
          <a:xfrm>
            <a:off x="364828" y="1221222"/>
            <a:ext cx="393700" cy="3937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b="1">
              <a:ea typeface="Meiryo" panose="020B0604030504040204" pitchFamily="34" charset="-128"/>
            </a:endParaRPr>
          </a:p>
        </p:txBody>
      </p:sp>
      <p:grpSp>
        <p:nvGrpSpPr>
          <p:cNvPr id="36" name="Group 35">
            <a:extLst>
              <a:ext uri="{FF2B5EF4-FFF2-40B4-BE49-F238E27FC236}">
                <a16:creationId xmlns:a16="http://schemas.microsoft.com/office/drawing/2014/main" id="{7BB36E3E-6A03-33C1-68A3-A32BF58F7C1B}"/>
              </a:ext>
            </a:extLst>
          </p:cNvPr>
          <p:cNvGrpSpPr>
            <a:grpSpLocks noChangeAspect="1"/>
          </p:cNvGrpSpPr>
          <p:nvPr/>
        </p:nvGrpSpPr>
        <p:grpSpPr>
          <a:xfrm>
            <a:off x="433401" y="1280912"/>
            <a:ext cx="256555" cy="274320"/>
            <a:chOff x="8724901" y="3443285"/>
            <a:chExt cx="24368126" cy="26055642"/>
          </a:xfrm>
          <a:solidFill>
            <a:schemeClr val="tx1"/>
          </a:solidFill>
        </p:grpSpPr>
        <p:sp>
          <p:nvSpPr>
            <p:cNvPr id="37" name="Freeform 169">
              <a:extLst>
                <a:ext uri="{FF2B5EF4-FFF2-40B4-BE49-F238E27FC236}">
                  <a16:creationId xmlns:a16="http://schemas.microsoft.com/office/drawing/2014/main" id="{CB33A008-16F4-E8CD-ECFF-9DC46F9ED226}"/>
                </a:ext>
              </a:extLst>
            </p:cNvPr>
            <p:cNvSpPr>
              <a:spLocks noEditPoints="1"/>
            </p:cNvSpPr>
            <p:nvPr/>
          </p:nvSpPr>
          <p:spPr bwMode="auto">
            <a:xfrm>
              <a:off x="18148300" y="13308011"/>
              <a:ext cx="5557835" cy="5556249"/>
            </a:xfrm>
            <a:custGeom>
              <a:avLst/>
              <a:gdLst>
                <a:gd name="T0" fmla="*/ 307 w 613"/>
                <a:gd name="T1" fmla="*/ 614 h 614"/>
                <a:gd name="T2" fmla="*/ 307 w 613"/>
                <a:gd name="T3" fmla="*/ 614 h 614"/>
                <a:gd name="T4" fmla="*/ 524 w 613"/>
                <a:gd name="T5" fmla="*/ 524 h 614"/>
                <a:gd name="T6" fmla="*/ 613 w 613"/>
                <a:gd name="T7" fmla="*/ 307 h 614"/>
                <a:gd name="T8" fmla="*/ 524 w 613"/>
                <a:gd name="T9" fmla="*/ 90 h 614"/>
                <a:gd name="T10" fmla="*/ 307 w 613"/>
                <a:gd name="T11" fmla="*/ 0 h 614"/>
                <a:gd name="T12" fmla="*/ 90 w 613"/>
                <a:gd name="T13" fmla="*/ 90 h 614"/>
                <a:gd name="T14" fmla="*/ 0 w 613"/>
                <a:gd name="T15" fmla="*/ 307 h 614"/>
                <a:gd name="T16" fmla="*/ 90 w 613"/>
                <a:gd name="T17" fmla="*/ 524 h 614"/>
                <a:gd name="T18" fmla="*/ 307 w 613"/>
                <a:gd name="T19" fmla="*/ 614 h 614"/>
                <a:gd name="T20" fmla="*/ 180 w 613"/>
                <a:gd name="T21" fmla="*/ 181 h 614"/>
                <a:gd name="T22" fmla="*/ 307 w 613"/>
                <a:gd name="T23" fmla="*/ 129 h 614"/>
                <a:gd name="T24" fmla="*/ 485 w 613"/>
                <a:gd name="T25" fmla="*/ 307 h 614"/>
                <a:gd name="T26" fmla="*/ 433 w 613"/>
                <a:gd name="T27" fmla="*/ 434 h 614"/>
                <a:gd name="T28" fmla="*/ 307 w 613"/>
                <a:gd name="T29" fmla="*/ 486 h 614"/>
                <a:gd name="T30" fmla="*/ 128 w 613"/>
                <a:gd name="T31" fmla="*/ 307 h 614"/>
                <a:gd name="T32" fmla="*/ 180 w 613"/>
                <a:gd name="T33" fmla="*/ 181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3" h="614">
                  <a:moveTo>
                    <a:pt x="307" y="614"/>
                  </a:moveTo>
                  <a:cubicBezTo>
                    <a:pt x="307" y="614"/>
                    <a:pt x="307" y="614"/>
                    <a:pt x="307" y="614"/>
                  </a:cubicBezTo>
                  <a:cubicBezTo>
                    <a:pt x="389" y="614"/>
                    <a:pt x="466" y="582"/>
                    <a:pt x="524" y="524"/>
                  </a:cubicBezTo>
                  <a:cubicBezTo>
                    <a:pt x="582" y="466"/>
                    <a:pt x="613" y="389"/>
                    <a:pt x="613" y="307"/>
                  </a:cubicBezTo>
                  <a:cubicBezTo>
                    <a:pt x="613" y="225"/>
                    <a:pt x="582" y="148"/>
                    <a:pt x="524" y="90"/>
                  </a:cubicBezTo>
                  <a:cubicBezTo>
                    <a:pt x="466" y="32"/>
                    <a:pt x="389" y="0"/>
                    <a:pt x="307" y="0"/>
                  </a:cubicBezTo>
                  <a:cubicBezTo>
                    <a:pt x="225" y="0"/>
                    <a:pt x="148" y="32"/>
                    <a:pt x="90" y="90"/>
                  </a:cubicBezTo>
                  <a:cubicBezTo>
                    <a:pt x="32" y="148"/>
                    <a:pt x="0" y="225"/>
                    <a:pt x="0" y="307"/>
                  </a:cubicBezTo>
                  <a:cubicBezTo>
                    <a:pt x="0" y="389"/>
                    <a:pt x="32" y="466"/>
                    <a:pt x="90" y="524"/>
                  </a:cubicBezTo>
                  <a:cubicBezTo>
                    <a:pt x="148" y="582"/>
                    <a:pt x="225" y="614"/>
                    <a:pt x="307" y="614"/>
                  </a:cubicBezTo>
                  <a:close/>
                  <a:moveTo>
                    <a:pt x="180" y="181"/>
                  </a:moveTo>
                  <a:cubicBezTo>
                    <a:pt x="214" y="147"/>
                    <a:pt x="259" y="129"/>
                    <a:pt x="307" y="129"/>
                  </a:cubicBezTo>
                  <a:cubicBezTo>
                    <a:pt x="405" y="129"/>
                    <a:pt x="485" y="209"/>
                    <a:pt x="485" y="307"/>
                  </a:cubicBezTo>
                  <a:cubicBezTo>
                    <a:pt x="485" y="355"/>
                    <a:pt x="467" y="400"/>
                    <a:pt x="433" y="434"/>
                  </a:cubicBezTo>
                  <a:cubicBezTo>
                    <a:pt x="399" y="467"/>
                    <a:pt x="355" y="486"/>
                    <a:pt x="307" y="486"/>
                  </a:cubicBezTo>
                  <a:cubicBezTo>
                    <a:pt x="208" y="486"/>
                    <a:pt x="128" y="406"/>
                    <a:pt x="128" y="307"/>
                  </a:cubicBezTo>
                  <a:cubicBezTo>
                    <a:pt x="128" y="259"/>
                    <a:pt x="147" y="215"/>
                    <a:pt x="180" y="1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38" name="Freeform 170">
              <a:extLst>
                <a:ext uri="{FF2B5EF4-FFF2-40B4-BE49-F238E27FC236}">
                  <a16:creationId xmlns:a16="http://schemas.microsoft.com/office/drawing/2014/main" id="{015B63DC-27DD-74CE-0649-14B024A5AF59}"/>
                </a:ext>
              </a:extLst>
            </p:cNvPr>
            <p:cNvSpPr>
              <a:spLocks noEditPoints="1"/>
            </p:cNvSpPr>
            <p:nvPr/>
          </p:nvSpPr>
          <p:spPr bwMode="auto">
            <a:xfrm>
              <a:off x="12923837" y="8094660"/>
              <a:ext cx="15960727" cy="15928980"/>
            </a:xfrm>
            <a:custGeom>
              <a:avLst/>
              <a:gdLst>
                <a:gd name="T0" fmla="*/ 571 w 1760"/>
                <a:gd name="T1" fmla="*/ 1445 h 1760"/>
                <a:gd name="T2" fmla="*/ 712 w 1760"/>
                <a:gd name="T3" fmla="*/ 1701 h 1760"/>
                <a:gd name="T4" fmla="*/ 990 w 1760"/>
                <a:gd name="T5" fmla="*/ 1760 h 1760"/>
                <a:gd name="T6" fmla="*/ 1070 w 1760"/>
                <a:gd name="T7" fmla="*/ 1498 h 1760"/>
                <a:gd name="T8" fmla="*/ 1346 w 1760"/>
                <a:gd name="T9" fmla="*/ 1576 h 1760"/>
                <a:gd name="T10" fmla="*/ 1583 w 1760"/>
                <a:gd name="T11" fmla="*/ 1420 h 1760"/>
                <a:gd name="T12" fmla="*/ 1453 w 1760"/>
                <a:gd name="T13" fmla="*/ 1179 h 1760"/>
                <a:gd name="T14" fmla="*/ 1701 w 1760"/>
                <a:gd name="T15" fmla="*/ 1048 h 1760"/>
                <a:gd name="T16" fmla="*/ 1760 w 1760"/>
                <a:gd name="T17" fmla="*/ 770 h 1760"/>
                <a:gd name="T18" fmla="*/ 1495 w 1760"/>
                <a:gd name="T19" fmla="*/ 690 h 1760"/>
                <a:gd name="T20" fmla="*/ 1586 w 1760"/>
                <a:gd name="T21" fmla="*/ 426 h 1760"/>
                <a:gd name="T22" fmla="*/ 1433 w 1760"/>
                <a:gd name="T23" fmla="*/ 188 h 1760"/>
                <a:gd name="T24" fmla="*/ 1187 w 1760"/>
                <a:gd name="T25" fmla="*/ 317 h 1760"/>
                <a:gd name="T26" fmla="*/ 1053 w 1760"/>
                <a:gd name="T27" fmla="*/ 59 h 1760"/>
                <a:gd name="T28" fmla="*/ 776 w 1760"/>
                <a:gd name="T29" fmla="*/ 0 h 1760"/>
                <a:gd name="T30" fmla="*/ 695 w 1760"/>
                <a:gd name="T31" fmla="*/ 269 h 1760"/>
                <a:gd name="T32" fmla="*/ 413 w 1760"/>
                <a:gd name="T33" fmla="*/ 184 h 1760"/>
                <a:gd name="T34" fmla="*/ 177 w 1760"/>
                <a:gd name="T35" fmla="*/ 340 h 1760"/>
                <a:gd name="T36" fmla="*/ 312 w 1760"/>
                <a:gd name="T37" fmla="*/ 588 h 1760"/>
                <a:gd name="T38" fmla="*/ 59 w 1760"/>
                <a:gd name="T39" fmla="*/ 707 h 1760"/>
                <a:gd name="T40" fmla="*/ 0 w 1760"/>
                <a:gd name="T41" fmla="*/ 984 h 1760"/>
                <a:gd name="T42" fmla="*/ 267 w 1760"/>
                <a:gd name="T43" fmla="*/ 1065 h 1760"/>
                <a:gd name="T44" fmla="*/ 174 w 1760"/>
                <a:gd name="T45" fmla="*/ 1334 h 1760"/>
                <a:gd name="T46" fmla="*/ 327 w 1760"/>
                <a:gd name="T47" fmla="*/ 1572 h 1760"/>
                <a:gd name="T48" fmla="*/ 436 w 1760"/>
                <a:gd name="T49" fmla="*/ 1224 h 1760"/>
                <a:gd name="T50" fmla="*/ 380 w 1760"/>
                <a:gd name="T51" fmla="*/ 991 h 1760"/>
                <a:gd name="T52" fmla="*/ 128 w 1760"/>
                <a:gd name="T53" fmla="*/ 925 h 1760"/>
                <a:gd name="T54" fmla="*/ 301 w 1760"/>
                <a:gd name="T55" fmla="*/ 815 h 1760"/>
                <a:gd name="T56" fmla="*/ 319 w 1760"/>
                <a:gd name="T57" fmla="*/ 818 h 1760"/>
                <a:gd name="T58" fmla="*/ 448 w 1760"/>
                <a:gd name="T59" fmla="*/ 608 h 1760"/>
                <a:gd name="T60" fmla="*/ 418 w 1760"/>
                <a:gd name="T61" fmla="*/ 514 h 1760"/>
                <a:gd name="T62" fmla="*/ 376 w 1760"/>
                <a:gd name="T63" fmla="*/ 320 h 1760"/>
                <a:gd name="T64" fmla="*/ 518 w 1760"/>
                <a:gd name="T65" fmla="*/ 439 h 1760"/>
                <a:gd name="T66" fmla="*/ 769 w 1760"/>
                <a:gd name="T67" fmla="*/ 382 h 1760"/>
                <a:gd name="T68" fmla="*/ 835 w 1760"/>
                <a:gd name="T69" fmla="*/ 128 h 1760"/>
                <a:gd name="T70" fmla="*/ 947 w 1760"/>
                <a:gd name="T71" fmla="*/ 324 h 1760"/>
                <a:gd name="T72" fmla="*/ 1159 w 1760"/>
                <a:gd name="T73" fmla="*/ 449 h 1760"/>
                <a:gd name="T74" fmla="*/ 1383 w 1760"/>
                <a:gd name="T75" fmla="*/ 320 h 1760"/>
                <a:gd name="T76" fmla="*/ 1324 w 1760"/>
                <a:gd name="T77" fmla="*/ 535 h 1760"/>
                <a:gd name="T78" fmla="*/ 1383 w 1760"/>
                <a:gd name="T79" fmla="*/ 765 h 1760"/>
                <a:gd name="T80" fmla="*/ 1632 w 1760"/>
                <a:gd name="T81" fmla="*/ 829 h 1760"/>
                <a:gd name="T82" fmla="*/ 1443 w 1760"/>
                <a:gd name="T83" fmla="*/ 940 h 1760"/>
                <a:gd name="T84" fmla="*/ 1321 w 1760"/>
                <a:gd name="T85" fmla="*/ 1153 h 1760"/>
                <a:gd name="T86" fmla="*/ 1451 w 1760"/>
                <a:gd name="T87" fmla="*/ 1372 h 1760"/>
                <a:gd name="T88" fmla="*/ 1239 w 1760"/>
                <a:gd name="T89" fmla="*/ 1319 h 1760"/>
                <a:gd name="T90" fmla="*/ 996 w 1760"/>
                <a:gd name="T91" fmla="*/ 1385 h 1760"/>
                <a:gd name="T92" fmla="*/ 931 w 1760"/>
                <a:gd name="T93" fmla="*/ 1632 h 1760"/>
                <a:gd name="T94" fmla="*/ 820 w 1760"/>
                <a:gd name="T95" fmla="*/ 1442 h 1760"/>
                <a:gd name="T96" fmla="*/ 600 w 1760"/>
                <a:gd name="T97" fmla="*/ 1313 h 1760"/>
                <a:gd name="T98" fmla="*/ 376 w 1760"/>
                <a:gd name="T99" fmla="*/ 1440 h 1760"/>
                <a:gd name="T100" fmla="*/ 436 w 1760"/>
                <a:gd name="T101" fmla="*/ 1224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60" h="1760">
                  <a:moveTo>
                    <a:pt x="413" y="1576"/>
                  </a:moveTo>
                  <a:cubicBezTo>
                    <a:pt x="571" y="1445"/>
                    <a:pt x="571" y="1445"/>
                    <a:pt x="571" y="1445"/>
                  </a:cubicBezTo>
                  <a:cubicBezTo>
                    <a:pt x="610" y="1467"/>
                    <a:pt x="652" y="1484"/>
                    <a:pt x="696" y="1498"/>
                  </a:cubicBezTo>
                  <a:cubicBezTo>
                    <a:pt x="712" y="1701"/>
                    <a:pt x="712" y="1701"/>
                    <a:pt x="712" y="1701"/>
                  </a:cubicBezTo>
                  <a:cubicBezTo>
                    <a:pt x="715" y="1735"/>
                    <a:pt x="743" y="1760"/>
                    <a:pt x="776" y="1760"/>
                  </a:cubicBezTo>
                  <a:cubicBezTo>
                    <a:pt x="990" y="1760"/>
                    <a:pt x="990" y="1760"/>
                    <a:pt x="990" y="1760"/>
                  </a:cubicBezTo>
                  <a:cubicBezTo>
                    <a:pt x="1023" y="1760"/>
                    <a:pt x="1051" y="1735"/>
                    <a:pt x="1053" y="1701"/>
                  </a:cubicBezTo>
                  <a:cubicBezTo>
                    <a:pt x="1070" y="1498"/>
                    <a:pt x="1070" y="1498"/>
                    <a:pt x="1070" y="1498"/>
                  </a:cubicBezTo>
                  <a:cubicBezTo>
                    <a:pt x="1112" y="1485"/>
                    <a:pt x="1153" y="1468"/>
                    <a:pt x="1191" y="1447"/>
                  </a:cubicBezTo>
                  <a:cubicBezTo>
                    <a:pt x="1346" y="1576"/>
                    <a:pt x="1346" y="1576"/>
                    <a:pt x="1346" y="1576"/>
                  </a:cubicBezTo>
                  <a:cubicBezTo>
                    <a:pt x="1372" y="1598"/>
                    <a:pt x="1410" y="1596"/>
                    <a:pt x="1433" y="1572"/>
                  </a:cubicBezTo>
                  <a:cubicBezTo>
                    <a:pt x="1583" y="1420"/>
                    <a:pt x="1583" y="1420"/>
                    <a:pt x="1583" y="1420"/>
                  </a:cubicBezTo>
                  <a:cubicBezTo>
                    <a:pt x="1607" y="1397"/>
                    <a:pt x="1608" y="1359"/>
                    <a:pt x="1586" y="1334"/>
                  </a:cubicBezTo>
                  <a:cubicBezTo>
                    <a:pt x="1453" y="1179"/>
                    <a:pt x="1453" y="1179"/>
                    <a:pt x="1453" y="1179"/>
                  </a:cubicBezTo>
                  <a:cubicBezTo>
                    <a:pt x="1472" y="1142"/>
                    <a:pt x="1488" y="1104"/>
                    <a:pt x="1499" y="1064"/>
                  </a:cubicBezTo>
                  <a:cubicBezTo>
                    <a:pt x="1701" y="1048"/>
                    <a:pt x="1701" y="1048"/>
                    <a:pt x="1701" y="1048"/>
                  </a:cubicBezTo>
                  <a:cubicBezTo>
                    <a:pt x="1734" y="1045"/>
                    <a:pt x="1760" y="1017"/>
                    <a:pt x="1760" y="984"/>
                  </a:cubicBezTo>
                  <a:cubicBezTo>
                    <a:pt x="1760" y="770"/>
                    <a:pt x="1760" y="770"/>
                    <a:pt x="1760" y="770"/>
                  </a:cubicBezTo>
                  <a:cubicBezTo>
                    <a:pt x="1760" y="737"/>
                    <a:pt x="1734" y="709"/>
                    <a:pt x="1701" y="707"/>
                  </a:cubicBezTo>
                  <a:cubicBezTo>
                    <a:pt x="1495" y="690"/>
                    <a:pt x="1495" y="690"/>
                    <a:pt x="1495" y="690"/>
                  </a:cubicBezTo>
                  <a:cubicBezTo>
                    <a:pt x="1484" y="653"/>
                    <a:pt x="1469" y="618"/>
                    <a:pt x="1451" y="584"/>
                  </a:cubicBezTo>
                  <a:cubicBezTo>
                    <a:pt x="1586" y="426"/>
                    <a:pt x="1586" y="426"/>
                    <a:pt x="1586" y="426"/>
                  </a:cubicBezTo>
                  <a:cubicBezTo>
                    <a:pt x="1608" y="401"/>
                    <a:pt x="1607" y="363"/>
                    <a:pt x="1583" y="340"/>
                  </a:cubicBezTo>
                  <a:cubicBezTo>
                    <a:pt x="1433" y="188"/>
                    <a:pt x="1433" y="188"/>
                    <a:pt x="1433" y="188"/>
                  </a:cubicBezTo>
                  <a:cubicBezTo>
                    <a:pt x="1410" y="164"/>
                    <a:pt x="1372" y="162"/>
                    <a:pt x="1346" y="184"/>
                  </a:cubicBezTo>
                  <a:cubicBezTo>
                    <a:pt x="1187" y="317"/>
                    <a:pt x="1187" y="317"/>
                    <a:pt x="1187" y="317"/>
                  </a:cubicBezTo>
                  <a:cubicBezTo>
                    <a:pt x="1150" y="297"/>
                    <a:pt x="1111" y="281"/>
                    <a:pt x="1071" y="269"/>
                  </a:cubicBezTo>
                  <a:cubicBezTo>
                    <a:pt x="1053" y="59"/>
                    <a:pt x="1053" y="59"/>
                    <a:pt x="1053" y="59"/>
                  </a:cubicBezTo>
                  <a:cubicBezTo>
                    <a:pt x="1051" y="26"/>
                    <a:pt x="1023" y="0"/>
                    <a:pt x="990" y="0"/>
                  </a:cubicBezTo>
                  <a:cubicBezTo>
                    <a:pt x="776" y="0"/>
                    <a:pt x="776" y="0"/>
                    <a:pt x="776" y="0"/>
                  </a:cubicBezTo>
                  <a:cubicBezTo>
                    <a:pt x="743" y="0"/>
                    <a:pt x="715" y="26"/>
                    <a:pt x="712" y="59"/>
                  </a:cubicBezTo>
                  <a:cubicBezTo>
                    <a:pt x="695" y="269"/>
                    <a:pt x="695" y="269"/>
                    <a:pt x="695" y="269"/>
                  </a:cubicBezTo>
                  <a:cubicBezTo>
                    <a:pt x="653" y="282"/>
                    <a:pt x="613" y="298"/>
                    <a:pt x="575" y="319"/>
                  </a:cubicBezTo>
                  <a:cubicBezTo>
                    <a:pt x="413" y="184"/>
                    <a:pt x="413" y="184"/>
                    <a:pt x="413" y="184"/>
                  </a:cubicBezTo>
                  <a:cubicBezTo>
                    <a:pt x="388" y="162"/>
                    <a:pt x="350" y="164"/>
                    <a:pt x="327" y="188"/>
                  </a:cubicBezTo>
                  <a:cubicBezTo>
                    <a:pt x="177" y="340"/>
                    <a:pt x="177" y="340"/>
                    <a:pt x="177" y="340"/>
                  </a:cubicBezTo>
                  <a:cubicBezTo>
                    <a:pt x="153" y="363"/>
                    <a:pt x="152" y="401"/>
                    <a:pt x="174" y="426"/>
                  </a:cubicBezTo>
                  <a:cubicBezTo>
                    <a:pt x="312" y="588"/>
                    <a:pt x="312" y="588"/>
                    <a:pt x="312" y="588"/>
                  </a:cubicBezTo>
                  <a:cubicBezTo>
                    <a:pt x="295" y="620"/>
                    <a:pt x="281" y="654"/>
                    <a:pt x="270" y="689"/>
                  </a:cubicBezTo>
                  <a:cubicBezTo>
                    <a:pt x="59" y="707"/>
                    <a:pt x="59" y="707"/>
                    <a:pt x="59" y="707"/>
                  </a:cubicBezTo>
                  <a:cubicBezTo>
                    <a:pt x="25" y="709"/>
                    <a:pt x="0" y="737"/>
                    <a:pt x="0" y="770"/>
                  </a:cubicBezTo>
                  <a:cubicBezTo>
                    <a:pt x="0" y="984"/>
                    <a:pt x="0" y="984"/>
                    <a:pt x="0" y="984"/>
                  </a:cubicBezTo>
                  <a:cubicBezTo>
                    <a:pt x="0" y="1017"/>
                    <a:pt x="25" y="1045"/>
                    <a:pt x="59" y="1048"/>
                  </a:cubicBezTo>
                  <a:cubicBezTo>
                    <a:pt x="267" y="1065"/>
                    <a:pt x="267" y="1065"/>
                    <a:pt x="267" y="1065"/>
                  </a:cubicBezTo>
                  <a:cubicBezTo>
                    <a:pt x="278" y="1103"/>
                    <a:pt x="292" y="1140"/>
                    <a:pt x="310" y="1175"/>
                  </a:cubicBezTo>
                  <a:cubicBezTo>
                    <a:pt x="174" y="1334"/>
                    <a:pt x="174" y="1334"/>
                    <a:pt x="174" y="1334"/>
                  </a:cubicBezTo>
                  <a:cubicBezTo>
                    <a:pt x="152" y="1359"/>
                    <a:pt x="153" y="1397"/>
                    <a:pt x="177" y="1420"/>
                  </a:cubicBezTo>
                  <a:cubicBezTo>
                    <a:pt x="327" y="1572"/>
                    <a:pt x="327" y="1572"/>
                    <a:pt x="327" y="1572"/>
                  </a:cubicBezTo>
                  <a:cubicBezTo>
                    <a:pt x="350" y="1596"/>
                    <a:pt x="388" y="1598"/>
                    <a:pt x="413" y="1576"/>
                  </a:cubicBezTo>
                  <a:close/>
                  <a:moveTo>
                    <a:pt x="436" y="1224"/>
                  </a:moveTo>
                  <a:cubicBezTo>
                    <a:pt x="455" y="1203"/>
                    <a:pt x="457" y="1173"/>
                    <a:pt x="443" y="1149"/>
                  </a:cubicBezTo>
                  <a:cubicBezTo>
                    <a:pt x="413" y="1101"/>
                    <a:pt x="392" y="1047"/>
                    <a:pt x="380" y="991"/>
                  </a:cubicBezTo>
                  <a:cubicBezTo>
                    <a:pt x="374" y="964"/>
                    <a:pt x="351" y="943"/>
                    <a:pt x="323" y="941"/>
                  </a:cubicBezTo>
                  <a:cubicBezTo>
                    <a:pt x="128" y="925"/>
                    <a:pt x="128" y="925"/>
                    <a:pt x="128" y="925"/>
                  </a:cubicBezTo>
                  <a:cubicBezTo>
                    <a:pt x="128" y="829"/>
                    <a:pt x="128" y="829"/>
                    <a:pt x="128" y="829"/>
                  </a:cubicBezTo>
                  <a:cubicBezTo>
                    <a:pt x="301" y="815"/>
                    <a:pt x="301" y="815"/>
                    <a:pt x="301" y="815"/>
                  </a:cubicBezTo>
                  <a:cubicBezTo>
                    <a:pt x="305" y="816"/>
                    <a:pt x="308" y="817"/>
                    <a:pt x="312" y="817"/>
                  </a:cubicBezTo>
                  <a:cubicBezTo>
                    <a:pt x="314" y="818"/>
                    <a:pt x="317" y="818"/>
                    <a:pt x="319" y="818"/>
                  </a:cubicBezTo>
                  <a:cubicBezTo>
                    <a:pt x="349" y="818"/>
                    <a:pt x="375" y="797"/>
                    <a:pt x="382" y="768"/>
                  </a:cubicBezTo>
                  <a:cubicBezTo>
                    <a:pt x="395" y="711"/>
                    <a:pt x="417" y="657"/>
                    <a:pt x="448" y="608"/>
                  </a:cubicBezTo>
                  <a:cubicBezTo>
                    <a:pt x="466" y="581"/>
                    <a:pt x="460" y="544"/>
                    <a:pt x="434" y="524"/>
                  </a:cubicBezTo>
                  <a:cubicBezTo>
                    <a:pt x="429" y="520"/>
                    <a:pt x="424" y="517"/>
                    <a:pt x="418" y="514"/>
                  </a:cubicBezTo>
                  <a:cubicBezTo>
                    <a:pt x="309" y="388"/>
                    <a:pt x="309" y="388"/>
                    <a:pt x="309" y="388"/>
                  </a:cubicBezTo>
                  <a:cubicBezTo>
                    <a:pt x="376" y="320"/>
                    <a:pt x="376" y="320"/>
                    <a:pt x="376" y="320"/>
                  </a:cubicBezTo>
                  <a:cubicBezTo>
                    <a:pt x="516" y="437"/>
                    <a:pt x="516" y="437"/>
                    <a:pt x="516" y="437"/>
                  </a:cubicBezTo>
                  <a:cubicBezTo>
                    <a:pt x="516" y="437"/>
                    <a:pt x="517" y="438"/>
                    <a:pt x="518" y="439"/>
                  </a:cubicBezTo>
                  <a:cubicBezTo>
                    <a:pt x="538" y="464"/>
                    <a:pt x="575" y="470"/>
                    <a:pt x="602" y="452"/>
                  </a:cubicBezTo>
                  <a:cubicBezTo>
                    <a:pt x="653" y="419"/>
                    <a:pt x="710" y="395"/>
                    <a:pt x="769" y="382"/>
                  </a:cubicBezTo>
                  <a:cubicBezTo>
                    <a:pt x="797" y="375"/>
                    <a:pt x="817" y="352"/>
                    <a:pt x="819" y="324"/>
                  </a:cubicBezTo>
                  <a:cubicBezTo>
                    <a:pt x="835" y="128"/>
                    <a:pt x="835" y="128"/>
                    <a:pt x="835" y="128"/>
                  </a:cubicBezTo>
                  <a:cubicBezTo>
                    <a:pt x="931" y="128"/>
                    <a:pt x="931" y="128"/>
                    <a:pt x="931" y="128"/>
                  </a:cubicBezTo>
                  <a:cubicBezTo>
                    <a:pt x="947" y="324"/>
                    <a:pt x="947" y="324"/>
                    <a:pt x="947" y="324"/>
                  </a:cubicBezTo>
                  <a:cubicBezTo>
                    <a:pt x="949" y="352"/>
                    <a:pt x="969" y="375"/>
                    <a:pt x="996" y="382"/>
                  </a:cubicBezTo>
                  <a:cubicBezTo>
                    <a:pt x="1054" y="395"/>
                    <a:pt x="1109" y="417"/>
                    <a:pt x="1159" y="449"/>
                  </a:cubicBezTo>
                  <a:cubicBezTo>
                    <a:pt x="1183" y="464"/>
                    <a:pt x="1213" y="462"/>
                    <a:pt x="1235" y="445"/>
                  </a:cubicBezTo>
                  <a:cubicBezTo>
                    <a:pt x="1383" y="320"/>
                    <a:pt x="1383" y="320"/>
                    <a:pt x="1383" y="320"/>
                  </a:cubicBezTo>
                  <a:cubicBezTo>
                    <a:pt x="1451" y="388"/>
                    <a:pt x="1451" y="388"/>
                    <a:pt x="1451" y="388"/>
                  </a:cubicBezTo>
                  <a:cubicBezTo>
                    <a:pt x="1324" y="535"/>
                    <a:pt x="1324" y="535"/>
                    <a:pt x="1324" y="535"/>
                  </a:cubicBezTo>
                  <a:cubicBezTo>
                    <a:pt x="1306" y="556"/>
                    <a:pt x="1304" y="587"/>
                    <a:pt x="1319" y="610"/>
                  </a:cubicBezTo>
                  <a:cubicBezTo>
                    <a:pt x="1349" y="658"/>
                    <a:pt x="1370" y="710"/>
                    <a:pt x="1383" y="765"/>
                  </a:cubicBezTo>
                  <a:cubicBezTo>
                    <a:pt x="1390" y="792"/>
                    <a:pt x="1413" y="812"/>
                    <a:pt x="1440" y="814"/>
                  </a:cubicBezTo>
                  <a:cubicBezTo>
                    <a:pt x="1632" y="829"/>
                    <a:pt x="1632" y="829"/>
                    <a:pt x="1632" y="829"/>
                  </a:cubicBezTo>
                  <a:cubicBezTo>
                    <a:pt x="1632" y="925"/>
                    <a:pt x="1632" y="925"/>
                    <a:pt x="1632" y="925"/>
                  </a:cubicBezTo>
                  <a:cubicBezTo>
                    <a:pt x="1443" y="940"/>
                    <a:pt x="1443" y="940"/>
                    <a:pt x="1443" y="940"/>
                  </a:cubicBezTo>
                  <a:cubicBezTo>
                    <a:pt x="1415" y="943"/>
                    <a:pt x="1392" y="963"/>
                    <a:pt x="1386" y="991"/>
                  </a:cubicBezTo>
                  <a:cubicBezTo>
                    <a:pt x="1373" y="1048"/>
                    <a:pt x="1352" y="1103"/>
                    <a:pt x="1321" y="1153"/>
                  </a:cubicBezTo>
                  <a:cubicBezTo>
                    <a:pt x="1306" y="1177"/>
                    <a:pt x="1308" y="1207"/>
                    <a:pt x="1327" y="1228"/>
                  </a:cubicBezTo>
                  <a:cubicBezTo>
                    <a:pt x="1451" y="1372"/>
                    <a:pt x="1451" y="1372"/>
                    <a:pt x="1451" y="1372"/>
                  </a:cubicBezTo>
                  <a:cubicBezTo>
                    <a:pt x="1383" y="1440"/>
                    <a:pt x="1383" y="1440"/>
                    <a:pt x="1383" y="1440"/>
                  </a:cubicBezTo>
                  <a:cubicBezTo>
                    <a:pt x="1239" y="1319"/>
                    <a:pt x="1239" y="1319"/>
                    <a:pt x="1239" y="1319"/>
                  </a:cubicBezTo>
                  <a:cubicBezTo>
                    <a:pt x="1217" y="1301"/>
                    <a:pt x="1186" y="1299"/>
                    <a:pt x="1163" y="1315"/>
                  </a:cubicBezTo>
                  <a:cubicBezTo>
                    <a:pt x="1112" y="1348"/>
                    <a:pt x="1055" y="1372"/>
                    <a:pt x="996" y="1385"/>
                  </a:cubicBezTo>
                  <a:cubicBezTo>
                    <a:pt x="969" y="1391"/>
                    <a:pt x="948" y="1414"/>
                    <a:pt x="946" y="1442"/>
                  </a:cubicBezTo>
                  <a:cubicBezTo>
                    <a:pt x="931" y="1632"/>
                    <a:pt x="931" y="1632"/>
                    <a:pt x="931" y="1632"/>
                  </a:cubicBezTo>
                  <a:cubicBezTo>
                    <a:pt x="835" y="1632"/>
                    <a:pt x="835" y="1632"/>
                    <a:pt x="835" y="1632"/>
                  </a:cubicBezTo>
                  <a:cubicBezTo>
                    <a:pt x="820" y="1442"/>
                    <a:pt x="820" y="1442"/>
                    <a:pt x="820" y="1442"/>
                  </a:cubicBezTo>
                  <a:cubicBezTo>
                    <a:pt x="817" y="1414"/>
                    <a:pt x="797" y="1391"/>
                    <a:pt x="770" y="1385"/>
                  </a:cubicBezTo>
                  <a:cubicBezTo>
                    <a:pt x="709" y="1371"/>
                    <a:pt x="652" y="1347"/>
                    <a:pt x="600" y="1313"/>
                  </a:cubicBezTo>
                  <a:cubicBezTo>
                    <a:pt x="576" y="1297"/>
                    <a:pt x="545" y="1299"/>
                    <a:pt x="524" y="1317"/>
                  </a:cubicBezTo>
                  <a:cubicBezTo>
                    <a:pt x="376" y="1440"/>
                    <a:pt x="376" y="1440"/>
                    <a:pt x="376" y="1440"/>
                  </a:cubicBezTo>
                  <a:cubicBezTo>
                    <a:pt x="309" y="1372"/>
                    <a:pt x="309" y="1372"/>
                    <a:pt x="309" y="1372"/>
                  </a:cubicBezTo>
                  <a:lnTo>
                    <a:pt x="436" y="122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39" name="Freeform 171">
              <a:extLst>
                <a:ext uri="{FF2B5EF4-FFF2-40B4-BE49-F238E27FC236}">
                  <a16:creationId xmlns:a16="http://schemas.microsoft.com/office/drawing/2014/main" id="{646178E8-0D46-762E-DCB5-8AA7C601A6EC}"/>
                </a:ext>
              </a:extLst>
            </p:cNvPr>
            <p:cNvSpPr>
              <a:spLocks/>
            </p:cNvSpPr>
            <p:nvPr/>
          </p:nvSpPr>
          <p:spPr bwMode="auto">
            <a:xfrm>
              <a:off x="14892341" y="17770473"/>
              <a:ext cx="18064165" cy="11728454"/>
            </a:xfrm>
            <a:custGeom>
              <a:avLst/>
              <a:gdLst>
                <a:gd name="T0" fmla="*/ 1935 w 1992"/>
                <a:gd name="T1" fmla="*/ 7 h 1296"/>
                <a:gd name="T2" fmla="*/ 1860 w 1992"/>
                <a:gd name="T3" fmla="*/ 57 h 1296"/>
                <a:gd name="T4" fmla="*/ 1708 w 1992"/>
                <a:gd name="T5" fmla="*/ 444 h 1296"/>
                <a:gd name="T6" fmla="*/ 1440 w 1992"/>
                <a:gd name="T7" fmla="*/ 754 h 1296"/>
                <a:gd name="T8" fmla="*/ 1083 w 1992"/>
                <a:gd name="T9" fmla="*/ 959 h 1296"/>
                <a:gd name="T10" fmla="*/ 663 w 1992"/>
                <a:gd name="T11" fmla="*/ 1033 h 1296"/>
                <a:gd name="T12" fmla="*/ 381 w 1992"/>
                <a:gd name="T13" fmla="*/ 1000 h 1296"/>
                <a:gd name="T14" fmla="*/ 229 w 1992"/>
                <a:gd name="T15" fmla="*/ 953 h 1296"/>
                <a:gd name="T16" fmla="*/ 409 w 1992"/>
                <a:gd name="T17" fmla="*/ 869 h 1296"/>
                <a:gd name="T18" fmla="*/ 355 w 1992"/>
                <a:gd name="T19" fmla="*/ 753 h 1296"/>
                <a:gd name="T20" fmla="*/ 44 w 1992"/>
                <a:gd name="T21" fmla="*/ 898 h 1296"/>
                <a:gd name="T22" fmla="*/ 10 w 1992"/>
                <a:gd name="T23" fmla="*/ 976 h 1296"/>
                <a:gd name="T24" fmla="*/ 111 w 1992"/>
                <a:gd name="T25" fmla="*/ 1296 h 1296"/>
                <a:gd name="T26" fmla="*/ 233 w 1992"/>
                <a:gd name="T27" fmla="*/ 1258 h 1296"/>
                <a:gd name="T28" fmla="*/ 174 w 1992"/>
                <a:gd name="T29" fmla="*/ 1069 h 1296"/>
                <a:gd name="T30" fmla="*/ 352 w 1992"/>
                <a:gd name="T31" fmla="*/ 1125 h 1296"/>
                <a:gd name="T32" fmla="*/ 663 w 1992"/>
                <a:gd name="T33" fmla="*/ 1161 h 1296"/>
                <a:gd name="T34" fmla="*/ 1127 w 1992"/>
                <a:gd name="T35" fmla="*/ 1079 h 1296"/>
                <a:gd name="T36" fmla="*/ 1521 w 1992"/>
                <a:gd name="T37" fmla="*/ 852 h 1296"/>
                <a:gd name="T38" fmla="*/ 1817 w 1992"/>
                <a:gd name="T39" fmla="*/ 511 h 1296"/>
                <a:gd name="T40" fmla="*/ 1985 w 1992"/>
                <a:gd name="T41" fmla="*/ 83 h 1296"/>
                <a:gd name="T42" fmla="*/ 1935 w 1992"/>
                <a:gd name="T43" fmla="*/ 7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92" h="1296">
                  <a:moveTo>
                    <a:pt x="1935" y="7"/>
                  </a:moveTo>
                  <a:cubicBezTo>
                    <a:pt x="1901" y="0"/>
                    <a:pt x="1867" y="23"/>
                    <a:pt x="1860" y="57"/>
                  </a:cubicBezTo>
                  <a:cubicBezTo>
                    <a:pt x="1832" y="194"/>
                    <a:pt x="1780" y="325"/>
                    <a:pt x="1708" y="444"/>
                  </a:cubicBezTo>
                  <a:cubicBezTo>
                    <a:pt x="1636" y="562"/>
                    <a:pt x="1546" y="666"/>
                    <a:pt x="1440" y="754"/>
                  </a:cubicBezTo>
                  <a:cubicBezTo>
                    <a:pt x="1333" y="842"/>
                    <a:pt x="1213" y="911"/>
                    <a:pt x="1083" y="959"/>
                  </a:cubicBezTo>
                  <a:cubicBezTo>
                    <a:pt x="949" y="1008"/>
                    <a:pt x="807" y="1033"/>
                    <a:pt x="663" y="1033"/>
                  </a:cubicBezTo>
                  <a:cubicBezTo>
                    <a:pt x="568" y="1033"/>
                    <a:pt x="473" y="1022"/>
                    <a:pt x="381" y="1000"/>
                  </a:cubicBezTo>
                  <a:cubicBezTo>
                    <a:pt x="329" y="988"/>
                    <a:pt x="278" y="972"/>
                    <a:pt x="229" y="953"/>
                  </a:cubicBezTo>
                  <a:cubicBezTo>
                    <a:pt x="409" y="869"/>
                    <a:pt x="409" y="869"/>
                    <a:pt x="409" y="869"/>
                  </a:cubicBezTo>
                  <a:cubicBezTo>
                    <a:pt x="355" y="753"/>
                    <a:pt x="355" y="753"/>
                    <a:pt x="355" y="753"/>
                  </a:cubicBezTo>
                  <a:cubicBezTo>
                    <a:pt x="44" y="898"/>
                    <a:pt x="44" y="898"/>
                    <a:pt x="44" y="898"/>
                  </a:cubicBezTo>
                  <a:cubicBezTo>
                    <a:pt x="15" y="912"/>
                    <a:pt x="0" y="945"/>
                    <a:pt x="10" y="976"/>
                  </a:cubicBezTo>
                  <a:cubicBezTo>
                    <a:pt x="111" y="1296"/>
                    <a:pt x="111" y="1296"/>
                    <a:pt x="111" y="1296"/>
                  </a:cubicBezTo>
                  <a:cubicBezTo>
                    <a:pt x="233" y="1258"/>
                    <a:pt x="233" y="1258"/>
                    <a:pt x="233" y="1258"/>
                  </a:cubicBezTo>
                  <a:cubicBezTo>
                    <a:pt x="174" y="1069"/>
                    <a:pt x="174" y="1069"/>
                    <a:pt x="174" y="1069"/>
                  </a:cubicBezTo>
                  <a:cubicBezTo>
                    <a:pt x="232" y="1092"/>
                    <a:pt x="291" y="1110"/>
                    <a:pt x="352" y="1125"/>
                  </a:cubicBezTo>
                  <a:cubicBezTo>
                    <a:pt x="453" y="1149"/>
                    <a:pt x="558" y="1161"/>
                    <a:pt x="663" y="1161"/>
                  </a:cubicBezTo>
                  <a:cubicBezTo>
                    <a:pt x="822" y="1161"/>
                    <a:pt x="979" y="1133"/>
                    <a:pt x="1127" y="1079"/>
                  </a:cubicBezTo>
                  <a:cubicBezTo>
                    <a:pt x="1270" y="1026"/>
                    <a:pt x="1403" y="950"/>
                    <a:pt x="1521" y="852"/>
                  </a:cubicBezTo>
                  <a:cubicBezTo>
                    <a:pt x="1639" y="756"/>
                    <a:pt x="1738" y="641"/>
                    <a:pt x="1817" y="511"/>
                  </a:cubicBezTo>
                  <a:cubicBezTo>
                    <a:pt x="1898" y="378"/>
                    <a:pt x="1954" y="235"/>
                    <a:pt x="1985" y="83"/>
                  </a:cubicBezTo>
                  <a:cubicBezTo>
                    <a:pt x="1992" y="48"/>
                    <a:pt x="1970" y="15"/>
                    <a:pt x="1935" y="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1" name="Freeform 172">
              <a:extLst>
                <a:ext uri="{FF2B5EF4-FFF2-40B4-BE49-F238E27FC236}">
                  <a16:creationId xmlns:a16="http://schemas.microsoft.com/office/drawing/2014/main" id="{F85A7E2D-ED2F-6D6A-2CDB-CE5650664871}"/>
                </a:ext>
              </a:extLst>
            </p:cNvPr>
            <p:cNvSpPr>
              <a:spLocks/>
            </p:cNvSpPr>
            <p:nvPr/>
          </p:nvSpPr>
          <p:spPr bwMode="auto">
            <a:xfrm>
              <a:off x="28757562" y="7451722"/>
              <a:ext cx="1387476" cy="1322383"/>
            </a:xfrm>
            <a:custGeom>
              <a:avLst/>
              <a:gdLst>
                <a:gd name="T0" fmla="*/ 34 w 153"/>
                <a:gd name="T1" fmla="*/ 126 h 146"/>
                <a:gd name="T2" fmla="*/ 82 w 153"/>
                <a:gd name="T3" fmla="*/ 146 h 146"/>
                <a:gd name="T4" fmla="*/ 125 w 153"/>
                <a:gd name="T5" fmla="*/ 129 h 146"/>
                <a:gd name="T6" fmla="*/ 129 w 153"/>
                <a:gd name="T7" fmla="*/ 39 h 146"/>
                <a:gd name="T8" fmla="*/ 118 w 153"/>
                <a:gd name="T9" fmla="*/ 27 h 146"/>
                <a:gd name="T10" fmla="*/ 27 w 153"/>
                <a:gd name="T11" fmla="*/ 24 h 146"/>
                <a:gd name="T12" fmla="*/ 25 w 153"/>
                <a:gd name="T13" fmla="*/ 115 h 146"/>
                <a:gd name="T14" fmla="*/ 34 w 153"/>
                <a:gd name="T15" fmla="*/ 126 h 1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46">
                  <a:moveTo>
                    <a:pt x="34" y="126"/>
                  </a:moveTo>
                  <a:cubicBezTo>
                    <a:pt x="47" y="139"/>
                    <a:pt x="64" y="146"/>
                    <a:pt x="82" y="146"/>
                  </a:cubicBezTo>
                  <a:cubicBezTo>
                    <a:pt x="97" y="146"/>
                    <a:pt x="112" y="141"/>
                    <a:pt x="125" y="129"/>
                  </a:cubicBezTo>
                  <a:cubicBezTo>
                    <a:pt x="151" y="106"/>
                    <a:pt x="153" y="65"/>
                    <a:pt x="129" y="39"/>
                  </a:cubicBezTo>
                  <a:cubicBezTo>
                    <a:pt x="125" y="35"/>
                    <a:pt x="122" y="31"/>
                    <a:pt x="118" y="27"/>
                  </a:cubicBezTo>
                  <a:cubicBezTo>
                    <a:pt x="94" y="2"/>
                    <a:pt x="53" y="0"/>
                    <a:pt x="27" y="24"/>
                  </a:cubicBezTo>
                  <a:cubicBezTo>
                    <a:pt x="2" y="49"/>
                    <a:pt x="0" y="89"/>
                    <a:pt x="25" y="115"/>
                  </a:cubicBezTo>
                  <a:cubicBezTo>
                    <a:pt x="28" y="119"/>
                    <a:pt x="31" y="122"/>
                    <a:pt x="34" y="1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8" name="Freeform 173">
              <a:extLst>
                <a:ext uri="{FF2B5EF4-FFF2-40B4-BE49-F238E27FC236}">
                  <a16:creationId xmlns:a16="http://schemas.microsoft.com/office/drawing/2014/main" id="{C2ED512B-20F7-94D3-FD52-A6B09A49BA27}"/>
                </a:ext>
              </a:extLst>
            </p:cNvPr>
            <p:cNvSpPr>
              <a:spLocks/>
            </p:cNvSpPr>
            <p:nvPr/>
          </p:nvSpPr>
          <p:spPr bwMode="auto">
            <a:xfrm>
              <a:off x="30145038" y="9263058"/>
              <a:ext cx="1470025" cy="1465263"/>
            </a:xfrm>
            <a:custGeom>
              <a:avLst/>
              <a:gdLst>
                <a:gd name="T0" fmla="*/ 34 w 162"/>
                <a:gd name="T1" fmla="*/ 131 h 162"/>
                <a:gd name="T2" fmla="*/ 89 w 162"/>
                <a:gd name="T3" fmla="*/ 162 h 162"/>
                <a:gd name="T4" fmla="*/ 121 w 162"/>
                <a:gd name="T5" fmla="*/ 154 h 162"/>
                <a:gd name="T6" fmla="*/ 144 w 162"/>
                <a:gd name="T7" fmla="*/ 66 h 162"/>
                <a:gd name="T8" fmla="*/ 128 w 162"/>
                <a:gd name="T9" fmla="*/ 39 h 162"/>
                <a:gd name="T10" fmla="*/ 39 w 162"/>
                <a:gd name="T11" fmla="*/ 18 h 162"/>
                <a:gd name="T12" fmla="*/ 19 w 162"/>
                <a:gd name="T13" fmla="*/ 107 h 162"/>
                <a:gd name="T14" fmla="*/ 34 w 162"/>
                <a:gd name="T15" fmla="*/ 131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62">
                  <a:moveTo>
                    <a:pt x="34" y="131"/>
                  </a:moveTo>
                  <a:cubicBezTo>
                    <a:pt x="46" y="151"/>
                    <a:pt x="67" y="162"/>
                    <a:pt x="89" y="162"/>
                  </a:cubicBezTo>
                  <a:cubicBezTo>
                    <a:pt x="100" y="162"/>
                    <a:pt x="111" y="160"/>
                    <a:pt x="121" y="154"/>
                  </a:cubicBezTo>
                  <a:cubicBezTo>
                    <a:pt x="152" y="136"/>
                    <a:pt x="162" y="96"/>
                    <a:pt x="144" y="66"/>
                  </a:cubicBezTo>
                  <a:cubicBezTo>
                    <a:pt x="139" y="57"/>
                    <a:pt x="133" y="48"/>
                    <a:pt x="128" y="39"/>
                  </a:cubicBezTo>
                  <a:cubicBezTo>
                    <a:pt x="109" y="9"/>
                    <a:pt x="69" y="0"/>
                    <a:pt x="39" y="18"/>
                  </a:cubicBezTo>
                  <a:cubicBezTo>
                    <a:pt x="9" y="37"/>
                    <a:pt x="0" y="77"/>
                    <a:pt x="19" y="107"/>
                  </a:cubicBezTo>
                  <a:cubicBezTo>
                    <a:pt x="24" y="115"/>
                    <a:pt x="29" y="123"/>
                    <a:pt x="34" y="13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9" name="Freeform 174">
              <a:extLst>
                <a:ext uri="{FF2B5EF4-FFF2-40B4-BE49-F238E27FC236}">
                  <a16:creationId xmlns:a16="http://schemas.microsoft.com/office/drawing/2014/main" id="{98647142-D229-F4B7-FE0D-81795825F752}"/>
                </a:ext>
              </a:extLst>
            </p:cNvPr>
            <p:cNvSpPr>
              <a:spLocks/>
            </p:cNvSpPr>
            <p:nvPr/>
          </p:nvSpPr>
          <p:spPr bwMode="auto">
            <a:xfrm>
              <a:off x="31215010" y="11461746"/>
              <a:ext cx="1397002" cy="1484315"/>
            </a:xfrm>
            <a:custGeom>
              <a:avLst/>
              <a:gdLst>
                <a:gd name="T0" fmla="*/ 12 w 154"/>
                <a:gd name="T1" fmla="*/ 94 h 164"/>
                <a:gd name="T2" fmla="*/ 22 w 154"/>
                <a:gd name="T3" fmla="*/ 121 h 164"/>
                <a:gd name="T4" fmla="*/ 82 w 154"/>
                <a:gd name="T5" fmla="*/ 164 h 164"/>
                <a:gd name="T6" fmla="*/ 103 w 154"/>
                <a:gd name="T7" fmla="*/ 161 h 164"/>
                <a:gd name="T8" fmla="*/ 143 w 154"/>
                <a:gd name="T9" fmla="*/ 80 h 164"/>
                <a:gd name="T10" fmla="*/ 133 w 154"/>
                <a:gd name="T11" fmla="*/ 50 h 164"/>
                <a:gd name="T12" fmla="*/ 51 w 154"/>
                <a:gd name="T13" fmla="*/ 12 h 164"/>
                <a:gd name="T14" fmla="*/ 12 w 154"/>
                <a:gd name="T15" fmla="*/ 94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164">
                  <a:moveTo>
                    <a:pt x="12" y="94"/>
                  </a:moveTo>
                  <a:cubicBezTo>
                    <a:pt x="16" y="102"/>
                    <a:pt x="19" y="112"/>
                    <a:pt x="22" y="121"/>
                  </a:cubicBezTo>
                  <a:cubicBezTo>
                    <a:pt x="31" y="147"/>
                    <a:pt x="56" y="164"/>
                    <a:pt x="82" y="164"/>
                  </a:cubicBezTo>
                  <a:cubicBezTo>
                    <a:pt x="89" y="164"/>
                    <a:pt x="96" y="163"/>
                    <a:pt x="103" y="161"/>
                  </a:cubicBezTo>
                  <a:cubicBezTo>
                    <a:pt x="136" y="150"/>
                    <a:pt x="154" y="113"/>
                    <a:pt x="143" y="80"/>
                  </a:cubicBezTo>
                  <a:cubicBezTo>
                    <a:pt x="140" y="70"/>
                    <a:pt x="136" y="60"/>
                    <a:pt x="133" y="50"/>
                  </a:cubicBezTo>
                  <a:cubicBezTo>
                    <a:pt x="121" y="17"/>
                    <a:pt x="84" y="0"/>
                    <a:pt x="51" y="12"/>
                  </a:cubicBezTo>
                  <a:cubicBezTo>
                    <a:pt x="18" y="24"/>
                    <a:pt x="0" y="60"/>
                    <a:pt x="12" y="9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0" name="Freeform 175">
              <a:extLst>
                <a:ext uri="{FF2B5EF4-FFF2-40B4-BE49-F238E27FC236}">
                  <a16:creationId xmlns:a16="http://schemas.microsoft.com/office/drawing/2014/main" id="{B807D774-D30F-E7B4-D9DE-EEDD0C0E7831}"/>
                </a:ext>
              </a:extLst>
            </p:cNvPr>
            <p:cNvSpPr>
              <a:spLocks/>
            </p:cNvSpPr>
            <p:nvPr/>
          </p:nvSpPr>
          <p:spPr bwMode="auto">
            <a:xfrm>
              <a:off x="31842080" y="13860461"/>
              <a:ext cx="1250947" cy="1330322"/>
            </a:xfrm>
            <a:custGeom>
              <a:avLst/>
              <a:gdLst>
                <a:gd name="T0" fmla="*/ 59 w 138"/>
                <a:gd name="T1" fmla="*/ 5 h 147"/>
                <a:gd name="T2" fmla="*/ 4 w 138"/>
                <a:gd name="T3" fmla="*/ 77 h 147"/>
                <a:gd name="T4" fmla="*/ 6 w 138"/>
                <a:gd name="T5" fmla="*/ 91 h 147"/>
                <a:gd name="T6" fmla="*/ 70 w 138"/>
                <a:gd name="T7" fmla="*/ 147 h 147"/>
                <a:gd name="T8" fmla="*/ 78 w 138"/>
                <a:gd name="T9" fmla="*/ 147 h 147"/>
                <a:gd name="T10" fmla="*/ 133 w 138"/>
                <a:gd name="T11" fmla="*/ 75 h 147"/>
                <a:gd name="T12" fmla="*/ 131 w 138"/>
                <a:gd name="T13" fmla="*/ 60 h 147"/>
                <a:gd name="T14" fmla="*/ 59 w 138"/>
                <a:gd name="T15" fmla="*/ 5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147">
                  <a:moveTo>
                    <a:pt x="59" y="5"/>
                  </a:moveTo>
                  <a:cubicBezTo>
                    <a:pt x="24" y="10"/>
                    <a:pt x="0" y="42"/>
                    <a:pt x="4" y="77"/>
                  </a:cubicBezTo>
                  <a:cubicBezTo>
                    <a:pt x="5" y="82"/>
                    <a:pt x="6" y="86"/>
                    <a:pt x="6" y="91"/>
                  </a:cubicBezTo>
                  <a:cubicBezTo>
                    <a:pt x="10" y="124"/>
                    <a:pt x="38" y="147"/>
                    <a:pt x="70" y="147"/>
                  </a:cubicBezTo>
                  <a:cubicBezTo>
                    <a:pt x="72" y="147"/>
                    <a:pt x="75" y="147"/>
                    <a:pt x="78" y="147"/>
                  </a:cubicBezTo>
                  <a:cubicBezTo>
                    <a:pt x="113" y="142"/>
                    <a:pt x="138" y="110"/>
                    <a:pt x="133" y="75"/>
                  </a:cubicBezTo>
                  <a:cubicBezTo>
                    <a:pt x="133" y="70"/>
                    <a:pt x="132" y="65"/>
                    <a:pt x="131" y="60"/>
                  </a:cubicBezTo>
                  <a:cubicBezTo>
                    <a:pt x="126" y="25"/>
                    <a:pt x="94" y="0"/>
                    <a:pt x="59"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1" name="Freeform 176">
              <a:extLst>
                <a:ext uri="{FF2B5EF4-FFF2-40B4-BE49-F238E27FC236}">
                  <a16:creationId xmlns:a16="http://schemas.microsoft.com/office/drawing/2014/main" id="{EDFCBFF6-F63A-0359-60D0-BAB7684AA6CC}"/>
                </a:ext>
              </a:extLst>
            </p:cNvPr>
            <p:cNvSpPr>
              <a:spLocks/>
            </p:cNvSpPr>
            <p:nvPr/>
          </p:nvSpPr>
          <p:spPr bwMode="auto">
            <a:xfrm>
              <a:off x="9332911" y="3443285"/>
              <a:ext cx="18916655" cy="9094785"/>
            </a:xfrm>
            <a:custGeom>
              <a:avLst/>
              <a:gdLst>
                <a:gd name="T0" fmla="*/ 50 w 2086"/>
                <a:gd name="T1" fmla="*/ 1001 h 1005"/>
                <a:gd name="T2" fmla="*/ 72 w 2086"/>
                <a:gd name="T3" fmla="*/ 1005 h 1005"/>
                <a:gd name="T4" fmla="*/ 132 w 2086"/>
                <a:gd name="T5" fmla="*/ 964 h 1005"/>
                <a:gd name="T6" fmla="*/ 311 w 2086"/>
                <a:gd name="T7" fmla="*/ 645 h 1005"/>
                <a:gd name="T8" fmla="*/ 573 w 2086"/>
                <a:gd name="T9" fmla="*/ 395 h 1005"/>
                <a:gd name="T10" fmla="*/ 1276 w 2086"/>
                <a:gd name="T11" fmla="*/ 173 h 1005"/>
                <a:gd name="T12" fmla="*/ 1860 w 2086"/>
                <a:gd name="T13" fmla="*/ 321 h 1005"/>
                <a:gd name="T14" fmla="*/ 1670 w 2086"/>
                <a:gd name="T15" fmla="*/ 376 h 1005"/>
                <a:gd name="T16" fmla="*/ 1705 w 2086"/>
                <a:gd name="T17" fmla="*/ 499 h 1005"/>
                <a:gd name="T18" fmla="*/ 2035 w 2086"/>
                <a:gd name="T19" fmla="*/ 404 h 1005"/>
                <a:gd name="T20" fmla="*/ 2081 w 2086"/>
                <a:gd name="T21" fmla="*/ 333 h 1005"/>
                <a:gd name="T22" fmla="*/ 2031 w 2086"/>
                <a:gd name="T23" fmla="*/ 0 h 1005"/>
                <a:gd name="T24" fmla="*/ 1905 w 2086"/>
                <a:gd name="T25" fmla="*/ 19 h 1005"/>
                <a:gd name="T26" fmla="*/ 1934 w 2086"/>
                <a:gd name="T27" fmla="*/ 216 h 1005"/>
                <a:gd name="T28" fmla="*/ 1276 w 2086"/>
                <a:gd name="T29" fmla="*/ 44 h 1005"/>
                <a:gd name="T30" fmla="*/ 500 w 2086"/>
                <a:gd name="T31" fmla="*/ 290 h 1005"/>
                <a:gd name="T32" fmla="*/ 210 w 2086"/>
                <a:gd name="T33" fmla="*/ 566 h 1005"/>
                <a:gd name="T34" fmla="*/ 13 w 2086"/>
                <a:gd name="T35" fmla="*/ 918 h 1005"/>
                <a:gd name="T36" fmla="*/ 50 w 2086"/>
                <a:gd name="T37" fmla="*/ 1001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6" h="1005">
                  <a:moveTo>
                    <a:pt x="50" y="1001"/>
                  </a:moveTo>
                  <a:cubicBezTo>
                    <a:pt x="57" y="1004"/>
                    <a:pt x="65" y="1005"/>
                    <a:pt x="72" y="1005"/>
                  </a:cubicBezTo>
                  <a:cubicBezTo>
                    <a:pt x="98" y="1005"/>
                    <a:pt x="123" y="989"/>
                    <a:pt x="132" y="964"/>
                  </a:cubicBezTo>
                  <a:cubicBezTo>
                    <a:pt x="175" y="849"/>
                    <a:pt x="236" y="742"/>
                    <a:pt x="311" y="645"/>
                  </a:cubicBezTo>
                  <a:cubicBezTo>
                    <a:pt x="386" y="549"/>
                    <a:pt x="474" y="465"/>
                    <a:pt x="573" y="395"/>
                  </a:cubicBezTo>
                  <a:cubicBezTo>
                    <a:pt x="780" y="249"/>
                    <a:pt x="1023" y="173"/>
                    <a:pt x="1276" y="173"/>
                  </a:cubicBezTo>
                  <a:cubicBezTo>
                    <a:pt x="1481" y="173"/>
                    <a:pt x="1682" y="224"/>
                    <a:pt x="1860" y="321"/>
                  </a:cubicBezTo>
                  <a:cubicBezTo>
                    <a:pt x="1670" y="376"/>
                    <a:pt x="1670" y="376"/>
                    <a:pt x="1670" y="376"/>
                  </a:cubicBezTo>
                  <a:cubicBezTo>
                    <a:pt x="1705" y="499"/>
                    <a:pt x="1705" y="499"/>
                    <a:pt x="1705" y="499"/>
                  </a:cubicBezTo>
                  <a:cubicBezTo>
                    <a:pt x="2035" y="404"/>
                    <a:pt x="2035" y="404"/>
                    <a:pt x="2035" y="404"/>
                  </a:cubicBezTo>
                  <a:cubicBezTo>
                    <a:pt x="2066" y="395"/>
                    <a:pt x="2086" y="365"/>
                    <a:pt x="2081" y="333"/>
                  </a:cubicBezTo>
                  <a:cubicBezTo>
                    <a:pt x="2031" y="0"/>
                    <a:pt x="2031" y="0"/>
                    <a:pt x="2031" y="0"/>
                  </a:cubicBezTo>
                  <a:cubicBezTo>
                    <a:pt x="1905" y="19"/>
                    <a:pt x="1905" y="19"/>
                    <a:pt x="1905" y="19"/>
                  </a:cubicBezTo>
                  <a:cubicBezTo>
                    <a:pt x="1934" y="216"/>
                    <a:pt x="1934" y="216"/>
                    <a:pt x="1934" y="216"/>
                  </a:cubicBezTo>
                  <a:cubicBezTo>
                    <a:pt x="1734" y="103"/>
                    <a:pt x="1507" y="44"/>
                    <a:pt x="1276" y="44"/>
                  </a:cubicBezTo>
                  <a:cubicBezTo>
                    <a:pt x="996" y="44"/>
                    <a:pt x="728" y="129"/>
                    <a:pt x="500" y="290"/>
                  </a:cubicBezTo>
                  <a:cubicBezTo>
                    <a:pt x="390" y="367"/>
                    <a:pt x="292" y="460"/>
                    <a:pt x="210" y="566"/>
                  </a:cubicBezTo>
                  <a:cubicBezTo>
                    <a:pt x="127" y="673"/>
                    <a:pt x="60" y="792"/>
                    <a:pt x="13" y="918"/>
                  </a:cubicBezTo>
                  <a:cubicBezTo>
                    <a:pt x="0" y="951"/>
                    <a:pt x="17" y="988"/>
                    <a:pt x="50" y="100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2" name="Freeform 177">
              <a:extLst>
                <a:ext uri="{FF2B5EF4-FFF2-40B4-BE49-F238E27FC236}">
                  <a16:creationId xmlns:a16="http://schemas.microsoft.com/office/drawing/2014/main" id="{AE14069E-1BDD-4696-9F0E-61F4F0942E20}"/>
                </a:ext>
              </a:extLst>
            </p:cNvPr>
            <p:cNvSpPr>
              <a:spLocks/>
            </p:cNvSpPr>
            <p:nvPr/>
          </p:nvSpPr>
          <p:spPr bwMode="auto">
            <a:xfrm>
              <a:off x="11826875" y="23453725"/>
              <a:ext cx="1468438" cy="1411291"/>
            </a:xfrm>
            <a:custGeom>
              <a:avLst/>
              <a:gdLst>
                <a:gd name="T0" fmla="*/ 117 w 162"/>
                <a:gd name="T1" fmla="*/ 26 h 156"/>
                <a:gd name="T2" fmla="*/ 27 w 162"/>
                <a:gd name="T3" fmla="*/ 24 h 156"/>
                <a:gd name="T4" fmla="*/ 24 w 162"/>
                <a:gd name="T5" fmla="*/ 115 h 156"/>
                <a:gd name="T6" fmla="*/ 47 w 162"/>
                <a:gd name="T7" fmla="*/ 137 h 156"/>
                <a:gd name="T8" fmla="*/ 92 w 162"/>
                <a:gd name="T9" fmla="*/ 156 h 156"/>
                <a:gd name="T10" fmla="*/ 137 w 162"/>
                <a:gd name="T11" fmla="*/ 137 h 156"/>
                <a:gd name="T12" fmla="*/ 137 w 162"/>
                <a:gd name="T13" fmla="*/ 47 h 156"/>
                <a:gd name="T14" fmla="*/ 117 w 162"/>
                <a:gd name="T15" fmla="*/ 26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56">
                  <a:moveTo>
                    <a:pt x="117" y="26"/>
                  </a:moveTo>
                  <a:cubicBezTo>
                    <a:pt x="93" y="1"/>
                    <a:pt x="52" y="0"/>
                    <a:pt x="27" y="24"/>
                  </a:cubicBezTo>
                  <a:cubicBezTo>
                    <a:pt x="1" y="49"/>
                    <a:pt x="0" y="89"/>
                    <a:pt x="24" y="115"/>
                  </a:cubicBezTo>
                  <a:cubicBezTo>
                    <a:pt x="32" y="122"/>
                    <a:pt x="39" y="130"/>
                    <a:pt x="47" y="137"/>
                  </a:cubicBezTo>
                  <a:cubicBezTo>
                    <a:pt x="59" y="150"/>
                    <a:pt x="75" y="156"/>
                    <a:pt x="92" y="156"/>
                  </a:cubicBezTo>
                  <a:cubicBezTo>
                    <a:pt x="108" y="156"/>
                    <a:pt x="125" y="150"/>
                    <a:pt x="137" y="137"/>
                  </a:cubicBezTo>
                  <a:cubicBezTo>
                    <a:pt x="162" y="112"/>
                    <a:pt x="162" y="72"/>
                    <a:pt x="137" y="47"/>
                  </a:cubicBezTo>
                  <a:cubicBezTo>
                    <a:pt x="130" y="40"/>
                    <a:pt x="124" y="33"/>
                    <a:pt x="117" y="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3" name="Freeform 178">
              <a:extLst>
                <a:ext uri="{FF2B5EF4-FFF2-40B4-BE49-F238E27FC236}">
                  <a16:creationId xmlns:a16="http://schemas.microsoft.com/office/drawing/2014/main" id="{CFFFE627-12F7-B82C-E25C-C0B2607095FF}"/>
                </a:ext>
              </a:extLst>
            </p:cNvPr>
            <p:cNvSpPr>
              <a:spLocks/>
            </p:cNvSpPr>
            <p:nvPr/>
          </p:nvSpPr>
          <p:spPr bwMode="auto">
            <a:xfrm>
              <a:off x="10302878" y="21480465"/>
              <a:ext cx="1470025" cy="1474789"/>
            </a:xfrm>
            <a:custGeom>
              <a:avLst/>
              <a:gdLst>
                <a:gd name="T0" fmla="*/ 128 w 162"/>
                <a:gd name="T1" fmla="*/ 40 h 163"/>
                <a:gd name="T2" fmla="*/ 39 w 162"/>
                <a:gd name="T3" fmla="*/ 19 h 163"/>
                <a:gd name="T4" fmla="*/ 18 w 162"/>
                <a:gd name="T5" fmla="*/ 107 h 163"/>
                <a:gd name="T6" fmla="*/ 35 w 162"/>
                <a:gd name="T7" fmla="*/ 134 h 163"/>
                <a:gd name="T8" fmla="*/ 89 w 162"/>
                <a:gd name="T9" fmla="*/ 163 h 163"/>
                <a:gd name="T10" fmla="*/ 124 w 162"/>
                <a:gd name="T11" fmla="*/ 153 h 163"/>
                <a:gd name="T12" fmla="*/ 143 w 162"/>
                <a:gd name="T13" fmla="*/ 64 h 163"/>
                <a:gd name="T14" fmla="*/ 128 w 162"/>
                <a:gd name="T15" fmla="*/ 40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63">
                  <a:moveTo>
                    <a:pt x="128" y="40"/>
                  </a:moveTo>
                  <a:cubicBezTo>
                    <a:pt x="109" y="10"/>
                    <a:pt x="70" y="0"/>
                    <a:pt x="39" y="19"/>
                  </a:cubicBezTo>
                  <a:cubicBezTo>
                    <a:pt x="9" y="37"/>
                    <a:pt x="0" y="77"/>
                    <a:pt x="18" y="107"/>
                  </a:cubicBezTo>
                  <a:cubicBezTo>
                    <a:pt x="24" y="116"/>
                    <a:pt x="30" y="125"/>
                    <a:pt x="35" y="134"/>
                  </a:cubicBezTo>
                  <a:cubicBezTo>
                    <a:pt x="48" y="153"/>
                    <a:pt x="68" y="163"/>
                    <a:pt x="89" y="163"/>
                  </a:cubicBezTo>
                  <a:cubicBezTo>
                    <a:pt x="101" y="163"/>
                    <a:pt x="113" y="160"/>
                    <a:pt x="124" y="153"/>
                  </a:cubicBezTo>
                  <a:cubicBezTo>
                    <a:pt x="154" y="134"/>
                    <a:pt x="162" y="94"/>
                    <a:pt x="143" y="64"/>
                  </a:cubicBezTo>
                  <a:cubicBezTo>
                    <a:pt x="138" y="56"/>
                    <a:pt x="133" y="48"/>
                    <a:pt x="128" y="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4" name="Freeform 179">
              <a:extLst>
                <a:ext uri="{FF2B5EF4-FFF2-40B4-BE49-F238E27FC236}">
                  <a16:creationId xmlns:a16="http://schemas.microsoft.com/office/drawing/2014/main" id="{4BE2C40E-42A0-B2E3-632E-2A49C24C5A15}"/>
                </a:ext>
              </a:extLst>
            </p:cNvPr>
            <p:cNvSpPr>
              <a:spLocks/>
            </p:cNvSpPr>
            <p:nvPr/>
          </p:nvSpPr>
          <p:spPr bwMode="auto">
            <a:xfrm>
              <a:off x="8724901" y="16919578"/>
              <a:ext cx="1269999" cy="1465263"/>
            </a:xfrm>
            <a:custGeom>
              <a:avLst/>
              <a:gdLst>
                <a:gd name="T0" fmla="*/ 81 w 140"/>
                <a:gd name="T1" fmla="*/ 162 h 162"/>
                <a:gd name="T2" fmla="*/ 135 w 140"/>
                <a:gd name="T3" fmla="*/ 89 h 162"/>
                <a:gd name="T4" fmla="*/ 131 w 140"/>
                <a:gd name="T5" fmla="*/ 60 h 162"/>
                <a:gd name="T6" fmla="*/ 60 w 140"/>
                <a:gd name="T7" fmla="*/ 5 h 162"/>
                <a:gd name="T8" fmla="*/ 4 w 140"/>
                <a:gd name="T9" fmla="*/ 77 h 162"/>
                <a:gd name="T10" fmla="*/ 8 w 140"/>
                <a:gd name="T11" fmla="*/ 108 h 162"/>
                <a:gd name="T12" fmla="*/ 72 w 140"/>
                <a:gd name="T13" fmla="*/ 162 h 162"/>
                <a:gd name="T14" fmla="*/ 81 w 140"/>
                <a:gd name="T15" fmla="*/ 162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162">
                  <a:moveTo>
                    <a:pt x="81" y="162"/>
                  </a:moveTo>
                  <a:cubicBezTo>
                    <a:pt x="116" y="156"/>
                    <a:pt x="140" y="124"/>
                    <a:pt x="135" y="89"/>
                  </a:cubicBezTo>
                  <a:cubicBezTo>
                    <a:pt x="134" y="79"/>
                    <a:pt x="132" y="70"/>
                    <a:pt x="131" y="60"/>
                  </a:cubicBezTo>
                  <a:cubicBezTo>
                    <a:pt x="127" y="25"/>
                    <a:pt x="95" y="0"/>
                    <a:pt x="60" y="5"/>
                  </a:cubicBezTo>
                  <a:cubicBezTo>
                    <a:pt x="24" y="9"/>
                    <a:pt x="0" y="41"/>
                    <a:pt x="4" y="77"/>
                  </a:cubicBezTo>
                  <a:cubicBezTo>
                    <a:pt x="5" y="87"/>
                    <a:pt x="7" y="97"/>
                    <a:pt x="8" y="108"/>
                  </a:cubicBezTo>
                  <a:cubicBezTo>
                    <a:pt x="13" y="140"/>
                    <a:pt x="41" y="162"/>
                    <a:pt x="72" y="162"/>
                  </a:cubicBezTo>
                  <a:cubicBezTo>
                    <a:pt x="75" y="162"/>
                    <a:pt x="78" y="162"/>
                    <a:pt x="81" y="16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5" name="Freeform 180">
              <a:extLst>
                <a:ext uri="{FF2B5EF4-FFF2-40B4-BE49-F238E27FC236}">
                  <a16:creationId xmlns:a16="http://schemas.microsoft.com/office/drawing/2014/main" id="{5E09DE8F-CEB3-CBA3-C0F7-E5EAF7A19BE2}"/>
                </a:ext>
              </a:extLst>
            </p:cNvPr>
            <p:cNvSpPr>
              <a:spLocks/>
            </p:cNvSpPr>
            <p:nvPr/>
          </p:nvSpPr>
          <p:spPr bwMode="auto">
            <a:xfrm>
              <a:off x="9250361" y="19272251"/>
              <a:ext cx="1406528" cy="1493840"/>
            </a:xfrm>
            <a:custGeom>
              <a:avLst/>
              <a:gdLst>
                <a:gd name="T0" fmla="*/ 142 w 155"/>
                <a:gd name="T1" fmla="*/ 78 h 165"/>
                <a:gd name="T2" fmla="*/ 133 w 155"/>
                <a:gd name="T3" fmla="*/ 51 h 165"/>
                <a:gd name="T4" fmla="*/ 51 w 155"/>
                <a:gd name="T5" fmla="*/ 12 h 165"/>
                <a:gd name="T6" fmla="*/ 12 w 155"/>
                <a:gd name="T7" fmla="*/ 94 h 165"/>
                <a:gd name="T8" fmla="*/ 23 w 155"/>
                <a:gd name="T9" fmla="*/ 124 h 165"/>
                <a:gd name="T10" fmla="*/ 82 w 155"/>
                <a:gd name="T11" fmla="*/ 165 h 165"/>
                <a:gd name="T12" fmla="*/ 105 w 155"/>
                <a:gd name="T13" fmla="*/ 161 h 165"/>
                <a:gd name="T14" fmla="*/ 142 w 155"/>
                <a:gd name="T15" fmla="*/ 78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165">
                  <a:moveTo>
                    <a:pt x="142" y="78"/>
                  </a:moveTo>
                  <a:cubicBezTo>
                    <a:pt x="139" y="69"/>
                    <a:pt x="136" y="60"/>
                    <a:pt x="133" y="51"/>
                  </a:cubicBezTo>
                  <a:cubicBezTo>
                    <a:pt x="121" y="18"/>
                    <a:pt x="84" y="0"/>
                    <a:pt x="51" y="12"/>
                  </a:cubicBezTo>
                  <a:cubicBezTo>
                    <a:pt x="17" y="24"/>
                    <a:pt x="0" y="60"/>
                    <a:pt x="12" y="94"/>
                  </a:cubicBezTo>
                  <a:cubicBezTo>
                    <a:pt x="15" y="104"/>
                    <a:pt x="19" y="114"/>
                    <a:pt x="23" y="124"/>
                  </a:cubicBezTo>
                  <a:cubicBezTo>
                    <a:pt x="32" y="149"/>
                    <a:pt x="57" y="165"/>
                    <a:pt x="82" y="165"/>
                  </a:cubicBezTo>
                  <a:cubicBezTo>
                    <a:pt x="90" y="165"/>
                    <a:pt x="98" y="164"/>
                    <a:pt x="105" y="161"/>
                  </a:cubicBezTo>
                  <a:cubicBezTo>
                    <a:pt x="138" y="148"/>
                    <a:pt x="155" y="111"/>
                    <a:pt x="142" y="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
        <p:nvSpPr>
          <p:cNvPr id="42" name="Title 5">
            <a:extLst>
              <a:ext uri="{FF2B5EF4-FFF2-40B4-BE49-F238E27FC236}">
                <a16:creationId xmlns:a16="http://schemas.microsoft.com/office/drawing/2014/main" id="{3B190A87-6B44-FE88-22B0-13D5964BD0B5}"/>
              </a:ext>
            </a:extLst>
          </p:cNvPr>
          <p:cNvSpPr txBox="1">
            <a:spLocks/>
          </p:cNvSpPr>
          <p:nvPr/>
        </p:nvSpPr>
        <p:spPr>
          <a:xfrm>
            <a:off x="929640" y="1955802"/>
            <a:ext cx="3505344" cy="153888"/>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sz="1000">
                <a:ea typeface="Meiryo" panose="020B0604030504040204" pitchFamily="34" charset="-128"/>
                <a:cs typeface="+mj-cs"/>
              </a:rPr>
              <a:t>企業とチームはどのように変化しているか</a:t>
            </a:r>
          </a:p>
        </p:txBody>
      </p:sp>
      <p:sp>
        <p:nvSpPr>
          <p:cNvPr id="3" name="Oval 2">
            <a:extLst>
              <a:ext uri="{FF2B5EF4-FFF2-40B4-BE49-F238E27FC236}">
                <a16:creationId xmlns:a16="http://schemas.microsoft.com/office/drawing/2014/main" id="{04346801-A48A-F075-F77F-6968B5F8F9C5}"/>
              </a:ext>
            </a:extLst>
          </p:cNvPr>
          <p:cNvSpPr/>
          <p:nvPr/>
        </p:nvSpPr>
        <p:spPr>
          <a:xfrm>
            <a:off x="364828" y="1835896"/>
            <a:ext cx="393700" cy="3937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b="1">
              <a:ea typeface="Meiryo" panose="020B0604030504040204" pitchFamily="34" charset="-128"/>
            </a:endParaRPr>
          </a:p>
        </p:txBody>
      </p:sp>
      <p:grpSp>
        <p:nvGrpSpPr>
          <p:cNvPr id="57" name="Group 56">
            <a:extLst>
              <a:ext uri="{FF2B5EF4-FFF2-40B4-BE49-F238E27FC236}">
                <a16:creationId xmlns:a16="http://schemas.microsoft.com/office/drawing/2014/main" id="{B6D6D3B0-89AF-F286-2EB6-750D91ECB328}"/>
              </a:ext>
            </a:extLst>
          </p:cNvPr>
          <p:cNvGrpSpPr>
            <a:grpSpLocks noChangeAspect="1"/>
          </p:cNvGrpSpPr>
          <p:nvPr/>
        </p:nvGrpSpPr>
        <p:grpSpPr>
          <a:xfrm>
            <a:off x="458987" y="1928084"/>
            <a:ext cx="219670" cy="228374"/>
            <a:chOff x="15367001" y="3424238"/>
            <a:chExt cx="25757187" cy="26777948"/>
          </a:xfrm>
          <a:solidFill>
            <a:schemeClr val="tx1"/>
          </a:solidFill>
        </p:grpSpPr>
        <p:sp>
          <p:nvSpPr>
            <p:cNvPr id="58" name="Freeform 71">
              <a:extLst>
                <a:ext uri="{FF2B5EF4-FFF2-40B4-BE49-F238E27FC236}">
                  <a16:creationId xmlns:a16="http://schemas.microsoft.com/office/drawing/2014/main" id="{241335AE-D83F-3553-0A59-4A516EB5E585}"/>
                </a:ext>
              </a:extLst>
            </p:cNvPr>
            <p:cNvSpPr>
              <a:spLocks/>
            </p:cNvSpPr>
            <p:nvPr/>
          </p:nvSpPr>
          <p:spPr bwMode="auto">
            <a:xfrm>
              <a:off x="15367001" y="6500813"/>
              <a:ext cx="7373939" cy="19546888"/>
            </a:xfrm>
            <a:custGeom>
              <a:avLst/>
              <a:gdLst>
                <a:gd name="T0" fmla="*/ 757 w 813"/>
                <a:gd name="T1" fmla="*/ 1999 h 2160"/>
                <a:gd name="T2" fmla="*/ 336 w 813"/>
                <a:gd name="T3" fmla="*/ 1582 h 2160"/>
                <a:gd name="T4" fmla="*/ 217 w 813"/>
                <a:gd name="T5" fmla="*/ 1303 h 2160"/>
                <a:gd name="T6" fmla="*/ 175 w 813"/>
                <a:gd name="T7" fmla="*/ 993 h 2160"/>
                <a:gd name="T8" fmla="*/ 243 w 813"/>
                <a:gd name="T9" fmla="*/ 601 h 2160"/>
                <a:gd name="T10" fmla="*/ 422 w 813"/>
                <a:gd name="T11" fmla="*/ 277 h 2160"/>
                <a:gd name="T12" fmla="*/ 492 w 813"/>
                <a:gd name="T13" fmla="*/ 545 h 2160"/>
                <a:gd name="T14" fmla="*/ 644 w 813"/>
                <a:gd name="T15" fmla="*/ 505 h 2160"/>
                <a:gd name="T16" fmla="*/ 529 w 813"/>
                <a:gd name="T17" fmla="*/ 64 h 2160"/>
                <a:gd name="T18" fmla="*/ 444 w 813"/>
                <a:gd name="T19" fmla="*/ 5 h 2160"/>
                <a:gd name="T20" fmla="*/ 0 w 813"/>
                <a:gd name="T21" fmla="*/ 58 h 2160"/>
                <a:gd name="T22" fmla="*/ 19 w 813"/>
                <a:gd name="T23" fmla="*/ 215 h 2160"/>
                <a:gd name="T24" fmla="*/ 276 w 813"/>
                <a:gd name="T25" fmla="*/ 184 h 2160"/>
                <a:gd name="T26" fmla="*/ 81 w 813"/>
                <a:gd name="T27" fmla="*/ 543 h 2160"/>
                <a:gd name="T28" fmla="*/ 3 w 813"/>
                <a:gd name="T29" fmla="*/ 993 h 2160"/>
                <a:gd name="T30" fmla="*/ 51 w 813"/>
                <a:gd name="T31" fmla="*/ 1349 h 2160"/>
                <a:gd name="T32" fmla="*/ 188 w 813"/>
                <a:gd name="T33" fmla="*/ 1670 h 2160"/>
                <a:gd name="T34" fmla="*/ 672 w 813"/>
                <a:gd name="T35" fmla="*/ 2148 h 2160"/>
                <a:gd name="T36" fmla="*/ 714 w 813"/>
                <a:gd name="T37" fmla="*/ 2160 h 2160"/>
                <a:gd name="T38" fmla="*/ 789 w 813"/>
                <a:gd name="T39" fmla="*/ 2117 h 2160"/>
                <a:gd name="T40" fmla="*/ 757 w 813"/>
                <a:gd name="T41" fmla="*/ 1999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3" h="2160">
                  <a:moveTo>
                    <a:pt x="757" y="1999"/>
                  </a:moveTo>
                  <a:cubicBezTo>
                    <a:pt x="584" y="1899"/>
                    <a:pt x="438" y="1755"/>
                    <a:pt x="336" y="1582"/>
                  </a:cubicBezTo>
                  <a:cubicBezTo>
                    <a:pt x="284" y="1495"/>
                    <a:pt x="244" y="1401"/>
                    <a:pt x="217" y="1303"/>
                  </a:cubicBezTo>
                  <a:cubicBezTo>
                    <a:pt x="189" y="1203"/>
                    <a:pt x="175" y="1098"/>
                    <a:pt x="175" y="993"/>
                  </a:cubicBezTo>
                  <a:cubicBezTo>
                    <a:pt x="175" y="858"/>
                    <a:pt x="198" y="726"/>
                    <a:pt x="243" y="601"/>
                  </a:cubicBezTo>
                  <a:cubicBezTo>
                    <a:pt x="285" y="484"/>
                    <a:pt x="345" y="375"/>
                    <a:pt x="422" y="277"/>
                  </a:cubicBezTo>
                  <a:cubicBezTo>
                    <a:pt x="492" y="545"/>
                    <a:pt x="492" y="545"/>
                    <a:pt x="492" y="545"/>
                  </a:cubicBezTo>
                  <a:cubicBezTo>
                    <a:pt x="644" y="505"/>
                    <a:pt x="644" y="505"/>
                    <a:pt x="644" y="505"/>
                  </a:cubicBezTo>
                  <a:cubicBezTo>
                    <a:pt x="529" y="64"/>
                    <a:pt x="529" y="64"/>
                    <a:pt x="529" y="64"/>
                  </a:cubicBezTo>
                  <a:cubicBezTo>
                    <a:pt x="519" y="25"/>
                    <a:pt x="483" y="0"/>
                    <a:pt x="444" y="5"/>
                  </a:cubicBezTo>
                  <a:cubicBezTo>
                    <a:pt x="0" y="58"/>
                    <a:pt x="0" y="58"/>
                    <a:pt x="0" y="58"/>
                  </a:cubicBezTo>
                  <a:cubicBezTo>
                    <a:pt x="19" y="215"/>
                    <a:pt x="19" y="215"/>
                    <a:pt x="19" y="215"/>
                  </a:cubicBezTo>
                  <a:cubicBezTo>
                    <a:pt x="276" y="184"/>
                    <a:pt x="276" y="184"/>
                    <a:pt x="276" y="184"/>
                  </a:cubicBezTo>
                  <a:cubicBezTo>
                    <a:pt x="193" y="293"/>
                    <a:pt x="127" y="414"/>
                    <a:pt x="81" y="543"/>
                  </a:cubicBezTo>
                  <a:cubicBezTo>
                    <a:pt x="29" y="687"/>
                    <a:pt x="3" y="838"/>
                    <a:pt x="3" y="993"/>
                  </a:cubicBezTo>
                  <a:cubicBezTo>
                    <a:pt x="3" y="1114"/>
                    <a:pt x="19" y="1234"/>
                    <a:pt x="51" y="1349"/>
                  </a:cubicBezTo>
                  <a:cubicBezTo>
                    <a:pt x="82" y="1461"/>
                    <a:pt x="128" y="1569"/>
                    <a:pt x="188" y="1670"/>
                  </a:cubicBezTo>
                  <a:cubicBezTo>
                    <a:pt x="305" y="1868"/>
                    <a:pt x="472" y="2033"/>
                    <a:pt x="672" y="2148"/>
                  </a:cubicBezTo>
                  <a:cubicBezTo>
                    <a:pt x="685" y="2156"/>
                    <a:pt x="700" y="2160"/>
                    <a:pt x="714" y="2160"/>
                  </a:cubicBezTo>
                  <a:cubicBezTo>
                    <a:pt x="744" y="2160"/>
                    <a:pt x="773" y="2144"/>
                    <a:pt x="789" y="2117"/>
                  </a:cubicBezTo>
                  <a:cubicBezTo>
                    <a:pt x="813" y="2076"/>
                    <a:pt x="799" y="2023"/>
                    <a:pt x="757" y="199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9" name="Freeform 72">
              <a:extLst>
                <a:ext uri="{FF2B5EF4-FFF2-40B4-BE49-F238E27FC236}">
                  <a16:creationId xmlns:a16="http://schemas.microsoft.com/office/drawing/2014/main" id="{C2809DF8-0A19-C8FD-A338-D9256BC59927}"/>
                </a:ext>
              </a:extLst>
            </p:cNvPr>
            <p:cNvSpPr>
              <a:spLocks/>
            </p:cNvSpPr>
            <p:nvPr/>
          </p:nvSpPr>
          <p:spPr bwMode="auto">
            <a:xfrm>
              <a:off x="23810912" y="15460664"/>
              <a:ext cx="15762286" cy="14741522"/>
            </a:xfrm>
            <a:custGeom>
              <a:avLst/>
              <a:gdLst>
                <a:gd name="T0" fmla="*/ 1655 w 1738"/>
                <a:gd name="T1" fmla="*/ 3 h 1629"/>
                <a:gd name="T2" fmla="*/ 1563 w 1738"/>
                <a:gd name="T3" fmla="*/ 83 h 1629"/>
                <a:gd name="T4" fmla="*/ 1199 w 1738"/>
                <a:gd name="T5" fmla="*/ 850 h 1629"/>
                <a:gd name="T6" fmla="*/ 405 w 1738"/>
                <a:gd name="T7" fmla="*/ 1164 h 1629"/>
                <a:gd name="T8" fmla="*/ 271 w 1738"/>
                <a:gd name="T9" fmla="*/ 1156 h 1629"/>
                <a:gd name="T10" fmla="*/ 484 w 1738"/>
                <a:gd name="T11" fmla="*/ 972 h 1629"/>
                <a:gd name="T12" fmla="*/ 381 w 1738"/>
                <a:gd name="T13" fmla="*/ 852 h 1629"/>
                <a:gd name="T14" fmla="*/ 35 w 1738"/>
                <a:gd name="T15" fmla="*/ 1152 h 1629"/>
                <a:gd name="T16" fmla="*/ 21 w 1738"/>
                <a:gd name="T17" fmla="*/ 1254 h 1629"/>
                <a:gd name="T18" fmla="*/ 262 w 1738"/>
                <a:gd name="T19" fmla="*/ 1629 h 1629"/>
                <a:gd name="T20" fmla="*/ 395 w 1738"/>
                <a:gd name="T21" fmla="*/ 1544 h 1629"/>
                <a:gd name="T22" fmla="*/ 256 w 1738"/>
                <a:gd name="T23" fmla="*/ 1327 h 1629"/>
                <a:gd name="T24" fmla="*/ 405 w 1738"/>
                <a:gd name="T25" fmla="*/ 1336 h 1629"/>
                <a:gd name="T26" fmla="*/ 1317 w 1738"/>
                <a:gd name="T27" fmla="*/ 975 h 1629"/>
                <a:gd name="T28" fmla="*/ 1606 w 1738"/>
                <a:gd name="T29" fmla="*/ 581 h 1629"/>
                <a:gd name="T30" fmla="*/ 1735 w 1738"/>
                <a:gd name="T31" fmla="*/ 95 h 1629"/>
                <a:gd name="T32" fmla="*/ 1655 w 1738"/>
                <a:gd name="T33" fmla="*/ 3 h 1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38" h="1629">
                  <a:moveTo>
                    <a:pt x="1655" y="3"/>
                  </a:moveTo>
                  <a:cubicBezTo>
                    <a:pt x="1608" y="0"/>
                    <a:pt x="1567" y="36"/>
                    <a:pt x="1563" y="83"/>
                  </a:cubicBezTo>
                  <a:cubicBezTo>
                    <a:pt x="1543" y="376"/>
                    <a:pt x="1414" y="648"/>
                    <a:pt x="1199" y="850"/>
                  </a:cubicBezTo>
                  <a:cubicBezTo>
                    <a:pt x="983" y="1052"/>
                    <a:pt x="701" y="1164"/>
                    <a:pt x="405" y="1164"/>
                  </a:cubicBezTo>
                  <a:cubicBezTo>
                    <a:pt x="360" y="1164"/>
                    <a:pt x="316" y="1161"/>
                    <a:pt x="271" y="1156"/>
                  </a:cubicBezTo>
                  <a:cubicBezTo>
                    <a:pt x="484" y="972"/>
                    <a:pt x="484" y="972"/>
                    <a:pt x="484" y="972"/>
                  </a:cubicBezTo>
                  <a:cubicBezTo>
                    <a:pt x="381" y="852"/>
                    <a:pt x="381" y="852"/>
                    <a:pt x="381" y="852"/>
                  </a:cubicBezTo>
                  <a:cubicBezTo>
                    <a:pt x="35" y="1152"/>
                    <a:pt x="35" y="1152"/>
                    <a:pt x="35" y="1152"/>
                  </a:cubicBezTo>
                  <a:cubicBezTo>
                    <a:pt x="6" y="1177"/>
                    <a:pt x="0" y="1221"/>
                    <a:pt x="21" y="1254"/>
                  </a:cubicBezTo>
                  <a:cubicBezTo>
                    <a:pt x="262" y="1629"/>
                    <a:pt x="262" y="1629"/>
                    <a:pt x="262" y="1629"/>
                  </a:cubicBezTo>
                  <a:cubicBezTo>
                    <a:pt x="395" y="1544"/>
                    <a:pt x="395" y="1544"/>
                    <a:pt x="395" y="1544"/>
                  </a:cubicBezTo>
                  <a:cubicBezTo>
                    <a:pt x="256" y="1327"/>
                    <a:pt x="256" y="1327"/>
                    <a:pt x="256" y="1327"/>
                  </a:cubicBezTo>
                  <a:cubicBezTo>
                    <a:pt x="305" y="1333"/>
                    <a:pt x="355" y="1336"/>
                    <a:pt x="405" y="1336"/>
                  </a:cubicBezTo>
                  <a:cubicBezTo>
                    <a:pt x="745" y="1336"/>
                    <a:pt x="1069" y="1208"/>
                    <a:pt x="1317" y="975"/>
                  </a:cubicBezTo>
                  <a:cubicBezTo>
                    <a:pt x="1437" y="862"/>
                    <a:pt x="1535" y="730"/>
                    <a:pt x="1606" y="581"/>
                  </a:cubicBezTo>
                  <a:cubicBezTo>
                    <a:pt x="1680" y="428"/>
                    <a:pt x="1723" y="265"/>
                    <a:pt x="1735" y="95"/>
                  </a:cubicBezTo>
                  <a:cubicBezTo>
                    <a:pt x="1738" y="47"/>
                    <a:pt x="1703" y="6"/>
                    <a:pt x="1655" y="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60" name="Freeform 73">
              <a:extLst>
                <a:ext uri="{FF2B5EF4-FFF2-40B4-BE49-F238E27FC236}">
                  <a16:creationId xmlns:a16="http://schemas.microsoft.com/office/drawing/2014/main" id="{E175F982-F6D7-8278-6EF3-5E066CEB7456}"/>
                </a:ext>
              </a:extLst>
            </p:cNvPr>
            <p:cNvSpPr>
              <a:spLocks/>
            </p:cNvSpPr>
            <p:nvPr/>
          </p:nvSpPr>
          <p:spPr bwMode="auto">
            <a:xfrm>
              <a:off x="21478873" y="3424238"/>
              <a:ext cx="19645315" cy="10352087"/>
            </a:xfrm>
            <a:custGeom>
              <a:avLst/>
              <a:gdLst>
                <a:gd name="T0" fmla="*/ 662 w 2166"/>
                <a:gd name="T1" fmla="*/ 172 h 1144"/>
                <a:gd name="T2" fmla="*/ 1330 w 2166"/>
                <a:gd name="T3" fmla="*/ 382 h 1144"/>
                <a:gd name="T4" fmla="*/ 1579 w 2166"/>
                <a:gd name="T5" fmla="*/ 620 h 1144"/>
                <a:gd name="T6" fmla="*/ 1749 w 2166"/>
                <a:gd name="T7" fmla="*/ 923 h 1144"/>
                <a:gd name="T8" fmla="*/ 1752 w 2166"/>
                <a:gd name="T9" fmla="*/ 930 h 1144"/>
                <a:gd name="T10" fmla="*/ 1482 w 2166"/>
                <a:gd name="T11" fmla="*/ 821 h 1144"/>
                <a:gd name="T12" fmla="*/ 1422 w 2166"/>
                <a:gd name="T13" fmla="*/ 967 h 1144"/>
                <a:gd name="T14" fmla="*/ 1845 w 2166"/>
                <a:gd name="T15" fmla="*/ 1138 h 1144"/>
                <a:gd name="T16" fmla="*/ 1875 w 2166"/>
                <a:gd name="T17" fmla="*/ 1144 h 1144"/>
                <a:gd name="T18" fmla="*/ 1943 w 2166"/>
                <a:gd name="T19" fmla="*/ 1105 h 1144"/>
                <a:gd name="T20" fmla="*/ 2166 w 2166"/>
                <a:gd name="T21" fmla="*/ 717 h 1144"/>
                <a:gd name="T22" fmla="*/ 2029 w 2166"/>
                <a:gd name="T23" fmla="*/ 639 h 1144"/>
                <a:gd name="T24" fmla="*/ 1906 w 2166"/>
                <a:gd name="T25" fmla="*/ 853 h 1144"/>
                <a:gd name="T26" fmla="*/ 1715 w 2166"/>
                <a:gd name="T27" fmla="*/ 514 h 1144"/>
                <a:gd name="T28" fmla="*/ 1429 w 2166"/>
                <a:gd name="T29" fmla="*/ 242 h 1144"/>
                <a:gd name="T30" fmla="*/ 662 w 2166"/>
                <a:gd name="T31" fmla="*/ 0 h 1144"/>
                <a:gd name="T32" fmla="*/ 347 w 2166"/>
                <a:gd name="T33" fmla="*/ 37 h 1144"/>
                <a:gd name="T34" fmla="*/ 59 w 2166"/>
                <a:gd name="T35" fmla="*/ 143 h 1144"/>
                <a:gd name="T36" fmla="*/ 21 w 2166"/>
                <a:gd name="T37" fmla="*/ 259 h 1144"/>
                <a:gd name="T38" fmla="*/ 137 w 2166"/>
                <a:gd name="T39" fmla="*/ 297 h 1144"/>
                <a:gd name="T40" fmla="*/ 388 w 2166"/>
                <a:gd name="T41" fmla="*/ 204 h 1144"/>
                <a:gd name="T42" fmla="*/ 662 w 2166"/>
                <a:gd name="T43" fmla="*/ 172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6" h="1144">
                  <a:moveTo>
                    <a:pt x="662" y="172"/>
                  </a:moveTo>
                  <a:cubicBezTo>
                    <a:pt x="903" y="172"/>
                    <a:pt x="1134" y="245"/>
                    <a:pt x="1330" y="382"/>
                  </a:cubicBezTo>
                  <a:cubicBezTo>
                    <a:pt x="1424" y="449"/>
                    <a:pt x="1508" y="529"/>
                    <a:pt x="1579" y="620"/>
                  </a:cubicBezTo>
                  <a:cubicBezTo>
                    <a:pt x="1651" y="712"/>
                    <a:pt x="1708" y="814"/>
                    <a:pt x="1749" y="923"/>
                  </a:cubicBezTo>
                  <a:cubicBezTo>
                    <a:pt x="1750" y="925"/>
                    <a:pt x="1751" y="928"/>
                    <a:pt x="1752" y="930"/>
                  </a:cubicBezTo>
                  <a:cubicBezTo>
                    <a:pt x="1482" y="821"/>
                    <a:pt x="1482" y="821"/>
                    <a:pt x="1482" y="821"/>
                  </a:cubicBezTo>
                  <a:cubicBezTo>
                    <a:pt x="1422" y="967"/>
                    <a:pt x="1422" y="967"/>
                    <a:pt x="1422" y="967"/>
                  </a:cubicBezTo>
                  <a:cubicBezTo>
                    <a:pt x="1845" y="1138"/>
                    <a:pt x="1845" y="1138"/>
                    <a:pt x="1845" y="1138"/>
                  </a:cubicBezTo>
                  <a:cubicBezTo>
                    <a:pt x="1855" y="1142"/>
                    <a:pt x="1865" y="1144"/>
                    <a:pt x="1875" y="1144"/>
                  </a:cubicBezTo>
                  <a:cubicBezTo>
                    <a:pt x="1903" y="1144"/>
                    <a:pt x="1929" y="1130"/>
                    <a:pt x="1943" y="1105"/>
                  </a:cubicBezTo>
                  <a:cubicBezTo>
                    <a:pt x="2166" y="717"/>
                    <a:pt x="2166" y="717"/>
                    <a:pt x="2166" y="717"/>
                  </a:cubicBezTo>
                  <a:cubicBezTo>
                    <a:pt x="2029" y="639"/>
                    <a:pt x="2029" y="639"/>
                    <a:pt x="2029" y="639"/>
                  </a:cubicBezTo>
                  <a:cubicBezTo>
                    <a:pt x="1906" y="853"/>
                    <a:pt x="1906" y="853"/>
                    <a:pt x="1906" y="853"/>
                  </a:cubicBezTo>
                  <a:cubicBezTo>
                    <a:pt x="1859" y="731"/>
                    <a:pt x="1795" y="618"/>
                    <a:pt x="1715" y="514"/>
                  </a:cubicBezTo>
                  <a:cubicBezTo>
                    <a:pt x="1633" y="410"/>
                    <a:pt x="1537" y="318"/>
                    <a:pt x="1429" y="242"/>
                  </a:cubicBezTo>
                  <a:cubicBezTo>
                    <a:pt x="1203" y="83"/>
                    <a:pt x="938" y="0"/>
                    <a:pt x="662" y="0"/>
                  </a:cubicBezTo>
                  <a:cubicBezTo>
                    <a:pt x="556" y="0"/>
                    <a:pt x="450" y="12"/>
                    <a:pt x="347" y="37"/>
                  </a:cubicBezTo>
                  <a:cubicBezTo>
                    <a:pt x="248" y="61"/>
                    <a:pt x="151" y="97"/>
                    <a:pt x="59" y="143"/>
                  </a:cubicBezTo>
                  <a:cubicBezTo>
                    <a:pt x="17" y="165"/>
                    <a:pt x="0" y="217"/>
                    <a:pt x="21" y="259"/>
                  </a:cubicBezTo>
                  <a:cubicBezTo>
                    <a:pt x="43" y="301"/>
                    <a:pt x="95" y="318"/>
                    <a:pt x="137" y="297"/>
                  </a:cubicBezTo>
                  <a:cubicBezTo>
                    <a:pt x="217" y="256"/>
                    <a:pt x="301" y="225"/>
                    <a:pt x="388" y="204"/>
                  </a:cubicBezTo>
                  <a:cubicBezTo>
                    <a:pt x="477" y="183"/>
                    <a:pt x="569" y="172"/>
                    <a:pt x="662" y="17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
        <p:nvSpPr>
          <p:cNvPr id="61" name="Title 5">
            <a:extLst>
              <a:ext uri="{FF2B5EF4-FFF2-40B4-BE49-F238E27FC236}">
                <a16:creationId xmlns:a16="http://schemas.microsoft.com/office/drawing/2014/main" id="{39899256-A69D-3B70-DFD2-2C11A8A2667B}"/>
              </a:ext>
            </a:extLst>
          </p:cNvPr>
          <p:cNvSpPr txBox="1">
            <a:spLocks/>
          </p:cNvSpPr>
          <p:nvPr/>
        </p:nvSpPr>
        <p:spPr>
          <a:xfrm>
            <a:off x="929640" y="2570476"/>
            <a:ext cx="3505344" cy="153888"/>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sz="1000">
                <a:ea typeface="Meiryo" panose="020B0604030504040204" pitchFamily="34" charset="-128"/>
                <a:cs typeface="+mj-cs"/>
              </a:rPr>
              <a:t>チームが業務全体に及ぼす影響 </a:t>
            </a:r>
          </a:p>
        </p:txBody>
      </p:sp>
      <p:sp>
        <p:nvSpPr>
          <p:cNvPr id="7" name="Oval 6">
            <a:extLst>
              <a:ext uri="{FF2B5EF4-FFF2-40B4-BE49-F238E27FC236}">
                <a16:creationId xmlns:a16="http://schemas.microsoft.com/office/drawing/2014/main" id="{5BF27D34-1CA3-FE46-2E67-911EED47B402}"/>
              </a:ext>
            </a:extLst>
          </p:cNvPr>
          <p:cNvSpPr/>
          <p:nvPr/>
        </p:nvSpPr>
        <p:spPr>
          <a:xfrm>
            <a:off x="364828" y="2450570"/>
            <a:ext cx="393700" cy="3937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b="1">
              <a:ea typeface="Meiryo" panose="020B0604030504040204" pitchFamily="34" charset="-128"/>
            </a:endParaRPr>
          </a:p>
        </p:txBody>
      </p:sp>
      <p:grpSp>
        <p:nvGrpSpPr>
          <p:cNvPr id="63" name="Group 62">
            <a:extLst>
              <a:ext uri="{FF2B5EF4-FFF2-40B4-BE49-F238E27FC236}">
                <a16:creationId xmlns:a16="http://schemas.microsoft.com/office/drawing/2014/main" id="{5A422EFB-7710-E802-B6A5-E1AE5D8E23E9}"/>
              </a:ext>
            </a:extLst>
          </p:cNvPr>
          <p:cNvGrpSpPr>
            <a:grpSpLocks noChangeAspect="1"/>
          </p:cNvGrpSpPr>
          <p:nvPr/>
        </p:nvGrpSpPr>
        <p:grpSpPr>
          <a:xfrm>
            <a:off x="421027" y="2542115"/>
            <a:ext cx="281302" cy="210610"/>
            <a:chOff x="6619873" y="1692276"/>
            <a:chExt cx="37252268" cy="27890785"/>
          </a:xfrm>
          <a:solidFill>
            <a:schemeClr val="tx1"/>
          </a:solidFill>
        </p:grpSpPr>
        <p:sp>
          <p:nvSpPr>
            <p:cNvPr id="65" name="Freeform 225">
              <a:extLst>
                <a:ext uri="{FF2B5EF4-FFF2-40B4-BE49-F238E27FC236}">
                  <a16:creationId xmlns:a16="http://schemas.microsoft.com/office/drawing/2014/main" id="{379EF9A4-0D8B-A4D3-6EED-703B237597F4}"/>
                </a:ext>
              </a:extLst>
            </p:cNvPr>
            <p:cNvSpPr>
              <a:spLocks noEditPoints="1"/>
            </p:cNvSpPr>
            <p:nvPr/>
          </p:nvSpPr>
          <p:spPr bwMode="auto">
            <a:xfrm>
              <a:off x="6619873" y="1692276"/>
              <a:ext cx="37252268" cy="27890785"/>
            </a:xfrm>
            <a:custGeom>
              <a:avLst/>
              <a:gdLst>
                <a:gd name="T0" fmla="*/ 3787 w 4108"/>
                <a:gd name="T1" fmla="*/ 1206 h 3082"/>
                <a:gd name="T2" fmla="*/ 3210 w 4108"/>
                <a:gd name="T3" fmla="*/ 1319 h 3082"/>
                <a:gd name="T4" fmla="*/ 3080 w 4108"/>
                <a:gd name="T5" fmla="*/ 990 h 3082"/>
                <a:gd name="T6" fmla="*/ 2927 w 4108"/>
                <a:gd name="T7" fmla="*/ 209 h 3082"/>
                <a:gd name="T8" fmla="*/ 2146 w 4108"/>
                <a:gd name="T9" fmla="*/ 56 h 3082"/>
                <a:gd name="T10" fmla="*/ 1711 w 4108"/>
                <a:gd name="T11" fmla="*/ 713 h 3082"/>
                <a:gd name="T12" fmla="*/ 1662 w 4108"/>
                <a:gd name="T13" fmla="*/ 1366 h 3082"/>
                <a:gd name="T14" fmla="*/ 605 w 4108"/>
                <a:gd name="T15" fmla="*/ 1181 h 3082"/>
                <a:gd name="T16" fmla="*/ 0 w 4108"/>
                <a:gd name="T17" fmla="*/ 2092 h 3082"/>
                <a:gd name="T18" fmla="*/ 605 w 4108"/>
                <a:gd name="T19" fmla="*/ 3004 h 3082"/>
                <a:gd name="T20" fmla="*/ 1689 w 4108"/>
                <a:gd name="T21" fmla="*/ 2792 h 3082"/>
                <a:gd name="T22" fmla="*/ 1901 w 4108"/>
                <a:gd name="T23" fmla="*/ 1707 h 3082"/>
                <a:gd name="T24" fmla="*/ 2146 w 4108"/>
                <a:gd name="T25" fmla="*/ 1369 h 3082"/>
                <a:gd name="T26" fmla="*/ 2910 w 4108"/>
                <a:gd name="T27" fmla="*/ 1233 h 3082"/>
                <a:gd name="T28" fmla="*/ 3056 w 4108"/>
                <a:gd name="T29" fmla="*/ 1691 h 3082"/>
                <a:gd name="T30" fmla="*/ 3377 w 4108"/>
                <a:gd name="T31" fmla="*/ 2175 h 3082"/>
                <a:gd name="T32" fmla="*/ 3954 w 4108"/>
                <a:gd name="T33" fmla="*/ 2062 h 3082"/>
                <a:gd name="T34" fmla="*/ 4066 w 4108"/>
                <a:gd name="T35" fmla="*/ 1486 h 3082"/>
                <a:gd name="T36" fmla="*/ 654 w 4108"/>
                <a:gd name="T37" fmla="*/ 2680 h 3082"/>
                <a:gd name="T38" fmla="*/ 1345 w 4108"/>
                <a:gd name="T39" fmla="*/ 2680 h 3082"/>
                <a:gd name="T40" fmla="*/ 990 w 4108"/>
                <a:gd name="T41" fmla="*/ 2963 h 3082"/>
                <a:gd name="T42" fmla="*/ 1605 w 4108"/>
                <a:gd name="T43" fmla="*/ 2708 h 3082"/>
                <a:gd name="T44" fmla="*/ 1366 w 4108"/>
                <a:gd name="T45" fmla="*/ 2442 h 3082"/>
                <a:gd name="T46" fmla="*/ 634 w 4108"/>
                <a:gd name="T47" fmla="*/ 2442 h 3082"/>
                <a:gd name="T48" fmla="*/ 374 w 4108"/>
                <a:gd name="T49" fmla="*/ 2708 h 3082"/>
                <a:gd name="T50" fmla="*/ 188 w 4108"/>
                <a:gd name="T51" fmla="*/ 1753 h 3082"/>
                <a:gd name="T52" fmla="*/ 990 w 4108"/>
                <a:gd name="T53" fmla="*/ 1222 h 3082"/>
                <a:gd name="T54" fmla="*/ 1792 w 4108"/>
                <a:gd name="T55" fmla="*/ 1753 h 3082"/>
                <a:gd name="T56" fmla="*/ 2193 w 4108"/>
                <a:gd name="T57" fmla="*/ 1260 h 3082"/>
                <a:gd name="T58" fmla="*/ 2532 w 4108"/>
                <a:gd name="T59" fmla="*/ 964 h 3082"/>
                <a:gd name="T60" fmla="*/ 2654 w 4108"/>
                <a:gd name="T61" fmla="*/ 1260 h 3082"/>
                <a:gd name="T62" fmla="*/ 2784 w 4108"/>
                <a:gd name="T63" fmla="*/ 1117 h 3082"/>
                <a:gd name="T64" fmla="*/ 2094 w 4108"/>
                <a:gd name="T65" fmla="*/ 1117 h 3082"/>
                <a:gd name="T66" fmla="*/ 1876 w 4108"/>
                <a:gd name="T67" fmla="*/ 944 h 3082"/>
                <a:gd name="T68" fmla="*/ 2003 w 4108"/>
                <a:gd name="T69" fmla="*/ 293 h 3082"/>
                <a:gd name="T70" fmla="*/ 2654 w 4108"/>
                <a:gd name="T71" fmla="*/ 166 h 3082"/>
                <a:gd name="T72" fmla="*/ 3017 w 4108"/>
                <a:gd name="T73" fmla="*/ 713 h 3082"/>
                <a:gd name="T74" fmla="*/ 2784 w 4108"/>
                <a:gd name="T75" fmla="*/ 1184 h 3082"/>
                <a:gd name="T76" fmla="*/ 3518 w 4108"/>
                <a:gd name="T77" fmla="*/ 1874 h 3082"/>
                <a:gd name="T78" fmla="*/ 3758 w 4108"/>
                <a:gd name="T79" fmla="*/ 2058 h 3082"/>
                <a:gd name="T80" fmla="*/ 3870 w 4108"/>
                <a:gd name="T81" fmla="*/ 1978 h 3082"/>
                <a:gd name="T82" fmla="*/ 3652 w 4108"/>
                <a:gd name="T83" fmla="*/ 1795 h 3082"/>
                <a:gd name="T84" fmla="*/ 3333 w 4108"/>
                <a:gd name="T85" fmla="*/ 2013 h 3082"/>
                <a:gd name="T86" fmla="*/ 3294 w 4108"/>
                <a:gd name="T87" fmla="*/ 1403 h 3082"/>
                <a:gd name="T88" fmla="*/ 3989 w 4108"/>
                <a:gd name="T89" fmla="*/ 1691 h 3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08" h="3082">
                  <a:moveTo>
                    <a:pt x="4066" y="1486"/>
                  </a:moveTo>
                  <a:cubicBezTo>
                    <a:pt x="4040" y="1423"/>
                    <a:pt x="4002" y="1367"/>
                    <a:pt x="3954" y="1319"/>
                  </a:cubicBezTo>
                  <a:cubicBezTo>
                    <a:pt x="3905" y="1270"/>
                    <a:pt x="3849" y="1233"/>
                    <a:pt x="3787" y="1206"/>
                  </a:cubicBezTo>
                  <a:cubicBezTo>
                    <a:pt x="3722" y="1179"/>
                    <a:pt x="3653" y="1165"/>
                    <a:pt x="3582" y="1165"/>
                  </a:cubicBezTo>
                  <a:cubicBezTo>
                    <a:pt x="3511" y="1165"/>
                    <a:pt x="3442" y="1179"/>
                    <a:pt x="3377" y="1206"/>
                  </a:cubicBezTo>
                  <a:cubicBezTo>
                    <a:pt x="3315" y="1233"/>
                    <a:pt x="3258" y="1270"/>
                    <a:pt x="3210" y="1319"/>
                  </a:cubicBezTo>
                  <a:cubicBezTo>
                    <a:pt x="3207" y="1322"/>
                    <a:pt x="3203" y="1326"/>
                    <a:pt x="3200" y="1329"/>
                  </a:cubicBezTo>
                  <a:cubicBezTo>
                    <a:pt x="2990" y="1145"/>
                    <a:pt x="2990" y="1145"/>
                    <a:pt x="2990" y="1145"/>
                  </a:cubicBezTo>
                  <a:cubicBezTo>
                    <a:pt x="3026" y="1098"/>
                    <a:pt x="3056" y="1046"/>
                    <a:pt x="3080" y="990"/>
                  </a:cubicBezTo>
                  <a:cubicBezTo>
                    <a:pt x="3117" y="902"/>
                    <a:pt x="3136" y="809"/>
                    <a:pt x="3136" y="713"/>
                  </a:cubicBezTo>
                  <a:cubicBezTo>
                    <a:pt x="3136" y="617"/>
                    <a:pt x="3117" y="523"/>
                    <a:pt x="3080" y="435"/>
                  </a:cubicBezTo>
                  <a:cubicBezTo>
                    <a:pt x="3044" y="351"/>
                    <a:pt x="2992" y="274"/>
                    <a:pt x="2927" y="209"/>
                  </a:cubicBezTo>
                  <a:cubicBezTo>
                    <a:pt x="2862" y="144"/>
                    <a:pt x="2785" y="92"/>
                    <a:pt x="2701" y="56"/>
                  </a:cubicBezTo>
                  <a:cubicBezTo>
                    <a:pt x="2613" y="19"/>
                    <a:pt x="2519" y="0"/>
                    <a:pt x="2423" y="0"/>
                  </a:cubicBezTo>
                  <a:cubicBezTo>
                    <a:pt x="2327" y="0"/>
                    <a:pt x="2234" y="19"/>
                    <a:pt x="2146" y="56"/>
                  </a:cubicBezTo>
                  <a:cubicBezTo>
                    <a:pt x="2061" y="92"/>
                    <a:pt x="1985" y="144"/>
                    <a:pt x="1919" y="209"/>
                  </a:cubicBezTo>
                  <a:cubicBezTo>
                    <a:pt x="1854" y="274"/>
                    <a:pt x="1803" y="351"/>
                    <a:pt x="1767" y="435"/>
                  </a:cubicBezTo>
                  <a:cubicBezTo>
                    <a:pt x="1730" y="523"/>
                    <a:pt x="1711" y="617"/>
                    <a:pt x="1711" y="713"/>
                  </a:cubicBezTo>
                  <a:cubicBezTo>
                    <a:pt x="1711" y="809"/>
                    <a:pt x="1730" y="902"/>
                    <a:pt x="1767" y="990"/>
                  </a:cubicBezTo>
                  <a:cubicBezTo>
                    <a:pt x="1796" y="1059"/>
                    <a:pt x="1835" y="1122"/>
                    <a:pt x="1884" y="1178"/>
                  </a:cubicBezTo>
                  <a:cubicBezTo>
                    <a:pt x="1662" y="1366"/>
                    <a:pt x="1662" y="1366"/>
                    <a:pt x="1662" y="1366"/>
                  </a:cubicBezTo>
                  <a:cubicBezTo>
                    <a:pt x="1577" y="1288"/>
                    <a:pt x="1481" y="1226"/>
                    <a:pt x="1375" y="1181"/>
                  </a:cubicBezTo>
                  <a:cubicBezTo>
                    <a:pt x="1253" y="1129"/>
                    <a:pt x="1123" y="1103"/>
                    <a:pt x="990" y="1103"/>
                  </a:cubicBezTo>
                  <a:cubicBezTo>
                    <a:pt x="856" y="1103"/>
                    <a:pt x="727" y="1129"/>
                    <a:pt x="605" y="1181"/>
                  </a:cubicBezTo>
                  <a:cubicBezTo>
                    <a:pt x="487" y="1231"/>
                    <a:pt x="381" y="1302"/>
                    <a:pt x="290" y="1393"/>
                  </a:cubicBezTo>
                  <a:cubicBezTo>
                    <a:pt x="199" y="1484"/>
                    <a:pt x="128" y="1589"/>
                    <a:pt x="78" y="1707"/>
                  </a:cubicBezTo>
                  <a:cubicBezTo>
                    <a:pt x="26" y="1829"/>
                    <a:pt x="0" y="1959"/>
                    <a:pt x="0" y="2092"/>
                  </a:cubicBezTo>
                  <a:cubicBezTo>
                    <a:pt x="0" y="2226"/>
                    <a:pt x="26" y="2355"/>
                    <a:pt x="78" y="2477"/>
                  </a:cubicBezTo>
                  <a:cubicBezTo>
                    <a:pt x="128" y="2595"/>
                    <a:pt x="199" y="2701"/>
                    <a:pt x="290" y="2792"/>
                  </a:cubicBezTo>
                  <a:cubicBezTo>
                    <a:pt x="381" y="2883"/>
                    <a:pt x="487" y="2954"/>
                    <a:pt x="605" y="3004"/>
                  </a:cubicBezTo>
                  <a:cubicBezTo>
                    <a:pt x="727" y="3055"/>
                    <a:pt x="856" y="3082"/>
                    <a:pt x="990" y="3082"/>
                  </a:cubicBezTo>
                  <a:cubicBezTo>
                    <a:pt x="1123" y="3082"/>
                    <a:pt x="1253" y="3055"/>
                    <a:pt x="1375" y="3004"/>
                  </a:cubicBezTo>
                  <a:cubicBezTo>
                    <a:pt x="1493" y="2954"/>
                    <a:pt x="1598" y="2883"/>
                    <a:pt x="1689" y="2792"/>
                  </a:cubicBezTo>
                  <a:cubicBezTo>
                    <a:pt x="1780" y="2701"/>
                    <a:pt x="1851" y="2595"/>
                    <a:pt x="1901" y="2477"/>
                  </a:cubicBezTo>
                  <a:cubicBezTo>
                    <a:pt x="1953" y="2355"/>
                    <a:pt x="1979" y="2226"/>
                    <a:pt x="1979" y="2092"/>
                  </a:cubicBezTo>
                  <a:cubicBezTo>
                    <a:pt x="1979" y="1959"/>
                    <a:pt x="1953" y="1829"/>
                    <a:pt x="1901" y="1707"/>
                  </a:cubicBezTo>
                  <a:cubicBezTo>
                    <a:pt x="1862" y="1614"/>
                    <a:pt x="1809" y="1529"/>
                    <a:pt x="1744" y="1452"/>
                  </a:cubicBezTo>
                  <a:cubicBezTo>
                    <a:pt x="1969" y="1262"/>
                    <a:pt x="1969" y="1262"/>
                    <a:pt x="1969" y="1262"/>
                  </a:cubicBezTo>
                  <a:cubicBezTo>
                    <a:pt x="2022" y="1306"/>
                    <a:pt x="2082" y="1342"/>
                    <a:pt x="2146" y="1369"/>
                  </a:cubicBezTo>
                  <a:cubicBezTo>
                    <a:pt x="2234" y="1407"/>
                    <a:pt x="2327" y="1425"/>
                    <a:pt x="2423" y="1425"/>
                  </a:cubicBezTo>
                  <a:cubicBezTo>
                    <a:pt x="2519" y="1425"/>
                    <a:pt x="2613" y="1407"/>
                    <a:pt x="2701" y="1369"/>
                  </a:cubicBezTo>
                  <a:cubicBezTo>
                    <a:pt x="2778" y="1337"/>
                    <a:pt x="2848" y="1291"/>
                    <a:pt x="2910" y="1233"/>
                  </a:cubicBezTo>
                  <a:cubicBezTo>
                    <a:pt x="3128" y="1424"/>
                    <a:pt x="3128" y="1424"/>
                    <a:pt x="3128" y="1424"/>
                  </a:cubicBezTo>
                  <a:cubicBezTo>
                    <a:pt x="3117" y="1444"/>
                    <a:pt x="3106" y="1465"/>
                    <a:pt x="3097" y="1486"/>
                  </a:cubicBezTo>
                  <a:cubicBezTo>
                    <a:pt x="3070" y="1551"/>
                    <a:pt x="3056" y="1620"/>
                    <a:pt x="3056" y="1691"/>
                  </a:cubicBezTo>
                  <a:cubicBezTo>
                    <a:pt x="3056" y="1762"/>
                    <a:pt x="3070" y="1830"/>
                    <a:pt x="3097" y="1895"/>
                  </a:cubicBezTo>
                  <a:cubicBezTo>
                    <a:pt x="3124" y="1958"/>
                    <a:pt x="3162" y="2014"/>
                    <a:pt x="3210" y="2062"/>
                  </a:cubicBezTo>
                  <a:cubicBezTo>
                    <a:pt x="3258" y="2111"/>
                    <a:pt x="3315" y="2149"/>
                    <a:pt x="3377" y="2175"/>
                  </a:cubicBezTo>
                  <a:cubicBezTo>
                    <a:pt x="3442" y="2203"/>
                    <a:pt x="3511" y="2216"/>
                    <a:pt x="3582" y="2216"/>
                  </a:cubicBezTo>
                  <a:cubicBezTo>
                    <a:pt x="3653" y="2216"/>
                    <a:pt x="3722" y="2203"/>
                    <a:pt x="3787" y="2175"/>
                  </a:cubicBezTo>
                  <a:cubicBezTo>
                    <a:pt x="3849" y="2149"/>
                    <a:pt x="3905" y="2111"/>
                    <a:pt x="3954" y="2062"/>
                  </a:cubicBezTo>
                  <a:cubicBezTo>
                    <a:pt x="4002" y="2014"/>
                    <a:pt x="4040" y="1958"/>
                    <a:pt x="4066" y="1895"/>
                  </a:cubicBezTo>
                  <a:cubicBezTo>
                    <a:pt x="4094" y="1830"/>
                    <a:pt x="4108" y="1762"/>
                    <a:pt x="4108" y="1691"/>
                  </a:cubicBezTo>
                  <a:cubicBezTo>
                    <a:pt x="4108" y="1620"/>
                    <a:pt x="4094" y="1551"/>
                    <a:pt x="4066" y="1486"/>
                  </a:cubicBezTo>
                  <a:close/>
                  <a:moveTo>
                    <a:pt x="990" y="2963"/>
                  </a:moveTo>
                  <a:cubicBezTo>
                    <a:pt x="873" y="2963"/>
                    <a:pt x="760" y="2940"/>
                    <a:pt x="654" y="2896"/>
                  </a:cubicBezTo>
                  <a:cubicBezTo>
                    <a:pt x="654" y="2680"/>
                    <a:pt x="654" y="2680"/>
                    <a:pt x="654" y="2680"/>
                  </a:cubicBezTo>
                  <a:cubicBezTo>
                    <a:pt x="654" y="2560"/>
                    <a:pt x="752" y="2463"/>
                    <a:pt x="872" y="2463"/>
                  </a:cubicBezTo>
                  <a:cubicBezTo>
                    <a:pt x="1127" y="2463"/>
                    <a:pt x="1127" y="2463"/>
                    <a:pt x="1127" y="2463"/>
                  </a:cubicBezTo>
                  <a:cubicBezTo>
                    <a:pt x="1248" y="2463"/>
                    <a:pt x="1345" y="2560"/>
                    <a:pt x="1345" y="2680"/>
                  </a:cubicBezTo>
                  <a:cubicBezTo>
                    <a:pt x="1345" y="2887"/>
                    <a:pt x="1345" y="2887"/>
                    <a:pt x="1345" y="2887"/>
                  </a:cubicBezTo>
                  <a:cubicBezTo>
                    <a:pt x="1340" y="2890"/>
                    <a:pt x="1334" y="2892"/>
                    <a:pt x="1328" y="2894"/>
                  </a:cubicBezTo>
                  <a:cubicBezTo>
                    <a:pt x="1221" y="2940"/>
                    <a:pt x="1107" y="2963"/>
                    <a:pt x="990" y="2963"/>
                  </a:cubicBezTo>
                  <a:close/>
                  <a:moveTo>
                    <a:pt x="1860" y="2092"/>
                  </a:moveTo>
                  <a:cubicBezTo>
                    <a:pt x="1860" y="2210"/>
                    <a:pt x="1837" y="2324"/>
                    <a:pt x="1792" y="2431"/>
                  </a:cubicBezTo>
                  <a:cubicBezTo>
                    <a:pt x="1748" y="2535"/>
                    <a:pt x="1685" y="2628"/>
                    <a:pt x="1605" y="2708"/>
                  </a:cubicBezTo>
                  <a:cubicBezTo>
                    <a:pt x="1562" y="2751"/>
                    <a:pt x="1515" y="2789"/>
                    <a:pt x="1464" y="2822"/>
                  </a:cubicBezTo>
                  <a:cubicBezTo>
                    <a:pt x="1464" y="2680"/>
                    <a:pt x="1464" y="2680"/>
                    <a:pt x="1464" y="2680"/>
                  </a:cubicBezTo>
                  <a:cubicBezTo>
                    <a:pt x="1464" y="2591"/>
                    <a:pt x="1429" y="2506"/>
                    <a:pt x="1366" y="2442"/>
                  </a:cubicBezTo>
                  <a:cubicBezTo>
                    <a:pt x="1302" y="2379"/>
                    <a:pt x="1217" y="2344"/>
                    <a:pt x="1127" y="2344"/>
                  </a:cubicBezTo>
                  <a:cubicBezTo>
                    <a:pt x="872" y="2344"/>
                    <a:pt x="872" y="2344"/>
                    <a:pt x="872" y="2344"/>
                  </a:cubicBezTo>
                  <a:cubicBezTo>
                    <a:pt x="782" y="2344"/>
                    <a:pt x="698" y="2379"/>
                    <a:pt x="634" y="2442"/>
                  </a:cubicBezTo>
                  <a:cubicBezTo>
                    <a:pt x="570" y="2506"/>
                    <a:pt x="535" y="2591"/>
                    <a:pt x="535" y="2680"/>
                  </a:cubicBezTo>
                  <a:cubicBezTo>
                    <a:pt x="535" y="2835"/>
                    <a:pt x="535" y="2835"/>
                    <a:pt x="535" y="2835"/>
                  </a:cubicBezTo>
                  <a:cubicBezTo>
                    <a:pt x="477" y="2799"/>
                    <a:pt x="423" y="2757"/>
                    <a:pt x="374" y="2708"/>
                  </a:cubicBezTo>
                  <a:cubicBezTo>
                    <a:pt x="294" y="2628"/>
                    <a:pt x="231" y="2535"/>
                    <a:pt x="188" y="2431"/>
                  </a:cubicBezTo>
                  <a:cubicBezTo>
                    <a:pt x="142" y="2324"/>
                    <a:pt x="119" y="2210"/>
                    <a:pt x="119" y="2092"/>
                  </a:cubicBezTo>
                  <a:cubicBezTo>
                    <a:pt x="119" y="1975"/>
                    <a:pt x="142" y="1861"/>
                    <a:pt x="188" y="1753"/>
                  </a:cubicBezTo>
                  <a:cubicBezTo>
                    <a:pt x="231" y="1650"/>
                    <a:pt x="294" y="1557"/>
                    <a:pt x="374" y="1477"/>
                  </a:cubicBezTo>
                  <a:cubicBezTo>
                    <a:pt x="454" y="1397"/>
                    <a:pt x="547" y="1334"/>
                    <a:pt x="651" y="1290"/>
                  </a:cubicBezTo>
                  <a:cubicBezTo>
                    <a:pt x="758" y="1245"/>
                    <a:pt x="872" y="1222"/>
                    <a:pt x="990" y="1222"/>
                  </a:cubicBezTo>
                  <a:cubicBezTo>
                    <a:pt x="1107" y="1222"/>
                    <a:pt x="1221" y="1245"/>
                    <a:pt x="1328" y="1290"/>
                  </a:cubicBezTo>
                  <a:cubicBezTo>
                    <a:pt x="1432" y="1334"/>
                    <a:pt x="1525" y="1397"/>
                    <a:pt x="1605" y="1477"/>
                  </a:cubicBezTo>
                  <a:cubicBezTo>
                    <a:pt x="1685" y="1557"/>
                    <a:pt x="1748" y="1650"/>
                    <a:pt x="1792" y="1753"/>
                  </a:cubicBezTo>
                  <a:cubicBezTo>
                    <a:pt x="1837" y="1861"/>
                    <a:pt x="1860" y="1975"/>
                    <a:pt x="1860" y="2092"/>
                  </a:cubicBezTo>
                  <a:close/>
                  <a:moveTo>
                    <a:pt x="2423" y="1306"/>
                  </a:moveTo>
                  <a:cubicBezTo>
                    <a:pt x="2343" y="1306"/>
                    <a:pt x="2266" y="1291"/>
                    <a:pt x="2193" y="1260"/>
                  </a:cubicBezTo>
                  <a:cubicBezTo>
                    <a:pt x="2193" y="1117"/>
                    <a:pt x="2193" y="1117"/>
                    <a:pt x="2193" y="1117"/>
                  </a:cubicBezTo>
                  <a:cubicBezTo>
                    <a:pt x="2193" y="1032"/>
                    <a:pt x="2261" y="964"/>
                    <a:pt x="2346" y="964"/>
                  </a:cubicBezTo>
                  <a:cubicBezTo>
                    <a:pt x="2532" y="964"/>
                    <a:pt x="2532" y="964"/>
                    <a:pt x="2532" y="964"/>
                  </a:cubicBezTo>
                  <a:cubicBezTo>
                    <a:pt x="2616" y="964"/>
                    <a:pt x="2685" y="1032"/>
                    <a:pt x="2685" y="1117"/>
                  </a:cubicBezTo>
                  <a:cubicBezTo>
                    <a:pt x="2685" y="1246"/>
                    <a:pt x="2685" y="1246"/>
                    <a:pt x="2685" y="1246"/>
                  </a:cubicBezTo>
                  <a:cubicBezTo>
                    <a:pt x="2675" y="1251"/>
                    <a:pt x="2665" y="1255"/>
                    <a:pt x="2654" y="1260"/>
                  </a:cubicBezTo>
                  <a:cubicBezTo>
                    <a:pt x="2581" y="1291"/>
                    <a:pt x="2503" y="1306"/>
                    <a:pt x="2423" y="1306"/>
                  </a:cubicBezTo>
                  <a:close/>
                  <a:moveTo>
                    <a:pt x="2784" y="1184"/>
                  </a:moveTo>
                  <a:cubicBezTo>
                    <a:pt x="2784" y="1117"/>
                    <a:pt x="2784" y="1117"/>
                    <a:pt x="2784" y="1117"/>
                  </a:cubicBezTo>
                  <a:cubicBezTo>
                    <a:pt x="2784" y="978"/>
                    <a:pt x="2671" y="865"/>
                    <a:pt x="2532" y="865"/>
                  </a:cubicBezTo>
                  <a:cubicBezTo>
                    <a:pt x="2346" y="865"/>
                    <a:pt x="2346" y="865"/>
                    <a:pt x="2346" y="865"/>
                  </a:cubicBezTo>
                  <a:cubicBezTo>
                    <a:pt x="2207" y="865"/>
                    <a:pt x="2094" y="978"/>
                    <a:pt x="2094" y="1117"/>
                  </a:cubicBezTo>
                  <a:cubicBezTo>
                    <a:pt x="2094" y="1207"/>
                    <a:pt x="2094" y="1207"/>
                    <a:pt x="2094" y="1207"/>
                  </a:cubicBezTo>
                  <a:cubicBezTo>
                    <a:pt x="2061" y="1185"/>
                    <a:pt x="2031" y="1160"/>
                    <a:pt x="2003" y="1133"/>
                  </a:cubicBezTo>
                  <a:cubicBezTo>
                    <a:pt x="1949" y="1078"/>
                    <a:pt x="1906" y="1015"/>
                    <a:pt x="1876" y="944"/>
                  </a:cubicBezTo>
                  <a:cubicBezTo>
                    <a:pt x="1845" y="871"/>
                    <a:pt x="1830" y="793"/>
                    <a:pt x="1830" y="713"/>
                  </a:cubicBezTo>
                  <a:cubicBezTo>
                    <a:pt x="1830" y="633"/>
                    <a:pt x="1845" y="555"/>
                    <a:pt x="1876" y="482"/>
                  </a:cubicBezTo>
                  <a:cubicBezTo>
                    <a:pt x="1906" y="411"/>
                    <a:pt x="1949" y="348"/>
                    <a:pt x="2003" y="293"/>
                  </a:cubicBezTo>
                  <a:cubicBezTo>
                    <a:pt x="2058" y="239"/>
                    <a:pt x="2121" y="196"/>
                    <a:pt x="2192" y="166"/>
                  </a:cubicBezTo>
                  <a:cubicBezTo>
                    <a:pt x="2265" y="135"/>
                    <a:pt x="2343" y="119"/>
                    <a:pt x="2423" y="119"/>
                  </a:cubicBezTo>
                  <a:cubicBezTo>
                    <a:pt x="2503" y="119"/>
                    <a:pt x="2581" y="135"/>
                    <a:pt x="2654" y="166"/>
                  </a:cubicBezTo>
                  <a:cubicBezTo>
                    <a:pt x="2725" y="196"/>
                    <a:pt x="2788" y="239"/>
                    <a:pt x="2843" y="293"/>
                  </a:cubicBezTo>
                  <a:cubicBezTo>
                    <a:pt x="2897" y="348"/>
                    <a:pt x="2940" y="411"/>
                    <a:pt x="2970" y="482"/>
                  </a:cubicBezTo>
                  <a:cubicBezTo>
                    <a:pt x="3001" y="555"/>
                    <a:pt x="3017" y="633"/>
                    <a:pt x="3017" y="713"/>
                  </a:cubicBezTo>
                  <a:cubicBezTo>
                    <a:pt x="3017" y="793"/>
                    <a:pt x="3001" y="871"/>
                    <a:pt x="2970" y="944"/>
                  </a:cubicBezTo>
                  <a:cubicBezTo>
                    <a:pt x="2940" y="1015"/>
                    <a:pt x="2897" y="1078"/>
                    <a:pt x="2843" y="1133"/>
                  </a:cubicBezTo>
                  <a:cubicBezTo>
                    <a:pt x="2824" y="1151"/>
                    <a:pt x="2805" y="1169"/>
                    <a:pt x="2784" y="1184"/>
                  </a:cubicBezTo>
                  <a:close/>
                  <a:moveTo>
                    <a:pt x="3413" y="2061"/>
                  </a:moveTo>
                  <a:cubicBezTo>
                    <a:pt x="3413" y="1980"/>
                    <a:pt x="3413" y="1980"/>
                    <a:pt x="3413" y="1980"/>
                  </a:cubicBezTo>
                  <a:cubicBezTo>
                    <a:pt x="3413" y="1921"/>
                    <a:pt x="3460" y="1874"/>
                    <a:pt x="3518" y="1874"/>
                  </a:cubicBezTo>
                  <a:cubicBezTo>
                    <a:pt x="3652" y="1874"/>
                    <a:pt x="3652" y="1874"/>
                    <a:pt x="3652" y="1874"/>
                  </a:cubicBezTo>
                  <a:cubicBezTo>
                    <a:pt x="3710" y="1874"/>
                    <a:pt x="3758" y="1921"/>
                    <a:pt x="3758" y="1980"/>
                  </a:cubicBezTo>
                  <a:cubicBezTo>
                    <a:pt x="3758" y="2058"/>
                    <a:pt x="3758" y="2058"/>
                    <a:pt x="3758" y="2058"/>
                  </a:cubicBezTo>
                  <a:cubicBezTo>
                    <a:pt x="3703" y="2084"/>
                    <a:pt x="3644" y="2098"/>
                    <a:pt x="3582" y="2098"/>
                  </a:cubicBezTo>
                  <a:cubicBezTo>
                    <a:pt x="3523" y="2098"/>
                    <a:pt x="3465" y="2085"/>
                    <a:pt x="3413" y="2061"/>
                  </a:cubicBezTo>
                  <a:close/>
                  <a:moveTo>
                    <a:pt x="3870" y="1978"/>
                  </a:moveTo>
                  <a:cubicBezTo>
                    <a:pt x="3859" y="1989"/>
                    <a:pt x="3848" y="1999"/>
                    <a:pt x="3837" y="2008"/>
                  </a:cubicBezTo>
                  <a:cubicBezTo>
                    <a:pt x="3837" y="1980"/>
                    <a:pt x="3837" y="1980"/>
                    <a:pt x="3837" y="1980"/>
                  </a:cubicBezTo>
                  <a:cubicBezTo>
                    <a:pt x="3837" y="1878"/>
                    <a:pt x="3754" y="1795"/>
                    <a:pt x="3652" y="1795"/>
                  </a:cubicBezTo>
                  <a:cubicBezTo>
                    <a:pt x="3518" y="1795"/>
                    <a:pt x="3518" y="1795"/>
                    <a:pt x="3518" y="1795"/>
                  </a:cubicBezTo>
                  <a:cubicBezTo>
                    <a:pt x="3416" y="1795"/>
                    <a:pt x="3333" y="1878"/>
                    <a:pt x="3333" y="1980"/>
                  </a:cubicBezTo>
                  <a:cubicBezTo>
                    <a:pt x="3333" y="2013"/>
                    <a:pt x="3333" y="2013"/>
                    <a:pt x="3333" y="2013"/>
                  </a:cubicBezTo>
                  <a:cubicBezTo>
                    <a:pt x="3320" y="2002"/>
                    <a:pt x="3307" y="1991"/>
                    <a:pt x="3294" y="1978"/>
                  </a:cubicBezTo>
                  <a:cubicBezTo>
                    <a:pt x="3217" y="1901"/>
                    <a:pt x="3175" y="1799"/>
                    <a:pt x="3175" y="1691"/>
                  </a:cubicBezTo>
                  <a:cubicBezTo>
                    <a:pt x="3175" y="1582"/>
                    <a:pt x="3217" y="1480"/>
                    <a:pt x="3294" y="1403"/>
                  </a:cubicBezTo>
                  <a:cubicBezTo>
                    <a:pt x="3371" y="1326"/>
                    <a:pt x="3473" y="1284"/>
                    <a:pt x="3582" y="1284"/>
                  </a:cubicBezTo>
                  <a:cubicBezTo>
                    <a:pt x="3691" y="1284"/>
                    <a:pt x="3793" y="1326"/>
                    <a:pt x="3870" y="1403"/>
                  </a:cubicBezTo>
                  <a:cubicBezTo>
                    <a:pt x="3947" y="1480"/>
                    <a:pt x="3989" y="1582"/>
                    <a:pt x="3989" y="1691"/>
                  </a:cubicBezTo>
                  <a:cubicBezTo>
                    <a:pt x="3989" y="1799"/>
                    <a:pt x="3947" y="1901"/>
                    <a:pt x="3870" y="19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66" name="Freeform 226">
              <a:extLst>
                <a:ext uri="{FF2B5EF4-FFF2-40B4-BE49-F238E27FC236}">
                  <a16:creationId xmlns:a16="http://schemas.microsoft.com/office/drawing/2014/main" id="{24E563A6-9905-416A-16B3-58505A0E9FDB}"/>
                </a:ext>
              </a:extLst>
            </p:cNvPr>
            <p:cNvSpPr>
              <a:spLocks noEditPoints="1"/>
            </p:cNvSpPr>
            <p:nvPr/>
          </p:nvSpPr>
          <p:spPr bwMode="auto">
            <a:xfrm>
              <a:off x="12795250" y="16786224"/>
              <a:ext cx="5594347" cy="5592762"/>
            </a:xfrm>
            <a:custGeom>
              <a:avLst/>
              <a:gdLst>
                <a:gd name="T0" fmla="*/ 309 w 617"/>
                <a:gd name="T1" fmla="*/ 0 h 618"/>
                <a:gd name="T2" fmla="*/ 90 w 617"/>
                <a:gd name="T3" fmla="*/ 91 h 618"/>
                <a:gd name="T4" fmla="*/ 0 w 617"/>
                <a:gd name="T5" fmla="*/ 309 h 618"/>
                <a:gd name="T6" fmla="*/ 90 w 617"/>
                <a:gd name="T7" fmla="*/ 527 h 618"/>
                <a:gd name="T8" fmla="*/ 309 w 617"/>
                <a:gd name="T9" fmla="*/ 618 h 618"/>
                <a:gd name="T10" fmla="*/ 527 w 617"/>
                <a:gd name="T11" fmla="*/ 527 h 618"/>
                <a:gd name="T12" fmla="*/ 617 w 617"/>
                <a:gd name="T13" fmla="*/ 309 h 618"/>
                <a:gd name="T14" fmla="*/ 527 w 617"/>
                <a:gd name="T15" fmla="*/ 91 h 618"/>
                <a:gd name="T16" fmla="*/ 309 w 617"/>
                <a:gd name="T17" fmla="*/ 0 h 618"/>
                <a:gd name="T18" fmla="*/ 309 w 617"/>
                <a:gd name="T19" fmla="*/ 499 h 618"/>
                <a:gd name="T20" fmla="*/ 119 w 617"/>
                <a:gd name="T21" fmla="*/ 309 h 618"/>
                <a:gd name="T22" fmla="*/ 309 w 617"/>
                <a:gd name="T23" fmla="*/ 119 h 618"/>
                <a:gd name="T24" fmla="*/ 498 w 617"/>
                <a:gd name="T25" fmla="*/ 309 h 618"/>
                <a:gd name="T26" fmla="*/ 309 w 617"/>
                <a:gd name="T27" fmla="*/ 499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7" h="618">
                  <a:moveTo>
                    <a:pt x="309" y="0"/>
                  </a:moveTo>
                  <a:cubicBezTo>
                    <a:pt x="226" y="0"/>
                    <a:pt x="149" y="32"/>
                    <a:pt x="90" y="91"/>
                  </a:cubicBezTo>
                  <a:cubicBezTo>
                    <a:pt x="32" y="149"/>
                    <a:pt x="0" y="226"/>
                    <a:pt x="0" y="309"/>
                  </a:cubicBezTo>
                  <a:cubicBezTo>
                    <a:pt x="0" y="391"/>
                    <a:pt x="32" y="469"/>
                    <a:pt x="90" y="527"/>
                  </a:cubicBezTo>
                  <a:cubicBezTo>
                    <a:pt x="149" y="585"/>
                    <a:pt x="226" y="618"/>
                    <a:pt x="309" y="618"/>
                  </a:cubicBezTo>
                  <a:cubicBezTo>
                    <a:pt x="391" y="618"/>
                    <a:pt x="469" y="585"/>
                    <a:pt x="527" y="527"/>
                  </a:cubicBezTo>
                  <a:cubicBezTo>
                    <a:pt x="585" y="469"/>
                    <a:pt x="617" y="391"/>
                    <a:pt x="617" y="309"/>
                  </a:cubicBezTo>
                  <a:cubicBezTo>
                    <a:pt x="617" y="226"/>
                    <a:pt x="585" y="149"/>
                    <a:pt x="527" y="91"/>
                  </a:cubicBezTo>
                  <a:cubicBezTo>
                    <a:pt x="469" y="32"/>
                    <a:pt x="391" y="0"/>
                    <a:pt x="309" y="0"/>
                  </a:cubicBezTo>
                  <a:close/>
                  <a:moveTo>
                    <a:pt x="309" y="499"/>
                  </a:moveTo>
                  <a:cubicBezTo>
                    <a:pt x="204" y="499"/>
                    <a:pt x="119" y="414"/>
                    <a:pt x="119" y="309"/>
                  </a:cubicBezTo>
                  <a:cubicBezTo>
                    <a:pt x="119" y="204"/>
                    <a:pt x="204" y="119"/>
                    <a:pt x="309" y="119"/>
                  </a:cubicBezTo>
                  <a:cubicBezTo>
                    <a:pt x="413" y="119"/>
                    <a:pt x="498" y="204"/>
                    <a:pt x="498" y="309"/>
                  </a:cubicBezTo>
                  <a:cubicBezTo>
                    <a:pt x="498" y="414"/>
                    <a:pt x="413" y="499"/>
                    <a:pt x="309" y="49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68" name="Freeform 227">
              <a:extLst>
                <a:ext uri="{FF2B5EF4-FFF2-40B4-BE49-F238E27FC236}">
                  <a16:creationId xmlns:a16="http://schemas.microsoft.com/office/drawing/2014/main" id="{BE7ED72F-E2AD-5BC9-24F3-6D2D4453E0E3}"/>
                </a:ext>
              </a:extLst>
            </p:cNvPr>
            <p:cNvSpPr>
              <a:spLocks noEditPoints="1"/>
            </p:cNvSpPr>
            <p:nvPr/>
          </p:nvSpPr>
          <p:spPr bwMode="auto">
            <a:xfrm>
              <a:off x="26587444" y="4932363"/>
              <a:ext cx="4154485" cy="4144966"/>
            </a:xfrm>
            <a:custGeom>
              <a:avLst/>
              <a:gdLst>
                <a:gd name="T0" fmla="*/ 229 w 458"/>
                <a:gd name="T1" fmla="*/ 0 h 458"/>
                <a:gd name="T2" fmla="*/ 0 w 458"/>
                <a:gd name="T3" fmla="*/ 229 h 458"/>
                <a:gd name="T4" fmla="*/ 229 w 458"/>
                <a:gd name="T5" fmla="*/ 458 h 458"/>
                <a:gd name="T6" fmla="*/ 458 w 458"/>
                <a:gd name="T7" fmla="*/ 229 h 458"/>
                <a:gd name="T8" fmla="*/ 229 w 458"/>
                <a:gd name="T9" fmla="*/ 0 h 458"/>
                <a:gd name="T10" fmla="*/ 229 w 458"/>
                <a:gd name="T11" fmla="*/ 359 h 458"/>
                <a:gd name="T12" fmla="*/ 100 w 458"/>
                <a:gd name="T13" fmla="*/ 229 h 458"/>
                <a:gd name="T14" fmla="*/ 229 w 458"/>
                <a:gd name="T15" fmla="*/ 99 h 458"/>
                <a:gd name="T16" fmla="*/ 359 w 458"/>
                <a:gd name="T17" fmla="*/ 229 h 458"/>
                <a:gd name="T18" fmla="*/ 229 w 458"/>
                <a:gd name="T19" fmla="*/ 359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8" h="458">
                  <a:moveTo>
                    <a:pt x="229" y="0"/>
                  </a:moveTo>
                  <a:cubicBezTo>
                    <a:pt x="103" y="0"/>
                    <a:pt x="0" y="103"/>
                    <a:pt x="0" y="229"/>
                  </a:cubicBezTo>
                  <a:cubicBezTo>
                    <a:pt x="0" y="355"/>
                    <a:pt x="103" y="458"/>
                    <a:pt x="229" y="458"/>
                  </a:cubicBezTo>
                  <a:cubicBezTo>
                    <a:pt x="356" y="458"/>
                    <a:pt x="458" y="355"/>
                    <a:pt x="458" y="229"/>
                  </a:cubicBezTo>
                  <a:cubicBezTo>
                    <a:pt x="458" y="103"/>
                    <a:pt x="356" y="0"/>
                    <a:pt x="229" y="0"/>
                  </a:cubicBezTo>
                  <a:close/>
                  <a:moveTo>
                    <a:pt x="229" y="359"/>
                  </a:moveTo>
                  <a:cubicBezTo>
                    <a:pt x="158" y="359"/>
                    <a:pt x="100" y="300"/>
                    <a:pt x="100" y="229"/>
                  </a:cubicBezTo>
                  <a:cubicBezTo>
                    <a:pt x="100" y="157"/>
                    <a:pt x="158" y="99"/>
                    <a:pt x="229" y="99"/>
                  </a:cubicBezTo>
                  <a:cubicBezTo>
                    <a:pt x="301" y="99"/>
                    <a:pt x="359" y="157"/>
                    <a:pt x="359" y="229"/>
                  </a:cubicBezTo>
                  <a:cubicBezTo>
                    <a:pt x="359" y="300"/>
                    <a:pt x="301" y="359"/>
                    <a:pt x="229" y="35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74" name="Freeform 228">
              <a:extLst>
                <a:ext uri="{FF2B5EF4-FFF2-40B4-BE49-F238E27FC236}">
                  <a16:creationId xmlns:a16="http://schemas.microsoft.com/office/drawing/2014/main" id="{4698E1F3-7A0F-6AD9-3C6E-53843A5BDBA0}"/>
                </a:ext>
              </a:extLst>
            </p:cNvPr>
            <p:cNvSpPr>
              <a:spLocks noEditPoints="1"/>
            </p:cNvSpPr>
            <p:nvPr/>
          </p:nvSpPr>
          <p:spPr bwMode="auto">
            <a:xfrm>
              <a:off x="37550722" y="14641512"/>
              <a:ext cx="3055939" cy="3051176"/>
            </a:xfrm>
            <a:custGeom>
              <a:avLst/>
              <a:gdLst>
                <a:gd name="T0" fmla="*/ 169 w 337"/>
                <a:gd name="T1" fmla="*/ 0 h 337"/>
                <a:gd name="T2" fmla="*/ 0 w 337"/>
                <a:gd name="T3" fmla="*/ 168 h 337"/>
                <a:gd name="T4" fmla="*/ 169 w 337"/>
                <a:gd name="T5" fmla="*/ 337 h 337"/>
                <a:gd name="T6" fmla="*/ 337 w 337"/>
                <a:gd name="T7" fmla="*/ 168 h 337"/>
                <a:gd name="T8" fmla="*/ 169 w 337"/>
                <a:gd name="T9" fmla="*/ 0 h 337"/>
                <a:gd name="T10" fmla="*/ 169 w 337"/>
                <a:gd name="T11" fmla="*/ 258 h 337"/>
                <a:gd name="T12" fmla="*/ 80 w 337"/>
                <a:gd name="T13" fmla="*/ 168 h 337"/>
                <a:gd name="T14" fmla="*/ 169 w 337"/>
                <a:gd name="T15" fmla="*/ 79 h 337"/>
                <a:gd name="T16" fmla="*/ 258 w 337"/>
                <a:gd name="T17" fmla="*/ 168 h 337"/>
                <a:gd name="T18" fmla="*/ 169 w 337"/>
                <a:gd name="T19" fmla="*/ 25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337">
                  <a:moveTo>
                    <a:pt x="169" y="0"/>
                  </a:moveTo>
                  <a:cubicBezTo>
                    <a:pt x="76" y="0"/>
                    <a:pt x="0" y="76"/>
                    <a:pt x="0" y="168"/>
                  </a:cubicBezTo>
                  <a:cubicBezTo>
                    <a:pt x="0" y="261"/>
                    <a:pt x="76" y="337"/>
                    <a:pt x="169" y="337"/>
                  </a:cubicBezTo>
                  <a:cubicBezTo>
                    <a:pt x="262" y="337"/>
                    <a:pt x="337" y="261"/>
                    <a:pt x="337" y="168"/>
                  </a:cubicBezTo>
                  <a:cubicBezTo>
                    <a:pt x="337" y="76"/>
                    <a:pt x="262" y="0"/>
                    <a:pt x="169" y="0"/>
                  </a:cubicBezTo>
                  <a:close/>
                  <a:moveTo>
                    <a:pt x="169" y="258"/>
                  </a:moveTo>
                  <a:cubicBezTo>
                    <a:pt x="120" y="258"/>
                    <a:pt x="80" y="218"/>
                    <a:pt x="80" y="168"/>
                  </a:cubicBezTo>
                  <a:cubicBezTo>
                    <a:pt x="80" y="119"/>
                    <a:pt x="120" y="79"/>
                    <a:pt x="169" y="79"/>
                  </a:cubicBezTo>
                  <a:cubicBezTo>
                    <a:pt x="218" y="79"/>
                    <a:pt x="258" y="119"/>
                    <a:pt x="258" y="168"/>
                  </a:cubicBezTo>
                  <a:cubicBezTo>
                    <a:pt x="258" y="218"/>
                    <a:pt x="218" y="258"/>
                    <a:pt x="169" y="2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
        <p:nvSpPr>
          <p:cNvPr id="64" name="Title 5">
            <a:extLst>
              <a:ext uri="{FF2B5EF4-FFF2-40B4-BE49-F238E27FC236}">
                <a16:creationId xmlns:a16="http://schemas.microsoft.com/office/drawing/2014/main" id="{7D319E0A-EF03-D312-6860-27E7DCDE46AF}"/>
              </a:ext>
            </a:extLst>
          </p:cNvPr>
          <p:cNvSpPr txBox="1">
            <a:spLocks/>
          </p:cNvSpPr>
          <p:nvPr/>
        </p:nvSpPr>
        <p:spPr>
          <a:xfrm>
            <a:off x="929640" y="3219131"/>
            <a:ext cx="3505344" cy="153888"/>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sz="1000" dirty="0">
                <a:ea typeface="Meiryo" panose="020B0604030504040204" pitchFamily="34" charset="-128"/>
                <a:cs typeface="+mj-cs"/>
              </a:rPr>
              <a:t>重要性を帯び、日常業務に影響を及ぼす成果とデータ</a:t>
            </a:r>
          </a:p>
        </p:txBody>
      </p:sp>
      <p:sp>
        <p:nvSpPr>
          <p:cNvPr id="8" name="Oval 7">
            <a:extLst>
              <a:ext uri="{FF2B5EF4-FFF2-40B4-BE49-F238E27FC236}">
                <a16:creationId xmlns:a16="http://schemas.microsoft.com/office/drawing/2014/main" id="{5F0BCD92-666C-8EB5-2CDB-AB3FC6F57428}"/>
              </a:ext>
            </a:extLst>
          </p:cNvPr>
          <p:cNvSpPr/>
          <p:nvPr/>
        </p:nvSpPr>
        <p:spPr>
          <a:xfrm>
            <a:off x="364828" y="3099226"/>
            <a:ext cx="393700" cy="3937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b="1">
              <a:ea typeface="Meiryo" panose="020B0604030504040204" pitchFamily="34" charset="-128"/>
            </a:endParaRPr>
          </a:p>
        </p:txBody>
      </p:sp>
      <p:grpSp>
        <p:nvGrpSpPr>
          <p:cNvPr id="77" name="Group 76">
            <a:extLst>
              <a:ext uri="{FF2B5EF4-FFF2-40B4-BE49-F238E27FC236}">
                <a16:creationId xmlns:a16="http://schemas.microsoft.com/office/drawing/2014/main" id="{CDDA5EC7-9B35-EB71-A35A-60B532F6CD1D}"/>
              </a:ext>
            </a:extLst>
          </p:cNvPr>
          <p:cNvGrpSpPr>
            <a:grpSpLocks noChangeAspect="1"/>
          </p:cNvGrpSpPr>
          <p:nvPr/>
        </p:nvGrpSpPr>
        <p:grpSpPr>
          <a:xfrm>
            <a:off x="463750" y="3193227"/>
            <a:ext cx="195856" cy="205698"/>
            <a:chOff x="10753725" y="3776662"/>
            <a:chExt cx="24541162" cy="25774652"/>
          </a:xfrm>
          <a:solidFill>
            <a:schemeClr val="tx1"/>
          </a:solidFill>
        </p:grpSpPr>
        <p:sp>
          <p:nvSpPr>
            <p:cNvPr id="78" name="Freeform 112">
              <a:extLst>
                <a:ext uri="{FF2B5EF4-FFF2-40B4-BE49-F238E27FC236}">
                  <a16:creationId xmlns:a16="http://schemas.microsoft.com/office/drawing/2014/main" id="{DE0C3A79-06EB-549C-46A1-3AFDDCC58F3F}"/>
                </a:ext>
              </a:extLst>
            </p:cNvPr>
            <p:cNvSpPr>
              <a:spLocks/>
            </p:cNvSpPr>
            <p:nvPr/>
          </p:nvSpPr>
          <p:spPr bwMode="auto">
            <a:xfrm>
              <a:off x="26606499" y="3776662"/>
              <a:ext cx="8688388" cy="8669339"/>
            </a:xfrm>
            <a:custGeom>
              <a:avLst/>
              <a:gdLst>
                <a:gd name="T0" fmla="*/ 743 w 5473"/>
                <a:gd name="T1" fmla="*/ 5461 h 5461"/>
                <a:gd name="T2" fmla="*/ 4433 w 5473"/>
                <a:gd name="T3" fmla="*/ 1779 h 5461"/>
                <a:gd name="T4" fmla="*/ 4525 w 5473"/>
                <a:gd name="T5" fmla="*/ 4606 h 5461"/>
                <a:gd name="T6" fmla="*/ 5473 w 5473"/>
                <a:gd name="T7" fmla="*/ 4578 h 5461"/>
                <a:gd name="T8" fmla="*/ 5245 w 5473"/>
                <a:gd name="T9" fmla="*/ 228 h 5461"/>
                <a:gd name="T10" fmla="*/ 880 w 5473"/>
                <a:gd name="T11" fmla="*/ 0 h 5461"/>
                <a:gd name="T12" fmla="*/ 851 w 5473"/>
                <a:gd name="T13" fmla="*/ 946 h 5461"/>
                <a:gd name="T14" fmla="*/ 3685 w 5473"/>
                <a:gd name="T15" fmla="*/ 1038 h 5461"/>
                <a:gd name="T16" fmla="*/ 0 w 5473"/>
                <a:gd name="T17" fmla="*/ 4715 h 5461"/>
                <a:gd name="T18" fmla="*/ 743 w 5473"/>
                <a:gd name="T19" fmla="*/ 5461 h 5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73" h="5461">
                  <a:moveTo>
                    <a:pt x="743" y="5461"/>
                  </a:moveTo>
                  <a:lnTo>
                    <a:pt x="4433" y="1779"/>
                  </a:lnTo>
                  <a:lnTo>
                    <a:pt x="4525" y="4606"/>
                  </a:lnTo>
                  <a:lnTo>
                    <a:pt x="5473" y="4578"/>
                  </a:lnTo>
                  <a:lnTo>
                    <a:pt x="5245" y="228"/>
                  </a:lnTo>
                  <a:lnTo>
                    <a:pt x="880" y="0"/>
                  </a:lnTo>
                  <a:lnTo>
                    <a:pt x="851" y="946"/>
                  </a:lnTo>
                  <a:lnTo>
                    <a:pt x="3685" y="1038"/>
                  </a:lnTo>
                  <a:lnTo>
                    <a:pt x="0" y="4715"/>
                  </a:lnTo>
                  <a:lnTo>
                    <a:pt x="743" y="546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79" name="Freeform 113">
              <a:extLst>
                <a:ext uri="{FF2B5EF4-FFF2-40B4-BE49-F238E27FC236}">
                  <a16:creationId xmlns:a16="http://schemas.microsoft.com/office/drawing/2014/main" id="{EAE81BEB-6E1E-C176-67A2-95DBB55B53FA}"/>
                </a:ext>
              </a:extLst>
            </p:cNvPr>
            <p:cNvSpPr>
              <a:spLocks/>
            </p:cNvSpPr>
            <p:nvPr/>
          </p:nvSpPr>
          <p:spPr bwMode="auto">
            <a:xfrm>
              <a:off x="10753725" y="3776662"/>
              <a:ext cx="8688388" cy="8669339"/>
            </a:xfrm>
            <a:custGeom>
              <a:avLst/>
              <a:gdLst>
                <a:gd name="T0" fmla="*/ 4622 w 5473"/>
                <a:gd name="T1" fmla="*/ 946 h 5461"/>
                <a:gd name="T2" fmla="*/ 4593 w 5473"/>
                <a:gd name="T3" fmla="*/ 0 h 5461"/>
                <a:gd name="T4" fmla="*/ 228 w 5473"/>
                <a:gd name="T5" fmla="*/ 228 h 5461"/>
                <a:gd name="T6" fmla="*/ 0 w 5473"/>
                <a:gd name="T7" fmla="*/ 4578 h 5461"/>
                <a:gd name="T8" fmla="*/ 948 w 5473"/>
                <a:gd name="T9" fmla="*/ 4606 h 5461"/>
                <a:gd name="T10" fmla="*/ 1040 w 5473"/>
                <a:gd name="T11" fmla="*/ 1779 h 5461"/>
                <a:gd name="T12" fmla="*/ 4730 w 5473"/>
                <a:gd name="T13" fmla="*/ 5461 h 5461"/>
                <a:gd name="T14" fmla="*/ 5473 w 5473"/>
                <a:gd name="T15" fmla="*/ 4715 h 5461"/>
                <a:gd name="T16" fmla="*/ 1788 w 5473"/>
                <a:gd name="T17" fmla="*/ 1038 h 5461"/>
                <a:gd name="T18" fmla="*/ 4622 w 5473"/>
                <a:gd name="T19" fmla="*/ 946 h 5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73" h="5461">
                  <a:moveTo>
                    <a:pt x="4622" y="946"/>
                  </a:moveTo>
                  <a:lnTo>
                    <a:pt x="4593" y="0"/>
                  </a:lnTo>
                  <a:lnTo>
                    <a:pt x="228" y="228"/>
                  </a:lnTo>
                  <a:lnTo>
                    <a:pt x="0" y="4578"/>
                  </a:lnTo>
                  <a:lnTo>
                    <a:pt x="948" y="4606"/>
                  </a:lnTo>
                  <a:lnTo>
                    <a:pt x="1040" y="1779"/>
                  </a:lnTo>
                  <a:lnTo>
                    <a:pt x="4730" y="5461"/>
                  </a:lnTo>
                  <a:lnTo>
                    <a:pt x="5473" y="4715"/>
                  </a:lnTo>
                  <a:lnTo>
                    <a:pt x="1788" y="1038"/>
                  </a:lnTo>
                  <a:lnTo>
                    <a:pt x="4622" y="94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80" name="Freeform 114">
              <a:extLst>
                <a:ext uri="{FF2B5EF4-FFF2-40B4-BE49-F238E27FC236}">
                  <a16:creationId xmlns:a16="http://schemas.microsoft.com/office/drawing/2014/main" id="{980C6914-5440-1FD3-B208-00BCC9EFE7E6}"/>
                </a:ext>
              </a:extLst>
            </p:cNvPr>
            <p:cNvSpPr>
              <a:spLocks/>
            </p:cNvSpPr>
            <p:nvPr/>
          </p:nvSpPr>
          <p:spPr bwMode="auto">
            <a:xfrm>
              <a:off x="26606499" y="20881975"/>
              <a:ext cx="8688388" cy="8669339"/>
            </a:xfrm>
            <a:custGeom>
              <a:avLst/>
              <a:gdLst>
                <a:gd name="T0" fmla="*/ 4433 w 5473"/>
                <a:gd name="T1" fmla="*/ 3682 h 5461"/>
                <a:gd name="T2" fmla="*/ 743 w 5473"/>
                <a:gd name="T3" fmla="*/ 0 h 5461"/>
                <a:gd name="T4" fmla="*/ 0 w 5473"/>
                <a:gd name="T5" fmla="*/ 746 h 5461"/>
                <a:gd name="T6" fmla="*/ 3685 w 5473"/>
                <a:gd name="T7" fmla="*/ 4423 h 5461"/>
                <a:gd name="T8" fmla="*/ 851 w 5473"/>
                <a:gd name="T9" fmla="*/ 4515 h 5461"/>
                <a:gd name="T10" fmla="*/ 880 w 5473"/>
                <a:gd name="T11" fmla="*/ 5461 h 5461"/>
                <a:gd name="T12" fmla="*/ 5245 w 5473"/>
                <a:gd name="T13" fmla="*/ 5233 h 5461"/>
                <a:gd name="T14" fmla="*/ 5473 w 5473"/>
                <a:gd name="T15" fmla="*/ 883 h 5461"/>
                <a:gd name="T16" fmla="*/ 4525 w 5473"/>
                <a:gd name="T17" fmla="*/ 855 h 5461"/>
                <a:gd name="T18" fmla="*/ 4433 w 5473"/>
                <a:gd name="T19" fmla="*/ 3682 h 5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73" h="5461">
                  <a:moveTo>
                    <a:pt x="4433" y="3682"/>
                  </a:moveTo>
                  <a:lnTo>
                    <a:pt x="743" y="0"/>
                  </a:lnTo>
                  <a:lnTo>
                    <a:pt x="0" y="746"/>
                  </a:lnTo>
                  <a:lnTo>
                    <a:pt x="3685" y="4423"/>
                  </a:lnTo>
                  <a:lnTo>
                    <a:pt x="851" y="4515"/>
                  </a:lnTo>
                  <a:lnTo>
                    <a:pt x="880" y="5461"/>
                  </a:lnTo>
                  <a:lnTo>
                    <a:pt x="5245" y="5233"/>
                  </a:lnTo>
                  <a:lnTo>
                    <a:pt x="5473" y="883"/>
                  </a:lnTo>
                  <a:lnTo>
                    <a:pt x="4525" y="855"/>
                  </a:lnTo>
                  <a:lnTo>
                    <a:pt x="4433" y="368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81" name="Freeform 115">
              <a:extLst>
                <a:ext uri="{FF2B5EF4-FFF2-40B4-BE49-F238E27FC236}">
                  <a16:creationId xmlns:a16="http://schemas.microsoft.com/office/drawing/2014/main" id="{AA8EF422-59DE-9F6E-C30D-C7EF25D0F112}"/>
                </a:ext>
              </a:extLst>
            </p:cNvPr>
            <p:cNvSpPr>
              <a:spLocks/>
            </p:cNvSpPr>
            <p:nvPr/>
          </p:nvSpPr>
          <p:spPr bwMode="auto">
            <a:xfrm>
              <a:off x="10753725" y="20881975"/>
              <a:ext cx="8688388" cy="8669339"/>
            </a:xfrm>
            <a:custGeom>
              <a:avLst/>
              <a:gdLst>
                <a:gd name="T0" fmla="*/ 4730 w 5473"/>
                <a:gd name="T1" fmla="*/ 0 h 5461"/>
                <a:gd name="T2" fmla="*/ 1040 w 5473"/>
                <a:gd name="T3" fmla="*/ 3682 h 5461"/>
                <a:gd name="T4" fmla="*/ 948 w 5473"/>
                <a:gd name="T5" fmla="*/ 855 h 5461"/>
                <a:gd name="T6" fmla="*/ 0 w 5473"/>
                <a:gd name="T7" fmla="*/ 883 h 5461"/>
                <a:gd name="T8" fmla="*/ 228 w 5473"/>
                <a:gd name="T9" fmla="*/ 5233 h 5461"/>
                <a:gd name="T10" fmla="*/ 4593 w 5473"/>
                <a:gd name="T11" fmla="*/ 5461 h 5461"/>
                <a:gd name="T12" fmla="*/ 4622 w 5473"/>
                <a:gd name="T13" fmla="*/ 4515 h 5461"/>
                <a:gd name="T14" fmla="*/ 1788 w 5473"/>
                <a:gd name="T15" fmla="*/ 4423 h 5461"/>
                <a:gd name="T16" fmla="*/ 5473 w 5473"/>
                <a:gd name="T17" fmla="*/ 746 h 5461"/>
                <a:gd name="T18" fmla="*/ 4730 w 5473"/>
                <a:gd name="T19" fmla="*/ 0 h 5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73" h="5461">
                  <a:moveTo>
                    <a:pt x="4730" y="0"/>
                  </a:moveTo>
                  <a:lnTo>
                    <a:pt x="1040" y="3682"/>
                  </a:lnTo>
                  <a:lnTo>
                    <a:pt x="948" y="855"/>
                  </a:lnTo>
                  <a:lnTo>
                    <a:pt x="0" y="883"/>
                  </a:lnTo>
                  <a:lnTo>
                    <a:pt x="228" y="5233"/>
                  </a:lnTo>
                  <a:lnTo>
                    <a:pt x="4593" y="5461"/>
                  </a:lnTo>
                  <a:lnTo>
                    <a:pt x="4622" y="4515"/>
                  </a:lnTo>
                  <a:lnTo>
                    <a:pt x="1788" y="4423"/>
                  </a:lnTo>
                  <a:lnTo>
                    <a:pt x="5473" y="746"/>
                  </a:lnTo>
                  <a:lnTo>
                    <a:pt x="473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
        <p:nvSpPr>
          <p:cNvPr id="67" name="Title 5">
            <a:extLst>
              <a:ext uri="{FF2B5EF4-FFF2-40B4-BE49-F238E27FC236}">
                <a16:creationId xmlns:a16="http://schemas.microsoft.com/office/drawing/2014/main" id="{0C6676E7-FD8A-2E66-5C7E-914896E48141}"/>
              </a:ext>
            </a:extLst>
          </p:cNvPr>
          <p:cNvSpPr txBox="1">
            <a:spLocks/>
          </p:cNvSpPr>
          <p:nvPr/>
        </p:nvSpPr>
        <p:spPr>
          <a:xfrm>
            <a:off x="929640" y="3867789"/>
            <a:ext cx="3505344" cy="153888"/>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sz="1000">
                <a:ea typeface="Meiryo" panose="020B0604030504040204" pitchFamily="34" charset="-128"/>
                <a:cs typeface="+mj-cs"/>
              </a:rPr>
              <a:t>エンタープライズ リソース プランニング(ERP)とは何か </a:t>
            </a:r>
          </a:p>
        </p:txBody>
      </p:sp>
      <p:sp>
        <p:nvSpPr>
          <p:cNvPr id="10" name="Oval 9">
            <a:extLst>
              <a:ext uri="{FF2B5EF4-FFF2-40B4-BE49-F238E27FC236}">
                <a16:creationId xmlns:a16="http://schemas.microsoft.com/office/drawing/2014/main" id="{0DCC8097-2886-AAAD-D165-90027DBFAA2B}"/>
              </a:ext>
            </a:extLst>
          </p:cNvPr>
          <p:cNvSpPr/>
          <p:nvPr/>
        </p:nvSpPr>
        <p:spPr>
          <a:xfrm>
            <a:off x="364828" y="3747883"/>
            <a:ext cx="393700" cy="3937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b="1">
              <a:ea typeface="Meiryo" panose="020B0604030504040204" pitchFamily="34" charset="-128"/>
            </a:endParaRPr>
          </a:p>
        </p:txBody>
      </p:sp>
      <p:grpSp>
        <p:nvGrpSpPr>
          <p:cNvPr id="83" name="Group 82">
            <a:extLst>
              <a:ext uri="{FF2B5EF4-FFF2-40B4-BE49-F238E27FC236}">
                <a16:creationId xmlns:a16="http://schemas.microsoft.com/office/drawing/2014/main" id="{8C1C3B13-3DC4-6443-780E-5A7E0C804C4A}"/>
              </a:ext>
            </a:extLst>
          </p:cNvPr>
          <p:cNvGrpSpPr>
            <a:grpSpLocks noChangeAspect="1"/>
          </p:cNvGrpSpPr>
          <p:nvPr/>
        </p:nvGrpSpPr>
        <p:grpSpPr>
          <a:xfrm>
            <a:off x="452571" y="3865153"/>
            <a:ext cx="218216" cy="159160"/>
            <a:chOff x="12411075" y="5362575"/>
            <a:chExt cx="34667823" cy="25285699"/>
          </a:xfrm>
          <a:solidFill>
            <a:schemeClr val="tx1"/>
          </a:solidFill>
        </p:grpSpPr>
        <p:sp>
          <p:nvSpPr>
            <p:cNvPr id="84" name="Freeform 5">
              <a:extLst>
                <a:ext uri="{FF2B5EF4-FFF2-40B4-BE49-F238E27FC236}">
                  <a16:creationId xmlns:a16="http://schemas.microsoft.com/office/drawing/2014/main" id="{5859BDC9-8D9F-78A8-CE32-3E9E1E6ECE94}"/>
                </a:ext>
              </a:extLst>
            </p:cNvPr>
            <p:cNvSpPr>
              <a:spLocks noEditPoints="1"/>
            </p:cNvSpPr>
            <p:nvPr/>
          </p:nvSpPr>
          <p:spPr bwMode="auto">
            <a:xfrm>
              <a:off x="12411075" y="5362575"/>
              <a:ext cx="34667823" cy="25285699"/>
            </a:xfrm>
            <a:custGeom>
              <a:avLst/>
              <a:gdLst>
                <a:gd name="T0" fmla="*/ 3744 w 3823"/>
                <a:gd name="T1" fmla="*/ 0 h 2794"/>
                <a:gd name="T2" fmla="*/ 79 w 3823"/>
                <a:gd name="T3" fmla="*/ 0 h 2794"/>
                <a:gd name="T4" fmla="*/ 0 w 3823"/>
                <a:gd name="T5" fmla="*/ 79 h 2794"/>
                <a:gd name="T6" fmla="*/ 0 w 3823"/>
                <a:gd name="T7" fmla="*/ 2715 h 2794"/>
                <a:gd name="T8" fmla="*/ 79 w 3823"/>
                <a:gd name="T9" fmla="*/ 2794 h 2794"/>
                <a:gd name="T10" fmla="*/ 3744 w 3823"/>
                <a:gd name="T11" fmla="*/ 2794 h 2794"/>
                <a:gd name="T12" fmla="*/ 3823 w 3823"/>
                <a:gd name="T13" fmla="*/ 2715 h 2794"/>
                <a:gd name="T14" fmla="*/ 3823 w 3823"/>
                <a:gd name="T15" fmla="*/ 79 h 2794"/>
                <a:gd name="T16" fmla="*/ 3744 w 3823"/>
                <a:gd name="T17" fmla="*/ 0 h 2794"/>
                <a:gd name="T18" fmla="*/ 3666 w 3823"/>
                <a:gd name="T19" fmla="*/ 2636 h 2794"/>
                <a:gd name="T20" fmla="*/ 158 w 3823"/>
                <a:gd name="T21" fmla="*/ 2636 h 2794"/>
                <a:gd name="T22" fmla="*/ 158 w 3823"/>
                <a:gd name="T23" fmla="*/ 158 h 2794"/>
                <a:gd name="T24" fmla="*/ 3666 w 3823"/>
                <a:gd name="T25" fmla="*/ 158 h 2794"/>
                <a:gd name="T26" fmla="*/ 3666 w 3823"/>
                <a:gd name="T27" fmla="*/ 2636 h 2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23" h="2794">
                  <a:moveTo>
                    <a:pt x="3744" y="0"/>
                  </a:moveTo>
                  <a:cubicBezTo>
                    <a:pt x="79" y="0"/>
                    <a:pt x="79" y="0"/>
                    <a:pt x="79" y="0"/>
                  </a:cubicBezTo>
                  <a:cubicBezTo>
                    <a:pt x="36" y="0"/>
                    <a:pt x="0" y="35"/>
                    <a:pt x="0" y="79"/>
                  </a:cubicBezTo>
                  <a:cubicBezTo>
                    <a:pt x="0" y="2715"/>
                    <a:pt x="0" y="2715"/>
                    <a:pt x="0" y="2715"/>
                  </a:cubicBezTo>
                  <a:cubicBezTo>
                    <a:pt x="0" y="2759"/>
                    <a:pt x="36" y="2794"/>
                    <a:pt x="79" y="2794"/>
                  </a:cubicBezTo>
                  <a:cubicBezTo>
                    <a:pt x="3744" y="2794"/>
                    <a:pt x="3744" y="2794"/>
                    <a:pt x="3744" y="2794"/>
                  </a:cubicBezTo>
                  <a:cubicBezTo>
                    <a:pt x="3788" y="2794"/>
                    <a:pt x="3823" y="2759"/>
                    <a:pt x="3823" y="2715"/>
                  </a:cubicBezTo>
                  <a:cubicBezTo>
                    <a:pt x="3823" y="79"/>
                    <a:pt x="3823" y="79"/>
                    <a:pt x="3823" y="79"/>
                  </a:cubicBezTo>
                  <a:cubicBezTo>
                    <a:pt x="3823" y="35"/>
                    <a:pt x="3788" y="0"/>
                    <a:pt x="3744" y="0"/>
                  </a:cubicBezTo>
                  <a:close/>
                  <a:moveTo>
                    <a:pt x="3666" y="2636"/>
                  </a:moveTo>
                  <a:cubicBezTo>
                    <a:pt x="158" y="2636"/>
                    <a:pt x="158" y="2636"/>
                    <a:pt x="158" y="2636"/>
                  </a:cubicBezTo>
                  <a:cubicBezTo>
                    <a:pt x="158" y="158"/>
                    <a:pt x="158" y="158"/>
                    <a:pt x="158" y="158"/>
                  </a:cubicBezTo>
                  <a:cubicBezTo>
                    <a:pt x="3666" y="158"/>
                    <a:pt x="3666" y="158"/>
                    <a:pt x="3666" y="158"/>
                  </a:cubicBezTo>
                  <a:lnTo>
                    <a:pt x="3666" y="263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85" name="Freeform 6">
              <a:extLst>
                <a:ext uri="{FF2B5EF4-FFF2-40B4-BE49-F238E27FC236}">
                  <a16:creationId xmlns:a16="http://schemas.microsoft.com/office/drawing/2014/main" id="{0F912A31-4A6A-0B76-C404-C69BAA093F22}"/>
                </a:ext>
              </a:extLst>
            </p:cNvPr>
            <p:cNvSpPr>
              <a:spLocks noEditPoints="1"/>
            </p:cNvSpPr>
            <p:nvPr/>
          </p:nvSpPr>
          <p:spPr bwMode="auto">
            <a:xfrm>
              <a:off x="12411075" y="5362575"/>
              <a:ext cx="34667823" cy="25285699"/>
            </a:xfrm>
            <a:custGeom>
              <a:avLst/>
              <a:gdLst>
                <a:gd name="T0" fmla="*/ 3744 w 3823"/>
                <a:gd name="T1" fmla="*/ 0 h 2794"/>
                <a:gd name="T2" fmla="*/ 79 w 3823"/>
                <a:gd name="T3" fmla="*/ 0 h 2794"/>
                <a:gd name="T4" fmla="*/ 0 w 3823"/>
                <a:gd name="T5" fmla="*/ 79 h 2794"/>
                <a:gd name="T6" fmla="*/ 0 w 3823"/>
                <a:gd name="T7" fmla="*/ 2715 h 2794"/>
                <a:gd name="T8" fmla="*/ 79 w 3823"/>
                <a:gd name="T9" fmla="*/ 2794 h 2794"/>
                <a:gd name="T10" fmla="*/ 3744 w 3823"/>
                <a:gd name="T11" fmla="*/ 2794 h 2794"/>
                <a:gd name="T12" fmla="*/ 3823 w 3823"/>
                <a:gd name="T13" fmla="*/ 2715 h 2794"/>
                <a:gd name="T14" fmla="*/ 3823 w 3823"/>
                <a:gd name="T15" fmla="*/ 79 h 2794"/>
                <a:gd name="T16" fmla="*/ 3744 w 3823"/>
                <a:gd name="T17" fmla="*/ 0 h 2794"/>
                <a:gd name="T18" fmla="*/ 3666 w 3823"/>
                <a:gd name="T19" fmla="*/ 2636 h 2794"/>
                <a:gd name="T20" fmla="*/ 158 w 3823"/>
                <a:gd name="T21" fmla="*/ 2636 h 2794"/>
                <a:gd name="T22" fmla="*/ 158 w 3823"/>
                <a:gd name="T23" fmla="*/ 158 h 2794"/>
                <a:gd name="T24" fmla="*/ 3666 w 3823"/>
                <a:gd name="T25" fmla="*/ 158 h 2794"/>
                <a:gd name="T26" fmla="*/ 3666 w 3823"/>
                <a:gd name="T27" fmla="*/ 2636 h 2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23" h="2794">
                  <a:moveTo>
                    <a:pt x="3744" y="0"/>
                  </a:moveTo>
                  <a:cubicBezTo>
                    <a:pt x="79" y="0"/>
                    <a:pt x="79" y="0"/>
                    <a:pt x="79" y="0"/>
                  </a:cubicBezTo>
                  <a:cubicBezTo>
                    <a:pt x="36" y="0"/>
                    <a:pt x="0" y="35"/>
                    <a:pt x="0" y="79"/>
                  </a:cubicBezTo>
                  <a:cubicBezTo>
                    <a:pt x="0" y="2715"/>
                    <a:pt x="0" y="2715"/>
                    <a:pt x="0" y="2715"/>
                  </a:cubicBezTo>
                  <a:cubicBezTo>
                    <a:pt x="0" y="2759"/>
                    <a:pt x="36" y="2794"/>
                    <a:pt x="79" y="2794"/>
                  </a:cubicBezTo>
                  <a:cubicBezTo>
                    <a:pt x="3744" y="2794"/>
                    <a:pt x="3744" y="2794"/>
                    <a:pt x="3744" y="2794"/>
                  </a:cubicBezTo>
                  <a:cubicBezTo>
                    <a:pt x="3788" y="2794"/>
                    <a:pt x="3823" y="2759"/>
                    <a:pt x="3823" y="2715"/>
                  </a:cubicBezTo>
                  <a:cubicBezTo>
                    <a:pt x="3823" y="79"/>
                    <a:pt x="3823" y="79"/>
                    <a:pt x="3823" y="79"/>
                  </a:cubicBezTo>
                  <a:cubicBezTo>
                    <a:pt x="3823" y="35"/>
                    <a:pt x="3788" y="0"/>
                    <a:pt x="3744" y="0"/>
                  </a:cubicBezTo>
                  <a:close/>
                  <a:moveTo>
                    <a:pt x="3666" y="2636"/>
                  </a:moveTo>
                  <a:cubicBezTo>
                    <a:pt x="158" y="2636"/>
                    <a:pt x="158" y="2636"/>
                    <a:pt x="158" y="2636"/>
                  </a:cubicBezTo>
                  <a:cubicBezTo>
                    <a:pt x="158" y="158"/>
                    <a:pt x="158" y="158"/>
                    <a:pt x="158" y="158"/>
                  </a:cubicBezTo>
                  <a:cubicBezTo>
                    <a:pt x="3666" y="158"/>
                    <a:pt x="3666" y="158"/>
                    <a:pt x="3666" y="158"/>
                  </a:cubicBezTo>
                  <a:lnTo>
                    <a:pt x="3666" y="263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86" name="Freeform 7">
              <a:extLst>
                <a:ext uri="{FF2B5EF4-FFF2-40B4-BE49-F238E27FC236}">
                  <a16:creationId xmlns:a16="http://schemas.microsoft.com/office/drawing/2014/main" id="{82B552EA-2A07-3320-0B5E-EAF73B166BBB}"/>
                </a:ext>
              </a:extLst>
            </p:cNvPr>
            <p:cNvSpPr>
              <a:spLocks noEditPoints="1"/>
            </p:cNvSpPr>
            <p:nvPr/>
          </p:nvSpPr>
          <p:spPr bwMode="auto">
            <a:xfrm>
              <a:off x="16600488" y="9363077"/>
              <a:ext cx="7291387" cy="7275516"/>
            </a:xfrm>
            <a:custGeom>
              <a:avLst/>
              <a:gdLst>
                <a:gd name="T0" fmla="*/ 4593 w 4593"/>
                <a:gd name="T1" fmla="*/ 0 h 4583"/>
                <a:gd name="T2" fmla="*/ 0 w 4593"/>
                <a:gd name="T3" fmla="*/ 0 h 4583"/>
                <a:gd name="T4" fmla="*/ 0 w 4593"/>
                <a:gd name="T5" fmla="*/ 4583 h 4583"/>
                <a:gd name="T6" fmla="*/ 4593 w 4593"/>
                <a:gd name="T7" fmla="*/ 4583 h 4583"/>
                <a:gd name="T8" fmla="*/ 4593 w 4593"/>
                <a:gd name="T9" fmla="*/ 0 h 4583"/>
                <a:gd name="T10" fmla="*/ 3839 w 4593"/>
                <a:gd name="T11" fmla="*/ 3836 h 4583"/>
                <a:gd name="T12" fmla="*/ 748 w 4593"/>
                <a:gd name="T13" fmla="*/ 3836 h 4583"/>
                <a:gd name="T14" fmla="*/ 748 w 4593"/>
                <a:gd name="T15" fmla="*/ 747 h 4583"/>
                <a:gd name="T16" fmla="*/ 3839 w 4593"/>
                <a:gd name="T17" fmla="*/ 747 h 4583"/>
                <a:gd name="T18" fmla="*/ 3839 w 4593"/>
                <a:gd name="T19" fmla="*/ 3836 h 4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93" h="4583">
                  <a:moveTo>
                    <a:pt x="4593" y="0"/>
                  </a:moveTo>
                  <a:lnTo>
                    <a:pt x="0" y="0"/>
                  </a:lnTo>
                  <a:lnTo>
                    <a:pt x="0" y="4583"/>
                  </a:lnTo>
                  <a:lnTo>
                    <a:pt x="4593" y="4583"/>
                  </a:lnTo>
                  <a:lnTo>
                    <a:pt x="4593" y="0"/>
                  </a:lnTo>
                  <a:close/>
                  <a:moveTo>
                    <a:pt x="3839" y="3836"/>
                  </a:moveTo>
                  <a:lnTo>
                    <a:pt x="748" y="3836"/>
                  </a:lnTo>
                  <a:lnTo>
                    <a:pt x="748" y="747"/>
                  </a:lnTo>
                  <a:lnTo>
                    <a:pt x="3839" y="747"/>
                  </a:lnTo>
                  <a:lnTo>
                    <a:pt x="3839" y="383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87" name="Freeform 8">
              <a:extLst>
                <a:ext uri="{FF2B5EF4-FFF2-40B4-BE49-F238E27FC236}">
                  <a16:creationId xmlns:a16="http://schemas.microsoft.com/office/drawing/2014/main" id="{1B7BC0EA-E68C-9686-5037-4D617E659E32}"/>
                </a:ext>
              </a:extLst>
            </p:cNvPr>
            <p:cNvSpPr>
              <a:spLocks/>
            </p:cNvSpPr>
            <p:nvPr/>
          </p:nvSpPr>
          <p:spPr bwMode="auto">
            <a:xfrm>
              <a:off x="26403299" y="10810876"/>
              <a:ext cx="15887701" cy="1430340"/>
            </a:xfrm>
            <a:custGeom>
              <a:avLst/>
              <a:gdLst>
                <a:gd name="T0" fmla="*/ 79 w 1752"/>
                <a:gd name="T1" fmla="*/ 158 h 158"/>
                <a:gd name="T2" fmla="*/ 1673 w 1752"/>
                <a:gd name="T3" fmla="*/ 158 h 158"/>
                <a:gd name="T4" fmla="*/ 1752 w 1752"/>
                <a:gd name="T5" fmla="*/ 79 h 158"/>
                <a:gd name="T6" fmla="*/ 1673 w 1752"/>
                <a:gd name="T7" fmla="*/ 0 h 158"/>
                <a:gd name="T8" fmla="*/ 79 w 1752"/>
                <a:gd name="T9" fmla="*/ 0 h 158"/>
                <a:gd name="T10" fmla="*/ 0 w 1752"/>
                <a:gd name="T11" fmla="*/ 79 h 158"/>
                <a:gd name="T12" fmla="*/ 79 w 1752"/>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1752" h="158">
                  <a:moveTo>
                    <a:pt x="79" y="158"/>
                  </a:moveTo>
                  <a:cubicBezTo>
                    <a:pt x="1673" y="158"/>
                    <a:pt x="1673" y="158"/>
                    <a:pt x="1673" y="158"/>
                  </a:cubicBezTo>
                  <a:cubicBezTo>
                    <a:pt x="1717" y="158"/>
                    <a:pt x="1752" y="122"/>
                    <a:pt x="1752" y="79"/>
                  </a:cubicBezTo>
                  <a:cubicBezTo>
                    <a:pt x="1752" y="35"/>
                    <a:pt x="1717" y="0"/>
                    <a:pt x="1673" y="0"/>
                  </a:cubicBezTo>
                  <a:cubicBezTo>
                    <a:pt x="79" y="0"/>
                    <a:pt x="79" y="0"/>
                    <a:pt x="79" y="0"/>
                  </a:cubicBezTo>
                  <a:cubicBezTo>
                    <a:pt x="36" y="0"/>
                    <a:pt x="0" y="35"/>
                    <a:pt x="0" y="79"/>
                  </a:cubicBezTo>
                  <a:cubicBezTo>
                    <a:pt x="0" y="122"/>
                    <a:pt x="36" y="158"/>
                    <a:pt x="79" y="1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88" name="Freeform 9">
              <a:extLst>
                <a:ext uri="{FF2B5EF4-FFF2-40B4-BE49-F238E27FC236}">
                  <a16:creationId xmlns:a16="http://schemas.microsoft.com/office/drawing/2014/main" id="{0E55FDC6-02AE-B5DD-A583-8D306A9CC58E}"/>
                </a:ext>
              </a:extLst>
            </p:cNvPr>
            <p:cNvSpPr>
              <a:spLocks/>
            </p:cNvSpPr>
            <p:nvPr/>
          </p:nvSpPr>
          <p:spPr bwMode="auto">
            <a:xfrm>
              <a:off x="26403299" y="13850934"/>
              <a:ext cx="15887701" cy="1430340"/>
            </a:xfrm>
            <a:custGeom>
              <a:avLst/>
              <a:gdLst>
                <a:gd name="T0" fmla="*/ 79 w 1752"/>
                <a:gd name="T1" fmla="*/ 158 h 158"/>
                <a:gd name="T2" fmla="*/ 1673 w 1752"/>
                <a:gd name="T3" fmla="*/ 158 h 158"/>
                <a:gd name="T4" fmla="*/ 1752 w 1752"/>
                <a:gd name="T5" fmla="*/ 79 h 158"/>
                <a:gd name="T6" fmla="*/ 1673 w 1752"/>
                <a:gd name="T7" fmla="*/ 0 h 158"/>
                <a:gd name="T8" fmla="*/ 79 w 1752"/>
                <a:gd name="T9" fmla="*/ 0 h 158"/>
                <a:gd name="T10" fmla="*/ 0 w 1752"/>
                <a:gd name="T11" fmla="*/ 79 h 158"/>
                <a:gd name="T12" fmla="*/ 79 w 1752"/>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1752" h="158">
                  <a:moveTo>
                    <a:pt x="79" y="158"/>
                  </a:moveTo>
                  <a:cubicBezTo>
                    <a:pt x="1673" y="158"/>
                    <a:pt x="1673" y="158"/>
                    <a:pt x="1673" y="158"/>
                  </a:cubicBezTo>
                  <a:cubicBezTo>
                    <a:pt x="1717" y="158"/>
                    <a:pt x="1752" y="123"/>
                    <a:pt x="1752" y="79"/>
                  </a:cubicBezTo>
                  <a:cubicBezTo>
                    <a:pt x="1752" y="36"/>
                    <a:pt x="1717" y="0"/>
                    <a:pt x="1673" y="0"/>
                  </a:cubicBezTo>
                  <a:cubicBezTo>
                    <a:pt x="79" y="0"/>
                    <a:pt x="79" y="0"/>
                    <a:pt x="79" y="0"/>
                  </a:cubicBezTo>
                  <a:cubicBezTo>
                    <a:pt x="36" y="0"/>
                    <a:pt x="0" y="36"/>
                    <a:pt x="0" y="79"/>
                  </a:cubicBezTo>
                  <a:cubicBezTo>
                    <a:pt x="0" y="123"/>
                    <a:pt x="36" y="158"/>
                    <a:pt x="79" y="1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89" name="Freeform 10">
              <a:extLst>
                <a:ext uri="{FF2B5EF4-FFF2-40B4-BE49-F238E27FC236}">
                  <a16:creationId xmlns:a16="http://schemas.microsoft.com/office/drawing/2014/main" id="{415FFD8F-233D-6C53-A718-038082C09659}"/>
                </a:ext>
              </a:extLst>
            </p:cNvPr>
            <p:cNvSpPr>
              <a:spLocks/>
            </p:cNvSpPr>
            <p:nvPr/>
          </p:nvSpPr>
          <p:spPr bwMode="auto">
            <a:xfrm>
              <a:off x="26403299" y="20648611"/>
              <a:ext cx="15887701" cy="1428751"/>
            </a:xfrm>
            <a:custGeom>
              <a:avLst/>
              <a:gdLst>
                <a:gd name="T0" fmla="*/ 79 w 1752"/>
                <a:gd name="T1" fmla="*/ 158 h 158"/>
                <a:gd name="T2" fmla="*/ 1673 w 1752"/>
                <a:gd name="T3" fmla="*/ 158 h 158"/>
                <a:gd name="T4" fmla="*/ 1752 w 1752"/>
                <a:gd name="T5" fmla="*/ 79 h 158"/>
                <a:gd name="T6" fmla="*/ 1673 w 1752"/>
                <a:gd name="T7" fmla="*/ 0 h 158"/>
                <a:gd name="T8" fmla="*/ 79 w 1752"/>
                <a:gd name="T9" fmla="*/ 0 h 158"/>
                <a:gd name="T10" fmla="*/ 0 w 1752"/>
                <a:gd name="T11" fmla="*/ 79 h 158"/>
                <a:gd name="T12" fmla="*/ 79 w 1752"/>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1752" h="158">
                  <a:moveTo>
                    <a:pt x="79" y="158"/>
                  </a:moveTo>
                  <a:cubicBezTo>
                    <a:pt x="1673" y="158"/>
                    <a:pt x="1673" y="158"/>
                    <a:pt x="1673" y="158"/>
                  </a:cubicBezTo>
                  <a:cubicBezTo>
                    <a:pt x="1717" y="158"/>
                    <a:pt x="1752" y="123"/>
                    <a:pt x="1752" y="79"/>
                  </a:cubicBezTo>
                  <a:cubicBezTo>
                    <a:pt x="1752" y="36"/>
                    <a:pt x="1717" y="0"/>
                    <a:pt x="1673" y="0"/>
                  </a:cubicBezTo>
                  <a:cubicBezTo>
                    <a:pt x="79" y="0"/>
                    <a:pt x="79" y="0"/>
                    <a:pt x="79" y="0"/>
                  </a:cubicBezTo>
                  <a:cubicBezTo>
                    <a:pt x="36" y="0"/>
                    <a:pt x="0" y="36"/>
                    <a:pt x="0" y="79"/>
                  </a:cubicBezTo>
                  <a:cubicBezTo>
                    <a:pt x="0" y="123"/>
                    <a:pt x="36" y="158"/>
                    <a:pt x="79" y="1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90" name="Freeform 11">
              <a:extLst>
                <a:ext uri="{FF2B5EF4-FFF2-40B4-BE49-F238E27FC236}">
                  <a16:creationId xmlns:a16="http://schemas.microsoft.com/office/drawing/2014/main" id="{20CFC831-B53C-5D8D-E4AC-D0C0365E6D45}"/>
                </a:ext>
              </a:extLst>
            </p:cNvPr>
            <p:cNvSpPr>
              <a:spLocks/>
            </p:cNvSpPr>
            <p:nvPr/>
          </p:nvSpPr>
          <p:spPr bwMode="auto">
            <a:xfrm>
              <a:off x="26403299" y="23698201"/>
              <a:ext cx="15887701" cy="1420816"/>
            </a:xfrm>
            <a:custGeom>
              <a:avLst/>
              <a:gdLst>
                <a:gd name="T0" fmla="*/ 79 w 1752"/>
                <a:gd name="T1" fmla="*/ 157 h 157"/>
                <a:gd name="T2" fmla="*/ 1673 w 1752"/>
                <a:gd name="T3" fmla="*/ 157 h 157"/>
                <a:gd name="T4" fmla="*/ 1752 w 1752"/>
                <a:gd name="T5" fmla="*/ 79 h 157"/>
                <a:gd name="T6" fmla="*/ 1673 w 1752"/>
                <a:gd name="T7" fmla="*/ 0 h 157"/>
                <a:gd name="T8" fmla="*/ 79 w 1752"/>
                <a:gd name="T9" fmla="*/ 0 h 157"/>
                <a:gd name="T10" fmla="*/ 0 w 1752"/>
                <a:gd name="T11" fmla="*/ 79 h 157"/>
                <a:gd name="T12" fmla="*/ 79 w 1752"/>
                <a:gd name="T13" fmla="*/ 157 h 157"/>
              </a:gdLst>
              <a:ahLst/>
              <a:cxnLst>
                <a:cxn ang="0">
                  <a:pos x="T0" y="T1"/>
                </a:cxn>
                <a:cxn ang="0">
                  <a:pos x="T2" y="T3"/>
                </a:cxn>
                <a:cxn ang="0">
                  <a:pos x="T4" y="T5"/>
                </a:cxn>
                <a:cxn ang="0">
                  <a:pos x="T6" y="T7"/>
                </a:cxn>
                <a:cxn ang="0">
                  <a:pos x="T8" y="T9"/>
                </a:cxn>
                <a:cxn ang="0">
                  <a:pos x="T10" y="T11"/>
                </a:cxn>
                <a:cxn ang="0">
                  <a:pos x="T12" y="T13"/>
                </a:cxn>
              </a:cxnLst>
              <a:rect l="0" t="0" r="r" b="b"/>
              <a:pathLst>
                <a:path w="1752" h="157">
                  <a:moveTo>
                    <a:pt x="79" y="157"/>
                  </a:moveTo>
                  <a:cubicBezTo>
                    <a:pt x="1673" y="157"/>
                    <a:pt x="1673" y="157"/>
                    <a:pt x="1673" y="157"/>
                  </a:cubicBezTo>
                  <a:cubicBezTo>
                    <a:pt x="1717" y="157"/>
                    <a:pt x="1752" y="122"/>
                    <a:pt x="1752" y="79"/>
                  </a:cubicBezTo>
                  <a:cubicBezTo>
                    <a:pt x="1752" y="35"/>
                    <a:pt x="1717" y="0"/>
                    <a:pt x="1673" y="0"/>
                  </a:cubicBezTo>
                  <a:cubicBezTo>
                    <a:pt x="79" y="0"/>
                    <a:pt x="79" y="0"/>
                    <a:pt x="79" y="0"/>
                  </a:cubicBezTo>
                  <a:cubicBezTo>
                    <a:pt x="36" y="0"/>
                    <a:pt x="0" y="35"/>
                    <a:pt x="0" y="79"/>
                  </a:cubicBezTo>
                  <a:cubicBezTo>
                    <a:pt x="0" y="122"/>
                    <a:pt x="36" y="157"/>
                    <a:pt x="79" y="15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91" name="Freeform 12">
              <a:extLst>
                <a:ext uri="{FF2B5EF4-FFF2-40B4-BE49-F238E27FC236}">
                  <a16:creationId xmlns:a16="http://schemas.microsoft.com/office/drawing/2014/main" id="{ED62C2B3-131E-3210-403F-500F00CF4ED9}"/>
                </a:ext>
              </a:extLst>
            </p:cNvPr>
            <p:cNvSpPr>
              <a:spLocks/>
            </p:cNvSpPr>
            <p:nvPr/>
          </p:nvSpPr>
          <p:spPr bwMode="auto">
            <a:xfrm>
              <a:off x="16600488" y="19245262"/>
              <a:ext cx="7291387" cy="7275516"/>
            </a:xfrm>
            <a:custGeom>
              <a:avLst/>
              <a:gdLst>
                <a:gd name="T0" fmla="*/ 4593 w 4593"/>
                <a:gd name="T1" fmla="*/ 1357 h 4583"/>
                <a:gd name="T2" fmla="*/ 3839 w 4593"/>
                <a:gd name="T3" fmla="*/ 2303 h 4583"/>
                <a:gd name="T4" fmla="*/ 3839 w 4593"/>
                <a:gd name="T5" fmla="*/ 3837 h 4583"/>
                <a:gd name="T6" fmla="*/ 748 w 4593"/>
                <a:gd name="T7" fmla="*/ 3837 h 4583"/>
                <a:gd name="T8" fmla="*/ 748 w 4593"/>
                <a:gd name="T9" fmla="*/ 753 h 4583"/>
                <a:gd name="T10" fmla="*/ 3513 w 4593"/>
                <a:gd name="T11" fmla="*/ 753 h 4583"/>
                <a:gd name="T12" fmla="*/ 4107 w 4593"/>
                <a:gd name="T13" fmla="*/ 0 h 4583"/>
                <a:gd name="T14" fmla="*/ 0 w 4593"/>
                <a:gd name="T15" fmla="*/ 0 h 4583"/>
                <a:gd name="T16" fmla="*/ 0 w 4593"/>
                <a:gd name="T17" fmla="*/ 4583 h 4583"/>
                <a:gd name="T18" fmla="*/ 4593 w 4593"/>
                <a:gd name="T19" fmla="*/ 4583 h 4583"/>
                <a:gd name="T20" fmla="*/ 4593 w 4593"/>
                <a:gd name="T21" fmla="*/ 1357 h 4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93" h="4583">
                  <a:moveTo>
                    <a:pt x="4593" y="1357"/>
                  </a:moveTo>
                  <a:lnTo>
                    <a:pt x="3839" y="2303"/>
                  </a:lnTo>
                  <a:lnTo>
                    <a:pt x="3839" y="3837"/>
                  </a:lnTo>
                  <a:lnTo>
                    <a:pt x="748" y="3837"/>
                  </a:lnTo>
                  <a:lnTo>
                    <a:pt x="748" y="753"/>
                  </a:lnTo>
                  <a:lnTo>
                    <a:pt x="3513" y="753"/>
                  </a:lnTo>
                  <a:lnTo>
                    <a:pt x="4107" y="0"/>
                  </a:lnTo>
                  <a:lnTo>
                    <a:pt x="0" y="0"/>
                  </a:lnTo>
                  <a:lnTo>
                    <a:pt x="0" y="4583"/>
                  </a:lnTo>
                  <a:lnTo>
                    <a:pt x="4593" y="4583"/>
                  </a:lnTo>
                  <a:lnTo>
                    <a:pt x="4593" y="135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92" name="Freeform 13">
              <a:extLst>
                <a:ext uri="{FF2B5EF4-FFF2-40B4-BE49-F238E27FC236}">
                  <a16:creationId xmlns:a16="http://schemas.microsoft.com/office/drawing/2014/main" id="{8D22E3DE-1191-D578-9F90-2A0501CADF8E}"/>
                </a:ext>
              </a:extLst>
            </p:cNvPr>
            <p:cNvSpPr>
              <a:spLocks/>
            </p:cNvSpPr>
            <p:nvPr/>
          </p:nvSpPr>
          <p:spPr bwMode="auto">
            <a:xfrm>
              <a:off x="18549939" y="18376902"/>
              <a:ext cx="6646863" cy="6416672"/>
            </a:xfrm>
            <a:custGeom>
              <a:avLst/>
              <a:gdLst>
                <a:gd name="T0" fmla="*/ 548 w 4187"/>
                <a:gd name="T1" fmla="*/ 1750 h 4042"/>
                <a:gd name="T2" fmla="*/ 0 w 4187"/>
                <a:gd name="T3" fmla="*/ 1961 h 4042"/>
                <a:gd name="T4" fmla="*/ 908 w 4187"/>
                <a:gd name="T5" fmla="*/ 4042 h 4042"/>
                <a:gd name="T6" fmla="*/ 1257 w 4187"/>
                <a:gd name="T7" fmla="*/ 4042 h 4042"/>
                <a:gd name="T8" fmla="*/ 4187 w 4187"/>
                <a:gd name="T9" fmla="*/ 336 h 4042"/>
                <a:gd name="T10" fmla="*/ 3742 w 4187"/>
                <a:gd name="T11" fmla="*/ 0 h 4042"/>
                <a:gd name="T12" fmla="*/ 1177 w 4187"/>
                <a:gd name="T13" fmla="*/ 3209 h 4042"/>
                <a:gd name="T14" fmla="*/ 548 w 4187"/>
                <a:gd name="T15" fmla="*/ 1750 h 40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87" h="4042">
                  <a:moveTo>
                    <a:pt x="548" y="1750"/>
                  </a:moveTo>
                  <a:lnTo>
                    <a:pt x="0" y="1961"/>
                  </a:lnTo>
                  <a:lnTo>
                    <a:pt x="908" y="4042"/>
                  </a:lnTo>
                  <a:lnTo>
                    <a:pt x="1257" y="4042"/>
                  </a:lnTo>
                  <a:lnTo>
                    <a:pt x="4187" y="336"/>
                  </a:lnTo>
                  <a:lnTo>
                    <a:pt x="3742" y="0"/>
                  </a:lnTo>
                  <a:lnTo>
                    <a:pt x="1177" y="3209"/>
                  </a:lnTo>
                  <a:lnTo>
                    <a:pt x="548" y="175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
        <p:nvSpPr>
          <p:cNvPr id="5" name="Title 5">
            <a:extLst>
              <a:ext uri="{FF2B5EF4-FFF2-40B4-BE49-F238E27FC236}">
                <a16:creationId xmlns:a16="http://schemas.microsoft.com/office/drawing/2014/main" id="{243FBDDD-351F-4B21-AACC-AA22D8C6E43C}"/>
              </a:ext>
            </a:extLst>
          </p:cNvPr>
          <p:cNvSpPr txBox="1">
            <a:spLocks/>
          </p:cNvSpPr>
          <p:nvPr/>
        </p:nvSpPr>
        <p:spPr>
          <a:xfrm>
            <a:off x="929640" y="4482464"/>
            <a:ext cx="3505344" cy="153888"/>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sz="1000">
                <a:ea typeface="Meiryo" panose="020B0604030504040204" pitchFamily="34" charset="-128"/>
                <a:cs typeface="+mj-cs"/>
              </a:rPr>
              <a:t>インダストリー 4.0 が雇用の創出と置き換えに及ぼす影響 </a:t>
            </a:r>
          </a:p>
        </p:txBody>
      </p:sp>
      <p:sp>
        <p:nvSpPr>
          <p:cNvPr id="11" name="Oval 10">
            <a:extLst>
              <a:ext uri="{FF2B5EF4-FFF2-40B4-BE49-F238E27FC236}">
                <a16:creationId xmlns:a16="http://schemas.microsoft.com/office/drawing/2014/main" id="{433C7DA6-F311-D26B-D1FF-8FDEDE107654}"/>
              </a:ext>
            </a:extLst>
          </p:cNvPr>
          <p:cNvSpPr/>
          <p:nvPr/>
        </p:nvSpPr>
        <p:spPr>
          <a:xfrm>
            <a:off x="364828" y="4362559"/>
            <a:ext cx="393700" cy="3937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b="1">
              <a:ea typeface="Meiryo" panose="020B0604030504040204" pitchFamily="34" charset="-128"/>
            </a:endParaRPr>
          </a:p>
        </p:txBody>
      </p:sp>
      <p:sp>
        <p:nvSpPr>
          <p:cNvPr id="94" name="Freeform 240">
            <a:extLst>
              <a:ext uri="{FF2B5EF4-FFF2-40B4-BE49-F238E27FC236}">
                <a16:creationId xmlns:a16="http://schemas.microsoft.com/office/drawing/2014/main" id="{B66C50EE-82CF-1A21-EF32-FB5B45DE5277}"/>
              </a:ext>
            </a:extLst>
          </p:cNvPr>
          <p:cNvSpPr>
            <a:spLocks noChangeAspect="1" noEditPoints="1"/>
          </p:cNvSpPr>
          <p:nvPr/>
        </p:nvSpPr>
        <p:spPr bwMode="auto">
          <a:xfrm>
            <a:off x="451234" y="4465855"/>
            <a:ext cx="220888" cy="187108"/>
          </a:xfrm>
          <a:custGeom>
            <a:avLst/>
            <a:gdLst>
              <a:gd name="T0" fmla="*/ 3585 w 3836"/>
              <a:gd name="T1" fmla="*/ 455 h 3256"/>
              <a:gd name="T2" fmla="*/ 2619 w 3836"/>
              <a:gd name="T3" fmla="*/ 455 h 3256"/>
              <a:gd name="T4" fmla="*/ 2619 w 3836"/>
              <a:gd name="T5" fmla="*/ 236 h 3256"/>
              <a:gd name="T6" fmla="*/ 2383 w 3836"/>
              <a:gd name="T7" fmla="*/ 0 h 3256"/>
              <a:gd name="T8" fmla="*/ 1453 w 3836"/>
              <a:gd name="T9" fmla="*/ 0 h 3256"/>
              <a:gd name="T10" fmla="*/ 1217 w 3836"/>
              <a:gd name="T11" fmla="*/ 236 h 3256"/>
              <a:gd name="T12" fmla="*/ 1217 w 3836"/>
              <a:gd name="T13" fmla="*/ 455 h 3256"/>
              <a:gd name="T14" fmla="*/ 251 w 3836"/>
              <a:gd name="T15" fmla="*/ 455 h 3256"/>
              <a:gd name="T16" fmla="*/ 0 w 3836"/>
              <a:gd name="T17" fmla="*/ 707 h 3256"/>
              <a:gd name="T18" fmla="*/ 0 w 3836"/>
              <a:gd name="T19" fmla="*/ 1699 h 3256"/>
              <a:gd name="T20" fmla="*/ 0 w 3836"/>
              <a:gd name="T21" fmla="*/ 1699 h 3256"/>
              <a:gd name="T22" fmla="*/ 0 w 3836"/>
              <a:gd name="T23" fmla="*/ 1699 h 3256"/>
              <a:gd name="T24" fmla="*/ 0 w 3836"/>
              <a:gd name="T25" fmla="*/ 3005 h 3256"/>
              <a:gd name="T26" fmla="*/ 251 w 3836"/>
              <a:gd name="T27" fmla="*/ 3256 h 3256"/>
              <a:gd name="T28" fmla="*/ 3585 w 3836"/>
              <a:gd name="T29" fmla="*/ 3256 h 3256"/>
              <a:gd name="T30" fmla="*/ 3836 w 3836"/>
              <a:gd name="T31" fmla="*/ 3005 h 3256"/>
              <a:gd name="T32" fmla="*/ 3836 w 3836"/>
              <a:gd name="T33" fmla="*/ 707 h 3256"/>
              <a:gd name="T34" fmla="*/ 3585 w 3836"/>
              <a:gd name="T35" fmla="*/ 455 h 3256"/>
              <a:gd name="T36" fmla="*/ 1374 w 3836"/>
              <a:gd name="T37" fmla="*/ 236 h 3256"/>
              <a:gd name="T38" fmla="*/ 1453 w 3836"/>
              <a:gd name="T39" fmla="*/ 158 h 3256"/>
              <a:gd name="T40" fmla="*/ 2383 w 3836"/>
              <a:gd name="T41" fmla="*/ 158 h 3256"/>
              <a:gd name="T42" fmla="*/ 2462 w 3836"/>
              <a:gd name="T43" fmla="*/ 236 h 3256"/>
              <a:gd name="T44" fmla="*/ 2462 w 3836"/>
              <a:gd name="T45" fmla="*/ 455 h 3256"/>
              <a:gd name="T46" fmla="*/ 1374 w 3836"/>
              <a:gd name="T47" fmla="*/ 455 h 3256"/>
              <a:gd name="T48" fmla="*/ 1374 w 3836"/>
              <a:gd name="T49" fmla="*/ 236 h 3256"/>
              <a:gd name="T50" fmla="*/ 251 w 3836"/>
              <a:gd name="T51" fmla="*/ 613 h 3256"/>
              <a:gd name="T52" fmla="*/ 3585 w 3836"/>
              <a:gd name="T53" fmla="*/ 613 h 3256"/>
              <a:gd name="T54" fmla="*/ 3678 w 3836"/>
              <a:gd name="T55" fmla="*/ 707 h 3256"/>
              <a:gd name="T56" fmla="*/ 3678 w 3836"/>
              <a:gd name="T57" fmla="*/ 1620 h 3256"/>
              <a:gd name="T58" fmla="*/ 2221 w 3836"/>
              <a:gd name="T59" fmla="*/ 1620 h 3256"/>
              <a:gd name="T60" fmla="*/ 2221 w 3836"/>
              <a:gd name="T61" fmla="*/ 1439 h 3256"/>
              <a:gd name="T62" fmla="*/ 2178 w 3836"/>
              <a:gd name="T63" fmla="*/ 1396 h 3256"/>
              <a:gd name="T64" fmla="*/ 1658 w 3836"/>
              <a:gd name="T65" fmla="*/ 1396 h 3256"/>
              <a:gd name="T66" fmla="*/ 1615 w 3836"/>
              <a:gd name="T67" fmla="*/ 1439 h 3256"/>
              <a:gd name="T68" fmla="*/ 1615 w 3836"/>
              <a:gd name="T69" fmla="*/ 1620 h 3256"/>
              <a:gd name="T70" fmla="*/ 158 w 3836"/>
              <a:gd name="T71" fmla="*/ 1620 h 3256"/>
              <a:gd name="T72" fmla="*/ 158 w 3836"/>
              <a:gd name="T73" fmla="*/ 707 h 3256"/>
              <a:gd name="T74" fmla="*/ 251 w 3836"/>
              <a:gd name="T75" fmla="*/ 613 h 3256"/>
              <a:gd name="T76" fmla="*/ 3585 w 3836"/>
              <a:gd name="T77" fmla="*/ 3098 h 3256"/>
              <a:gd name="T78" fmla="*/ 251 w 3836"/>
              <a:gd name="T79" fmla="*/ 3098 h 3256"/>
              <a:gd name="T80" fmla="*/ 158 w 3836"/>
              <a:gd name="T81" fmla="*/ 3005 h 3256"/>
              <a:gd name="T82" fmla="*/ 158 w 3836"/>
              <a:gd name="T83" fmla="*/ 1777 h 3256"/>
              <a:gd name="T84" fmla="*/ 1615 w 3836"/>
              <a:gd name="T85" fmla="*/ 1777 h 3256"/>
              <a:gd name="T86" fmla="*/ 1615 w 3836"/>
              <a:gd name="T87" fmla="*/ 1958 h 3256"/>
              <a:gd name="T88" fmla="*/ 1658 w 3836"/>
              <a:gd name="T89" fmla="*/ 2002 h 3256"/>
              <a:gd name="T90" fmla="*/ 2178 w 3836"/>
              <a:gd name="T91" fmla="*/ 2002 h 3256"/>
              <a:gd name="T92" fmla="*/ 2221 w 3836"/>
              <a:gd name="T93" fmla="*/ 1958 h 3256"/>
              <a:gd name="T94" fmla="*/ 2221 w 3836"/>
              <a:gd name="T95" fmla="*/ 1777 h 3256"/>
              <a:gd name="T96" fmla="*/ 3678 w 3836"/>
              <a:gd name="T97" fmla="*/ 1777 h 3256"/>
              <a:gd name="T98" fmla="*/ 3678 w 3836"/>
              <a:gd name="T99" fmla="*/ 3005 h 3256"/>
              <a:gd name="T100" fmla="*/ 3585 w 3836"/>
              <a:gd name="T101" fmla="*/ 3098 h 3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36" h="3256">
                <a:moveTo>
                  <a:pt x="3585" y="455"/>
                </a:moveTo>
                <a:cubicBezTo>
                  <a:pt x="2619" y="455"/>
                  <a:pt x="2619" y="455"/>
                  <a:pt x="2619" y="455"/>
                </a:cubicBezTo>
                <a:cubicBezTo>
                  <a:pt x="2619" y="236"/>
                  <a:pt x="2619" y="236"/>
                  <a:pt x="2619" y="236"/>
                </a:cubicBezTo>
                <a:cubicBezTo>
                  <a:pt x="2619" y="106"/>
                  <a:pt x="2513" y="0"/>
                  <a:pt x="2383" y="0"/>
                </a:cubicBezTo>
                <a:cubicBezTo>
                  <a:pt x="1453" y="0"/>
                  <a:pt x="1453" y="0"/>
                  <a:pt x="1453" y="0"/>
                </a:cubicBezTo>
                <a:cubicBezTo>
                  <a:pt x="1323" y="0"/>
                  <a:pt x="1217" y="106"/>
                  <a:pt x="1217" y="236"/>
                </a:cubicBezTo>
                <a:cubicBezTo>
                  <a:pt x="1217" y="455"/>
                  <a:pt x="1217" y="455"/>
                  <a:pt x="1217" y="455"/>
                </a:cubicBezTo>
                <a:cubicBezTo>
                  <a:pt x="251" y="455"/>
                  <a:pt x="251" y="455"/>
                  <a:pt x="251" y="455"/>
                </a:cubicBezTo>
                <a:cubicBezTo>
                  <a:pt x="113" y="455"/>
                  <a:pt x="0" y="568"/>
                  <a:pt x="0" y="707"/>
                </a:cubicBezTo>
                <a:cubicBezTo>
                  <a:pt x="0" y="1699"/>
                  <a:pt x="0" y="1699"/>
                  <a:pt x="0" y="1699"/>
                </a:cubicBezTo>
                <a:cubicBezTo>
                  <a:pt x="0" y="1699"/>
                  <a:pt x="0" y="1699"/>
                  <a:pt x="0" y="1699"/>
                </a:cubicBezTo>
                <a:cubicBezTo>
                  <a:pt x="0" y="1699"/>
                  <a:pt x="0" y="1699"/>
                  <a:pt x="0" y="1699"/>
                </a:cubicBezTo>
                <a:cubicBezTo>
                  <a:pt x="0" y="3005"/>
                  <a:pt x="0" y="3005"/>
                  <a:pt x="0" y="3005"/>
                </a:cubicBezTo>
                <a:cubicBezTo>
                  <a:pt x="0" y="3143"/>
                  <a:pt x="113" y="3256"/>
                  <a:pt x="251" y="3256"/>
                </a:cubicBezTo>
                <a:cubicBezTo>
                  <a:pt x="3585" y="3256"/>
                  <a:pt x="3585" y="3256"/>
                  <a:pt x="3585" y="3256"/>
                </a:cubicBezTo>
                <a:cubicBezTo>
                  <a:pt x="3723" y="3256"/>
                  <a:pt x="3836" y="3143"/>
                  <a:pt x="3836" y="3005"/>
                </a:cubicBezTo>
                <a:cubicBezTo>
                  <a:pt x="3836" y="707"/>
                  <a:pt x="3836" y="707"/>
                  <a:pt x="3836" y="707"/>
                </a:cubicBezTo>
                <a:cubicBezTo>
                  <a:pt x="3836" y="568"/>
                  <a:pt x="3723" y="455"/>
                  <a:pt x="3585" y="455"/>
                </a:cubicBezTo>
                <a:close/>
                <a:moveTo>
                  <a:pt x="1374" y="236"/>
                </a:moveTo>
                <a:cubicBezTo>
                  <a:pt x="1374" y="193"/>
                  <a:pt x="1409" y="158"/>
                  <a:pt x="1453" y="158"/>
                </a:cubicBezTo>
                <a:cubicBezTo>
                  <a:pt x="2383" y="158"/>
                  <a:pt x="2383" y="158"/>
                  <a:pt x="2383" y="158"/>
                </a:cubicBezTo>
                <a:cubicBezTo>
                  <a:pt x="2427" y="158"/>
                  <a:pt x="2462" y="193"/>
                  <a:pt x="2462" y="236"/>
                </a:cubicBezTo>
                <a:cubicBezTo>
                  <a:pt x="2462" y="455"/>
                  <a:pt x="2462" y="455"/>
                  <a:pt x="2462" y="455"/>
                </a:cubicBezTo>
                <a:cubicBezTo>
                  <a:pt x="1374" y="455"/>
                  <a:pt x="1374" y="455"/>
                  <a:pt x="1374" y="455"/>
                </a:cubicBezTo>
                <a:lnTo>
                  <a:pt x="1374" y="236"/>
                </a:lnTo>
                <a:close/>
                <a:moveTo>
                  <a:pt x="251" y="613"/>
                </a:moveTo>
                <a:cubicBezTo>
                  <a:pt x="3585" y="613"/>
                  <a:pt x="3585" y="613"/>
                  <a:pt x="3585" y="613"/>
                </a:cubicBezTo>
                <a:cubicBezTo>
                  <a:pt x="3636" y="613"/>
                  <a:pt x="3678" y="655"/>
                  <a:pt x="3678" y="707"/>
                </a:cubicBezTo>
                <a:cubicBezTo>
                  <a:pt x="3678" y="1620"/>
                  <a:pt x="3678" y="1620"/>
                  <a:pt x="3678" y="1620"/>
                </a:cubicBezTo>
                <a:cubicBezTo>
                  <a:pt x="2221" y="1620"/>
                  <a:pt x="2221" y="1620"/>
                  <a:pt x="2221" y="1620"/>
                </a:cubicBezTo>
                <a:cubicBezTo>
                  <a:pt x="2221" y="1439"/>
                  <a:pt x="2221" y="1439"/>
                  <a:pt x="2221" y="1439"/>
                </a:cubicBezTo>
                <a:cubicBezTo>
                  <a:pt x="2221" y="1415"/>
                  <a:pt x="2202" y="1396"/>
                  <a:pt x="2178" y="1396"/>
                </a:cubicBezTo>
                <a:cubicBezTo>
                  <a:pt x="1658" y="1396"/>
                  <a:pt x="1658" y="1396"/>
                  <a:pt x="1658" y="1396"/>
                </a:cubicBezTo>
                <a:cubicBezTo>
                  <a:pt x="1634" y="1396"/>
                  <a:pt x="1615" y="1415"/>
                  <a:pt x="1615" y="1439"/>
                </a:cubicBezTo>
                <a:cubicBezTo>
                  <a:pt x="1615" y="1620"/>
                  <a:pt x="1615" y="1620"/>
                  <a:pt x="1615" y="1620"/>
                </a:cubicBezTo>
                <a:cubicBezTo>
                  <a:pt x="158" y="1620"/>
                  <a:pt x="158" y="1620"/>
                  <a:pt x="158" y="1620"/>
                </a:cubicBezTo>
                <a:cubicBezTo>
                  <a:pt x="158" y="707"/>
                  <a:pt x="158" y="707"/>
                  <a:pt x="158" y="707"/>
                </a:cubicBezTo>
                <a:cubicBezTo>
                  <a:pt x="158" y="655"/>
                  <a:pt x="200" y="613"/>
                  <a:pt x="251" y="613"/>
                </a:cubicBezTo>
                <a:close/>
                <a:moveTo>
                  <a:pt x="3585" y="3098"/>
                </a:moveTo>
                <a:cubicBezTo>
                  <a:pt x="251" y="3098"/>
                  <a:pt x="251" y="3098"/>
                  <a:pt x="251" y="3098"/>
                </a:cubicBezTo>
                <a:cubicBezTo>
                  <a:pt x="200" y="3098"/>
                  <a:pt x="158" y="3056"/>
                  <a:pt x="158" y="3005"/>
                </a:cubicBezTo>
                <a:cubicBezTo>
                  <a:pt x="158" y="1777"/>
                  <a:pt x="158" y="1777"/>
                  <a:pt x="158" y="1777"/>
                </a:cubicBezTo>
                <a:cubicBezTo>
                  <a:pt x="1615" y="1777"/>
                  <a:pt x="1615" y="1777"/>
                  <a:pt x="1615" y="1777"/>
                </a:cubicBezTo>
                <a:cubicBezTo>
                  <a:pt x="1615" y="1958"/>
                  <a:pt x="1615" y="1958"/>
                  <a:pt x="1615" y="1958"/>
                </a:cubicBezTo>
                <a:cubicBezTo>
                  <a:pt x="1615" y="1982"/>
                  <a:pt x="1634" y="2002"/>
                  <a:pt x="1658" y="2002"/>
                </a:cubicBezTo>
                <a:cubicBezTo>
                  <a:pt x="2178" y="2002"/>
                  <a:pt x="2178" y="2002"/>
                  <a:pt x="2178" y="2002"/>
                </a:cubicBezTo>
                <a:cubicBezTo>
                  <a:pt x="2202" y="2002"/>
                  <a:pt x="2221" y="1982"/>
                  <a:pt x="2221" y="1958"/>
                </a:cubicBezTo>
                <a:cubicBezTo>
                  <a:pt x="2221" y="1777"/>
                  <a:pt x="2221" y="1777"/>
                  <a:pt x="2221" y="1777"/>
                </a:cubicBezTo>
                <a:cubicBezTo>
                  <a:pt x="3678" y="1777"/>
                  <a:pt x="3678" y="1777"/>
                  <a:pt x="3678" y="1777"/>
                </a:cubicBezTo>
                <a:cubicBezTo>
                  <a:pt x="3678" y="3005"/>
                  <a:pt x="3678" y="3005"/>
                  <a:pt x="3678" y="3005"/>
                </a:cubicBezTo>
                <a:cubicBezTo>
                  <a:pt x="3678" y="3056"/>
                  <a:pt x="3636" y="3098"/>
                  <a:pt x="3585" y="309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4" name="Title 5">
            <a:extLst>
              <a:ext uri="{FF2B5EF4-FFF2-40B4-BE49-F238E27FC236}">
                <a16:creationId xmlns:a16="http://schemas.microsoft.com/office/drawing/2014/main" id="{F0B162B2-2B99-B115-DEE8-B95C6F7DD41D}"/>
              </a:ext>
            </a:extLst>
          </p:cNvPr>
          <p:cNvSpPr txBox="1">
            <a:spLocks/>
          </p:cNvSpPr>
          <p:nvPr/>
        </p:nvSpPr>
        <p:spPr>
          <a:xfrm>
            <a:off x="5275244" y="1264183"/>
            <a:ext cx="3505344" cy="307777"/>
          </a:xfrm>
          <a:prstGeom prst="rect">
            <a:avLst/>
          </a:prstGeom>
        </p:spPr>
        <p:txBody>
          <a:bodyPr wrap="square" lIns="0" tIns="0" rIns="0" bIns="0" rtlCol="0" anchor="ctr" anchorCtr="0">
            <a:norm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sz="1000" dirty="0">
                <a:ea typeface="Meiryo" panose="020B0604030504040204" pitchFamily="34" charset="-128"/>
                <a:cs typeface="+mj-cs"/>
              </a:rPr>
              <a:t>手作業を減らし、ワークライフ バランスを強化する上で</a:t>
            </a:r>
            <a:br>
              <a:rPr lang="en-US" sz="1000" dirty="0">
                <a:ea typeface="Meiryo" panose="020B0604030504040204" pitchFamily="34" charset="-128"/>
                <a:cs typeface="+mj-cs"/>
              </a:rPr>
            </a:br>
            <a:r>
              <a:rPr lang="ja-jp" sz="1000" dirty="0">
                <a:ea typeface="Meiryo" panose="020B0604030504040204" pitchFamily="34" charset="-128"/>
                <a:cs typeface="+mj-cs"/>
              </a:rPr>
              <a:t>テクノロジーが果たす役割</a:t>
            </a:r>
          </a:p>
        </p:txBody>
      </p:sp>
      <p:sp>
        <p:nvSpPr>
          <p:cNvPr id="24" name="Oval 23">
            <a:extLst>
              <a:ext uri="{FF2B5EF4-FFF2-40B4-BE49-F238E27FC236}">
                <a16:creationId xmlns:a16="http://schemas.microsoft.com/office/drawing/2014/main" id="{773AC75A-12F5-3E92-F5F1-53194CF38DAC}"/>
              </a:ext>
            </a:extLst>
          </p:cNvPr>
          <p:cNvSpPr/>
          <p:nvPr/>
        </p:nvSpPr>
        <p:spPr>
          <a:xfrm>
            <a:off x="4752183" y="1221222"/>
            <a:ext cx="393700" cy="3937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20000"/>
          </a:bodyPr>
          <a:lstStyle/>
          <a:p>
            <a:pPr algn="ctr" rtl="0"/>
            <a:endParaRPr lang="en-US" sz="1600" b="1">
              <a:ea typeface="Meiryo" panose="020B0604030504040204" pitchFamily="34" charset="-128"/>
            </a:endParaRPr>
          </a:p>
        </p:txBody>
      </p:sp>
      <p:grpSp>
        <p:nvGrpSpPr>
          <p:cNvPr id="102" name="Graphic 65">
            <a:extLst>
              <a:ext uri="{FF2B5EF4-FFF2-40B4-BE49-F238E27FC236}">
                <a16:creationId xmlns:a16="http://schemas.microsoft.com/office/drawing/2014/main" id="{058AB0D7-1766-EFD5-71E6-07CA42BC7817}"/>
              </a:ext>
            </a:extLst>
          </p:cNvPr>
          <p:cNvGrpSpPr>
            <a:grpSpLocks noChangeAspect="1"/>
          </p:cNvGrpSpPr>
          <p:nvPr/>
        </p:nvGrpSpPr>
        <p:grpSpPr>
          <a:xfrm>
            <a:off x="4834453" y="1305000"/>
            <a:ext cx="229160" cy="226144"/>
            <a:chOff x="1616876" y="2511365"/>
            <a:chExt cx="691515" cy="682942"/>
          </a:xfrm>
          <a:solidFill>
            <a:schemeClr val="tx1"/>
          </a:solidFill>
        </p:grpSpPr>
        <p:sp>
          <p:nvSpPr>
            <p:cNvPr id="103" name="Freeform 67">
              <a:extLst>
                <a:ext uri="{FF2B5EF4-FFF2-40B4-BE49-F238E27FC236}">
                  <a16:creationId xmlns:a16="http://schemas.microsoft.com/office/drawing/2014/main" id="{BE7995B2-E893-22F3-94C2-FE05D4809D6C}"/>
                </a:ext>
              </a:extLst>
            </p:cNvPr>
            <p:cNvSpPr/>
            <p:nvPr/>
          </p:nvSpPr>
          <p:spPr>
            <a:xfrm>
              <a:off x="1616876" y="2739013"/>
              <a:ext cx="691515" cy="455295"/>
            </a:xfrm>
            <a:custGeom>
              <a:avLst/>
              <a:gdLst>
                <a:gd name="connsiteX0" fmla="*/ 681037 w 691515"/>
                <a:gd name="connsiteY0" fmla="*/ 390525 h 455295"/>
                <a:gd name="connsiteX1" fmla="*/ 400050 w 691515"/>
                <a:gd name="connsiteY1" fmla="*/ 390525 h 455295"/>
                <a:gd name="connsiteX2" fmla="*/ 400050 w 691515"/>
                <a:gd name="connsiteY2" fmla="*/ 348615 h 455295"/>
                <a:gd name="connsiteX3" fmla="*/ 421005 w 691515"/>
                <a:gd name="connsiteY3" fmla="*/ 296228 h 455295"/>
                <a:gd name="connsiteX4" fmla="*/ 421005 w 691515"/>
                <a:gd name="connsiteY4" fmla="*/ 288608 h 455295"/>
                <a:gd name="connsiteX5" fmla="*/ 461010 w 691515"/>
                <a:gd name="connsiteY5" fmla="*/ 321945 h 455295"/>
                <a:gd name="connsiteX6" fmla="*/ 469583 w 691515"/>
                <a:gd name="connsiteY6" fmla="*/ 324803 h 455295"/>
                <a:gd name="connsiteX7" fmla="*/ 476250 w 691515"/>
                <a:gd name="connsiteY7" fmla="*/ 322898 h 455295"/>
                <a:gd name="connsiteX8" fmla="*/ 484822 w 691515"/>
                <a:gd name="connsiteY8" fmla="*/ 309563 h 455295"/>
                <a:gd name="connsiteX9" fmla="*/ 485775 w 691515"/>
                <a:gd name="connsiteY9" fmla="*/ 195263 h 455295"/>
                <a:gd name="connsiteX10" fmla="*/ 477203 w 691515"/>
                <a:gd name="connsiteY10" fmla="*/ 181927 h 455295"/>
                <a:gd name="connsiteX11" fmla="*/ 420053 w 691515"/>
                <a:gd name="connsiteY11" fmla="*/ 165735 h 455295"/>
                <a:gd name="connsiteX12" fmla="*/ 420053 w 691515"/>
                <a:gd name="connsiteY12" fmla="*/ 120968 h 455295"/>
                <a:gd name="connsiteX13" fmla="*/ 420053 w 691515"/>
                <a:gd name="connsiteY13" fmla="*/ 120015 h 455295"/>
                <a:gd name="connsiteX14" fmla="*/ 349568 w 691515"/>
                <a:gd name="connsiteY14" fmla="*/ 1905 h 455295"/>
                <a:gd name="connsiteX15" fmla="*/ 347663 w 691515"/>
                <a:gd name="connsiteY15" fmla="*/ 952 h 455295"/>
                <a:gd name="connsiteX16" fmla="*/ 346710 w 691515"/>
                <a:gd name="connsiteY16" fmla="*/ 952 h 455295"/>
                <a:gd name="connsiteX17" fmla="*/ 344805 w 691515"/>
                <a:gd name="connsiteY17" fmla="*/ 0 h 455295"/>
                <a:gd name="connsiteX18" fmla="*/ 343853 w 691515"/>
                <a:gd name="connsiteY18" fmla="*/ 0 h 455295"/>
                <a:gd name="connsiteX19" fmla="*/ 342900 w 691515"/>
                <a:gd name="connsiteY19" fmla="*/ 0 h 455295"/>
                <a:gd name="connsiteX20" fmla="*/ 340995 w 691515"/>
                <a:gd name="connsiteY20" fmla="*/ 952 h 455295"/>
                <a:gd name="connsiteX21" fmla="*/ 340043 w 691515"/>
                <a:gd name="connsiteY21" fmla="*/ 952 h 455295"/>
                <a:gd name="connsiteX22" fmla="*/ 338138 w 691515"/>
                <a:gd name="connsiteY22" fmla="*/ 1905 h 455295"/>
                <a:gd name="connsiteX23" fmla="*/ 269558 w 691515"/>
                <a:gd name="connsiteY23" fmla="*/ 120968 h 455295"/>
                <a:gd name="connsiteX24" fmla="*/ 269558 w 691515"/>
                <a:gd name="connsiteY24" fmla="*/ 165735 h 455295"/>
                <a:gd name="connsiteX25" fmla="*/ 212408 w 691515"/>
                <a:gd name="connsiteY25" fmla="*/ 181927 h 455295"/>
                <a:gd name="connsiteX26" fmla="*/ 203835 w 691515"/>
                <a:gd name="connsiteY26" fmla="*/ 195263 h 455295"/>
                <a:gd name="connsiteX27" fmla="*/ 204788 w 691515"/>
                <a:gd name="connsiteY27" fmla="*/ 309563 h 455295"/>
                <a:gd name="connsiteX28" fmla="*/ 213360 w 691515"/>
                <a:gd name="connsiteY28" fmla="*/ 322898 h 455295"/>
                <a:gd name="connsiteX29" fmla="*/ 220027 w 691515"/>
                <a:gd name="connsiteY29" fmla="*/ 324803 h 455295"/>
                <a:gd name="connsiteX30" fmla="*/ 228600 w 691515"/>
                <a:gd name="connsiteY30" fmla="*/ 321945 h 455295"/>
                <a:gd name="connsiteX31" fmla="*/ 268605 w 691515"/>
                <a:gd name="connsiteY31" fmla="*/ 288608 h 455295"/>
                <a:gd name="connsiteX32" fmla="*/ 268605 w 691515"/>
                <a:gd name="connsiteY32" fmla="*/ 296228 h 455295"/>
                <a:gd name="connsiteX33" fmla="*/ 289560 w 691515"/>
                <a:gd name="connsiteY33" fmla="*/ 348615 h 455295"/>
                <a:gd name="connsiteX34" fmla="*/ 289560 w 691515"/>
                <a:gd name="connsiteY34" fmla="*/ 390525 h 455295"/>
                <a:gd name="connsiteX35" fmla="*/ 10477 w 691515"/>
                <a:gd name="connsiteY35" fmla="*/ 390525 h 455295"/>
                <a:gd name="connsiteX36" fmla="*/ 0 w 691515"/>
                <a:gd name="connsiteY36" fmla="*/ 401003 h 455295"/>
                <a:gd name="connsiteX37" fmla="*/ 10477 w 691515"/>
                <a:gd name="connsiteY37" fmla="*/ 411480 h 455295"/>
                <a:gd name="connsiteX38" fmla="*/ 78105 w 691515"/>
                <a:gd name="connsiteY38" fmla="*/ 411480 h 455295"/>
                <a:gd name="connsiteX39" fmla="*/ 78105 w 691515"/>
                <a:gd name="connsiteY39" fmla="*/ 444817 h 455295"/>
                <a:gd name="connsiteX40" fmla="*/ 88582 w 691515"/>
                <a:gd name="connsiteY40" fmla="*/ 455295 h 455295"/>
                <a:gd name="connsiteX41" fmla="*/ 602933 w 691515"/>
                <a:gd name="connsiteY41" fmla="*/ 455295 h 455295"/>
                <a:gd name="connsiteX42" fmla="*/ 613410 w 691515"/>
                <a:gd name="connsiteY42" fmla="*/ 444817 h 455295"/>
                <a:gd name="connsiteX43" fmla="*/ 613410 w 691515"/>
                <a:gd name="connsiteY43" fmla="*/ 411480 h 455295"/>
                <a:gd name="connsiteX44" fmla="*/ 681037 w 691515"/>
                <a:gd name="connsiteY44" fmla="*/ 411480 h 455295"/>
                <a:gd name="connsiteX45" fmla="*/ 691515 w 691515"/>
                <a:gd name="connsiteY45" fmla="*/ 401003 h 455295"/>
                <a:gd name="connsiteX46" fmla="*/ 681037 w 691515"/>
                <a:gd name="connsiteY46" fmla="*/ 390525 h 455295"/>
                <a:gd name="connsiteX47" fmla="*/ 470535 w 691515"/>
                <a:gd name="connsiteY47" fmla="*/ 196215 h 455295"/>
                <a:gd name="connsiteX48" fmla="*/ 469583 w 691515"/>
                <a:gd name="connsiteY48" fmla="*/ 308610 h 455295"/>
                <a:gd name="connsiteX49" fmla="*/ 421958 w 691515"/>
                <a:gd name="connsiteY49" fmla="*/ 266700 h 455295"/>
                <a:gd name="connsiteX50" fmla="*/ 421958 w 691515"/>
                <a:gd name="connsiteY50" fmla="*/ 182880 h 455295"/>
                <a:gd name="connsiteX51" fmla="*/ 470535 w 691515"/>
                <a:gd name="connsiteY51" fmla="*/ 196215 h 455295"/>
                <a:gd name="connsiteX52" fmla="*/ 221933 w 691515"/>
                <a:gd name="connsiteY52" fmla="*/ 308610 h 455295"/>
                <a:gd name="connsiteX53" fmla="*/ 220980 w 691515"/>
                <a:gd name="connsiteY53" fmla="*/ 197167 h 455295"/>
                <a:gd name="connsiteX54" fmla="*/ 269558 w 691515"/>
                <a:gd name="connsiteY54" fmla="*/ 182880 h 455295"/>
                <a:gd name="connsiteX55" fmla="*/ 269558 w 691515"/>
                <a:gd name="connsiteY55" fmla="*/ 266700 h 455295"/>
                <a:gd name="connsiteX56" fmla="*/ 221933 w 691515"/>
                <a:gd name="connsiteY56" fmla="*/ 308610 h 455295"/>
                <a:gd name="connsiteX57" fmla="*/ 307658 w 691515"/>
                <a:gd name="connsiteY57" fmla="*/ 345758 h 455295"/>
                <a:gd name="connsiteX58" fmla="*/ 307658 w 691515"/>
                <a:gd name="connsiteY58" fmla="*/ 344805 h 455295"/>
                <a:gd name="connsiteX59" fmla="*/ 305753 w 691515"/>
                <a:gd name="connsiteY59" fmla="*/ 340042 h 455295"/>
                <a:gd name="connsiteX60" fmla="*/ 305753 w 691515"/>
                <a:gd name="connsiteY60" fmla="*/ 340042 h 455295"/>
                <a:gd name="connsiteX61" fmla="*/ 286703 w 691515"/>
                <a:gd name="connsiteY61" fmla="*/ 297180 h 455295"/>
                <a:gd name="connsiteX62" fmla="*/ 286703 w 691515"/>
                <a:gd name="connsiteY62" fmla="*/ 120968 h 455295"/>
                <a:gd name="connsiteX63" fmla="*/ 286703 w 691515"/>
                <a:gd name="connsiteY63" fmla="*/ 120968 h 455295"/>
                <a:gd name="connsiteX64" fmla="*/ 286703 w 691515"/>
                <a:gd name="connsiteY64" fmla="*/ 120968 h 455295"/>
                <a:gd name="connsiteX65" fmla="*/ 345758 w 691515"/>
                <a:gd name="connsiteY65" fmla="*/ 20955 h 455295"/>
                <a:gd name="connsiteX66" fmla="*/ 404812 w 691515"/>
                <a:gd name="connsiteY66" fmla="*/ 120968 h 455295"/>
                <a:gd name="connsiteX67" fmla="*/ 404812 w 691515"/>
                <a:gd name="connsiteY67" fmla="*/ 121920 h 455295"/>
                <a:gd name="connsiteX68" fmla="*/ 404812 w 691515"/>
                <a:gd name="connsiteY68" fmla="*/ 269558 h 455295"/>
                <a:gd name="connsiteX69" fmla="*/ 404812 w 691515"/>
                <a:gd name="connsiteY69" fmla="*/ 270510 h 455295"/>
                <a:gd name="connsiteX70" fmla="*/ 404812 w 691515"/>
                <a:gd name="connsiteY70" fmla="*/ 297180 h 455295"/>
                <a:gd name="connsiteX71" fmla="*/ 385762 w 691515"/>
                <a:gd name="connsiteY71" fmla="*/ 340042 h 455295"/>
                <a:gd name="connsiteX72" fmla="*/ 382905 w 691515"/>
                <a:gd name="connsiteY72" fmla="*/ 346710 h 455295"/>
                <a:gd name="connsiteX73" fmla="*/ 382905 w 691515"/>
                <a:gd name="connsiteY73" fmla="*/ 390525 h 455295"/>
                <a:gd name="connsiteX74" fmla="*/ 364808 w 691515"/>
                <a:gd name="connsiteY74" fmla="*/ 390525 h 455295"/>
                <a:gd name="connsiteX75" fmla="*/ 364808 w 691515"/>
                <a:gd name="connsiteY75" fmla="*/ 363855 h 455295"/>
                <a:gd name="connsiteX76" fmla="*/ 364808 w 691515"/>
                <a:gd name="connsiteY76" fmla="*/ 363855 h 455295"/>
                <a:gd name="connsiteX77" fmla="*/ 364808 w 691515"/>
                <a:gd name="connsiteY77" fmla="*/ 360998 h 455295"/>
                <a:gd name="connsiteX78" fmla="*/ 355283 w 691515"/>
                <a:gd name="connsiteY78" fmla="*/ 354330 h 455295"/>
                <a:gd name="connsiteX79" fmla="*/ 335280 w 691515"/>
                <a:gd name="connsiteY79" fmla="*/ 354330 h 455295"/>
                <a:gd name="connsiteX80" fmla="*/ 325755 w 691515"/>
                <a:gd name="connsiteY80" fmla="*/ 360998 h 455295"/>
                <a:gd name="connsiteX81" fmla="*/ 325755 w 691515"/>
                <a:gd name="connsiteY81" fmla="*/ 362903 h 455295"/>
                <a:gd name="connsiteX82" fmla="*/ 325755 w 691515"/>
                <a:gd name="connsiteY82" fmla="*/ 363855 h 455295"/>
                <a:gd name="connsiteX83" fmla="*/ 325755 w 691515"/>
                <a:gd name="connsiteY83" fmla="*/ 390525 h 455295"/>
                <a:gd name="connsiteX84" fmla="*/ 307658 w 691515"/>
                <a:gd name="connsiteY84" fmla="*/ 390525 h 455295"/>
                <a:gd name="connsiteX85" fmla="*/ 307658 w 691515"/>
                <a:gd name="connsiteY85" fmla="*/ 345758 h 455295"/>
                <a:gd name="connsiteX86" fmla="*/ 307658 w 691515"/>
                <a:gd name="connsiteY86" fmla="*/ 345758 h 455295"/>
                <a:gd name="connsiteX87" fmla="*/ 342900 w 691515"/>
                <a:gd name="connsiteY87" fmla="*/ 372428 h 455295"/>
                <a:gd name="connsiteX88" fmla="*/ 345758 w 691515"/>
                <a:gd name="connsiteY88" fmla="*/ 372428 h 455295"/>
                <a:gd name="connsiteX89" fmla="*/ 349568 w 691515"/>
                <a:gd name="connsiteY89" fmla="*/ 372428 h 455295"/>
                <a:gd name="connsiteX90" fmla="*/ 349568 w 691515"/>
                <a:gd name="connsiteY90" fmla="*/ 390525 h 455295"/>
                <a:gd name="connsiteX91" fmla="*/ 342900 w 691515"/>
                <a:gd name="connsiteY91" fmla="*/ 390525 h 455295"/>
                <a:gd name="connsiteX92" fmla="*/ 342900 w 691515"/>
                <a:gd name="connsiteY92" fmla="*/ 372428 h 455295"/>
                <a:gd name="connsiteX93" fmla="*/ 592455 w 691515"/>
                <a:gd name="connsiteY93" fmla="*/ 434340 h 455295"/>
                <a:gd name="connsiteX94" fmla="*/ 99060 w 691515"/>
                <a:gd name="connsiteY94" fmla="*/ 434340 h 455295"/>
                <a:gd name="connsiteX95" fmla="*/ 99060 w 691515"/>
                <a:gd name="connsiteY95" fmla="*/ 412433 h 455295"/>
                <a:gd name="connsiteX96" fmla="*/ 592455 w 691515"/>
                <a:gd name="connsiteY96" fmla="*/ 412433 h 455295"/>
                <a:gd name="connsiteX97" fmla="*/ 592455 w 691515"/>
                <a:gd name="connsiteY97" fmla="*/ 434340 h 45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691515" h="455295">
                  <a:moveTo>
                    <a:pt x="681037" y="390525"/>
                  </a:moveTo>
                  <a:lnTo>
                    <a:pt x="400050" y="390525"/>
                  </a:lnTo>
                  <a:lnTo>
                    <a:pt x="400050" y="348615"/>
                  </a:lnTo>
                  <a:cubicBezTo>
                    <a:pt x="413385" y="334328"/>
                    <a:pt x="421005" y="315278"/>
                    <a:pt x="421005" y="296228"/>
                  </a:cubicBezTo>
                  <a:lnTo>
                    <a:pt x="421005" y="288608"/>
                  </a:lnTo>
                  <a:cubicBezTo>
                    <a:pt x="432435" y="300038"/>
                    <a:pt x="448628" y="313373"/>
                    <a:pt x="461010" y="321945"/>
                  </a:cubicBezTo>
                  <a:cubicBezTo>
                    <a:pt x="463868" y="323850"/>
                    <a:pt x="466725" y="324803"/>
                    <a:pt x="469583" y="324803"/>
                  </a:cubicBezTo>
                  <a:cubicBezTo>
                    <a:pt x="472440" y="324803"/>
                    <a:pt x="474345" y="323850"/>
                    <a:pt x="476250" y="322898"/>
                  </a:cubicBezTo>
                  <a:cubicBezTo>
                    <a:pt x="481012" y="320040"/>
                    <a:pt x="484822" y="315278"/>
                    <a:pt x="484822" y="309563"/>
                  </a:cubicBezTo>
                  <a:lnTo>
                    <a:pt x="485775" y="195263"/>
                  </a:lnTo>
                  <a:cubicBezTo>
                    <a:pt x="485775" y="189548"/>
                    <a:pt x="482918" y="183833"/>
                    <a:pt x="477203" y="181927"/>
                  </a:cubicBezTo>
                  <a:cubicBezTo>
                    <a:pt x="460058" y="172402"/>
                    <a:pt x="440055" y="166688"/>
                    <a:pt x="420053" y="165735"/>
                  </a:cubicBezTo>
                  <a:lnTo>
                    <a:pt x="420053" y="120968"/>
                  </a:lnTo>
                  <a:cubicBezTo>
                    <a:pt x="420053" y="120968"/>
                    <a:pt x="420053" y="120968"/>
                    <a:pt x="420053" y="120015"/>
                  </a:cubicBezTo>
                  <a:cubicBezTo>
                    <a:pt x="420053" y="111443"/>
                    <a:pt x="418147" y="62865"/>
                    <a:pt x="349568" y="1905"/>
                  </a:cubicBezTo>
                  <a:cubicBezTo>
                    <a:pt x="349568" y="1905"/>
                    <a:pt x="348615" y="952"/>
                    <a:pt x="347663" y="952"/>
                  </a:cubicBezTo>
                  <a:cubicBezTo>
                    <a:pt x="347663" y="952"/>
                    <a:pt x="346710" y="952"/>
                    <a:pt x="346710" y="952"/>
                  </a:cubicBezTo>
                  <a:cubicBezTo>
                    <a:pt x="345758" y="952"/>
                    <a:pt x="345758" y="952"/>
                    <a:pt x="344805" y="0"/>
                  </a:cubicBezTo>
                  <a:cubicBezTo>
                    <a:pt x="344805" y="0"/>
                    <a:pt x="343853" y="0"/>
                    <a:pt x="343853" y="0"/>
                  </a:cubicBezTo>
                  <a:cubicBezTo>
                    <a:pt x="343853" y="0"/>
                    <a:pt x="342900" y="0"/>
                    <a:pt x="342900" y="0"/>
                  </a:cubicBezTo>
                  <a:cubicBezTo>
                    <a:pt x="341947" y="0"/>
                    <a:pt x="341947" y="0"/>
                    <a:pt x="340995" y="952"/>
                  </a:cubicBezTo>
                  <a:cubicBezTo>
                    <a:pt x="340995" y="952"/>
                    <a:pt x="340043" y="952"/>
                    <a:pt x="340043" y="952"/>
                  </a:cubicBezTo>
                  <a:cubicBezTo>
                    <a:pt x="339090" y="952"/>
                    <a:pt x="339090" y="1905"/>
                    <a:pt x="338138" y="1905"/>
                  </a:cubicBezTo>
                  <a:cubicBezTo>
                    <a:pt x="268605" y="65723"/>
                    <a:pt x="269558" y="116205"/>
                    <a:pt x="269558" y="120968"/>
                  </a:cubicBezTo>
                  <a:lnTo>
                    <a:pt x="269558" y="165735"/>
                  </a:lnTo>
                  <a:cubicBezTo>
                    <a:pt x="249555" y="167640"/>
                    <a:pt x="229552" y="172402"/>
                    <a:pt x="212408" y="181927"/>
                  </a:cubicBezTo>
                  <a:cubicBezTo>
                    <a:pt x="207645" y="184785"/>
                    <a:pt x="203835" y="189548"/>
                    <a:pt x="203835" y="195263"/>
                  </a:cubicBezTo>
                  <a:lnTo>
                    <a:pt x="204788" y="309563"/>
                  </a:lnTo>
                  <a:cubicBezTo>
                    <a:pt x="204788" y="315278"/>
                    <a:pt x="207645" y="320992"/>
                    <a:pt x="213360" y="322898"/>
                  </a:cubicBezTo>
                  <a:cubicBezTo>
                    <a:pt x="215265" y="323850"/>
                    <a:pt x="218122" y="324803"/>
                    <a:pt x="220027" y="324803"/>
                  </a:cubicBezTo>
                  <a:cubicBezTo>
                    <a:pt x="222885" y="324803"/>
                    <a:pt x="226695" y="323850"/>
                    <a:pt x="228600" y="321945"/>
                  </a:cubicBezTo>
                  <a:cubicBezTo>
                    <a:pt x="240983" y="313373"/>
                    <a:pt x="257175" y="299085"/>
                    <a:pt x="268605" y="288608"/>
                  </a:cubicBezTo>
                  <a:lnTo>
                    <a:pt x="268605" y="296228"/>
                  </a:lnTo>
                  <a:cubicBezTo>
                    <a:pt x="268605" y="315278"/>
                    <a:pt x="276225" y="334328"/>
                    <a:pt x="289560" y="348615"/>
                  </a:cubicBezTo>
                  <a:lnTo>
                    <a:pt x="289560" y="390525"/>
                  </a:lnTo>
                  <a:lnTo>
                    <a:pt x="10477" y="390525"/>
                  </a:lnTo>
                  <a:cubicBezTo>
                    <a:pt x="4763" y="390525"/>
                    <a:pt x="0" y="395288"/>
                    <a:pt x="0" y="401003"/>
                  </a:cubicBezTo>
                  <a:cubicBezTo>
                    <a:pt x="0" y="406717"/>
                    <a:pt x="4763" y="411480"/>
                    <a:pt x="10477" y="411480"/>
                  </a:cubicBezTo>
                  <a:lnTo>
                    <a:pt x="78105" y="411480"/>
                  </a:lnTo>
                  <a:lnTo>
                    <a:pt x="78105" y="444817"/>
                  </a:lnTo>
                  <a:cubicBezTo>
                    <a:pt x="78105" y="450533"/>
                    <a:pt x="82868" y="455295"/>
                    <a:pt x="88582" y="455295"/>
                  </a:cubicBezTo>
                  <a:lnTo>
                    <a:pt x="602933" y="455295"/>
                  </a:lnTo>
                  <a:cubicBezTo>
                    <a:pt x="608648" y="455295"/>
                    <a:pt x="613410" y="450533"/>
                    <a:pt x="613410" y="444817"/>
                  </a:cubicBezTo>
                  <a:lnTo>
                    <a:pt x="613410" y="411480"/>
                  </a:lnTo>
                  <a:lnTo>
                    <a:pt x="681037" y="411480"/>
                  </a:lnTo>
                  <a:cubicBezTo>
                    <a:pt x="686753" y="411480"/>
                    <a:pt x="691515" y="406717"/>
                    <a:pt x="691515" y="401003"/>
                  </a:cubicBezTo>
                  <a:cubicBezTo>
                    <a:pt x="691515" y="395288"/>
                    <a:pt x="687705" y="390525"/>
                    <a:pt x="681037" y="390525"/>
                  </a:cubicBezTo>
                  <a:close/>
                  <a:moveTo>
                    <a:pt x="470535" y="196215"/>
                  </a:moveTo>
                  <a:lnTo>
                    <a:pt x="469583" y="308610"/>
                  </a:lnTo>
                  <a:cubicBezTo>
                    <a:pt x="452437" y="296228"/>
                    <a:pt x="431483" y="276225"/>
                    <a:pt x="421958" y="266700"/>
                  </a:cubicBezTo>
                  <a:lnTo>
                    <a:pt x="421958" y="182880"/>
                  </a:lnTo>
                  <a:cubicBezTo>
                    <a:pt x="438150" y="183833"/>
                    <a:pt x="455295" y="188595"/>
                    <a:pt x="470535" y="196215"/>
                  </a:cubicBezTo>
                  <a:close/>
                  <a:moveTo>
                    <a:pt x="221933" y="308610"/>
                  </a:moveTo>
                  <a:lnTo>
                    <a:pt x="220980" y="197167"/>
                  </a:lnTo>
                  <a:cubicBezTo>
                    <a:pt x="236220" y="189548"/>
                    <a:pt x="252413" y="184785"/>
                    <a:pt x="269558" y="182880"/>
                  </a:cubicBezTo>
                  <a:lnTo>
                    <a:pt x="269558" y="266700"/>
                  </a:lnTo>
                  <a:cubicBezTo>
                    <a:pt x="260985" y="276225"/>
                    <a:pt x="239077" y="296228"/>
                    <a:pt x="221933" y="308610"/>
                  </a:cubicBezTo>
                  <a:close/>
                  <a:moveTo>
                    <a:pt x="307658" y="345758"/>
                  </a:moveTo>
                  <a:cubicBezTo>
                    <a:pt x="307658" y="345758"/>
                    <a:pt x="307658" y="344805"/>
                    <a:pt x="307658" y="344805"/>
                  </a:cubicBezTo>
                  <a:cubicBezTo>
                    <a:pt x="307658" y="342900"/>
                    <a:pt x="306705" y="340995"/>
                    <a:pt x="305753" y="340042"/>
                  </a:cubicBezTo>
                  <a:cubicBezTo>
                    <a:pt x="305753" y="340042"/>
                    <a:pt x="305753" y="340042"/>
                    <a:pt x="305753" y="340042"/>
                  </a:cubicBezTo>
                  <a:cubicBezTo>
                    <a:pt x="294322" y="328613"/>
                    <a:pt x="286703" y="313373"/>
                    <a:pt x="286703" y="297180"/>
                  </a:cubicBezTo>
                  <a:lnTo>
                    <a:pt x="286703" y="120968"/>
                  </a:lnTo>
                  <a:cubicBezTo>
                    <a:pt x="286703" y="120968"/>
                    <a:pt x="286703" y="120968"/>
                    <a:pt x="286703" y="120968"/>
                  </a:cubicBezTo>
                  <a:cubicBezTo>
                    <a:pt x="286703" y="120968"/>
                    <a:pt x="286703" y="120968"/>
                    <a:pt x="286703" y="120968"/>
                  </a:cubicBezTo>
                  <a:cubicBezTo>
                    <a:pt x="286703" y="120968"/>
                    <a:pt x="284797" y="77152"/>
                    <a:pt x="345758" y="20955"/>
                  </a:cubicBezTo>
                  <a:cubicBezTo>
                    <a:pt x="406718" y="77152"/>
                    <a:pt x="404812" y="120968"/>
                    <a:pt x="404812" y="120968"/>
                  </a:cubicBezTo>
                  <a:cubicBezTo>
                    <a:pt x="404812" y="120968"/>
                    <a:pt x="404812" y="121920"/>
                    <a:pt x="404812" y="121920"/>
                  </a:cubicBezTo>
                  <a:lnTo>
                    <a:pt x="404812" y="269558"/>
                  </a:lnTo>
                  <a:cubicBezTo>
                    <a:pt x="404812" y="269558"/>
                    <a:pt x="404812" y="270510"/>
                    <a:pt x="404812" y="270510"/>
                  </a:cubicBezTo>
                  <a:lnTo>
                    <a:pt x="404812" y="297180"/>
                  </a:lnTo>
                  <a:cubicBezTo>
                    <a:pt x="404812" y="313373"/>
                    <a:pt x="398145" y="328613"/>
                    <a:pt x="385762" y="340042"/>
                  </a:cubicBezTo>
                  <a:cubicBezTo>
                    <a:pt x="383858" y="341948"/>
                    <a:pt x="382905" y="343853"/>
                    <a:pt x="382905" y="346710"/>
                  </a:cubicBezTo>
                  <a:lnTo>
                    <a:pt x="382905" y="390525"/>
                  </a:lnTo>
                  <a:lnTo>
                    <a:pt x="364808" y="390525"/>
                  </a:lnTo>
                  <a:lnTo>
                    <a:pt x="364808" y="363855"/>
                  </a:lnTo>
                  <a:lnTo>
                    <a:pt x="364808" y="363855"/>
                  </a:lnTo>
                  <a:cubicBezTo>
                    <a:pt x="364808" y="362903"/>
                    <a:pt x="364808" y="361950"/>
                    <a:pt x="364808" y="360998"/>
                  </a:cubicBezTo>
                  <a:cubicBezTo>
                    <a:pt x="363855" y="356235"/>
                    <a:pt x="360045" y="353378"/>
                    <a:pt x="355283" y="354330"/>
                  </a:cubicBezTo>
                  <a:cubicBezTo>
                    <a:pt x="348615" y="355283"/>
                    <a:pt x="341947" y="355283"/>
                    <a:pt x="335280" y="354330"/>
                  </a:cubicBezTo>
                  <a:cubicBezTo>
                    <a:pt x="330518" y="353378"/>
                    <a:pt x="326708" y="356235"/>
                    <a:pt x="325755" y="360998"/>
                  </a:cubicBezTo>
                  <a:cubicBezTo>
                    <a:pt x="325755" y="361950"/>
                    <a:pt x="325755" y="361950"/>
                    <a:pt x="325755" y="362903"/>
                  </a:cubicBezTo>
                  <a:cubicBezTo>
                    <a:pt x="325755" y="362903"/>
                    <a:pt x="325755" y="363855"/>
                    <a:pt x="325755" y="363855"/>
                  </a:cubicBezTo>
                  <a:lnTo>
                    <a:pt x="325755" y="390525"/>
                  </a:lnTo>
                  <a:lnTo>
                    <a:pt x="307658" y="390525"/>
                  </a:lnTo>
                  <a:lnTo>
                    <a:pt x="307658" y="345758"/>
                  </a:lnTo>
                  <a:cubicBezTo>
                    <a:pt x="307658" y="345758"/>
                    <a:pt x="307658" y="345758"/>
                    <a:pt x="307658" y="345758"/>
                  </a:cubicBezTo>
                  <a:close/>
                  <a:moveTo>
                    <a:pt x="342900" y="372428"/>
                  </a:moveTo>
                  <a:cubicBezTo>
                    <a:pt x="343853" y="372428"/>
                    <a:pt x="344805" y="372428"/>
                    <a:pt x="345758" y="372428"/>
                  </a:cubicBezTo>
                  <a:cubicBezTo>
                    <a:pt x="346710" y="372428"/>
                    <a:pt x="347663" y="372428"/>
                    <a:pt x="349568" y="372428"/>
                  </a:cubicBezTo>
                  <a:lnTo>
                    <a:pt x="349568" y="390525"/>
                  </a:lnTo>
                  <a:lnTo>
                    <a:pt x="342900" y="390525"/>
                  </a:lnTo>
                  <a:lnTo>
                    <a:pt x="342900" y="372428"/>
                  </a:lnTo>
                  <a:close/>
                  <a:moveTo>
                    <a:pt x="592455" y="434340"/>
                  </a:moveTo>
                  <a:lnTo>
                    <a:pt x="99060" y="434340"/>
                  </a:lnTo>
                  <a:lnTo>
                    <a:pt x="99060" y="412433"/>
                  </a:lnTo>
                  <a:lnTo>
                    <a:pt x="592455" y="412433"/>
                  </a:lnTo>
                  <a:lnTo>
                    <a:pt x="592455" y="43434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04" name="Freeform 68">
              <a:extLst>
                <a:ext uri="{FF2B5EF4-FFF2-40B4-BE49-F238E27FC236}">
                  <a16:creationId xmlns:a16="http://schemas.microsoft.com/office/drawing/2014/main" id="{3572990E-3EC3-6C7A-D7F7-CAD4E5F74D51}"/>
                </a:ext>
              </a:extLst>
            </p:cNvPr>
            <p:cNvSpPr/>
            <p:nvPr/>
          </p:nvSpPr>
          <p:spPr>
            <a:xfrm>
              <a:off x="1931201" y="2823785"/>
              <a:ext cx="60959" cy="60959"/>
            </a:xfrm>
            <a:custGeom>
              <a:avLst/>
              <a:gdLst>
                <a:gd name="connsiteX0" fmla="*/ 30480 w 60959"/>
                <a:gd name="connsiteY0" fmla="*/ 60960 h 60959"/>
                <a:gd name="connsiteX1" fmla="*/ 60960 w 60959"/>
                <a:gd name="connsiteY1" fmla="*/ 30480 h 60959"/>
                <a:gd name="connsiteX2" fmla="*/ 30480 w 60959"/>
                <a:gd name="connsiteY2" fmla="*/ 0 h 60959"/>
                <a:gd name="connsiteX3" fmla="*/ 0 w 60959"/>
                <a:gd name="connsiteY3" fmla="*/ 30480 h 60959"/>
                <a:gd name="connsiteX4" fmla="*/ 30480 w 60959"/>
                <a:gd name="connsiteY4" fmla="*/ 60960 h 60959"/>
                <a:gd name="connsiteX5" fmla="*/ 30480 w 60959"/>
                <a:gd name="connsiteY5" fmla="*/ 17145 h 60959"/>
                <a:gd name="connsiteX6" fmla="*/ 43815 w 60959"/>
                <a:gd name="connsiteY6" fmla="*/ 30480 h 60959"/>
                <a:gd name="connsiteX7" fmla="*/ 30480 w 60959"/>
                <a:gd name="connsiteY7" fmla="*/ 43815 h 60959"/>
                <a:gd name="connsiteX8" fmla="*/ 17145 w 60959"/>
                <a:gd name="connsiteY8" fmla="*/ 30480 h 60959"/>
                <a:gd name="connsiteX9" fmla="*/ 30480 w 60959"/>
                <a:gd name="connsiteY9" fmla="*/ 17145 h 6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59" h="60959">
                  <a:moveTo>
                    <a:pt x="30480" y="60960"/>
                  </a:moveTo>
                  <a:cubicBezTo>
                    <a:pt x="46672" y="60960"/>
                    <a:pt x="60960" y="47625"/>
                    <a:pt x="60960" y="30480"/>
                  </a:cubicBezTo>
                  <a:cubicBezTo>
                    <a:pt x="60960" y="13335"/>
                    <a:pt x="47625" y="0"/>
                    <a:pt x="30480" y="0"/>
                  </a:cubicBezTo>
                  <a:cubicBezTo>
                    <a:pt x="13335" y="0"/>
                    <a:pt x="0" y="13335"/>
                    <a:pt x="0" y="30480"/>
                  </a:cubicBezTo>
                  <a:cubicBezTo>
                    <a:pt x="0" y="47625"/>
                    <a:pt x="14288" y="60960"/>
                    <a:pt x="30480" y="60960"/>
                  </a:cubicBezTo>
                  <a:close/>
                  <a:moveTo>
                    <a:pt x="30480" y="17145"/>
                  </a:moveTo>
                  <a:cubicBezTo>
                    <a:pt x="38100" y="17145"/>
                    <a:pt x="43815" y="22860"/>
                    <a:pt x="43815" y="30480"/>
                  </a:cubicBezTo>
                  <a:cubicBezTo>
                    <a:pt x="43815" y="38100"/>
                    <a:pt x="38100" y="43815"/>
                    <a:pt x="30480" y="43815"/>
                  </a:cubicBezTo>
                  <a:cubicBezTo>
                    <a:pt x="22860" y="43815"/>
                    <a:pt x="17145" y="38100"/>
                    <a:pt x="17145" y="30480"/>
                  </a:cubicBezTo>
                  <a:cubicBezTo>
                    <a:pt x="17145" y="22860"/>
                    <a:pt x="22860" y="17145"/>
                    <a:pt x="30480" y="1714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05" name="Freeform 69">
              <a:extLst>
                <a:ext uri="{FF2B5EF4-FFF2-40B4-BE49-F238E27FC236}">
                  <a16:creationId xmlns:a16="http://schemas.microsoft.com/office/drawing/2014/main" id="{0380E374-456B-9697-99E8-707316BD1150}"/>
                </a:ext>
              </a:extLst>
            </p:cNvPr>
            <p:cNvSpPr/>
            <p:nvPr/>
          </p:nvSpPr>
          <p:spPr>
            <a:xfrm>
              <a:off x="1931201" y="2909510"/>
              <a:ext cx="60959" cy="60960"/>
            </a:xfrm>
            <a:custGeom>
              <a:avLst/>
              <a:gdLst>
                <a:gd name="connsiteX0" fmla="*/ 30480 w 60959"/>
                <a:gd name="connsiteY0" fmla="*/ 60960 h 60960"/>
                <a:gd name="connsiteX1" fmla="*/ 60960 w 60959"/>
                <a:gd name="connsiteY1" fmla="*/ 30480 h 60960"/>
                <a:gd name="connsiteX2" fmla="*/ 30480 w 60959"/>
                <a:gd name="connsiteY2" fmla="*/ 0 h 60960"/>
                <a:gd name="connsiteX3" fmla="*/ 0 w 60959"/>
                <a:gd name="connsiteY3" fmla="*/ 30480 h 60960"/>
                <a:gd name="connsiteX4" fmla="*/ 30480 w 60959"/>
                <a:gd name="connsiteY4" fmla="*/ 60960 h 60960"/>
                <a:gd name="connsiteX5" fmla="*/ 30480 w 60959"/>
                <a:gd name="connsiteY5" fmla="*/ 17145 h 60960"/>
                <a:gd name="connsiteX6" fmla="*/ 43815 w 60959"/>
                <a:gd name="connsiteY6" fmla="*/ 30480 h 60960"/>
                <a:gd name="connsiteX7" fmla="*/ 30480 w 60959"/>
                <a:gd name="connsiteY7" fmla="*/ 43815 h 60960"/>
                <a:gd name="connsiteX8" fmla="*/ 17145 w 60959"/>
                <a:gd name="connsiteY8" fmla="*/ 30480 h 60960"/>
                <a:gd name="connsiteX9" fmla="*/ 30480 w 60959"/>
                <a:gd name="connsiteY9" fmla="*/ 17145 h 6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59" h="60960">
                  <a:moveTo>
                    <a:pt x="30480" y="60960"/>
                  </a:moveTo>
                  <a:cubicBezTo>
                    <a:pt x="46672" y="60960"/>
                    <a:pt x="60960" y="47625"/>
                    <a:pt x="60960" y="30480"/>
                  </a:cubicBezTo>
                  <a:cubicBezTo>
                    <a:pt x="60960" y="13335"/>
                    <a:pt x="47625" y="0"/>
                    <a:pt x="30480" y="0"/>
                  </a:cubicBezTo>
                  <a:cubicBezTo>
                    <a:pt x="13335" y="0"/>
                    <a:pt x="0" y="13335"/>
                    <a:pt x="0" y="30480"/>
                  </a:cubicBezTo>
                  <a:cubicBezTo>
                    <a:pt x="0" y="47625"/>
                    <a:pt x="14288" y="60960"/>
                    <a:pt x="30480" y="60960"/>
                  </a:cubicBezTo>
                  <a:close/>
                  <a:moveTo>
                    <a:pt x="30480" y="17145"/>
                  </a:moveTo>
                  <a:cubicBezTo>
                    <a:pt x="38100" y="17145"/>
                    <a:pt x="43815" y="22860"/>
                    <a:pt x="43815" y="30480"/>
                  </a:cubicBezTo>
                  <a:cubicBezTo>
                    <a:pt x="43815" y="38100"/>
                    <a:pt x="38100" y="43815"/>
                    <a:pt x="30480" y="43815"/>
                  </a:cubicBezTo>
                  <a:cubicBezTo>
                    <a:pt x="22860" y="43815"/>
                    <a:pt x="17145" y="38100"/>
                    <a:pt x="17145" y="30480"/>
                  </a:cubicBezTo>
                  <a:cubicBezTo>
                    <a:pt x="17145" y="22860"/>
                    <a:pt x="22860" y="17145"/>
                    <a:pt x="30480" y="1714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06" name="Freeform 70">
              <a:extLst>
                <a:ext uri="{FF2B5EF4-FFF2-40B4-BE49-F238E27FC236}">
                  <a16:creationId xmlns:a16="http://schemas.microsoft.com/office/drawing/2014/main" id="{D3ECC72A-558C-AC81-0CA1-201DD829D760}"/>
                </a:ext>
              </a:extLst>
            </p:cNvPr>
            <p:cNvSpPr/>
            <p:nvPr/>
          </p:nvSpPr>
          <p:spPr>
            <a:xfrm>
              <a:off x="1931201" y="2995235"/>
              <a:ext cx="60959" cy="60960"/>
            </a:xfrm>
            <a:custGeom>
              <a:avLst/>
              <a:gdLst>
                <a:gd name="connsiteX0" fmla="*/ 30480 w 60959"/>
                <a:gd name="connsiteY0" fmla="*/ 60960 h 60960"/>
                <a:gd name="connsiteX1" fmla="*/ 60960 w 60959"/>
                <a:gd name="connsiteY1" fmla="*/ 30480 h 60960"/>
                <a:gd name="connsiteX2" fmla="*/ 30480 w 60959"/>
                <a:gd name="connsiteY2" fmla="*/ 0 h 60960"/>
                <a:gd name="connsiteX3" fmla="*/ 0 w 60959"/>
                <a:gd name="connsiteY3" fmla="*/ 30480 h 60960"/>
                <a:gd name="connsiteX4" fmla="*/ 30480 w 60959"/>
                <a:gd name="connsiteY4" fmla="*/ 60960 h 60960"/>
                <a:gd name="connsiteX5" fmla="*/ 30480 w 60959"/>
                <a:gd name="connsiteY5" fmla="*/ 17145 h 60960"/>
                <a:gd name="connsiteX6" fmla="*/ 43815 w 60959"/>
                <a:gd name="connsiteY6" fmla="*/ 30480 h 60960"/>
                <a:gd name="connsiteX7" fmla="*/ 30480 w 60959"/>
                <a:gd name="connsiteY7" fmla="*/ 43815 h 60960"/>
                <a:gd name="connsiteX8" fmla="*/ 17145 w 60959"/>
                <a:gd name="connsiteY8" fmla="*/ 30480 h 60960"/>
                <a:gd name="connsiteX9" fmla="*/ 30480 w 60959"/>
                <a:gd name="connsiteY9" fmla="*/ 17145 h 6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59" h="60960">
                  <a:moveTo>
                    <a:pt x="30480" y="60960"/>
                  </a:moveTo>
                  <a:cubicBezTo>
                    <a:pt x="46672" y="60960"/>
                    <a:pt x="60960" y="47625"/>
                    <a:pt x="60960" y="30480"/>
                  </a:cubicBezTo>
                  <a:cubicBezTo>
                    <a:pt x="60960" y="13335"/>
                    <a:pt x="47625" y="0"/>
                    <a:pt x="30480" y="0"/>
                  </a:cubicBezTo>
                  <a:cubicBezTo>
                    <a:pt x="13335" y="0"/>
                    <a:pt x="0" y="13335"/>
                    <a:pt x="0" y="30480"/>
                  </a:cubicBezTo>
                  <a:cubicBezTo>
                    <a:pt x="0" y="47625"/>
                    <a:pt x="14288" y="60960"/>
                    <a:pt x="30480" y="60960"/>
                  </a:cubicBezTo>
                  <a:close/>
                  <a:moveTo>
                    <a:pt x="30480" y="17145"/>
                  </a:moveTo>
                  <a:cubicBezTo>
                    <a:pt x="38100" y="17145"/>
                    <a:pt x="43815" y="22860"/>
                    <a:pt x="43815" y="30480"/>
                  </a:cubicBezTo>
                  <a:cubicBezTo>
                    <a:pt x="43815" y="38100"/>
                    <a:pt x="38100" y="43815"/>
                    <a:pt x="30480" y="43815"/>
                  </a:cubicBezTo>
                  <a:cubicBezTo>
                    <a:pt x="22860" y="43815"/>
                    <a:pt x="17145" y="38100"/>
                    <a:pt x="17145" y="30480"/>
                  </a:cubicBezTo>
                  <a:cubicBezTo>
                    <a:pt x="17145" y="22860"/>
                    <a:pt x="22860" y="17145"/>
                    <a:pt x="30480" y="1714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07" name="Freeform 71">
              <a:extLst>
                <a:ext uri="{FF2B5EF4-FFF2-40B4-BE49-F238E27FC236}">
                  <a16:creationId xmlns:a16="http://schemas.microsoft.com/office/drawing/2014/main" id="{60A81107-1C50-367B-7F72-5FB271467C9F}"/>
                </a:ext>
              </a:extLst>
            </p:cNvPr>
            <p:cNvSpPr/>
            <p:nvPr/>
          </p:nvSpPr>
          <p:spPr>
            <a:xfrm>
              <a:off x="1616876" y="2511365"/>
              <a:ext cx="690985" cy="226695"/>
            </a:xfrm>
            <a:custGeom>
              <a:avLst/>
              <a:gdLst>
                <a:gd name="connsiteX0" fmla="*/ 681037 w 690985"/>
                <a:gd name="connsiteY0" fmla="*/ 0 h 226695"/>
                <a:gd name="connsiteX1" fmla="*/ 10477 w 690985"/>
                <a:gd name="connsiteY1" fmla="*/ 0 h 226695"/>
                <a:gd name="connsiteX2" fmla="*/ 0 w 690985"/>
                <a:gd name="connsiteY2" fmla="*/ 10478 h 226695"/>
                <a:gd name="connsiteX3" fmla="*/ 0 w 690985"/>
                <a:gd name="connsiteY3" fmla="*/ 77153 h 226695"/>
                <a:gd name="connsiteX4" fmla="*/ 10477 w 690985"/>
                <a:gd name="connsiteY4" fmla="*/ 87630 h 226695"/>
                <a:gd name="connsiteX5" fmla="*/ 278130 w 690985"/>
                <a:gd name="connsiteY5" fmla="*/ 87630 h 226695"/>
                <a:gd name="connsiteX6" fmla="*/ 278130 w 690985"/>
                <a:gd name="connsiteY6" fmla="*/ 152400 h 226695"/>
                <a:gd name="connsiteX7" fmla="*/ 288608 w 690985"/>
                <a:gd name="connsiteY7" fmla="*/ 162878 h 226695"/>
                <a:gd name="connsiteX8" fmla="*/ 310515 w 690985"/>
                <a:gd name="connsiteY8" fmla="*/ 162878 h 226695"/>
                <a:gd name="connsiteX9" fmla="*/ 334328 w 690985"/>
                <a:gd name="connsiteY9" fmla="*/ 203835 h 226695"/>
                <a:gd name="connsiteX10" fmla="*/ 334328 w 690985"/>
                <a:gd name="connsiteY10" fmla="*/ 216217 h 226695"/>
                <a:gd name="connsiteX11" fmla="*/ 344805 w 690985"/>
                <a:gd name="connsiteY11" fmla="*/ 226695 h 226695"/>
                <a:gd name="connsiteX12" fmla="*/ 344805 w 690985"/>
                <a:gd name="connsiteY12" fmla="*/ 226695 h 226695"/>
                <a:gd name="connsiteX13" fmla="*/ 355283 w 690985"/>
                <a:gd name="connsiteY13" fmla="*/ 215265 h 226695"/>
                <a:gd name="connsiteX14" fmla="*/ 355283 w 690985"/>
                <a:gd name="connsiteY14" fmla="*/ 203835 h 226695"/>
                <a:gd name="connsiteX15" fmla="*/ 380047 w 690985"/>
                <a:gd name="connsiteY15" fmla="*/ 162878 h 226695"/>
                <a:gd name="connsiteX16" fmla="*/ 400050 w 690985"/>
                <a:gd name="connsiteY16" fmla="*/ 162878 h 226695"/>
                <a:gd name="connsiteX17" fmla="*/ 401003 w 690985"/>
                <a:gd name="connsiteY17" fmla="*/ 162878 h 226695"/>
                <a:gd name="connsiteX18" fmla="*/ 401955 w 690985"/>
                <a:gd name="connsiteY18" fmla="*/ 162878 h 226695"/>
                <a:gd name="connsiteX19" fmla="*/ 412433 w 690985"/>
                <a:gd name="connsiteY19" fmla="*/ 152400 h 226695"/>
                <a:gd name="connsiteX20" fmla="*/ 412433 w 690985"/>
                <a:gd name="connsiteY20" fmla="*/ 87630 h 226695"/>
                <a:gd name="connsiteX21" fmla="*/ 680085 w 690985"/>
                <a:gd name="connsiteY21" fmla="*/ 87630 h 226695"/>
                <a:gd name="connsiteX22" fmla="*/ 690562 w 690985"/>
                <a:gd name="connsiteY22" fmla="*/ 77153 h 226695"/>
                <a:gd name="connsiteX23" fmla="*/ 690562 w 690985"/>
                <a:gd name="connsiteY23" fmla="*/ 10478 h 226695"/>
                <a:gd name="connsiteX24" fmla="*/ 681037 w 690985"/>
                <a:gd name="connsiteY24" fmla="*/ 0 h 226695"/>
                <a:gd name="connsiteX25" fmla="*/ 20955 w 690985"/>
                <a:gd name="connsiteY25" fmla="*/ 67628 h 226695"/>
                <a:gd name="connsiteX26" fmla="*/ 20955 w 690985"/>
                <a:gd name="connsiteY26" fmla="*/ 21907 h 226695"/>
                <a:gd name="connsiteX27" fmla="*/ 670560 w 690985"/>
                <a:gd name="connsiteY27" fmla="*/ 21907 h 226695"/>
                <a:gd name="connsiteX28" fmla="*/ 670560 w 690985"/>
                <a:gd name="connsiteY28" fmla="*/ 67628 h 226695"/>
                <a:gd name="connsiteX29" fmla="*/ 20955 w 690985"/>
                <a:gd name="connsiteY29" fmla="*/ 67628 h 226695"/>
                <a:gd name="connsiteX30" fmla="*/ 344805 w 690985"/>
                <a:gd name="connsiteY30" fmla="*/ 180975 h 226695"/>
                <a:gd name="connsiteX31" fmla="*/ 335280 w 690985"/>
                <a:gd name="connsiteY31" fmla="*/ 163830 h 226695"/>
                <a:gd name="connsiteX32" fmla="*/ 355283 w 690985"/>
                <a:gd name="connsiteY32" fmla="*/ 163830 h 226695"/>
                <a:gd name="connsiteX33" fmla="*/ 344805 w 690985"/>
                <a:gd name="connsiteY33" fmla="*/ 180975 h 226695"/>
                <a:gd name="connsiteX34" fmla="*/ 391478 w 690985"/>
                <a:gd name="connsiteY34" fmla="*/ 142875 h 226695"/>
                <a:gd name="connsiteX35" fmla="*/ 299085 w 690985"/>
                <a:gd name="connsiteY35" fmla="*/ 142875 h 226695"/>
                <a:gd name="connsiteX36" fmla="*/ 299085 w 690985"/>
                <a:gd name="connsiteY36" fmla="*/ 88583 h 226695"/>
                <a:gd name="connsiteX37" fmla="*/ 391478 w 690985"/>
                <a:gd name="connsiteY37" fmla="*/ 88583 h 226695"/>
                <a:gd name="connsiteX38" fmla="*/ 391478 w 690985"/>
                <a:gd name="connsiteY38" fmla="*/ 142875 h 22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0985" h="226695">
                  <a:moveTo>
                    <a:pt x="681037" y="0"/>
                  </a:moveTo>
                  <a:lnTo>
                    <a:pt x="10477" y="0"/>
                  </a:lnTo>
                  <a:cubicBezTo>
                    <a:pt x="4763" y="0"/>
                    <a:pt x="0" y="4763"/>
                    <a:pt x="0" y="10478"/>
                  </a:cubicBezTo>
                  <a:lnTo>
                    <a:pt x="0" y="77153"/>
                  </a:lnTo>
                  <a:cubicBezTo>
                    <a:pt x="0" y="82867"/>
                    <a:pt x="4763" y="87630"/>
                    <a:pt x="10477" y="87630"/>
                  </a:cubicBezTo>
                  <a:lnTo>
                    <a:pt x="278130" y="87630"/>
                  </a:lnTo>
                  <a:lnTo>
                    <a:pt x="278130" y="152400"/>
                  </a:lnTo>
                  <a:cubicBezTo>
                    <a:pt x="278130" y="158115"/>
                    <a:pt x="282893" y="162878"/>
                    <a:pt x="288608" y="162878"/>
                  </a:cubicBezTo>
                  <a:lnTo>
                    <a:pt x="310515" y="162878"/>
                  </a:lnTo>
                  <a:lnTo>
                    <a:pt x="334328" y="203835"/>
                  </a:lnTo>
                  <a:lnTo>
                    <a:pt x="334328" y="216217"/>
                  </a:lnTo>
                  <a:cubicBezTo>
                    <a:pt x="334328" y="221933"/>
                    <a:pt x="339090" y="226695"/>
                    <a:pt x="344805" y="226695"/>
                  </a:cubicBezTo>
                  <a:cubicBezTo>
                    <a:pt x="344805" y="226695"/>
                    <a:pt x="344805" y="226695"/>
                    <a:pt x="344805" y="226695"/>
                  </a:cubicBezTo>
                  <a:cubicBezTo>
                    <a:pt x="350520" y="226695"/>
                    <a:pt x="355283" y="221933"/>
                    <a:pt x="355283" y="215265"/>
                  </a:cubicBezTo>
                  <a:lnTo>
                    <a:pt x="355283" y="203835"/>
                  </a:lnTo>
                  <a:lnTo>
                    <a:pt x="380047" y="162878"/>
                  </a:lnTo>
                  <a:lnTo>
                    <a:pt x="400050" y="162878"/>
                  </a:lnTo>
                  <a:cubicBezTo>
                    <a:pt x="400050" y="162878"/>
                    <a:pt x="401003" y="162878"/>
                    <a:pt x="401003" y="162878"/>
                  </a:cubicBezTo>
                  <a:cubicBezTo>
                    <a:pt x="401003" y="162878"/>
                    <a:pt x="401955" y="162878"/>
                    <a:pt x="401955" y="162878"/>
                  </a:cubicBezTo>
                  <a:cubicBezTo>
                    <a:pt x="407670" y="162878"/>
                    <a:pt x="412433" y="158115"/>
                    <a:pt x="412433" y="152400"/>
                  </a:cubicBezTo>
                  <a:lnTo>
                    <a:pt x="412433" y="87630"/>
                  </a:lnTo>
                  <a:lnTo>
                    <a:pt x="680085" y="87630"/>
                  </a:lnTo>
                  <a:cubicBezTo>
                    <a:pt x="685800" y="87630"/>
                    <a:pt x="690562" y="82867"/>
                    <a:pt x="690562" y="77153"/>
                  </a:cubicBezTo>
                  <a:lnTo>
                    <a:pt x="690562" y="10478"/>
                  </a:lnTo>
                  <a:cubicBezTo>
                    <a:pt x="692468" y="4763"/>
                    <a:pt x="687705" y="0"/>
                    <a:pt x="681037" y="0"/>
                  </a:cubicBezTo>
                  <a:close/>
                  <a:moveTo>
                    <a:pt x="20955" y="67628"/>
                  </a:moveTo>
                  <a:lnTo>
                    <a:pt x="20955" y="21907"/>
                  </a:lnTo>
                  <a:lnTo>
                    <a:pt x="670560" y="21907"/>
                  </a:lnTo>
                  <a:lnTo>
                    <a:pt x="670560" y="67628"/>
                  </a:lnTo>
                  <a:lnTo>
                    <a:pt x="20955" y="67628"/>
                  </a:lnTo>
                  <a:close/>
                  <a:moveTo>
                    <a:pt x="344805" y="180975"/>
                  </a:moveTo>
                  <a:lnTo>
                    <a:pt x="335280" y="163830"/>
                  </a:lnTo>
                  <a:lnTo>
                    <a:pt x="355283" y="163830"/>
                  </a:lnTo>
                  <a:lnTo>
                    <a:pt x="344805" y="180975"/>
                  </a:lnTo>
                  <a:close/>
                  <a:moveTo>
                    <a:pt x="391478" y="142875"/>
                  </a:moveTo>
                  <a:lnTo>
                    <a:pt x="299085" y="142875"/>
                  </a:lnTo>
                  <a:lnTo>
                    <a:pt x="299085" y="88583"/>
                  </a:lnTo>
                  <a:lnTo>
                    <a:pt x="391478" y="88583"/>
                  </a:lnTo>
                  <a:lnTo>
                    <a:pt x="391478" y="1428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sp>
        <p:nvSpPr>
          <p:cNvPr id="16" name="Title 5">
            <a:extLst>
              <a:ext uri="{FF2B5EF4-FFF2-40B4-BE49-F238E27FC236}">
                <a16:creationId xmlns:a16="http://schemas.microsoft.com/office/drawing/2014/main" id="{8FC76337-E926-A9AF-BC61-9BB56E6F1CC3}"/>
              </a:ext>
            </a:extLst>
          </p:cNvPr>
          <p:cNvSpPr txBox="1">
            <a:spLocks/>
          </p:cNvSpPr>
          <p:nvPr/>
        </p:nvSpPr>
        <p:spPr>
          <a:xfrm>
            <a:off x="5275244" y="1878858"/>
            <a:ext cx="3505344" cy="307777"/>
          </a:xfrm>
          <a:prstGeom prst="rect">
            <a:avLst/>
          </a:prstGeom>
        </p:spPr>
        <p:txBody>
          <a:bodyPr wrap="square" lIns="0" tIns="0" rIns="0" bIns="0" rtlCol="0" anchor="ctr" anchorCtr="0">
            <a:norm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sz="1000" dirty="0">
                <a:ea typeface="Meiryo" panose="020B0604030504040204" pitchFamily="34" charset="-128"/>
                <a:cs typeface="+mj-cs"/>
              </a:rPr>
              <a:t>企業がインダストリー 4.0 テクノロジーを導入する中で直面する課題と、それを克服する方法 </a:t>
            </a:r>
          </a:p>
        </p:txBody>
      </p:sp>
      <p:sp>
        <p:nvSpPr>
          <p:cNvPr id="25" name="Oval 24">
            <a:extLst>
              <a:ext uri="{FF2B5EF4-FFF2-40B4-BE49-F238E27FC236}">
                <a16:creationId xmlns:a16="http://schemas.microsoft.com/office/drawing/2014/main" id="{7D58E286-6C59-B3E7-8000-349E530F34E7}"/>
              </a:ext>
            </a:extLst>
          </p:cNvPr>
          <p:cNvSpPr/>
          <p:nvPr/>
        </p:nvSpPr>
        <p:spPr>
          <a:xfrm>
            <a:off x="4752183" y="1835896"/>
            <a:ext cx="393700" cy="3937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20000"/>
          </a:bodyPr>
          <a:lstStyle/>
          <a:p>
            <a:pPr algn="ctr" rtl="0"/>
            <a:endParaRPr lang="en-US" sz="1600" b="1">
              <a:ea typeface="Meiryo" panose="020B0604030504040204" pitchFamily="34" charset="-128"/>
            </a:endParaRPr>
          </a:p>
        </p:txBody>
      </p:sp>
      <p:grpSp>
        <p:nvGrpSpPr>
          <p:cNvPr id="109" name="Group 108">
            <a:extLst>
              <a:ext uri="{FF2B5EF4-FFF2-40B4-BE49-F238E27FC236}">
                <a16:creationId xmlns:a16="http://schemas.microsoft.com/office/drawing/2014/main" id="{7908085D-D68E-D27B-4731-7B320D82E971}"/>
              </a:ext>
            </a:extLst>
          </p:cNvPr>
          <p:cNvGrpSpPr>
            <a:grpSpLocks noChangeAspect="1"/>
          </p:cNvGrpSpPr>
          <p:nvPr/>
        </p:nvGrpSpPr>
        <p:grpSpPr>
          <a:xfrm>
            <a:off x="4833647" y="1917604"/>
            <a:ext cx="230772" cy="230284"/>
            <a:chOff x="8783638" y="1536700"/>
            <a:chExt cx="27824112" cy="27765375"/>
          </a:xfrm>
          <a:solidFill>
            <a:schemeClr val="tx1"/>
          </a:solidFill>
        </p:grpSpPr>
        <p:sp>
          <p:nvSpPr>
            <p:cNvPr id="110" name="Freeform 334">
              <a:extLst>
                <a:ext uri="{FF2B5EF4-FFF2-40B4-BE49-F238E27FC236}">
                  <a16:creationId xmlns:a16="http://schemas.microsoft.com/office/drawing/2014/main" id="{C3DBB69A-1FCD-3201-5F74-0BE33A122C4B}"/>
                </a:ext>
              </a:extLst>
            </p:cNvPr>
            <p:cNvSpPr>
              <a:spLocks/>
            </p:cNvSpPr>
            <p:nvPr/>
          </p:nvSpPr>
          <p:spPr bwMode="auto">
            <a:xfrm>
              <a:off x="20999450" y="13609640"/>
              <a:ext cx="3392489" cy="3394074"/>
            </a:xfrm>
            <a:custGeom>
              <a:avLst/>
              <a:gdLst>
                <a:gd name="T0" fmla="*/ 187 w 374"/>
                <a:gd name="T1" fmla="*/ 0 h 375"/>
                <a:gd name="T2" fmla="*/ 0 w 374"/>
                <a:gd name="T3" fmla="*/ 187 h 375"/>
                <a:gd name="T4" fmla="*/ 187 w 374"/>
                <a:gd name="T5" fmla="*/ 375 h 375"/>
                <a:gd name="T6" fmla="*/ 374 w 374"/>
                <a:gd name="T7" fmla="*/ 187 h 375"/>
                <a:gd name="T8" fmla="*/ 187 w 374"/>
                <a:gd name="T9" fmla="*/ 0 h 375"/>
              </a:gdLst>
              <a:ahLst/>
              <a:cxnLst>
                <a:cxn ang="0">
                  <a:pos x="T0" y="T1"/>
                </a:cxn>
                <a:cxn ang="0">
                  <a:pos x="T2" y="T3"/>
                </a:cxn>
                <a:cxn ang="0">
                  <a:pos x="T4" y="T5"/>
                </a:cxn>
                <a:cxn ang="0">
                  <a:pos x="T6" y="T7"/>
                </a:cxn>
                <a:cxn ang="0">
                  <a:pos x="T8" y="T9"/>
                </a:cxn>
              </a:cxnLst>
              <a:rect l="0" t="0" r="r" b="b"/>
              <a:pathLst>
                <a:path w="374" h="375">
                  <a:moveTo>
                    <a:pt x="187" y="0"/>
                  </a:moveTo>
                  <a:cubicBezTo>
                    <a:pt x="84" y="0"/>
                    <a:pt x="0" y="84"/>
                    <a:pt x="0" y="187"/>
                  </a:cubicBezTo>
                  <a:cubicBezTo>
                    <a:pt x="0" y="291"/>
                    <a:pt x="83" y="375"/>
                    <a:pt x="187" y="375"/>
                  </a:cubicBezTo>
                  <a:cubicBezTo>
                    <a:pt x="290" y="375"/>
                    <a:pt x="374" y="291"/>
                    <a:pt x="374" y="187"/>
                  </a:cubicBezTo>
                  <a:cubicBezTo>
                    <a:pt x="374" y="84"/>
                    <a:pt x="290" y="0"/>
                    <a:pt x="18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11" name="Freeform 335">
              <a:extLst>
                <a:ext uri="{FF2B5EF4-FFF2-40B4-BE49-F238E27FC236}">
                  <a16:creationId xmlns:a16="http://schemas.microsoft.com/office/drawing/2014/main" id="{DF40E6B2-45AB-EB84-A34E-A5B311D87C0A}"/>
                </a:ext>
              </a:extLst>
            </p:cNvPr>
            <p:cNvSpPr>
              <a:spLocks noEditPoints="1"/>
            </p:cNvSpPr>
            <p:nvPr/>
          </p:nvSpPr>
          <p:spPr bwMode="auto">
            <a:xfrm>
              <a:off x="16492536" y="9110665"/>
              <a:ext cx="12406315" cy="12380916"/>
            </a:xfrm>
            <a:custGeom>
              <a:avLst/>
              <a:gdLst>
                <a:gd name="T0" fmla="*/ 1168 w 1368"/>
                <a:gd name="T1" fmla="*/ 201 h 1368"/>
                <a:gd name="T2" fmla="*/ 950 w 1368"/>
                <a:gd name="T3" fmla="*/ 54 h 1368"/>
                <a:gd name="T4" fmla="*/ 684 w 1368"/>
                <a:gd name="T5" fmla="*/ 0 h 1368"/>
                <a:gd name="T6" fmla="*/ 684 w 1368"/>
                <a:gd name="T7" fmla="*/ 0 h 1368"/>
                <a:gd name="T8" fmla="*/ 418 w 1368"/>
                <a:gd name="T9" fmla="*/ 54 h 1368"/>
                <a:gd name="T10" fmla="*/ 200 w 1368"/>
                <a:gd name="T11" fmla="*/ 201 h 1368"/>
                <a:gd name="T12" fmla="*/ 54 w 1368"/>
                <a:gd name="T13" fmla="*/ 418 h 1368"/>
                <a:gd name="T14" fmla="*/ 0 w 1368"/>
                <a:gd name="T15" fmla="*/ 684 h 1368"/>
                <a:gd name="T16" fmla="*/ 54 w 1368"/>
                <a:gd name="T17" fmla="*/ 951 h 1368"/>
                <a:gd name="T18" fmla="*/ 200 w 1368"/>
                <a:gd name="T19" fmla="*/ 1168 h 1368"/>
                <a:gd name="T20" fmla="*/ 418 w 1368"/>
                <a:gd name="T21" fmla="*/ 1315 h 1368"/>
                <a:gd name="T22" fmla="*/ 684 w 1368"/>
                <a:gd name="T23" fmla="*/ 1368 h 1368"/>
                <a:gd name="T24" fmla="*/ 684 w 1368"/>
                <a:gd name="T25" fmla="*/ 1368 h 1368"/>
                <a:gd name="T26" fmla="*/ 950 w 1368"/>
                <a:gd name="T27" fmla="*/ 1315 h 1368"/>
                <a:gd name="T28" fmla="*/ 1168 w 1368"/>
                <a:gd name="T29" fmla="*/ 1168 h 1368"/>
                <a:gd name="T30" fmla="*/ 1314 w 1368"/>
                <a:gd name="T31" fmla="*/ 951 h 1368"/>
                <a:gd name="T32" fmla="*/ 1368 w 1368"/>
                <a:gd name="T33" fmla="*/ 684 h 1368"/>
                <a:gd name="T34" fmla="*/ 1314 w 1368"/>
                <a:gd name="T35" fmla="*/ 418 h 1368"/>
                <a:gd name="T36" fmla="*/ 1168 w 1368"/>
                <a:gd name="T37" fmla="*/ 201 h 1368"/>
                <a:gd name="T38" fmla="*/ 1056 w 1368"/>
                <a:gd name="T39" fmla="*/ 1057 h 1368"/>
                <a:gd name="T40" fmla="*/ 684 w 1368"/>
                <a:gd name="T41" fmla="*/ 1211 h 1368"/>
                <a:gd name="T42" fmla="*/ 684 w 1368"/>
                <a:gd name="T43" fmla="*/ 1211 h 1368"/>
                <a:gd name="T44" fmla="*/ 312 w 1368"/>
                <a:gd name="T45" fmla="*/ 1057 h 1368"/>
                <a:gd name="T46" fmla="*/ 158 w 1368"/>
                <a:gd name="T47" fmla="*/ 684 h 1368"/>
                <a:gd name="T48" fmla="*/ 312 w 1368"/>
                <a:gd name="T49" fmla="*/ 312 h 1368"/>
                <a:gd name="T50" fmla="*/ 684 w 1368"/>
                <a:gd name="T51" fmla="*/ 158 h 1368"/>
                <a:gd name="T52" fmla="*/ 684 w 1368"/>
                <a:gd name="T53" fmla="*/ 158 h 1368"/>
                <a:gd name="T54" fmla="*/ 1056 w 1368"/>
                <a:gd name="T55" fmla="*/ 312 h 1368"/>
                <a:gd name="T56" fmla="*/ 1210 w 1368"/>
                <a:gd name="T57" fmla="*/ 684 h 1368"/>
                <a:gd name="T58" fmla="*/ 1056 w 1368"/>
                <a:gd name="T59" fmla="*/ 1057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68" h="1368">
                  <a:moveTo>
                    <a:pt x="1168" y="201"/>
                  </a:moveTo>
                  <a:cubicBezTo>
                    <a:pt x="1105" y="138"/>
                    <a:pt x="1032" y="89"/>
                    <a:pt x="950" y="54"/>
                  </a:cubicBezTo>
                  <a:cubicBezTo>
                    <a:pt x="866" y="18"/>
                    <a:pt x="776" y="0"/>
                    <a:pt x="684" y="0"/>
                  </a:cubicBezTo>
                  <a:cubicBezTo>
                    <a:pt x="684" y="0"/>
                    <a:pt x="684" y="0"/>
                    <a:pt x="684" y="0"/>
                  </a:cubicBezTo>
                  <a:cubicBezTo>
                    <a:pt x="592" y="0"/>
                    <a:pt x="502" y="18"/>
                    <a:pt x="418" y="54"/>
                  </a:cubicBezTo>
                  <a:cubicBezTo>
                    <a:pt x="336" y="89"/>
                    <a:pt x="263" y="138"/>
                    <a:pt x="200" y="201"/>
                  </a:cubicBezTo>
                  <a:cubicBezTo>
                    <a:pt x="137" y="264"/>
                    <a:pt x="88" y="337"/>
                    <a:pt x="54" y="418"/>
                  </a:cubicBezTo>
                  <a:cubicBezTo>
                    <a:pt x="18" y="503"/>
                    <a:pt x="0" y="592"/>
                    <a:pt x="0" y="684"/>
                  </a:cubicBezTo>
                  <a:cubicBezTo>
                    <a:pt x="0" y="777"/>
                    <a:pt x="18" y="866"/>
                    <a:pt x="54" y="951"/>
                  </a:cubicBezTo>
                  <a:cubicBezTo>
                    <a:pt x="88" y="1032"/>
                    <a:pt x="137" y="1105"/>
                    <a:pt x="200" y="1168"/>
                  </a:cubicBezTo>
                  <a:cubicBezTo>
                    <a:pt x="263" y="1231"/>
                    <a:pt x="336" y="1280"/>
                    <a:pt x="418" y="1315"/>
                  </a:cubicBezTo>
                  <a:cubicBezTo>
                    <a:pt x="502" y="1350"/>
                    <a:pt x="592" y="1368"/>
                    <a:pt x="684" y="1368"/>
                  </a:cubicBezTo>
                  <a:cubicBezTo>
                    <a:pt x="684" y="1368"/>
                    <a:pt x="684" y="1368"/>
                    <a:pt x="684" y="1368"/>
                  </a:cubicBezTo>
                  <a:cubicBezTo>
                    <a:pt x="776" y="1368"/>
                    <a:pt x="866" y="1350"/>
                    <a:pt x="950" y="1315"/>
                  </a:cubicBezTo>
                  <a:cubicBezTo>
                    <a:pt x="1032" y="1280"/>
                    <a:pt x="1105" y="1231"/>
                    <a:pt x="1168" y="1168"/>
                  </a:cubicBezTo>
                  <a:cubicBezTo>
                    <a:pt x="1230" y="1105"/>
                    <a:pt x="1280" y="1032"/>
                    <a:pt x="1314" y="951"/>
                  </a:cubicBezTo>
                  <a:cubicBezTo>
                    <a:pt x="1350" y="866"/>
                    <a:pt x="1368" y="777"/>
                    <a:pt x="1368" y="684"/>
                  </a:cubicBezTo>
                  <a:cubicBezTo>
                    <a:pt x="1368" y="592"/>
                    <a:pt x="1350" y="502"/>
                    <a:pt x="1314" y="418"/>
                  </a:cubicBezTo>
                  <a:cubicBezTo>
                    <a:pt x="1280" y="337"/>
                    <a:pt x="1230" y="263"/>
                    <a:pt x="1168" y="201"/>
                  </a:cubicBezTo>
                  <a:close/>
                  <a:moveTo>
                    <a:pt x="1056" y="1057"/>
                  </a:moveTo>
                  <a:cubicBezTo>
                    <a:pt x="957" y="1156"/>
                    <a:pt x="825" y="1211"/>
                    <a:pt x="684" y="1211"/>
                  </a:cubicBezTo>
                  <a:cubicBezTo>
                    <a:pt x="684" y="1211"/>
                    <a:pt x="684" y="1211"/>
                    <a:pt x="684" y="1211"/>
                  </a:cubicBezTo>
                  <a:cubicBezTo>
                    <a:pt x="543" y="1211"/>
                    <a:pt x="411" y="1156"/>
                    <a:pt x="312" y="1057"/>
                  </a:cubicBezTo>
                  <a:cubicBezTo>
                    <a:pt x="212" y="957"/>
                    <a:pt x="158" y="825"/>
                    <a:pt x="158" y="684"/>
                  </a:cubicBezTo>
                  <a:cubicBezTo>
                    <a:pt x="158" y="544"/>
                    <a:pt x="212" y="412"/>
                    <a:pt x="312" y="312"/>
                  </a:cubicBezTo>
                  <a:cubicBezTo>
                    <a:pt x="411" y="213"/>
                    <a:pt x="543" y="158"/>
                    <a:pt x="684" y="158"/>
                  </a:cubicBezTo>
                  <a:cubicBezTo>
                    <a:pt x="684" y="158"/>
                    <a:pt x="684" y="158"/>
                    <a:pt x="684" y="158"/>
                  </a:cubicBezTo>
                  <a:cubicBezTo>
                    <a:pt x="825" y="158"/>
                    <a:pt x="957" y="213"/>
                    <a:pt x="1056" y="312"/>
                  </a:cubicBezTo>
                  <a:cubicBezTo>
                    <a:pt x="1156" y="412"/>
                    <a:pt x="1210" y="544"/>
                    <a:pt x="1210" y="684"/>
                  </a:cubicBezTo>
                  <a:cubicBezTo>
                    <a:pt x="1210" y="825"/>
                    <a:pt x="1156" y="957"/>
                    <a:pt x="1056" y="105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12" name="Freeform 336">
              <a:extLst>
                <a:ext uri="{FF2B5EF4-FFF2-40B4-BE49-F238E27FC236}">
                  <a16:creationId xmlns:a16="http://schemas.microsoft.com/office/drawing/2014/main" id="{47C8D8F9-BB44-C6B3-456B-B368DF2A157A}"/>
                </a:ext>
              </a:extLst>
            </p:cNvPr>
            <p:cNvSpPr>
              <a:spLocks noEditPoints="1"/>
            </p:cNvSpPr>
            <p:nvPr/>
          </p:nvSpPr>
          <p:spPr bwMode="auto">
            <a:xfrm>
              <a:off x="8783638" y="1536700"/>
              <a:ext cx="27824112" cy="27765375"/>
            </a:xfrm>
            <a:custGeom>
              <a:avLst/>
              <a:gdLst>
                <a:gd name="T0" fmla="*/ 2731 w 3068"/>
                <a:gd name="T1" fmla="*/ 1443 h 3068"/>
                <a:gd name="T2" fmla="*/ 2383 w 3068"/>
                <a:gd name="T3" fmla="*/ 673 h 3068"/>
                <a:gd name="T4" fmla="*/ 1613 w 3068"/>
                <a:gd name="T5" fmla="*/ 324 h 3068"/>
                <a:gd name="T6" fmla="*/ 1534 w 3068"/>
                <a:gd name="T7" fmla="*/ 0 h 3068"/>
                <a:gd name="T8" fmla="*/ 1455 w 3068"/>
                <a:gd name="T9" fmla="*/ 324 h 3068"/>
                <a:gd name="T10" fmla="*/ 685 w 3068"/>
                <a:gd name="T11" fmla="*/ 673 h 3068"/>
                <a:gd name="T12" fmla="*/ 336 w 3068"/>
                <a:gd name="T13" fmla="*/ 1443 h 3068"/>
                <a:gd name="T14" fmla="*/ 0 w 3068"/>
                <a:gd name="T15" fmla="*/ 1521 h 3068"/>
                <a:gd name="T16" fmla="*/ 336 w 3068"/>
                <a:gd name="T17" fmla="*/ 1600 h 3068"/>
                <a:gd name="T18" fmla="*/ 685 w 3068"/>
                <a:gd name="T19" fmla="*/ 2370 h 3068"/>
                <a:gd name="T20" fmla="*/ 1455 w 3068"/>
                <a:gd name="T21" fmla="*/ 2719 h 3068"/>
                <a:gd name="T22" fmla="*/ 1534 w 3068"/>
                <a:gd name="T23" fmla="*/ 3068 h 3068"/>
                <a:gd name="T24" fmla="*/ 1613 w 3068"/>
                <a:gd name="T25" fmla="*/ 2719 h 3068"/>
                <a:gd name="T26" fmla="*/ 2383 w 3068"/>
                <a:gd name="T27" fmla="*/ 2370 h 3068"/>
                <a:gd name="T28" fmla="*/ 2731 w 3068"/>
                <a:gd name="T29" fmla="*/ 1600 h 3068"/>
                <a:gd name="T30" fmla="*/ 3068 w 3068"/>
                <a:gd name="T31" fmla="*/ 1521 h 3068"/>
                <a:gd name="T32" fmla="*/ 2469 w 3068"/>
                <a:gd name="T33" fmla="*/ 1600 h 3068"/>
                <a:gd name="T34" fmla="*/ 2494 w 3068"/>
                <a:gd name="T35" fmla="*/ 1927 h 3068"/>
                <a:gd name="T36" fmla="*/ 1940 w 3068"/>
                <a:gd name="T37" fmla="*/ 2482 h 3068"/>
                <a:gd name="T38" fmla="*/ 1613 w 3068"/>
                <a:gd name="T39" fmla="*/ 2469 h 3068"/>
                <a:gd name="T40" fmla="*/ 1455 w 3068"/>
                <a:gd name="T41" fmla="*/ 2469 h 3068"/>
                <a:gd name="T42" fmla="*/ 1128 w 3068"/>
                <a:gd name="T43" fmla="*/ 2482 h 3068"/>
                <a:gd name="T44" fmla="*/ 573 w 3068"/>
                <a:gd name="T45" fmla="*/ 1927 h 3068"/>
                <a:gd name="T46" fmla="*/ 599 w 3068"/>
                <a:gd name="T47" fmla="*/ 1600 h 3068"/>
                <a:gd name="T48" fmla="*/ 599 w 3068"/>
                <a:gd name="T49" fmla="*/ 1443 h 3068"/>
                <a:gd name="T50" fmla="*/ 573 w 3068"/>
                <a:gd name="T51" fmla="*/ 1116 h 3068"/>
                <a:gd name="T52" fmla="*/ 1128 w 3068"/>
                <a:gd name="T53" fmla="*/ 561 h 3068"/>
                <a:gd name="T54" fmla="*/ 1455 w 3068"/>
                <a:gd name="T55" fmla="*/ 599 h 3068"/>
                <a:gd name="T56" fmla="*/ 1613 w 3068"/>
                <a:gd name="T57" fmla="*/ 599 h 3068"/>
                <a:gd name="T58" fmla="*/ 1940 w 3068"/>
                <a:gd name="T59" fmla="*/ 561 h 3068"/>
                <a:gd name="T60" fmla="*/ 2494 w 3068"/>
                <a:gd name="T61" fmla="*/ 1116 h 3068"/>
                <a:gd name="T62" fmla="*/ 2469 w 3068"/>
                <a:gd name="T63" fmla="*/ 1443 h 3068"/>
                <a:gd name="T64" fmla="*/ 2469 w 3068"/>
                <a:gd name="T65" fmla="*/ 1600 h 3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68" h="3068">
                  <a:moveTo>
                    <a:pt x="2989" y="1443"/>
                  </a:moveTo>
                  <a:cubicBezTo>
                    <a:pt x="2731" y="1443"/>
                    <a:pt x="2731" y="1443"/>
                    <a:pt x="2731" y="1443"/>
                  </a:cubicBezTo>
                  <a:cubicBezTo>
                    <a:pt x="2723" y="1308"/>
                    <a:pt x="2692" y="1178"/>
                    <a:pt x="2640" y="1054"/>
                  </a:cubicBezTo>
                  <a:cubicBezTo>
                    <a:pt x="2579" y="911"/>
                    <a:pt x="2493" y="783"/>
                    <a:pt x="2383" y="673"/>
                  </a:cubicBezTo>
                  <a:cubicBezTo>
                    <a:pt x="2272" y="563"/>
                    <a:pt x="2144" y="476"/>
                    <a:pt x="2001" y="416"/>
                  </a:cubicBezTo>
                  <a:cubicBezTo>
                    <a:pt x="1877" y="363"/>
                    <a:pt x="1747" y="333"/>
                    <a:pt x="1613" y="324"/>
                  </a:cubicBezTo>
                  <a:cubicBezTo>
                    <a:pt x="1613" y="79"/>
                    <a:pt x="1613" y="79"/>
                    <a:pt x="1613" y="79"/>
                  </a:cubicBezTo>
                  <a:cubicBezTo>
                    <a:pt x="1613" y="36"/>
                    <a:pt x="1578" y="0"/>
                    <a:pt x="1534" y="0"/>
                  </a:cubicBezTo>
                  <a:cubicBezTo>
                    <a:pt x="1490" y="0"/>
                    <a:pt x="1455" y="36"/>
                    <a:pt x="1455" y="79"/>
                  </a:cubicBezTo>
                  <a:cubicBezTo>
                    <a:pt x="1455" y="324"/>
                    <a:pt x="1455" y="324"/>
                    <a:pt x="1455" y="324"/>
                  </a:cubicBezTo>
                  <a:cubicBezTo>
                    <a:pt x="1321" y="333"/>
                    <a:pt x="1191" y="363"/>
                    <a:pt x="1067" y="416"/>
                  </a:cubicBezTo>
                  <a:cubicBezTo>
                    <a:pt x="924" y="476"/>
                    <a:pt x="796" y="563"/>
                    <a:pt x="685" y="673"/>
                  </a:cubicBezTo>
                  <a:cubicBezTo>
                    <a:pt x="575" y="783"/>
                    <a:pt x="489" y="911"/>
                    <a:pt x="428" y="1054"/>
                  </a:cubicBezTo>
                  <a:cubicBezTo>
                    <a:pt x="376" y="1178"/>
                    <a:pt x="345" y="1308"/>
                    <a:pt x="336" y="1443"/>
                  </a:cubicBezTo>
                  <a:cubicBezTo>
                    <a:pt x="79" y="1443"/>
                    <a:pt x="79" y="1443"/>
                    <a:pt x="79" y="1443"/>
                  </a:cubicBezTo>
                  <a:cubicBezTo>
                    <a:pt x="36" y="1443"/>
                    <a:pt x="0" y="1478"/>
                    <a:pt x="0" y="1521"/>
                  </a:cubicBezTo>
                  <a:cubicBezTo>
                    <a:pt x="0" y="1565"/>
                    <a:pt x="36" y="1600"/>
                    <a:pt x="79" y="1600"/>
                  </a:cubicBezTo>
                  <a:cubicBezTo>
                    <a:pt x="336" y="1600"/>
                    <a:pt x="336" y="1600"/>
                    <a:pt x="336" y="1600"/>
                  </a:cubicBezTo>
                  <a:cubicBezTo>
                    <a:pt x="345" y="1734"/>
                    <a:pt x="376" y="1865"/>
                    <a:pt x="428" y="1989"/>
                  </a:cubicBezTo>
                  <a:cubicBezTo>
                    <a:pt x="489" y="2131"/>
                    <a:pt x="575" y="2260"/>
                    <a:pt x="685" y="2370"/>
                  </a:cubicBezTo>
                  <a:cubicBezTo>
                    <a:pt x="796" y="2480"/>
                    <a:pt x="924" y="2567"/>
                    <a:pt x="1067" y="2627"/>
                  </a:cubicBezTo>
                  <a:cubicBezTo>
                    <a:pt x="1191" y="2679"/>
                    <a:pt x="1321" y="2710"/>
                    <a:pt x="1455" y="2719"/>
                  </a:cubicBezTo>
                  <a:cubicBezTo>
                    <a:pt x="1455" y="2989"/>
                    <a:pt x="1455" y="2989"/>
                    <a:pt x="1455" y="2989"/>
                  </a:cubicBezTo>
                  <a:cubicBezTo>
                    <a:pt x="1455" y="3032"/>
                    <a:pt x="1490" y="3068"/>
                    <a:pt x="1534" y="3068"/>
                  </a:cubicBezTo>
                  <a:cubicBezTo>
                    <a:pt x="1578" y="3068"/>
                    <a:pt x="1613" y="3032"/>
                    <a:pt x="1613" y="2989"/>
                  </a:cubicBezTo>
                  <a:cubicBezTo>
                    <a:pt x="1613" y="2719"/>
                    <a:pt x="1613" y="2719"/>
                    <a:pt x="1613" y="2719"/>
                  </a:cubicBezTo>
                  <a:cubicBezTo>
                    <a:pt x="1747" y="2710"/>
                    <a:pt x="1877" y="2679"/>
                    <a:pt x="2001" y="2627"/>
                  </a:cubicBezTo>
                  <a:cubicBezTo>
                    <a:pt x="2144" y="2567"/>
                    <a:pt x="2272" y="2480"/>
                    <a:pt x="2383" y="2370"/>
                  </a:cubicBezTo>
                  <a:cubicBezTo>
                    <a:pt x="2493" y="2260"/>
                    <a:pt x="2579" y="2131"/>
                    <a:pt x="2640" y="1989"/>
                  </a:cubicBezTo>
                  <a:cubicBezTo>
                    <a:pt x="2692" y="1865"/>
                    <a:pt x="2723" y="1734"/>
                    <a:pt x="2731" y="1600"/>
                  </a:cubicBezTo>
                  <a:cubicBezTo>
                    <a:pt x="2989" y="1600"/>
                    <a:pt x="2989" y="1600"/>
                    <a:pt x="2989" y="1600"/>
                  </a:cubicBezTo>
                  <a:cubicBezTo>
                    <a:pt x="3032" y="1600"/>
                    <a:pt x="3068" y="1565"/>
                    <a:pt x="3068" y="1521"/>
                  </a:cubicBezTo>
                  <a:cubicBezTo>
                    <a:pt x="3068" y="1478"/>
                    <a:pt x="3032" y="1443"/>
                    <a:pt x="2989" y="1443"/>
                  </a:cubicBezTo>
                  <a:close/>
                  <a:moveTo>
                    <a:pt x="2469" y="1600"/>
                  </a:moveTo>
                  <a:cubicBezTo>
                    <a:pt x="2573" y="1600"/>
                    <a:pt x="2573" y="1600"/>
                    <a:pt x="2573" y="1600"/>
                  </a:cubicBezTo>
                  <a:cubicBezTo>
                    <a:pt x="2565" y="1713"/>
                    <a:pt x="2539" y="1823"/>
                    <a:pt x="2494" y="1927"/>
                  </a:cubicBezTo>
                  <a:cubicBezTo>
                    <a:pt x="2442" y="2051"/>
                    <a:pt x="2367" y="2163"/>
                    <a:pt x="2271" y="2258"/>
                  </a:cubicBezTo>
                  <a:cubicBezTo>
                    <a:pt x="2175" y="2354"/>
                    <a:pt x="2064" y="2429"/>
                    <a:pt x="1940" y="2482"/>
                  </a:cubicBezTo>
                  <a:cubicBezTo>
                    <a:pt x="1835" y="2526"/>
                    <a:pt x="1726" y="2552"/>
                    <a:pt x="1613" y="2561"/>
                  </a:cubicBezTo>
                  <a:cubicBezTo>
                    <a:pt x="1613" y="2469"/>
                    <a:pt x="1613" y="2469"/>
                    <a:pt x="1613" y="2469"/>
                  </a:cubicBezTo>
                  <a:cubicBezTo>
                    <a:pt x="1613" y="2425"/>
                    <a:pt x="1578" y="2390"/>
                    <a:pt x="1534" y="2390"/>
                  </a:cubicBezTo>
                  <a:cubicBezTo>
                    <a:pt x="1490" y="2390"/>
                    <a:pt x="1455" y="2425"/>
                    <a:pt x="1455" y="2469"/>
                  </a:cubicBezTo>
                  <a:cubicBezTo>
                    <a:pt x="1455" y="2561"/>
                    <a:pt x="1455" y="2561"/>
                    <a:pt x="1455" y="2561"/>
                  </a:cubicBezTo>
                  <a:cubicBezTo>
                    <a:pt x="1342" y="2553"/>
                    <a:pt x="1233" y="2526"/>
                    <a:pt x="1128" y="2482"/>
                  </a:cubicBezTo>
                  <a:cubicBezTo>
                    <a:pt x="1004" y="2429"/>
                    <a:pt x="893" y="2354"/>
                    <a:pt x="797" y="2258"/>
                  </a:cubicBezTo>
                  <a:cubicBezTo>
                    <a:pt x="701" y="2163"/>
                    <a:pt x="626" y="2051"/>
                    <a:pt x="573" y="1927"/>
                  </a:cubicBezTo>
                  <a:cubicBezTo>
                    <a:pt x="529" y="1823"/>
                    <a:pt x="503" y="1713"/>
                    <a:pt x="494" y="1600"/>
                  </a:cubicBezTo>
                  <a:cubicBezTo>
                    <a:pt x="599" y="1600"/>
                    <a:pt x="599" y="1600"/>
                    <a:pt x="599" y="1600"/>
                  </a:cubicBezTo>
                  <a:cubicBezTo>
                    <a:pt x="643" y="1600"/>
                    <a:pt x="678" y="1565"/>
                    <a:pt x="678" y="1521"/>
                  </a:cubicBezTo>
                  <a:cubicBezTo>
                    <a:pt x="678" y="1478"/>
                    <a:pt x="643" y="1443"/>
                    <a:pt x="599" y="1443"/>
                  </a:cubicBezTo>
                  <a:cubicBezTo>
                    <a:pt x="494" y="1443"/>
                    <a:pt x="494" y="1443"/>
                    <a:pt x="494" y="1443"/>
                  </a:cubicBezTo>
                  <a:cubicBezTo>
                    <a:pt x="503" y="1330"/>
                    <a:pt x="529" y="1220"/>
                    <a:pt x="573" y="1116"/>
                  </a:cubicBezTo>
                  <a:cubicBezTo>
                    <a:pt x="626" y="992"/>
                    <a:pt x="701" y="880"/>
                    <a:pt x="797" y="784"/>
                  </a:cubicBezTo>
                  <a:cubicBezTo>
                    <a:pt x="893" y="689"/>
                    <a:pt x="1004" y="613"/>
                    <a:pt x="1128" y="561"/>
                  </a:cubicBezTo>
                  <a:cubicBezTo>
                    <a:pt x="1233" y="517"/>
                    <a:pt x="1342" y="490"/>
                    <a:pt x="1455" y="482"/>
                  </a:cubicBezTo>
                  <a:cubicBezTo>
                    <a:pt x="1455" y="599"/>
                    <a:pt x="1455" y="599"/>
                    <a:pt x="1455" y="599"/>
                  </a:cubicBezTo>
                  <a:cubicBezTo>
                    <a:pt x="1455" y="643"/>
                    <a:pt x="1490" y="678"/>
                    <a:pt x="1534" y="678"/>
                  </a:cubicBezTo>
                  <a:cubicBezTo>
                    <a:pt x="1578" y="678"/>
                    <a:pt x="1613" y="643"/>
                    <a:pt x="1613" y="599"/>
                  </a:cubicBezTo>
                  <a:cubicBezTo>
                    <a:pt x="1613" y="482"/>
                    <a:pt x="1613" y="482"/>
                    <a:pt x="1613" y="482"/>
                  </a:cubicBezTo>
                  <a:cubicBezTo>
                    <a:pt x="1726" y="490"/>
                    <a:pt x="1835" y="517"/>
                    <a:pt x="1940" y="561"/>
                  </a:cubicBezTo>
                  <a:cubicBezTo>
                    <a:pt x="2064" y="613"/>
                    <a:pt x="2175" y="689"/>
                    <a:pt x="2271" y="784"/>
                  </a:cubicBezTo>
                  <a:cubicBezTo>
                    <a:pt x="2367" y="880"/>
                    <a:pt x="2442" y="992"/>
                    <a:pt x="2494" y="1116"/>
                  </a:cubicBezTo>
                  <a:cubicBezTo>
                    <a:pt x="2539" y="1220"/>
                    <a:pt x="2565" y="1330"/>
                    <a:pt x="2573" y="1443"/>
                  </a:cubicBezTo>
                  <a:cubicBezTo>
                    <a:pt x="2469" y="1443"/>
                    <a:pt x="2469" y="1443"/>
                    <a:pt x="2469" y="1443"/>
                  </a:cubicBezTo>
                  <a:cubicBezTo>
                    <a:pt x="2425" y="1443"/>
                    <a:pt x="2390" y="1478"/>
                    <a:pt x="2390" y="1521"/>
                  </a:cubicBezTo>
                  <a:cubicBezTo>
                    <a:pt x="2390" y="1565"/>
                    <a:pt x="2425" y="1600"/>
                    <a:pt x="2469" y="16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
        <p:nvSpPr>
          <p:cNvPr id="18" name="Title 5">
            <a:extLst>
              <a:ext uri="{FF2B5EF4-FFF2-40B4-BE49-F238E27FC236}">
                <a16:creationId xmlns:a16="http://schemas.microsoft.com/office/drawing/2014/main" id="{412087A8-1690-D7B8-6B25-0D06A149BA3D}"/>
              </a:ext>
            </a:extLst>
          </p:cNvPr>
          <p:cNvSpPr txBox="1">
            <a:spLocks/>
          </p:cNvSpPr>
          <p:nvPr/>
        </p:nvSpPr>
        <p:spPr>
          <a:xfrm>
            <a:off x="5275244" y="2493532"/>
            <a:ext cx="3505344" cy="307777"/>
          </a:xfrm>
          <a:prstGeom prst="rect">
            <a:avLst/>
          </a:prstGeom>
        </p:spPr>
        <p:txBody>
          <a:bodyPr wrap="square" lIns="0" tIns="0" rIns="0" bIns="0" rtlCol="0" anchor="ctr" anchorCtr="0">
            <a:norm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sz="1000" dirty="0">
                <a:ea typeface="Meiryo" panose="020B0604030504040204" pitchFamily="34" charset="-128"/>
                <a:cs typeface="+mj-cs"/>
              </a:rPr>
              <a:t>直近のパンデミックと不況によって引</a:t>
            </a:r>
            <a:r>
              <a:rPr lang="ja-JP" altLang="en-US" sz="1000" dirty="0">
                <a:solidFill>
                  <a:srgbClr val="000000"/>
                </a:solidFill>
                <a:latin typeface="Meiryo" panose="020B0604030504040204" pitchFamily="34" charset="-128"/>
                <a:ea typeface="Meiryo" panose="020B0604030504040204" pitchFamily="34" charset="-128"/>
              </a:rPr>
              <a:t>こ</a:t>
            </a:r>
            <a:r>
              <a:rPr lang="ja-jp" sz="1000" dirty="0">
                <a:ea typeface="Meiryo" panose="020B0604030504040204" pitchFamily="34" charset="-128"/>
                <a:cs typeface="+mj-cs"/>
              </a:rPr>
              <a:t>起きされた後退</a:t>
            </a:r>
          </a:p>
        </p:txBody>
      </p:sp>
      <p:sp>
        <p:nvSpPr>
          <p:cNvPr id="26" name="Oval 25">
            <a:extLst>
              <a:ext uri="{FF2B5EF4-FFF2-40B4-BE49-F238E27FC236}">
                <a16:creationId xmlns:a16="http://schemas.microsoft.com/office/drawing/2014/main" id="{9CA8006B-0AE7-236E-DEAE-BBAD07B79273}"/>
              </a:ext>
            </a:extLst>
          </p:cNvPr>
          <p:cNvSpPr/>
          <p:nvPr/>
        </p:nvSpPr>
        <p:spPr>
          <a:xfrm>
            <a:off x="4752183" y="2450570"/>
            <a:ext cx="393700" cy="3937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20000"/>
          </a:bodyPr>
          <a:lstStyle/>
          <a:p>
            <a:pPr algn="ctr" rtl="0"/>
            <a:endParaRPr lang="en-US" sz="1600" b="1">
              <a:ea typeface="Meiryo" panose="020B0604030504040204" pitchFamily="34" charset="-128"/>
            </a:endParaRPr>
          </a:p>
        </p:txBody>
      </p:sp>
      <p:sp>
        <p:nvSpPr>
          <p:cNvPr id="114" name="Graphic 42">
            <a:extLst>
              <a:ext uri="{FF2B5EF4-FFF2-40B4-BE49-F238E27FC236}">
                <a16:creationId xmlns:a16="http://schemas.microsoft.com/office/drawing/2014/main" id="{8C6E3D4A-79A6-069E-EE81-E1588662B3E6}"/>
              </a:ext>
            </a:extLst>
          </p:cNvPr>
          <p:cNvSpPr>
            <a:spLocks noChangeAspect="1"/>
          </p:cNvSpPr>
          <p:nvPr/>
        </p:nvSpPr>
        <p:spPr>
          <a:xfrm>
            <a:off x="4873442" y="2523065"/>
            <a:ext cx="151184" cy="248710"/>
          </a:xfrm>
          <a:custGeom>
            <a:avLst/>
            <a:gdLst>
              <a:gd name="connsiteX0" fmla="*/ 425768 w 426719"/>
              <a:gd name="connsiteY0" fmla="*/ 265747 h 701992"/>
              <a:gd name="connsiteX1" fmla="*/ 369570 w 426719"/>
              <a:gd name="connsiteY1" fmla="*/ 210502 h 701992"/>
              <a:gd name="connsiteX2" fmla="*/ 367665 w 426719"/>
              <a:gd name="connsiteY2" fmla="*/ 210502 h 701992"/>
              <a:gd name="connsiteX3" fmla="*/ 345758 w 426719"/>
              <a:gd name="connsiteY3" fmla="*/ 215265 h 701992"/>
              <a:gd name="connsiteX4" fmla="*/ 345758 w 426719"/>
              <a:gd name="connsiteY4" fmla="*/ 108585 h 701992"/>
              <a:gd name="connsiteX5" fmla="*/ 289560 w 426719"/>
              <a:gd name="connsiteY5" fmla="*/ 52388 h 701992"/>
              <a:gd name="connsiteX6" fmla="*/ 266700 w 426719"/>
              <a:gd name="connsiteY6" fmla="*/ 57150 h 701992"/>
              <a:gd name="connsiteX7" fmla="*/ 266700 w 426719"/>
              <a:gd name="connsiteY7" fmla="*/ 56197 h 701992"/>
              <a:gd name="connsiteX8" fmla="*/ 211455 w 426719"/>
              <a:gd name="connsiteY8" fmla="*/ 0 h 701992"/>
              <a:gd name="connsiteX9" fmla="*/ 156210 w 426719"/>
              <a:gd name="connsiteY9" fmla="*/ 56197 h 701992"/>
              <a:gd name="connsiteX10" fmla="*/ 156210 w 426719"/>
              <a:gd name="connsiteY10" fmla="*/ 57150 h 701992"/>
              <a:gd name="connsiteX11" fmla="*/ 133350 w 426719"/>
              <a:gd name="connsiteY11" fmla="*/ 52388 h 701992"/>
              <a:gd name="connsiteX12" fmla="*/ 77152 w 426719"/>
              <a:gd name="connsiteY12" fmla="*/ 108585 h 701992"/>
              <a:gd name="connsiteX13" fmla="*/ 77152 w 426719"/>
              <a:gd name="connsiteY13" fmla="*/ 133350 h 701992"/>
              <a:gd name="connsiteX14" fmla="*/ 56197 w 426719"/>
              <a:gd name="connsiteY14" fmla="*/ 129540 h 701992"/>
              <a:gd name="connsiteX15" fmla="*/ 0 w 426719"/>
              <a:gd name="connsiteY15" fmla="*/ 185738 h 701992"/>
              <a:gd name="connsiteX16" fmla="*/ 0 w 426719"/>
              <a:gd name="connsiteY16" fmla="*/ 487680 h 701992"/>
              <a:gd name="connsiteX17" fmla="*/ 0 w 426719"/>
              <a:gd name="connsiteY17" fmla="*/ 488633 h 701992"/>
              <a:gd name="connsiteX18" fmla="*/ 213360 w 426719"/>
              <a:gd name="connsiteY18" fmla="*/ 701993 h 701992"/>
              <a:gd name="connsiteX19" fmla="*/ 426720 w 426719"/>
              <a:gd name="connsiteY19" fmla="*/ 488633 h 701992"/>
              <a:gd name="connsiteX20" fmla="*/ 426720 w 426719"/>
              <a:gd name="connsiteY20" fmla="*/ 486728 h 701992"/>
              <a:gd name="connsiteX21" fmla="*/ 426720 w 426719"/>
              <a:gd name="connsiteY21" fmla="*/ 265747 h 701992"/>
              <a:gd name="connsiteX22" fmla="*/ 212408 w 426719"/>
              <a:gd name="connsiteY22" fmla="*/ 666750 h 701992"/>
              <a:gd name="connsiteX23" fmla="*/ 33338 w 426719"/>
              <a:gd name="connsiteY23" fmla="*/ 489585 h 701992"/>
              <a:gd name="connsiteX24" fmla="*/ 33338 w 426719"/>
              <a:gd name="connsiteY24" fmla="*/ 489585 h 701992"/>
              <a:gd name="connsiteX25" fmla="*/ 33338 w 426719"/>
              <a:gd name="connsiteY25" fmla="*/ 184785 h 701992"/>
              <a:gd name="connsiteX26" fmla="*/ 54293 w 426719"/>
              <a:gd name="connsiteY26" fmla="*/ 162877 h 701992"/>
              <a:gd name="connsiteX27" fmla="*/ 75247 w 426719"/>
              <a:gd name="connsiteY27" fmla="*/ 181927 h 701992"/>
              <a:gd name="connsiteX28" fmla="*/ 75247 w 426719"/>
              <a:gd name="connsiteY28" fmla="*/ 331470 h 701992"/>
              <a:gd name="connsiteX29" fmla="*/ 92393 w 426719"/>
              <a:gd name="connsiteY29" fmla="*/ 348615 h 701992"/>
              <a:gd name="connsiteX30" fmla="*/ 92393 w 426719"/>
              <a:gd name="connsiteY30" fmla="*/ 348615 h 701992"/>
              <a:gd name="connsiteX31" fmla="*/ 92393 w 426719"/>
              <a:gd name="connsiteY31" fmla="*/ 348615 h 701992"/>
              <a:gd name="connsiteX32" fmla="*/ 109538 w 426719"/>
              <a:gd name="connsiteY32" fmla="*/ 331470 h 701992"/>
              <a:gd name="connsiteX33" fmla="*/ 109538 w 426719"/>
              <a:gd name="connsiteY33" fmla="*/ 185738 h 701992"/>
              <a:gd name="connsiteX34" fmla="*/ 109538 w 426719"/>
              <a:gd name="connsiteY34" fmla="*/ 180022 h 701992"/>
              <a:gd name="connsiteX35" fmla="*/ 109538 w 426719"/>
              <a:gd name="connsiteY35" fmla="*/ 108585 h 701992"/>
              <a:gd name="connsiteX36" fmla="*/ 131445 w 426719"/>
              <a:gd name="connsiteY36" fmla="*/ 86677 h 701992"/>
              <a:gd name="connsiteX37" fmla="*/ 153352 w 426719"/>
              <a:gd name="connsiteY37" fmla="*/ 108585 h 701992"/>
              <a:gd name="connsiteX38" fmla="*/ 153352 w 426719"/>
              <a:gd name="connsiteY38" fmla="*/ 331470 h 701992"/>
              <a:gd name="connsiteX39" fmla="*/ 170497 w 426719"/>
              <a:gd name="connsiteY39" fmla="*/ 348615 h 701992"/>
              <a:gd name="connsiteX40" fmla="*/ 171450 w 426719"/>
              <a:gd name="connsiteY40" fmla="*/ 348615 h 701992"/>
              <a:gd name="connsiteX41" fmla="*/ 172402 w 426719"/>
              <a:gd name="connsiteY41" fmla="*/ 348615 h 701992"/>
              <a:gd name="connsiteX42" fmla="*/ 189547 w 426719"/>
              <a:gd name="connsiteY42" fmla="*/ 331470 h 701992"/>
              <a:gd name="connsiteX43" fmla="*/ 189547 w 426719"/>
              <a:gd name="connsiteY43" fmla="*/ 56197 h 701992"/>
              <a:gd name="connsiteX44" fmla="*/ 210502 w 426719"/>
              <a:gd name="connsiteY44" fmla="*/ 34290 h 701992"/>
              <a:gd name="connsiteX45" fmla="*/ 231458 w 426719"/>
              <a:gd name="connsiteY45" fmla="*/ 56197 h 701992"/>
              <a:gd name="connsiteX46" fmla="*/ 232410 w 426719"/>
              <a:gd name="connsiteY46" fmla="*/ 239077 h 701992"/>
              <a:gd name="connsiteX47" fmla="*/ 232410 w 426719"/>
              <a:gd name="connsiteY47" fmla="*/ 331470 h 701992"/>
              <a:gd name="connsiteX48" fmla="*/ 249555 w 426719"/>
              <a:gd name="connsiteY48" fmla="*/ 348615 h 701992"/>
              <a:gd name="connsiteX49" fmla="*/ 249555 w 426719"/>
              <a:gd name="connsiteY49" fmla="*/ 348615 h 701992"/>
              <a:gd name="connsiteX50" fmla="*/ 249555 w 426719"/>
              <a:gd name="connsiteY50" fmla="*/ 348615 h 701992"/>
              <a:gd name="connsiteX51" fmla="*/ 249555 w 426719"/>
              <a:gd name="connsiteY51" fmla="*/ 348615 h 701992"/>
              <a:gd name="connsiteX52" fmla="*/ 266700 w 426719"/>
              <a:gd name="connsiteY52" fmla="*/ 331470 h 701992"/>
              <a:gd name="connsiteX53" fmla="*/ 265747 w 426719"/>
              <a:gd name="connsiteY53" fmla="*/ 239077 h 701992"/>
              <a:gd name="connsiteX54" fmla="*/ 265747 w 426719"/>
              <a:gd name="connsiteY54" fmla="*/ 108585 h 701992"/>
              <a:gd name="connsiteX55" fmla="*/ 287655 w 426719"/>
              <a:gd name="connsiteY55" fmla="*/ 86677 h 701992"/>
              <a:gd name="connsiteX56" fmla="*/ 309562 w 426719"/>
              <a:gd name="connsiteY56" fmla="*/ 108585 h 701992"/>
              <a:gd name="connsiteX57" fmla="*/ 309562 w 426719"/>
              <a:gd name="connsiteY57" fmla="*/ 331470 h 701992"/>
              <a:gd name="connsiteX58" fmla="*/ 326708 w 426719"/>
              <a:gd name="connsiteY58" fmla="*/ 348615 h 701992"/>
              <a:gd name="connsiteX59" fmla="*/ 327660 w 426719"/>
              <a:gd name="connsiteY59" fmla="*/ 348615 h 701992"/>
              <a:gd name="connsiteX60" fmla="*/ 328612 w 426719"/>
              <a:gd name="connsiteY60" fmla="*/ 348615 h 701992"/>
              <a:gd name="connsiteX61" fmla="*/ 345758 w 426719"/>
              <a:gd name="connsiteY61" fmla="*/ 331470 h 701992"/>
              <a:gd name="connsiteX62" fmla="*/ 345758 w 426719"/>
              <a:gd name="connsiteY62" fmla="*/ 266700 h 701992"/>
              <a:gd name="connsiteX63" fmla="*/ 366712 w 426719"/>
              <a:gd name="connsiteY63" fmla="*/ 245745 h 701992"/>
              <a:gd name="connsiteX64" fmla="*/ 368618 w 426719"/>
              <a:gd name="connsiteY64" fmla="*/ 245745 h 701992"/>
              <a:gd name="connsiteX65" fmla="*/ 390525 w 426719"/>
              <a:gd name="connsiteY65" fmla="*/ 266700 h 701992"/>
              <a:gd name="connsiteX66" fmla="*/ 390525 w 426719"/>
              <a:gd name="connsiteY66" fmla="*/ 493395 h 701992"/>
              <a:gd name="connsiteX67" fmla="*/ 390525 w 426719"/>
              <a:gd name="connsiteY67" fmla="*/ 493395 h 701992"/>
              <a:gd name="connsiteX68" fmla="*/ 212408 w 426719"/>
              <a:gd name="connsiteY68" fmla="*/ 666750 h 701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26719" h="701992">
                <a:moveTo>
                  <a:pt x="425768" y="265747"/>
                </a:moveTo>
                <a:cubicBezTo>
                  <a:pt x="425768" y="235268"/>
                  <a:pt x="400050" y="210502"/>
                  <a:pt x="369570" y="210502"/>
                </a:cubicBezTo>
                <a:lnTo>
                  <a:pt x="367665" y="210502"/>
                </a:lnTo>
                <a:cubicBezTo>
                  <a:pt x="360045" y="210502"/>
                  <a:pt x="352425" y="212408"/>
                  <a:pt x="345758" y="215265"/>
                </a:cubicBezTo>
                <a:lnTo>
                  <a:pt x="345758" y="108585"/>
                </a:lnTo>
                <a:cubicBezTo>
                  <a:pt x="345758" y="77152"/>
                  <a:pt x="320040" y="52388"/>
                  <a:pt x="289560" y="52388"/>
                </a:cubicBezTo>
                <a:cubicBezTo>
                  <a:pt x="280987" y="52388"/>
                  <a:pt x="273368" y="54292"/>
                  <a:pt x="266700" y="57150"/>
                </a:cubicBezTo>
                <a:lnTo>
                  <a:pt x="266700" y="56197"/>
                </a:lnTo>
                <a:cubicBezTo>
                  <a:pt x="266700" y="24765"/>
                  <a:pt x="241935" y="0"/>
                  <a:pt x="211455" y="0"/>
                </a:cubicBezTo>
                <a:cubicBezTo>
                  <a:pt x="180975" y="0"/>
                  <a:pt x="156210" y="25717"/>
                  <a:pt x="156210" y="56197"/>
                </a:cubicBezTo>
                <a:lnTo>
                  <a:pt x="156210" y="57150"/>
                </a:lnTo>
                <a:cubicBezTo>
                  <a:pt x="149543" y="54292"/>
                  <a:pt x="140970" y="52388"/>
                  <a:pt x="133350" y="52388"/>
                </a:cubicBezTo>
                <a:cubicBezTo>
                  <a:pt x="101918" y="52388"/>
                  <a:pt x="77152" y="78105"/>
                  <a:pt x="77152" y="108585"/>
                </a:cubicBezTo>
                <a:lnTo>
                  <a:pt x="77152" y="133350"/>
                </a:lnTo>
                <a:cubicBezTo>
                  <a:pt x="70485" y="130493"/>
                  <a:pt x="63818" y="129540"/>
                  <a:pt x="56197" y="129540"/>
                </a:cubicBezTo>
                <a:cubicBezTo>
                  <a:pt x="25718" y="129540"/>
                  <a:pt x="0" y="155258"/>
                  <a:pt x="0" y="185738"/>
                </a:cubicBezTo>
                <a:lnTo>
                  <a:pt x="0" y="487680"/>
                </a:lnTo>
                <a:cubicBezTo>
                  <a:pt x="0" y="487680"/>
                  <a:pt x="0" y="487680"/>
                  <a:pt x="0" y="488633"/>
                </a:cubicBezTo>
                <a:cubicBezTo>
                  <a:pt x="0" y="606743"/>
                  <a:pt x="96202" y="701993"/>
                  <a:pt x="213360" y="701993"/>
                </a:cubicBezTo>
                <a:cubicBezTo>
                  <a:pt x="331470" y="701993"/>
                  <a:pt x="426720" y="605790"/>
                  <a:pt x="426720" y="488633"/>
                </a:cubicBezTo>
                <a:cubicBezTo>
                  <a:pt x="426720" y="487680"/>
                  <a:pt x="426720" y="487680"/>
                  <a:pt x="426720" y="486728"/>
                </a:cubicBezTo>
                <a:lnTo>
                  <a:pt x="426720" y="265747"/>
                </a:lnTo>
                <a:close/>
                <a:moveTo>
                  <a:pt x="212408" y="666750"/>
                </a:moveTo>
                <a:cubicBezTo>
                  <a:pt x="114300" y="666750"/>
                  <a:pt x="34290" y="587693"/>
                  <a:pt x="33338" y="489585"/>
                </a:cubicBezTo>
                <a:cubicBezTo>
                  <a:pt x="33338" y="489585"/>
                  <a:pt x="33338" y="489585"/>
                  <a:pt x="33338" y="489585"/>
                </a:cubicBezTo>
                <a:lnTo>
                  <a:pt x="33338" y="184785"/>
                </a:lnTo>
                <a:cubicBezTo>
                  <a:pt x="33338" y="172402"/>
                  <a:pt x="42863" y="162877"/>
                  <a:pt x="54293" y="162877"/>
                </a:cubicBezTo>
                <a:cubicBezTo>
                  <a:pt x="64770" y="162877"/>
                  <a:pt x="74295" y="171450"/>
                  <a:pt x="75247" y="181927"/>
                </a:cubicBezTo>
                <a:lnTo>
                  <a:pt x="75247" y="331470"/>
                </a:lnTo>
                <a:cubicBezTo>
                  <a:pt x="75247" y="340995"/>
                  <a:pt x="82868" y="348615"/>
                  <a:pt x="92393" y="348615"/>
                </a:cubicBezTo>
                <a:cubicBezTo>
                  <a:pt x="92393" y="348615"/>
                  <a:pt x="92393" y="348615"/>
                  <a:pt x="92393" y="348615"/>
                </a:cubicBezTo>
                <a:cubicBezTo>
                  <a:pt x="92393" y="348615"/>
                  <a:pt x="92393" y="348615"/>
                  <a:pt x="92393" y="348615"/>
                </a:cubicBezTo>
                <a:cubicBezTo>
                  <a:pt x="101918" y="348615"/>
                  <a:pt x="109538" y="340995"/>
                  <a:pt x="109538" y="331470"/>
                </a:cubicBezTo>
                <a:lnTo>
                  <a:pt x="109538" y="185738"/>
                </a:lnTo>
                <a:cubicBezTo>
                  <a:pt x="109538" y="183833"/>
                  <a:pt x="109538" y="181927"/>
                  <a:pt x="109538" y="180022"/>
                </a:cubicBezTo>
                <a:lnTo>
                  <a:pt x="109538" y="108585"/>
                </a:lnTo>
                <a:cubicBezTo>
                  <a:pt x="109538" y="96202"/>
                  <a:pt x="119063" y="86677"/>
                  <a:pt x="131445" y="86677"/>
                </a:cubicBezTo>
                <a:cubicBezTo>
                  <a:pt x="143827" y="86677"/>
                  <a:pt x="153352" y="96202"/>
                  <a:pt x="153352" y="108585"/>
                </a:cubicBezTo>
                <a:lnTo>
                  <a:pt x="153352" y="331470"/>
                </a:lnTo>
                <a:cubicBezTo>
                  <a:pt x="153352" y="340995"/>
                  <a:pt x="160972" y="348615"/>
                  <a:pt x="170497" y="348615"/>
                </a:cubicBezTo>
                <a:cubicBezTo>
                  <a:pt x="170497" y="348615"/>
                  <a:pt x="170497" y="348615"/>
                  <a:pt x="171450" y="348615"/>
                </a:cubicBezTo>
                <a:cubicBezTo>
                  <a:pt x="171450" y="348615"/>
                  <a:pt x="171450" y="348615"/>
                  <a:pt x="172402" y="348615"/>
                </a:cubicBezTo>
                <a:cubicBezTo>
                  <a:pt x="181927" y="348615"/>
                  <a:pt x="189547" y="340995"/>
                  <a:pt x="189547" y="331470"/>
                </a:cubicBezTo>
                <a:lnTo>
                  <a:pt x="189547" y="56197"/>
                </a:lnTo>
                <a:cubicBezTo>
                  <a:pt x="189547" y="43815"/>
                  <a:pt x="199072" y="34290"/>
                  <a:pt x="210502" y="34290"/>
                </a:cubicBezTo>
                <a:cubicBezTo>
                  <a:pt x="221933" y="34290"/>
                  <a:pt x="231458" y="43815"/>
                  <a:pt x="231458" y="56197"/>
                </a:cubicBezTo>
                <a:lnTo>
                  <a:pt x="232410" y="239077"/>
                </a:lnTo>
                <a:lnTo>
                  <a:pt x="232410" y="331470"/>
                </a:lnTo>
                <a:cubicBezTo>
                  <a:pt x="232410" y="340995"/>
                  <a:pt x="240030" y="348615"/>
                  <a:pt x="249555" y="348615"/>
                </a:cubicBezTo>
                <a:cubicBezTo>
                  <a:pt x="249555" y="348615"/>
                  <a:pt x="249555" y="348615"/>
                  <a:pt x="249555" y="348615"/>
                </a:cubicBezTo>
                <a:cubicBezTo>
                  <a:pt x="249555" y="348615"/>
                  <a:pt x="249555" y="348615"/>
                  <a:pt x="249555" y="348615"/>
                </a:cubicBezTo>
                <a:cubicBezTo>
                  <a:pt x="249555" y="348615"/>
                  <a:pt x="249555" y="348615"/>
                  <a:pt x="249555" y="348615"/>
                </a:cubicBezTo>
                <a:cubicBezTo>
                  <a:pt x="259080" y="348615"/>
                  <a:pt x="266700" y="340995"/>
                  <a:pt x="266700" y="331470"/>
                </a:cubicBezTo>
                <a:lnTo>
                  <a:pt x="265747" y="239077"/>
                </a:lnTo>
                <a:lnTo>
                  <a:pt x="265747" y="108585"/>
                </a:lnTo>
                <a:cubicBezTo>
                  <a:pt x="265747" y="96202"/>
                  <a:pt x="275272" y="86677"/>
                  <a:pt x="287655" y="86677"/>
                </a:cubicBezTo>
                <a:cubicBezTo>
                  <a:pt x="300037" y="86677"/>
                  <a:pt x="309562" y="96202"/>
                  <a:pt x="309562" y="108585"/>
                </a:cubicBezTo>
                <a:lnTo>
                  <a:pt x="309562" y="331470"/>
                </a:lnTo>
                <a:cubicBezTo>
                  <a:pt x="309562" y="340995"/>
                  <a:pt x="317183" y="348615"/>
                  <a:pt x="326708" y="348615"/>
                </a:cubicBezTo>
                <a:cubicBezTo>
                  <a:pt x="326708" y="348615"/>
                  <a:pt x="326708" y="348615"/>
                  <a:pt x="327660" y="348615"/>
                </a:cubicBezTo>
                <a:cubicBezTo>
                  <a:pt x="327660" y="348615"/>
                  <a:pt x="327660" y="348615"/>
                  <a:pt x="328612" y="348615"/>
                </a:cubicBezTo>
                <a:cubicBezTo>
                  <a:pt x="338137" y="348615"/>
                  <a:pt x="345758" y="340995"/>
                  <a:pt x="345758" y="331470"/>
                </a:cubicBezTo>
                <a:lnTo>
                  <a:pt x="345758" y="266700"/>
                </a:lnTo>
                <a:cubicBezTo>
                  <a:pt x="345758" y="255270"/>
                  <a:pt x="355283" y="245745"/>
                  <a:pt x="366712" y="245745"/>
                </a:cubicBezTo>
                <a:lnTo>
                  <a:pt x="368618" y="245745"/>
                </a:lnTo>
                <a:cubicBezTo>
                  <a:pt x="380047" y="245745"/>
                  <a:pt x="390525" y="255270"/>
                  <a:pt x="390525" y="266700"/>
                </a:cubicBezTo>
                <a:lnTo>
                  <a:pt x="390525" y="493395"/>
                </a:lnTo>
                <a:cubicBezTo>
                  <a:pt x="390525" y="493395"/>
                  <a:pt x="390525" y="493395"/>
                  <a:pt x="390525" y="493395"/>
                </a:cubicBezTo>
                <a:cubicBezTo>
                  <a:pt x="388620" y="589598"/>
                  <a:pt x="309562" y="666750"/>
                  <a:pt x="212408" y="666750"/>
                </a:cubicBezTo>
                <a:close/>
              </a:path>
            </a:pathLst>
          </a:custGeom>
          <a:solidFill>
            <a:schemeClr val="tx1"/>
          </a:solidFill>
          <a:ln w="9525" cap="flat">
            <a:noFill/>
            <a:prstDash val="solid"/>
            <a:miter/>
          </a:ln>
        </p:spPr>
        <p:txBody>
          <a:bodyPr rtlCol="0" anchor="ctr"/>
          <a:lstStyle/>
          <a:p>
            <a:pPr rtl="0"/>
            <a:endParaRPr lang="en-US">
              <a:ea typeface="Meiryo" panose="020B0604030504040204" pitchFamily="34" charset="-128"/>
            </a:endParaRPr>
          </a:p>
        </p:txBody>
      </p:sp>
      <p:sp>
        <p:nvSpPr>
          <p:cNvPr id="23" name="Title 5">
            <a:extLst>
              <a:ext uri="{FF2B5EF4-FFF2-40B4-BE49-F238E27FC236}">
                <a16:creationId xmlns:a16="http://schemas.microsoft.com/office/drawing/2014/main" id="{900DC293-79D0-14EC-5B17-A0BA8040AC2A}"/>
              </a:ext>
            </a:extLst>
          </p:cNvPr>
          <p:cNvSpPr txBox="1">
            <a:spLocks/>
          </p:cNvSpPr>
          <p:nvPr/>
        </p:nvSpPr>
        <p:spPr>
          <a:xfrm>
            <a:off x="5275244" y="3065244"/>
            <a:ext cx="3505344" cy="461665"/>
          </a:xfrm>
          <a:prstGeom prst="rect">
            <a:avLst/>
          </a:prstGeom>
        </p:spPr>
        <p:txBody>
          <a:bodyPr wrap="square" lIns="0" tIns="0" rIns="0" bIns="0" rtlCol="0" anchor="ctr" anchorCtr="0">
            <a:norm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sz="1000" dirty="0">
                <a:ea typeface="Meiryo" panose="020B0604030504040204" pitchFamily="34" charset="-128"/>
                <a:cs typeface="+mj-cs"/>
              </a:rPr>
              <a:t>インダストリー 4.0 の概念とテクノロジーを用いて</a:t>
            </a:r>
            <a:br>
              <a:rPr lang="en-US" sz="1000" dirty="0">
                <a:ea typeface="Meiryo" panose="020B0604030504040204" pitchFamily="34" charset="-128"/>
                <a:cs typeface="+mj-cs"/>
              </a:rPr>
            </a:br>
            <a:r>
              <a:rPr lang="ja-jp" sz="1000" dirty="0">
                <a:ea typeface="Meiryo" panose="020B0604030504040204" pitchFamily="34" charset="-128"/>
                <a:cs typeface="+mj-cs"/>
              </a:rPr>
              <a:t>新しいビジネス モデル、製品、サービスを開発した企業の</a:t>
            </a:r>
            <a:br>
              <a:rPr lang="en-US" sz="1000" dirty="0">
                <a:ea typeface="Meiryo" panose="020B0604030504040204" pitchFamily="34" charset="-128"/>
                <a:cs typeface="+mj-cs"/>
              </a:rPr>
            </a:br>
            <a:r>
              <a:rPr lang="ja-jp" sz="1000" dirty="0">
                <a:ea typeface="Meiryo" panose="020B0604030504040204" pitchFamily="34" charset="-128"/>
                <a:cs typeface="+mj-cs"/>
              </a:rPr>
              <a:t>ケース スタディと実例</a:t>
            </a:r>
          </a:p>
        </p:txBody>
      </p:sp>
      <p:sp>
        <p:nvSpPr>
          <p:cNvPr id="27" name="Oval 26">
            <a:extLst>
              <a:ext uri="{FF2B5EF4-FFF2-40B4-BE49-F238E27FC236}">
                <a16:creationId xmlns:a16="http://schemas.microsoft.com/office/drawing/2014/main" id="{E295E71A-2BFD-166C-1ACC-9FF089CCABBE}"/>
              </a:ext>
            </a:extLst>
          </p:cNvPr>
          <p:cNvSpPr/>
          <p:nvPr/>
        </p:nvSpPr>
        <p:spPr>
          <a:xfrm>
            <a:off x="4752183" y="3099226"/>
            <a:ext cx="393700" cy="3937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20000"/>
          </a:bodyPr>
          <a:lstStyle/>
          <a:p>
            <a:pPr algn="ctr" rtl="0"/>
            <a:endParaRPr lang="en-US" sz="1600" b="1">
              <a:ea typeface="Meiryo" panose="020B0604030504040204" pitchFamily="34" charset="-128"/>
            </a:endParaRPr>
          </a:p>
        </p:txBody>
      </p:sp>
      <p:grpSp>
        <p:nvGrpSpPr>
          <p:cNvPr id="116" name="Group 115">
            <a:extLst>
              <a:ext uri="{FF2B5EF4-FFF2-40B4-BE49-F238E27FC236}">
                <a16:creationId xmlns:a16="http://schemas.microsoft.com/office/drawing/2014/main" id="{F4D15EC0-D9F4-8AD1-E53E-A0D7F3625E3F}"/>
              </a:ext>
            </a:extLst>
          </p:cNvPr>
          <p:cNvGrpSpPr>
            <a:grpSpLocks noChangeAspect="1"/>
          </p:cNvGrpSpPr>
          <p:nvPr/>
        </p:nvGrpSpPr>
        <p:grpSpPr>
          <a:xfrm>
            <a:off x="4844239" y="3189346"/>
            <a:ext cx="209588" cy="213460"/>
            <a:chOff x="10147300" y="3546474"/>
            <a:chExt cx="28095575" cy="28614690"/>
          </a:xfrm>
          <a:solidFill>
            <a:schemeClr val="tx1"/>
          </a:solidFill>
        </p:grpSpPr>
        <p:sp>
          <p:nvSpPr>
            <p:cNvPr id="117" name="Freeform 262">
              <a:extLst>
                <a:ext uri="{FF2B5EF4-FFF2-40B4-BE49-F238E27FC236}">
                  <a16:creationId xmlns:a16="http://schemas.microsoft.com/office/drawing/2014/main" id="{D4C1955C-CEE6-2A9C-51E3-88D313C29F01}"/>
                </a:ext>
              </a:extLst>
            </p:cNvPr>
            <p:cNvSpPr>
              <a:spLocks noEditPoints="1"/>
            </p:cNvSpPr>
            <p:nvPr/>
          </p:nvSpPr>
          <p:spPr bwMode="auto">
            <a:xfrm>
              <a:off x="10147300" y="3546474"/>
              <a:ext cx="28095575" cy="28614690"/>
            </a:xfrm>
            <a:custGeom>
              <a:avLst/>
              <a:gdLst>
                <a:gd name="T0" fmla="*/ 3098 w 3098"/>
                <a:gd name="T1" fmla="*/ 823 h 3162"/>
                <a:gd name="T2" fmla="*/ 3098 w 3098"/>
                <a:gd name="T3" fmla="*/ 823 h 3162"/>
                <a:gd name="T4" fmla="*/ 3098 w 3098"/>
                <a:gd name="T5" fmla="*/ 817 h 3162"/>
                <a:gd name="T6" fmla="*/ 3067 w 3098"/>
                <a:gd name="T7" fmla="*/ 746 h 3162"/>
                <a:gd name="T8" fmla="*/ 2298 w 3098"/>
                <a:gd name="T9" fmla="*/ 37 h 3162"/>
                <a:gd name="T10" fmla="*/ 2221 w 3098"/>
                <a:gd name="T11" fmla="*/ 0 h 3162"/>
                <a:gd name="T12" fmla="*/ 2220 w 3098"/>
                <a:gd name="T13" fmla="*/ 0 h 3162"/>
                <a:gd name="T14" fmla="*/ 2219 w 3098"/>
                <a:gd name="T15" fmla="*/ 0 h 3162"/>
                <a:gd name="T16" fmla="*/ 97 w 3098"/>
                <a:gd name="T17" fmla="*/ 0 h 3162"/>
                <a:gd name="T18" fmla="*/ 0 w 3098"/>
                <a:gd name="T19" fmla="*/ 97 h 3162"/>
                <a:gd name="T20" fmla="*/ 0 w 3098"/>
                <a:gd name="T21" fmla="*/ 3065 h 3162"/>
                <a:gd name="T22" fmla="*/ 97 w 3098"/>
                <a:gd name="T23" fmla="*/ 3162 h 3162"/>
                <a:gd name="T24" fmla="*/ 3001 w 3098"/>
                <a:gd name="T25" fmla="*/ 3162 h 3162"/>
                <a:gd name="T26" fmla="*/ 3098 w 3098"/>
                <a:gd name="T27" fmla="*/ 3065 h 3162"/>
                <a:gd name="T28" fmla="*/ 3098 w 3098"/>
                <a:gd name="T29" fmla="*/ 823 h 3162"/>
                <a:gd name="T30" fmla="*/ 3098 w 3098"/>
                <a:gd name="T31" fmla="*/ 823 h 3162"/>
                <a:gd name="T32" fmla="*/ 2318 w 3098"/>
                <a:gd name="T33" fmla="*/ 319 h 3162"/>
                <a:gd name="T34" fmla="*/ 2759 w 3098"/>
                <a:gd name="T35" fmla="*/ 726 h 3162"/>
                <a:gd name="T36" fmla="*/ 2318 w 3098"/>
                <a:gd name="T37" fmla="*/ 726 h 3162"/>
                <a:gd name="T38" fmla="*/ 2318 w 3098"/>
                <a:gd name="T39" fmla="*/ 319 h 3162"/>
                <a:gd name="T40" fmla="*/ 194 w 3098"/>
                <a:gd name="T41" fmla="*/ 2969 h 3162"/>
                <a:gd name="T42" fmla="*/ 194 w 3098"/>
                <a:gd name="T43" fmla="*/ 193 h 3162"/>
                <a:gd name="T44" fmla="*/ 2125 w 3098"/>
                <a:gd name="T45" fmla="*/ 193 h 3162"/>
                <a:gd name="T46" fmla="*/ 2125 w 3098"/>
                <a:gd name="T47" fmla="*/ 823 h 3162"/>
                <a:gd name="T48" fmla="*/ 2221 w 3098"/>
                <a:gd name="T49" fmla="*/ 919 h 3162"/>
                <a:gd name="T50" fmla="*/ 2904 w 3098"/>
                <a:gd name="T51" fmla="*/ 919 h 3162"/>
                <a:gd name="T52" fmla="*/ 2904 w 3098"/>
                <a:gd name="T53" fmla="*/ 2969 h 3162"/>
                <a:gd name="T54" fmla="*/ 194 w 3098"/>
                <a:gd name="T55" fmla="*/ 2969 h 3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98" h="3162">
                  <a:moveTo>
                    <a:pt x="3098" y="823"/>
                  </a:moveTo>
                  <a:cubicBezTo>
                    <a:pt x="3098" y="823"/>
                    <a:pt x="3098" y="823"/>
                    <a:pt x="3098" y="823"/>
                  </a:cubicBezTo>
                  <a:cubicBezTo>
                    <a:pt x="3098" y="817"/>
                    <a:pt x="3098" y="817"/>
                    <a:pt x="3098" y="817"/>
                  </a:cubicBezTo>
                  <a:cubicBezTo>
                    <a:pt x="3098" y="790"/>
                    <a:pt x="3087" y="765"/>
                    <a:pt x="3067" y="746"/>
                  </a:cubicBezTo>
                  <a:cubicBezTo>
                    <a:pt x="2298" y="37"/>
                    <a:pt x="2298" y="37"/>
                    <a:pt x="2298" y="37"/>
                  </a:cubicBezTo>
                  <a:cubicBezTo>
                    <a:pt x="2280" y="14"/>
                    <a:pt x="2252" y="0"/>
                    <a:pt x="2221" y="0"/>
                  </a:cubicBezTo>
                  <a:cubicBezTo>
                    <a:pt x="2221" y="0"/>
                    <a:pt x="2221" y="0"/>
                    <a:pt x="2220" y="0"/>
                  </a:cubicBezTo>
                  <a:cubicBezTo>
                    <a:pt x="2220" y="0"/>
                    <a:pt x="2220" y="0"/>
                    <a:pt x="2219" y="0"/>
                  </a:cubicBezTo>
                  <a:cubicBezTo>
                    <a:pt x="97" y="0"/>
                    <a:pt x="97" y="0"/>
                    <a:pt x="97" y="0"/>
                  </a:cubicBezTo>
                  <a:cubicBezTo>
                    <a:pt x="43" y="0"/>
                    <a:pt x="0" y="43"/>
                    <a:pt x="0" y="97"/>
                  </a:cubicBezTo>
                  <a:cubicBezTo>
                    <a:pt x="0" y="3065"/>
                    <a:pt x="0" y="3065"/>
                    <a:pt x="0" y="3065"/>
                  </a:cubicBezTo>
                  <a:cubicBezTo>
                    <a:pt x="0" y="3119"/>
                    <a:pt x="43" y="3162"/>
                    <a:pt x="97" y="3162"/>
                  </a:cubicBezTo>
                  <a:cubicBezTo>
                    <a:pt x="3001" y="3162"/>
                    <a:pt x="3001" y="3162"/>
                    <a:pt x="3001" y="3162"/>
                  </a:cubicBezTo>
                  <a:cubicBezTo>
                    <a:pt x="3055" y="3162"/>
                    <a:pt x="3098" y="3119"/>
                    <a:pt x="3098" y="3065"/>
                  </a:cubicBezTo>
                  <a:cubicBezTo>
                    <a:pt x="3098" y="823"/>
                    <a:pt x="3098" y="823"/>
                    <a:pt x="3098" y="823"/>
                  </a:cubicBezTo>
                  <a:cubicBezTo>
                    <a:pt x="3098" y="823"/>
                    <a:pt x="3098" y="823"/>
                    <a:pt x="3098" y="823"/>
                  </a:cubicBezTo>
                  <a:close/>
                  <a:moveTo>
                    <a:pt x="2318" y="319"/>
                  </a:moveTo>
                  <a:cubicBezTo>
                    <a:pt x="2759" y="726"/>
                    <a:pt x="2759" y="726"/>
                    <a:pt x="2759" y="726"/>
                  </a:cubicBezTo>
                  <a:cubicBezTo>
                    <a:pt x="2318" y="726"/>
                    <a:pt x="2318" y="726"/>
                    <a:pt x="2318" y="726"/>
                  </a:cubicBezTo>
                  <a:lnTo>
                    <a:pt x="2318" y="319"/>
                  </a:lnTo>
                  <a:close/>
                  <a:moveTo>
                    <a:pt x="194" y="2969"/>
                  </a:moveTo>
                  <a:cubicBezTo>
                    <a:pt x="194" y="193"/>
                    <a:pt x="194" y="193"/>
                    <a:pt x="194" y="193"/>
                  </a:cubicBezTo>
                  <a:cubicBezTo>
                    <a:pt x="2125" y="193"/>
                    <a:pt x="2125" y="193"/>
                    <a:pt x="2125" y="193"/>
                  </a:cubicBezTo>
                  <a:cubicBezTo>
                    <a:pt x="2125" y="823"/>
                    <a:pt x="2125" y="823"/>
                    <a:pt x="2125" y="823"/>
                  </a:cubicBezTo>
                  <a:cubicBezTo>
                    <a:pt x="2125" y="876"/>
                    <a:pt x="2168" y="919"/>
                    <a:pt x="2221" y="919"/>
                  </a:cubicBezTo>
                  <a:cubicBezTo>
                    <a:pt x="2904" y="919"/>
                    <a:pt x="2904" y="919"/>
                    <a:pt x="2904" y="919"/>
                  </a:cubicBezTo>
                  <a:cubicBezTo>
                    <a:pt x="2904" y="2969"/>
                    <a:pt x="2904" y="2969"/>
                    <a:pt x="2904" y="2969"/>
                  </a:cubicBezTo>
                  <a:lnTo>
                    <a:pt x="194" y="296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18" name="Freeform 263">
              <a:extLst>
                <a:ext uri="{FF2B5EF4-FFF2-40B4-BE49-F238E27FC236}">
                  <a16:creationId xmlns:a16="http://schemas.microsoft.com/office/drawing/2014/main" id="{FF4A1A91-74A4-86D0-7B6E-E92366C9F0BC}"/>
                </a:ext>
              </a:extLst>
            </p:cNvPr>
            <p:cNvSpPr>
              <a:spLocks/>
            </p:cNvSpPr>
            <p:nvPr/>
          </p:nvSpPr>
          <p:spPr bwMode="auto">
            <a:xfrm>
              <a:off x="14600240" y="14170026"/>
              <a:ext cx="18681702" cy="1747838"/>
            </a:xfrm>
            <a:custGeom>
              <a:avLst/>
              <a:gdLst>
                <a:gd name="T0" fmla="*/ 1963 w 2060"/>
                <a:gd name="T1" fmla="*/ 0 h 193"/>
                <a:gd name="T2" fmla="*/ 96 w 2060"/>
                <a:gd name="T3" fmla="*/ 0 h 193"/>
                <a:gd name="T4" fmla="*/ 0 w 2060"/>
                <a:gd name="T5" fmla="*/ 97 h 193"/>
                <a:gd name="T6" fmla="*/ 96 w 2060"/>
                <a:gd name="T7" fmla="*/ 193 h 193"/>
                <a:gd name="T8" fmla="*/ 1963 w 2060"/>
                <a:gd name="T9" fmla="*/ 193 h 193"/>
                <a:gd name="T10" fmla="*/ 2060 w 2060"/>
                <a:gd name="T11" fmla="*/ 97 h 193"/>
                <a:gd name="T12" fmla="*/ 1963 w 2060"/>
                <a:gd name="T13" fmla="*/ 0 h 193"/>
              </a:gdLst>
              <a:ahLst/>
              <a:cxnLst>
                <a:cxn ang="0">
                  <a:pos x="T0" y="T1"/>
                </a:cxn>
                <a:cxn ang="0">
                  <a:pos x="T2" y="T3"/>
                </a:cxn>
                <a:cxn ang="0">
                  <a:pos x="T4" y="T5"/>
                </a:cxn>
                <a:cxn ang="0">
                  <a:pos x="T6" y="T7"/>
                </a:cxn>
                <a:cxn ang="0">
                  <a:pos x="T8" y="T9"/>
                </a:cxn>
                <a:cxn ang="0">
                  <a:pos x="T10" y="T11"/>
                </a:cxn>
                <a:cxn ang="0">
                  <a:pos x="T12" y="T13"/>
                </a:cxn>
              </a:cxnLst>
              <a:rect l="0" t="0" r="r" b="b"/>
              <a:pathLst>
                <a:path w="2060" h="193">
                  <a:moveTo>
                    <a:pt x="1963" y="0"/>
                  </a:moveTo>
                  <a:cubicBezTo>
                    <a:pt x="96" y="0"/>
                    <a:pt x="96" y="0"/>
                    <a:pt x="96" y="0"/>
                  </a:cubicBezTo>
                  <a:cubicBezTo>
                    <a:pt x="43" y="0"/>
                    <a:pt x="0" y="43"/>
                    <a:pt x="0" y="97"/>
                  </a:cubicBezTo>
                  <a:cubicBezTo>
                    <a:pt x="0" y="150"/>
                    <a:pt x="43" y="193"/>
                    <a:pt x="96" y="193"/>
                  </a:cubicBezTo>
                  <a:cubicBezTo>
                    <a:pt x="1963" y="193"/>
                    <a:pt x="1963" y="193"/>
                    <a:pt x="1963" y="193"/>
                  </a:cubicBezTo>
                  <a:cubicBezTo>
                    <a:pt x="2017" y="193"/>
                    <a:pt x="2060" y="150"/>
                    <a:pt x="2060" y="97"/>
                  </a:cubicBezTo>
                  <a:cubicBezTo>
                    <a:pt x="2060" y="43"/>
                    <a:pt x="2017" y="0"/>
                    <a:pt x="196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19" name="Freeform 264">
              <a:extLst>
                <a:ext uri="{FF2B5EF4-FFF2-40B4-BE49-F238E27FC236}">
                  <a16:creationId xmlns:a16="http://schemas.microsoft.com/office/drawing/2014/main" id="{912D59E7-961B-ACAE-65D6-5F2CCFDEC604}"/>
                </a:ext>
              </a:extLst>
            </p:cNvPr>
            <p:cNvSpPr>
              <a:spLocks/>
            </p:cNvSpPr>
            <p:nvPr/>
          </p:nvSpPr>
          <p:spPr bwMode="auto">
            <a:xfrm>
              <a:off x="14600240" y="18187985"/>
              <a:ext cx="18681702" cy="1755772"/>
            </a:xfrm>
            <a:custGeom>
              <a:avLst/>
              <a:gdLst>
                <a:gd name="T0" fmla="*/ 1963 w 2060"/>
                <a:gd name="T1" fmla="*/ 0 h 194"/>
                <a:gd name="T2" fmla="*/ 96 w 2060"/>
                <a:gd name="T3" fmla="*/ 0 h 194"/>
                <a:gd name="T4" fmla="*/ 0 w 2060"/>
                <a:gd name="T5" fmla="*/ 97 h 194"/>
                <a:gd name="T6" fmla="*/ 96 w 2060"/>
                <a:gd name="T7" fmla="*/ 194 h 194"/>
                <a:gd name="T8" fmla="*/ 1963 w 2060"/>
                <a:gd name="T9" fmla="*/ 194 h 194"/>
                <a:gd name="T10" fmla="*/ 2060 w 2060"/>
                <a:gd name="T11" fmla="*/ 97 h 194"/>
                <a:gd name="T12" fmla="*/ 1963 w 2060"/>
                <a:gd name="T13" fmla="*/ 0 h 194"/>
              </a:gdLst>
              <a:ahLst/>
              <a:cxnLst>
                <a:cxn ang="0">
                  <a:pos x="T0" y="T1"/>
                </a:cxn>
                <a:cxn ang="0">
                  <a:pos x="T2" y="T3"/>
                </a:cxn>
                <a:cxn ang="0">
                  <a:pos x="T4" y="T5"/>
                </a:cxn>
                <a:cxn ang="0">
                  <a:pos x="T6" y="T7"/>
                </a:cxn>
                <a:cxn ang="0">
                  <a:pos x="T8" y="T9"/>
                </a:cxn>
                <a:cxn ang="0">
                  <a:pos x="T10" y="T11"/>
                </a:cxn>
                <a:cxn ang="0">
                  <a:pos x="T12" y="T13"/>
                </a:cxn>
              </a:cxnLst>
              <a:rect l="0" t="0" r="r" b="b"/>
              <a:pathLst>
                <a:path w="2060" h="194">
                  <a:moveTo>
                    <a:pt x="1963" y="0"/>
                  </a:moveTo>
                  <a:cubicBezTo>
                    <a:pt x="96" y="0"/>
                    <a:pt x="96" y="0"/>
                    <a:pt x="96" y="0"/>
                  </a:cubicBezTo>
                  <a:cubicBezTo>
                    <a:pt x="43" y="0"/>
                    <a:pt x="0" y="44"/>
                    <a:pt x="0" y="97"/>
                  </a:cubicBezTo>
                  <a:cubicBezTo>
                    <a:pt x="0" y="151"/>
                    <a:pt x="43" y="194"/>
                    <a:pt x="96" y="194"/>
                  </a:cubicBezTo>
                  <a:cubicBezTo>
                    <a:pt x="1963" y="194"/>
                    <a:pt x="1963" y="194"/>
                    <a:pt x="1963" y="194"/>
                  </a:cubicBezTo>
                  <a:cubicBezTo>
                    <a:pt x="2017" y="194"/>
                    <a:pt x="2060" y="151"/>
                    <a:pt x="2060" y="97"/>
                  </a:cubicBezTo>
                  <a:cubicBezTo>
                    <a:pt x="2060" y="44"/>
                    <a:pt x="2017" y="0"/>
                    <a:pt x="196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20" name="Freeform 265">
              <a:extLst>
                <a:ext uri="{FF2B5EF4-FFF2-40B4-BE49-F238E27FC236}">
                  <a16:creationId xmlns:a16="http://schemas.microsoft.com/office/drawing/2014/main" id="{5AF0B810-C12D-E0CA-76EF-6FAC64ABB32F}"/>
                </a:ext>
              </a:extLst>
            </p:cNvPr>
            <p:cNvSpPr>
              <a:spLocks/>
            </p:cNvSpPr>
            <p:nvPr/>
          </p:nvSpPr>
          <p:spPr bwMode="auto">
            <a:xfrm>
              <a:off x="14600240" y="22215476"/>
              <a:ext cx="18681702" cy="1746247"/>
            </a:xfrm>
            <a:custGeom>
              <a:avLst/>
              <a:gdLst>
                <a:gd name="T0" fmla="*/ 1963 w 2060"/>
                <a:gd name="T1" fmla="*/ 0 h 193"/>
                <a:gd name="T2" fmla="*/ 96 w 2060"/>
                <a:gd name="T3" fmla="*/ 0 h 193"/>
                <a:gd name="T4" fmla="*/ 0 w 2060"/>
                <a:gd name="T5" fmla="*/ 97 h 193"/>
                <a:gd name="T6" fmla="*/ 96 w 2060"/>
                <a:gd name="T7" fmla="*/ 193 h 193"/>
                <a:gd name="T8" fmla="*/ 1963 w 2060"/>
                <a:gd name="T9" fmla="*/ 193 h 193"/>
                <a:gd name="T10" fmla="*/ 2060 w 2060"/>
                <a:gd name="T11" fmla="*/ 97 h 193"/>
                <a:gd name="T12" fmla="*/ 1963 w 2060"/>
                <a:gd name="T13" fmla="*/ 0 h 193"/>
              </a:gdLst>
              <a:ahLst/>
              <a:cxnLst>
                <a:cxn ang="0">
                  <a:pos x="T0" y="T1"/>
                </a:cxn>
                <a:cxn ang="0">
                  <a:pos x="T2" y="T3"/>
                </a:cxn>
                <a:cxn ang="0">
                  <a:pos x="T4" y="T5"/>
                </a:cxn>
                <a:cxn ang="0">
                  <a:pos x="T6" y="T7"/>
                </a:cxn>
                <a:cxn ang="0">
                  <a:pos x="T8" y="T9"/>
                </a:cxn>
                <a:cxn ang="0">
                  <a:pos x="T10" y="T11"/>
                </a:cxn>
                <a:cxn ang="0">
                  <a:pos x="T12" y="T13"/>
                </a:cxn>
              </a:cxnLst>
              <a:rect l="0" t="0" r="r" b="b"/>
              <a:pathLst>
                <a:path w="2060" h="193">
                  <a:moveTo>
                    <a:pt x="1963" y="0"/>
                  </a:moveTo>
                  <a:cubicBezTo>
                    <a:pt x="96" y="0"/>
                    <a:pt x="96" y="0"/>
                    <a:pt x="96" y="0"/>
                  </a:cubicBezTo>
                  <a:cubicBezTo>
                    <a:pt x="43" y="0"/>
                    <a:pt x="0" y="43"/>
                    <a:pt x="0" y="97"/>
                  </a:cubicBezTo>
                  <a:cubicBezTo>
                    <a:pt x="0" y="150"/>
                    <a:pt x="43" y="193"/>
                    <a:pt x="96" y="193"/>
                  </a:cubicBezTo>
                  <a:cubicBezTo>
                    <a:pt x="1963" y="193"/>
                    <a:pt x="1963" y="193"/>
                    <a:pt x="1963" y="193"/>
                  </a:cubicBezTo>
                  <a:cubicBezTo>
                    <a:pt x="2017" y="193"/>
                    <a:pt x="2060" y="150"/>
                    <a:pt x="2060" y="97"/>
                  </a:cubicBezTo>
                  <a:cubicBezTo>
                    <a:pt x="2060" y="43"/>
                    <a:pt x="2017" y="0"/>
                    <a:pt x="196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
        <p:nvSpPr>
          <p:cNvPr id="12" name="Title 5">
            <a:extLst>
              <a:ext uri="{FF2B5EF4-FFF2-40B4-BE49-F238E27FC236}">
                <a16:creationId xmlns:a16="http://schemas.microsoft.com/office/drawing/2014/main" id="{CDB3F6C8-DEE8-46F4-54BC-E509B623C6C1}"/>
              </a:ext>
            </a:extLst>
          </p:cNvPr>
          <p:cNvSpPr txBox="1">
            <a:spLocks/>
          </p:cNvSpPr>
          <p:nvPr/>
        </p:nvSpPr>
        <p:spPr>
          <a:xfrm>
            <a:off x="5275244" y="3790844"/>
            <a:ext cx="3505344" cy="307777"/>
          </a:xfrm>
          <a:prstGeom prst="rect">
            <a:avLst/>
          </a:prstGeom>
        </p:spPr>
        <p:txBody>
          <a:bodyPr wrap="square" lIns="0" tIns="0" rIns="0" bIns="0" rtlCol="0" anchor="ctr" anchorCtr="0">
            <a:norm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sz="1000">
                <a:ea typeface="Meiryo" panose="020B0604030504040204" pitchFamily="34" charset="-128"/>
                <a:cs typeface="+mj-cs"/>
              </a:rPr>
              <a:t>この進化が社会政策、法律政策、および経済政策に</a:t>
            </a:r>
            <a:br>
              <a:rPr lang="en-US" sz="1000">
                <a:ea typeface="Meiryo" panose="020B0604030504040204" pitchFamily="34" charset="-128"/>
                <a:cs typeface="+mj-cs"/>
              </a:rPr>
            </a:br>
            <a:r>
              <a:rPr lang="ja-jp" sz="1000">
                <a:ea typeface="Meiryo" panose="020B0604030504040204" pitchFamily="34" charset="-128"/>
                <a:cs typeface="+mj-cs"/>
              </a:rPr>
              <a:t>及ぼす影響</a:t>
            </a:r>
          </a:p>
        </p:txBody>
      </p:sp>
      <p:sp>
        <p:nvSpPr>
          <p:cNvPr id="28" name="Oval 27">
            <a:extLst>
              <a:ext uri="{FF2B5EF4-FFF2-40B4-BE49-F238E27FC236}">
                <a16:creationId xmlns:a16="http://schemas.microsoft.com/office/drawing/2014/main" id="{318171D6-4D45-8824-EA31-C2BBA9E72FC6}"/>
              </a:ext>
            </a:extLst>
          </p:cNvPr>
          <p:cNvSpPr/>
          <p:nvPr/>
        </p:nvSpPr>
        <p:spPr>
          <a:xfrm>
            <a:off x="4752183" y="3747883"/>
            <a:ext cx="393700" cy="3937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20000"/>
          </a:bodyPr>
          <a:lstStyle/>
          <a:p>
            <a:pPr algn="ctr" rtl="0"/>
            <a:endParaRPr lang="en-US" sz="1600" b="1">
              <a:ea typeface="Meiryo" panose="020B0604030504040204" pitchFamily="34" charset="-128"/>
            </a:endParaRPr>
          </a:p>
        </p:txBody>
      </p:sp>
      <p:grpSp>
        <p:nvGrpSpPr>
          <p:cNvPr id="127" name="Group 126">
            <a:extLst>
              <a:ext uri="{FF2B5EF4-FFF2-40B4-BE49-F238E27FC236}">
                <a16:creationId xmlns:a16="http://schemas.microsoft.com/office/drawing/2014/main" id="{6CA4F62C-D741-1331-8F94-03FAB3C1DE32}"/>
              </a:ext>
            </a:extLst>
          </p:cNvPr>
          <p:cNvGrpSpPr>
            <a:grpSpLocks noChangeAspect="1"/>
          </p:cNvGrpSpPr>
          <p:nvPr/>
        </p:nvGrpSpPr>
        <p:grpSpPr>
          <a:xfrm>
            <a:off x="4847934" y="3807573"/>
            <a:ext cx="202198" cy="274320"/>
            <a:chOff x="11631613" y="1843088"/>
            <a:chExt cx="22791737" cy="30921326"/>
          </a:xfrm>
          <a:solidFill>
            <a:schemeClr val="tx1"/>
          </a:solidFill>
        </p:grpSpPr>
        <p:sp>
          <p:nvSpPr>
            <p:cNvPr id="128" name="Freeform 22">
              <a:extLst>
                <a:ext uri="{FF2B5EF4-FFF2-40B4-BE49-F238E27FC236}">
                  <a16:creationId xmlns:a16="http://schemas.microsoft.com/office/drawing/2014/main" id="{201CBD82-40B6-6E5D-078B-D5F26A12D653}"/>
                </a:ext>
              </a:extLst>
            </p:cNvPr>
            <p:cNvSpPr>
              <a:spLocks noEditPoints="1"/>
            </p:cNvSpPr>
            <p:nvPr/>
          </p:nvSpPr>
          <p:spPr bwMode="auto">
            <a:xfrm>
              <a:off x="11631613" y="21967826"/>
              <a:ext cx="22791737" cy="10796588"/>
            </a:xfrm>
            <a:custGeom>
              <a:avLst/>
              <a:gdLst>
                <a:gd name="T0" fmla="*/ 2500 w 2513"/>
                <a:gd name="T1" fmla="*/ 169 h 1193"/>
                <a:gd name="T2" fmla="*/ 2406 w 2513"/>
                <a:gd name="T3" fmla="*/ 47 h 1193"/>
                <a:gd name="T4" fmla="*/ 2406 w 2513"/>
                <a:gd name="T5" fmla="*/ 47 h 1193"/>
                <a:gd name="T6" fmla="*/ 2158 w 2513"/>
                <a:gd name="T7" fmla="*/ 92 h 1193"/>
                <a:gd name="T8" fmla="*/ 1714 w 2513"/>
                <a:gd name="T9" fmla="*/ 625 h 1193"/>
                <a:gd name="T10" fmla="*/ 1696 w 2513"/>
                <a:gd name="T11" fmla="*/ 622 h 1193"/>
                <a:gd name="T12" fmla="*/ 1731 w 2513"/>
                <a:gd name="T13" fmla="*/ 492 h 1193"/>
                <a:gd name="T14" fmla="*/ 1472 w 2513"/>
                <a:gd name="T15" fmla="*/ 234 h 1193"/>
                <a:gd name="T16" fmla="*/ 992 w 2513"/>
                <a:gd name="T17" fmla="*/ 234 h 1193"/>
                <a:gd name="T18" fmla="*/ 709 w 2513"/>
                <a:gd name="T19" fmla="*/ 84 h 1193"/>
                <a:gd name="T20" fmla="*/ 422 w 2513"/>
                <a:gd name="T21" fmla="*/ 76 h 1193"/>
                <a:gd name="T22" fmla="*/ 138 w 2513"/>
                <a:gd name="T23" fmla="*/ 167 h 1193"/>
                <a:gd name="T24" fmla="*/ 121 w 2513"/>
                <a:gd name="T25" fmla="*/ 167 h 1193"/>
                <a:gd name="T26" fmla="*/ 121 w 2513"/>
                <a:gd name="T27" fmla="*/ 82 h 1193"/>
                <a:gd name="T28" fmla="*/ 61 w 2513"/>
                <a:gd name="T29" fmla="*/ 21 h 1193"/>
                <a:gd name="T30" fmla="*/ 0 w 2513"/>
                <a:gd name="T31" fmla="*/ 82 h 1193"/>
                <a:gd name="T32" fmla="*/ 0 w 2513"/>
                <a:gd name="T33" fmla="*/ 228 h 1193"/>
                <a:gd name="T34" fmla="*/ 0 w 2513"/>
                <a:gd name="T35" fmla="*/ 228 h 1193"/>
                <a:gd name="T36" fmla="*/ 0 w 2513"/>
                <a:gd name="T37" fmla="*/ 228 h 1193"/>
                <a:gd name="T38" fmla="*/ 0 w 2513"/>
                <a:gd name="T39" fmla="*/ 994 h 1193"/>
                <a:gd name="T40" fmla="*/ 61 w 2513"/>
                <a:gd name="T41" fmla="*/ 1055 h 1193"/>
                <a:gd name="T42" fmla="*/ 121 w 2513"/>
                <a:gd name="T43" fmla="*/ 994 h 1193"/>
                <a:gd name="T44" fmla="*/ 121 w 2513"/>
                <a:gd name="T45" fmla="*/ 918 h 1193"/>
                <a:gd name="T46" fmla="*/ 361 w 2513"/>
                <a:gd name="T47" fmla="*/ 918 h 1193"/>
                <a:gd name="T48" fmla="*/ 1034 w 2513"/>
                <a:gd name="T49" fmla="*/ 1167 h 1193"/>
                <a:gd name="T50" fmla="*/ 1178 w 2513"/>
                <a:gd name="T51" fmla="*/ 1193 h 1193"/>
                <a:gd name="T52" fmla="*/ 1247 w 2513"/>
                <a:gd name="T53" fmla="*/ 1187 h 1193"/>
                <a:gd name="T54" fmla="*/ 1906 w 2513"/>
                <a:gd name="T55" fmla="*/ 1076 h 1193"/>
                <a:gd name="T56" fmla="*/ 2086 w 2513"/>
                <a:gd name="T57" fmla="*/ 955 h 1193"/>
                <a:gd name="T58" fmla="*/ 2477 w 2513"/>
                <a:gd name="T59" fmla="*/ 321 h 1193"/>
                <a:gd name="T60" fmla="*/ 2500 w 2513"/>
                <a:gd name="T61" fmla="*/ 169 h 1193"/>
                <a:gd name="T62" fmla="*/ 2373 w 2513"/>
                <a:gd name="T63" fmla="*/ 257 h 1193"/>
                <a:gd name="T64" fmla="*/ 1982 w 2513"/>
                <a:gd name="T65" fmla="*/ 891 h 1193"/>
                <a:gd name="T66" fmla="*/ 1886 w 2513"/>
                <a:gd name="T67" fmla="*/ 956 h 1193"/>
                <a:gd name="T68" fmla="*/ 1227 w 2513"/>
                <a:gd name="T69" fmla="*/ 1067 h 1193"/>
                <a:gd name="T70" fmla="*/ 1077 w 2513"/>
                <a:gd name="T71" fmla="*/ 1053 h 1193"/>
                <a:gd name="T72" fmla="*/ 393 w 2513"/>
                <a:gd name="T73" fmla="*/ 801 h 1193"/>
                <a:gd name="T74" fmla="*/ 372 w 2513"/>
                <a:gd name="T75" fmla="*/ 797 h 1193"/>
                <a:gd name="T76" fmla="*/ 121 w 2513"/>
                <a:gd name="T77" fmla="*/ 797 h 1193"/>
                <a:gd name="T78" fmla="*/ 121 w 2513"/>
                <a:gd name="T79" fmla="*/ 289 h 1193"/>
                <a:gd name="T80" fmla="*/ 153 w 2513"/>
                <a:gd name="T81" fmla="*/ 289 h 1193"/>
                <a:gd name="T82" fmla="*/ 184 w 2513"/>
                <a:gd name="T83" fmla="*/ 281 h 1193"/>
                <a:gd name="T84" fmla="*/ 445 w 2513"/>
                <a:gd name="T85" fmla="*/ 195 h 1193"/>
                <a:gd name="T86" fmla="*/ 683 w 2513"/>
                <a:gd name="T87" fmla="*/ 203 h 1193"/>
                <a:gd name="T88" fmla="*/ 925 w 2513"/>
                <a:gd name="T89" fmla="*/ 339 h 1193"/>
                <a:gd name="T90" fmla="*/ 968 w 2513"/>
                <a:gd name="T91" fmla="*/ 356 h 1193"/>
                <a:gd name="T92" fmla="*/ 1472 w 2513"/>
                <a:gd name="T93" fmla="*/ 356 h 1193"/>
                <a:gd name="T94" fmla="*/ 1609 w 2513"/>
                <a:gd name="T95" fmla="*/ 492 h 1193"/>
                <a:gd name="T96" fmla="*/ 1541 w 2513"/>
                <a:gd name="T97" fmla="*/ 611 h 1193"/>
                <a:gd name="T98" fmla="*/ 1537 w 2513"/>
                <a:gd name="T99" fmla="*/ 612 h 1193"/>
                <a:gd name="T100" fmla="*/ 1472 w 2513"/>
                <a:gd name="T101" fmla="*/ 629 h 1193"/>
                <a:gd name="T102" fmla="*/ 964 w 2513"/>
                <a:gd name="T103" fmla="*/ 629 h 1193"/>
                <a:gd name="T104" fmla="*/ 903 w 2513"/>
                <a:gd name="T105" fmla="*/ 690 h 1193"/>
                <a:gd name="T106" fmla="*/ 964 w 2513"/>
                <a:gd name="T107" fmla="*/ 751 h 1193"/>
                <a:gd name="T108" fmla="*/ 1472 w 2513"/>
                <a:gd name="T109" fmla="*/ 751 h 1193"/>
                <a:gd name="T110" fmla="*/ 1579 w 2513"/>
                <a:gd name="T111" fmla="*/ 727 h 1193"/>
                <a:gd name="T112" fmla="*/ 1730 w 2513"/>
                <a:gd name="T113" fmla="*/ 750 h 1193"/>
                <a:gd name="T114" fmla="*/ 1786 w 2513"/>
                <a:gd name="T115" fmla="*/ 729 h 1193"/>
                <a:gd name="T116" fmla="*/ 2251 w 2513"/>
                <a:gd name="T117" fmla="*/ 170 h 1193"/>
                <a:gd name="T118" fmla="*/ 2346 w 2513"/>
                <a:gd name="T119" fmla="*/ 152 h 1193"/>
                <a:gd name="T120" fmla="*/ 2346 w 2513"/>
                <a:gd name="T121" fmla="*/ 153 h 1193"/>
                <a:gd name="T122" fmla="*/ 2382 w 2513"/>
                <a:gd name="T123" fmla="*/ 199 h 1193"/>
                <a:gd name="T124" fmla="*/ 2373 w 2513"/>
                <a:gd name="T125" fmla="*/ 257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3" h="1193">
                  <a:moveTo>
                    <a:pt x="2500" y="169"/>
                  </a:moveTo>
                  <a:cubicBezTo>
                    <a:pt x="2487" y="117"/>
                    <a:pt x="2453" y="73"/>
                    <a:pt x="2406" y="47"/>
                  </a:cubicBezTo>
                  <a:cubicBezTo>
                    <a:pt x="2406" y="47"/>
                    <a:pt x="2406" y="47"/>
                    <a:pt x="2406" y="47"/>
                  </a:cubicBezTo>
                  <a:cubicBezTo>
                    <a:pt x="2323" y="0"/>
                    <a:pt x="2219" y="19"/>
                    <a:pt x="2158" y="92"/>
                  </a:cubicBezTo>
                  <a:cubicBezTo>
                    <a:pt x="1714" y="625"/>
                    <a:pt x="1714" y="625"/>
                    <a:pt x="1714" y="625"/>
                  </a:cubicBezTo>
                  <a:cubicBezTo>
                    <a:pt x="1696" y="622"/>
                    <a:pt x="1696" y="622"/>
                    <a:pt x="1696" y="622"/>
                  </a:cubicBezTo>
                  <a:cubicBezTo>
                    <a:pt x="1718" y="584"/>
                    <a:pt x="1731" y="540"/>
                    <a:pt x="1731" y="492"/>
                  </a:cubicBezTo>
                  <a:cubicBezTo>
                    <a:pt x="1731" y="350"/>
                    <a:pt x="1615" y="234"/>
                    <a:pt x="1472" y="234"/>
                  </a:cubicBezTo>
                  <a:cubicBezTo>
                    <a:pt x="992" y="234"/>
                    <a:pt x="992" y="234"/>
                    <a:pt x="992" y="234"/>
                  </a:cubicBezTo>
                  <a:cubicBezTo>
                    <a:pt x="910" y="160"/>
                    <a:pt x="815" y="109"/>
                    <a:pt x="709" y="84"/>
                  </a:cubicBezTo>
                  <a:cubicBezTo>
                    <a:pt x="620" y="63"/>
                    <a:pt x="523" y="60"/>
                    <a:pt x="422" y="76"/>
                  </a:cubicBezTo>
                  <a:cubicBezTo>
                    <a:pt x="284" y="97"/>
                    <a:pt x="177" y="148"/>
                    <a:pt x="138" y="167"/>
                  </a:cubicBezTo>
                  <a:cubicBezTo>
                    <a:pt x="121" y="167"/>
                    <a:pt x="121" y="167"/>
                    <a:pt x="121" y="167"/>
                  </a:cubicBezTo>
                  <a:cubicBezTo>
                    <a:pt x="121" y="82"/>
                    <a:pt x="121" y="82"/>
                    <a:pt x="121" y="82"/>
                  </a:cubicBezTo>
                  <a:cubicBezTo>
                    <a:pt x="121" y="48"/>
                    <a:pt x="94" y="21"/>
                    <a:pt x="61" y="21"/>
                  </a:cubicBezTo>
                  <a:cubicBezTo>
                    <a:pt x="27" y="21"/>
                    <a:pt x="0" y="48"/>
                    <a:pt x="0" y="82"/>
                  </a:cubicBezTo>
                  <a:cubicBezTo>
                    <a:pt x="0" y="228"/>
                    <a:pt x="0" y="228"/>
                    <a:pt x="0" y="228"/>
                  </a:cubicBezTo>
                  <a:cubicBezTo>
                    <a:pt x="0" y="228"/>
                    <a:pt x="0" y="228"/>
                    <a:pt x="0" y="228"/>
                  </a:cubicBezTo>
                  <a:cubicBezTo>
                    <a:pt x="0" y="228"/>
                    <a:pt x="0" y="228"/>
                    <a:pt x="0" y="228"/>
                  </a:cubicBezTo>
                  <a:cubicBezTo>
                    <a:pt x="0" y="994"/>
                    <a:pt x="0" y="994"/>
                    <a:pt x="0" y="994"/>
                  </a:cubicBezTo>
                  <a:cubicBezTo>
                    <a:pt x="0" y="1027"/>
                    <a:pt x="27" y="1055"/>
                    <a:pt x="61" y="1055"/>
                  </a:cubicBezTo>
                  <a:cubicBezTo>
                    <a:pt x="94" y="1055"/>
                    <a:pt x="121" y="1027"/>
                    <a:pt x="121" y="994"/>
                  </a:cubicBezTo>
                  <a:cubicBezTo>
                    <a:pt x="121" y="918"/>
                    <a:pt x="121" y="918"/>
                    <a:pt x="121" y="918"/>
                  </a:cubicBezTo>
                  <a:cubicBezTo>
                    <a:pt x="361" y="918"/>
                    <a:pt x="361" y="918"/>
                    <a:pt x="361" y="918"/>
                  </a:cubicBezTo>
                  <a:cubicBezTo>
                    <a:pt x="1034" y="1167"/>
                    <a:pt x="1034" y="1167"/>
                    <a:pt x="1034" y="1167"/>
                  </a:cubicBezTo>
                  <a:cubicBezTo>
                    <a:pt x="1080" y="1184"/>
                    <a:pt x="1129" y="1193"/>
                    <a:pt x="1178" y="1193"/>
                  </a:cubicBezTo>
                  <a:cubicBezTo>
                    <a:pt x="1201" y="1193"/>
                    <a:pt x="1224" y="1191"/>
                    <a:pt x="1247" y="1187"/>
                  </a:cubicBezTo>
                  <a:cubicBezTo>
                    <a:pt x="1906" y="1076"/>
                    <a:pt x="1906" y="1076"/>
                    <a:pt x="1906" y="1076"/>
                  </a:cubicBezTo>
                  <a:cubicBezTo>
                    <a:pt x="1981" y="1063"/>
                    <a:pt x="2046" y="1019"/>
                    <a:pt x="2086" y="955"/>
                  </a:cubicBezTo>
                  <a:cubicBezTo>
                    <a:pt x="2477" y="321"/>
                    <a:pt x="2477" y="321"/>
                    <a:pt x="2477" y="321"/>
                  </a:cubicBezTo>
                  <a:cubicBezTo>
                    <a:pt x="2505" y="275"/>
                    <a:pt x="2513" y="221"/>
                    <a:pt x="2500" y="169"/>
                  </a:cubicBezTo>
                  <a:close/>
                  <a:moveTo>
                    <a:pt x="2373" y="257"/>
                  </a:moveTo>
                  <a:cubicBezTo>
                    <a:pt x="1982" y="891"/>
                    <a:pt x="1982" y="891"/>
                    <a:pt x="1982" y="891"/>
                  </a:cubicBezTo>
                  <a:cubicBezTo>
                    <a:pt x="1961" y="925"/>
                    <a:pt x="1926" y="949"/>
                    <a:pt x="1886" y="956"/>
                  </a:cubicBezTo>
                  <a:cubicBezTo>
                    <a:pt x="1227" y="1067"/>
                    <a:pt x="1227" y="1067"/>
                    <a:pt x="1227" y="1067"/>
                  </a:cubicBezTo>
                  <a:cubicBezTo>
                    <a:pt x="1176" y="1076"/>
                    <a:pt x="1124" y="1071"/>
                    <a:pt x="1077" y="1053"/>
                  </a:cubicBezTo>
                  <a:cubicBezTo>
                    <a:pt x="393" y="801"/>
                    <a:pt x="393" y="801"/>
                    <a:pt x="393" y="801"/>
                  </a:cubicBezTo>
                  <a:cubicBezTo>
                    <a:pt x="386" y="798"/>
                    <a:pt x="379" y="797"/>
                    <a:pt x="372" y="797"/>
                  </a:cubicBezTo>
                  <a:cubicBezTo>
                    <a:pt x="121" y="797"/>
                    <a:pt x="121" y="797"/>
                    <a:pt x="121" y="797"/>
                  </a:cubicBezTo>
                  <a:cubicBezTo>
                    <a:pt x="121" y="289"/>
                    <a:pt x="121" y="289"/>
                    <a:pt x="121" y="289"/>
                  </a:cubicBezTo>
                  <a:cubicBezTo>
                    <a:pt x="153" y="289"/>
                    <a:pt x="153" y="289"/>
                    <a:pt x="153" y="289"/>
                  </a:cubicBezTo>
                  <a:cubicBezTo>
                    <a:pt x="164" y="289"/>
                    <a:pt x="174" y="286"/>
                    <a:pt x="184" y="281"/>
                  </a:cubicBezTo>
                  <a:cubicBezTo>
                    <a:pt x="185" y="280"/>
                    <a:pt x="296" y="218"/>
                    <a:pt x="445" y="195"/>
                  </a:cubicBezTo>
                  <a:cubicBezTo>
                    <a:pt x="529" y="182"/>
                    <a:pt x="610" y="185"/>
                    <a:pt x="683" y="203"/>
                  </a:cubicBezTo>
                  <a:cubicBezTo>
                    <a:pt x="774" y="225"/>
                    <a:pt x="855" y="270"/>
                    <a:pt x="925" y="339"/>
                  </a:cubicBezTo>
                  <a:cubicBezTo>
                    <a:pt x="937" y="350"/>
                    <a:pt x="952" y="356"/>
                    <a:pt x="968" y="356"/>
                  </a:cubicBezTo>
                  <a:cubicBezTo>
                    <a:pt x="1472" y="356"/>
                    <a:pt x="1472" y="356"/>
                    <a:pt x="1472" y="356"/>
                  </a:cubicBezTo>
                  <a:cubicBezTo>
                    <a:pt x="1548" y="356"/>
                    <a:pt x="1609" y="417"/>
                    <a:pt x="1609" y="492"/>
                  </a:cubicBezTo>
                  <a:cubicBezTo>
                    <a:pt x="1609" y="543"/>
                    <a:pt x="1582" y="587"/>
                    <a:pt x="1541" y="611"/>
                  </a:cubicBezTo>
                  <a:cubicBezTo>
                    <a:pt x="1540" y="611"/>
                    <a:pt x="1539" y="612"/>
                    <a:pt x="1537" y="612"/>
                  </a:cubicBezTo>
                  <a:cubicBezTo>
                    <a:pt x="1518" y="623"/>
                    <a:pt x="1496" y="629"/>
                    <a:pt x="1472" y="629"/>
                  </a:cubicBezTo>
                  <a:cubicBezTo>
                    <a:pt x="964" y="629"/>
                    <a:pt x="964" y="629"/>
                    <a:pt x="964" y="629"/>
                  </a:cubicBezTo>
                  <a:cubicBezTo>
                    <a:pt x="930" y="629"/>
                    <a:pt x="903" y="656"/>
                    <a:pt x="903" y="690"/>
                  </a:cubicBezTo>
                  <a:cubicBezTo>
                    <a:pt x="903" y="723"/>
                    <a:pt x="930" y="751"/>
                    <a:pt x="964" y="751"/>
                  </a:cubicBezTo>
                  <a:cubicBezTo>
                    <a:pt x="1472" y="751"/>
                    <a:pt x="1472" y="751"/>
                    <a:pt x="1472" y="751"/>
                  </a:cubicBezTo>
                  <a:cubicBezTo>
                    <a:pt x="1511" y="751"/>
                    <a:pt x="1547" y="742"/>
                    <a:pt x="1579" y="727"/>
                  </a:cubicBezTo>
                  <a:cubicBezTo>
                    <a:pt x="1730" y="750"/>
                    <a:pt x="1730" y="750"/>
                    <a:pt x="1730" y="750"/>
                  </a:cubicBezTo>
                  <a:cubicBezTo>
                    <a:pt x="1751" y="753"/>
                    <a:pt x="1772" y="745"/>
                    <a:pt x="1786" y="729"/>
                  </a:cubicBezTo>
                  <a:cubicBezTo>
                    <a:pt x="2251" y="170"/>
                    <a:pt x="2251" y="170"/>
                    <a:pt x="2251" y="170"/>
                  </a:cubicBezTo>
                  <a:cubicBezTo>
                    <a:pt x="2275" y="142"/>
                    <a:pt x="2314" y="134"/>
                    <a:pt x="2346" y="152"/>
                  </a:cubicBezTo>
                  <a:cubicBezTo>
                    <a:pt x="2346" y="153"/>
                    <a:pt x="2346" y="153"/>
                    <a:pt x="2346" y="153"/>
                  </a:cubicBezTo>
                  <a:cubicBezTo>
                    <a:pt x="2364" y="163"/>
                    <a:pt x="2377" y="179"/>
                    <a:pt x="2382" y="199"/>
                  </a:cubicBezTo>
                  <a:cubicBezTo>
                    <a:pt x="2387" y="219"/>
                    <a:pt x="2384" y="240"/>
                    <a:pt x="2373" y="257"/>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29" name="Freeform 23">
              <a:extLst>
                <a:ext uri="{FF2B5EF4-FFF2-40B4-BE49-F238E27FC236}">
                  <a16:creationId xmlns:a16="http://schemas.microsoft.com/office/drawing/2014/main" id="{91B24026-301F-9E77-3E31-79598227101F}"/>
                </a:ext>
              </a:extLst>
            </p:cNvPr>
            <p:cNvSpPr>
              <a:spLocks noEditPoints="1"/>
            </p:cNvSpPr>
            <p:nvPr/>
          </p:nvSpPr>
          <p:spPr bwMode="auto">
            <a:xfrm>
              <a:off x="18116550" y="6910388"/>
              <a:ext cx="9777412" cy="9755188"/>
            </a:xfrm>
            <a:custGeom>
              <a:avLst/>
              <a:gdLst>
                <a:gd name="T0" fmla="*/ 43 w 1078"/>
                <a:gd name="T1" fmla="*/ 749 h 1078"/>
                <a:gd name="T2" fmla="*/ 329 w 1078"/>
                <a:gd name="T3" fmla="*/ 1035 h 1078"/>
                <a:gd name="T4" fmla="*/ 749 w 1078"/>
                <a:gd name="T5" fmla="*/ 1035 h 1078"/>
                <a:gd name="T6" fmla="*/ 1036 w 1078"/>
                <a:gd name="T7" fmla="*/ 749 h 1078"/>
                <a:gd name="T8" fmla="*/ 1036 w 1078"/>
                <a:gd name="T9" fmla="*/ 329 h 1078"/>
                <a:gd name="T10" fmla="*/ 749 w 1078"/>
                <a:gd name="T11" fmla="*/ 42 h 1078"/>
                <a:gd name="T12" fmla="*/ 329 w 1078"/>
                <a:gd name="T13" fmla="*/ 42 h 1078"/>
                <a:gd name="T14" fmla="*/ 43 w 1078"/>
                <a:gd name="T15" fmla="*/ 329 h 1078"/>
                <a:gd name="T16" fmla="*/ 968 w 1078"/>
                <a:gd name="T17" fmla="*/ 539 h 1078"/>
                <a:gd name="T18" fmla="*/ 714 w 1078"/>
                <a:gd name="T19" fmla="*/ 603 h 1078"/>
                <a:gd name="T20" fmla="*/ 963 w 1078"/>
                <a:gd name="T21" fmla="*/ 474 h 1078"/>
                <a:gd name="T22" fmla="*/ 604 w 1078"/>
                <a:gd name="T23" fmla="*/ 603 h 1078"/>
                <a:gd name="T24" fmla="*/ 475 w 1078"/>
                <a:gd name="T25" fmla="*/ 474 h 1078"/>
                <a:gd name="T26" fmla="*/ 604 w 1078"/>
                <a:gd name="T27" fmla="*/ 603 h 1078"/>
                <a:gd name="T28" fmla="*/ 116 w 1078"/>
                <a:gd name="T29" fmla="*/ 603 h 1078"/>
                <a:gd name="T30" fmla="*/ 116 w 1078"/>
                <a:gd name="T31" fmla="*/ 474 h 1078"/>
                <a:gd name="T32" fmla="*/ 364 w 1078"/>
                <a:gd name="T33" fmla="*/ 603 h 1078"/>
                <a:gd name="T34" fmla="*/ 148 w 1078"/>
                <a:gd name="T35" fmla="*/ 714 h 1078"/>
                <a:gd name="T36" fmla="*/ 364 w 1078"/>
                <a:gd name="T37" fmla="*/ 930 h 1078"/>
                <a:gd name="T38" fmla="*/ 475 w 1078"/>
                <a:gd name="T39" fmla="*/ 962 h 1078"/>
                <a:gd name="T40" fmla="*/ 604 w 1078"/>
                <a:gd name="T41" fmla="*/ 714 h 1078"/>
                <a:gd name="T42" fmla="*/ 539 w 1078"/>
                <a:gd name="T43" fmla="*/ 967 h 1078"/>
                <a:gd name="T44" fmla="*/ 842 w 1078"/>
                <a:gd name="T45" fmla="*/ 842 h 1078"/>
                <a:gd name="T46" fmla="*/ 714 w 1078"/>
                <a:gd name="T47" fmla="*/ 714 h 1078"/>
                <a:gd name="T48" fmla="*/ 842 w 1078"/>
                <a:gd name="T49" fmla="*/ 842 h 1078"/>
                <a:gd name="T50" fmla="*/ 930 w 1078"/>
                <a:gd name="T51" fmla="*/ 364 h 1078"/>
                <a:gd name="T52" fmla="*/ 714 w 1078"/>
                <a:gd name="T53" fmla="*/ 148 h 1078"/>
                <a:gd name="T54" fmla="*/ 604 w 1078"/>
                <a:gd name="T55" fmla="*/ 115 h 1078"/>
                <a:gd name="T56" fmla="*/ 475 w 1078"/>
                <a:gd name="T57" fmla="*/ 364 h 1078"/>
                <a:gd name="T58" fmla="*/ 539 w 1078"/>
                <a:gd name="T59" fmla="*/ 110 h 1078"/>
                <a:gd name="T60" fmla="*/ 236 w 1078"/>
                <a:gd name="T61" fmla="*/ 236 h 1078"/>
                <a:gd name="T62" fmla="*/ 364 w 1078"/>
                <a:gd name="T63" fmla="*/ 364 h 1078"/>
                <a:gd name="T64" fmla="*/ 236 w 1078"/>
                <a:gd name="T65" fmla="*/ 236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78" h="1078">
                  <a:moveTo>
                    <a:pt x="0" y="539"/>
                  </a:moveTo>
                  <a:cubicBezTo>
                    <a:pt x="0" y="611"/>
                    <a:pt x="15" y="682"/>
                    <a:pt x="43" y="749"/>
                  </a:cubicBezTo>
                  <a:cubicBezTo>
                    <a:pt x="70" y="813"/>
                    <a:pt x="109" y="870"/>
                    <a:pt x="158" y="920"/>
                  </a:cubicBezTo>
                  <a:cubicBezTo>
                    <a:pt x="208" y="969"/>
                    <a:pt x="265" y="1008"/>
                    <a:pt x="329" y="1035"/>
                  </a:cubicBezTo>
                  <a:cubicBezTo>
                    <a:pt x="396" y="1063"/>
                    <a:pt x="467" y="1078"/>
                    <a:pt x="539" y="1078"/>
                  </a:cubicBezTo>
                  <a:cubicBezTo>
                    <a:pt x="612" y="1078"/>
                    <a:pt x="683" y="1063"/>
                    <a:pt x="749" y="1035"/>
                  </a:cubicBezTo>
                  <a:cubicBezTo>
                    <a:pt x="813" y="1008"/>
                    <a:pt x="871" y="969"/>
                    <a:pt x="920" y="920"/>
                  </a:cubicBezTo>
                  <a:cubicBezTo>
                    <a:pt x="970" y="870"/>
                    <a:pt x="1009" y="813"/>
                    <a:pt x="1036" y="749"/>
                  </a:cubicBezTo>
                  <a:cubicBezTo>
                    <a:pt x="1064" y="682"/>
                    <a:pt x="1078" y="611"/>
                    <a:pt x="1078" y="539"/>
                  </a:cubicBezTo>
                  <a:cubicBezTo>
                    <a:pt x="1078" y="466"/>
                    <a:pt x="1064" y="395"/>
                    <a:pt x="1036" y="329"/>
                  </a:cubicBezTo>
                  <a:cubicBezTo>
                    <a:pt x="1009" y="265"/>
                    <a:pt x="970" y="207"/>
                    <a:pt x="920" y="158"/>
                  </a:cubicBezTo>
                  <a:cubicBezTo>
                    <a:pt x="871" y="108"/>
                    <a:pt x="813" y="69"/>
                    <a:pt x="749" y="42"/>
                  </a:cubicBezTo>
                  <a:cubicBezTo>
                    <a:pt x="683" y="14"/>
                    <a:pt x="612" y="0"/>
                    <a:pt x="539" y="0"/>
                  </a:cubicBezTo>
                  <a:cubicBezTo>
                    <a:pt x="467" y="0"/>
                    <a:pt x="396" y="14"/>
                    <a:pt x="329" y="42"/>
                  </a:cubicBezTo>
                  <a:cubicBezTo>
                    <a:pt x="265" y="69"/>
                    <a:pt x="208" y="108"/>
                    <a:pt x="158" y="158"/>
                  </a:cubicBezTo>
                  <a:cubicBezTo>
                    <a:pt x="109" y="207"/>
                    <a:pt x="70" y="265"/>
                    <a:pt x="43" y="329"/>
                  </a:cubicBezTo>
                  <a:cubicBezTo>
                    <a:pt x="15" y="395"/>
                    <a:pt x="0" y="466"/>
                    <a:pt x="0" y="539"/>
                  </a:cubicBezTo>
                  <a:close/>
                  <a:moveTo>
                    <a:pt x="968" y="539"/>
                  </a:moveTo>
                  <a:cubicBezTo>
                    <a:pt x="968" y="561"/>
                    <a:pt x="966" y="582"/>
                    <a:pt x="963" y="603"/>
                  </a:cubicBezTo>
                  <a:cubicBezTo>
                    <a:pt x="714" y="603"/>
                    <a:pt x="714" y="603"/>
                    <a:pt x="714" y="603"/>
                  </a:cubicBezTo>
                  <a:cubicBezTo>
                    <a:pt x="714" y="474"/>
                    <a:pt x="714" y="474"/>
                    <a:pt x="714" y="474"/>
                  </a:cubicBezTo>
                  <a:cubicBezTo>
                    <a:pt x="963" y="474"/>
                    <a:pt x="963" y="474"/>
                    <a:pt x="963" y="474"/>
                  </a:cubicBezTo>
                  <a:cubicBezTo>
                    <a:pt x="966" y="495"/>
                    <a:pt x="968" y="517"/>
                    <a:pt x="968" y="539"/>
                  </a:cubicBezTo>
                  <a:close/>
                  <a:moveTo>
                    <a:pt x="604" y="603"/>
                  </a:moveTo>
                  <a:cubicBezTo>
                    <a:pt x="475" y="603"/>
                    <a:pt x="475" y="603"/>
                    <a:pt x="475" y="603"/>
                  </a:cubicBezTo>
                  <a:cubicBezTo>
                    <a:pt x="475" y="474"/>
                    <a:pt x="475" y="474"/>
                    <a:pt x="475" y="474"/>
                  </a:cubicBezTo>
                  <a:cubicBezTo>
                    <a:pt x="604" y="474"/>
                    <a:pt x="604" y="474"/>
                    <a:pt x="604" y="474"/>
                  </a:cubicBezTo>
                  <a:lnTo>
                    <a:pt x="604" y="603"/>
                  </a:lnTo>
                  <a:close/>
                  <a:moveTo>
                    <a:pt x="364" y="603"/>
                  </a:moveTo>
                  <a:cubicBezTo>
                    <a:pt x="116" y="603"/>
                    <a:pt x="116" y="603"/>
                    <a:pt x="116" y="603"/>
                  </a:cubicBezTo>
                  <a:cubicBezTo>
                    <a:pt x="112" y="582"/>
                    <a:pt x="111" y="561"/>
                    <a:pt x="111" y="539"/>
                  </a:cubicBezTo>
                  <a:cubicBezTo>
                    <a:pt x="111" y="517"/>
                    <a:pt x="112" y="495"/>
                    <a:pt x="116" y="474"/>
                  </a:cubicBezTo>
                  <a:cubicBezTo>
                    <a:pt x="364" y="474"/>
                    <a:pt x="364" y="474"/>
                    <a:pt x="364" y="474"/>
                  </a:cubicBezTo>
                  <a:lnTo>
                    <a:pt x="364" y="603"/>
                  </a:lnTo>
                  <a:close/>
                  <a:moveTo>
                    <a:pt x="236" y="842"/>
                  </a:moveTo>
                  <a:cubicBezTo>
                    <a:pt x="199" y="804"/>
                    <a:pt x="169" y="761"/>
                    <a:pt x="148" y="714"/>
                  </a:cubicBezTo>
                  <a:cubicBezTo>
                    <a:pt x="364" y="714"/>
                    <a:pt x="364" y="714"/>
                    <a:pt x="364" y="714"/>
                  </a:cubicBezTo>
                  <a:cubicBezTo>
                    <a:pt x="364" y="930"/>
                    <a:pt x="364" y="930"/>
                    <a:pt x="364" y="930"/>
                  </a:cubicBezTo>
                  <a:cubicBezTo>
                    <a:pt x="317" y="909"/>
                    <a:pt x="274" y="879"/>
                    <a:pt x="236" y="842"/>
                  </a:cubicBezTo>
                  <a:close/>
                  <a:moveTo>
                    <a:pt x="475" y="962"/>
                  </a:moveTo>
                  <a:cubicBezTo>
                    <a:pt x="475" y="714"/>
                    <a:pt x="475" y="714"/>
                    <a:pt x="475" y="714"/>
                  </a:cubicBezTo>
                  <a:cubicBezTo>
                    <a:pt x="604" y="714"/>
                    <a:pt x="604" y="714"/>
                    <a:pt x="604" y="714"/>
                  </a:cubicBezTo>
                  <a:cubicBezTo>
                    <a:pt x="604" y="962"/>
                    <a:pt x="604" y="962"/>
                    <a:pt x="604" y="962"/>
                  </a:cubicBezTo>
                  <a:cubicBezTo>
                    <a:pt x="583" y="966"/>
                    <a:pt x="561" y="967"/>
                    <a:pt x="539" y="967"/>
                  </a:cubicBezTo>
                  <a:cubicBezTo>
                    <a:pt x="517" y="967"/>
                    <a:pt x="496" y="966"/>
                    <a:pt x="475" y="962"/>
                  </a:cubicBezTo>
                  <a:close/>
                  <a:moveTo>
                    <a:pt x="842" y="842"/>
                  </a:moveTo>
                  <a:cubicBezTo>
                    <a:pt x="805" y="879"/>
                    <a:pt x="761" y="909"/>
                    <a:pt x="714" y="930"/>
                  </a:cubicBezTo>
                  <a:cubicBezTo>
                    <a:pt x="714" y="714"/>
                    <a:pt x="714" y="714"/>
                    <a:pt x="714" y="714"/>
                  </a:cubicBezTo>
                  <a:cubicBezTo>
                    <a:pt x="930" y="714"/>
                    <a:pt x="930" y="714"/>
                    <a:pt x="930" y="714"/>
                  </a:cubicBezTo>
                  <a:cubicBezTo>
                    <a:pt x="909" y="761"/>
                    <a:pt x="880" y="804"/>
                    <a:pt x="842" y="842"/>
                  </a:cubicBezTo>
                  <a:close/>
                  <a:moveTo>
                    <a:pt x="842" y="236"/>
                  </a:moveTo>
                  <a:cubicBezTo>
                    <a:pt x="880" y="273"/>
                    <a:pt x="909" y="317"/>
                    <a:pt x="930" y="364"/>
                  </a:cubicBezTo>
                  <a:cubicBezTo>
                    <a:pt x="714" y="364"/>
                    <a:pt x="714" y="364"/>
                    <a:pt x="714" y="364"/>
                  </a:cubicBezTo>
                  <a:cubicBezTo>
                    <a:pt x="714" y="148"/>
                    <a:pt x="714" y="148"/>
                    <a:pt x="714" y="148"/>
                  </a:cubicBezTo>
                  <a:cubicBezTo>
                    <a:pt x="761" y="169"/>
                    <a:pt x="805" y="198"/>
                    <a:pt x="842" y="236"/>
                  </a:cubicBezTo>
                  <a:close/>
                  <a:moveTo>
                    <a:pt x="604" y="115"/>
                  </a:moveTo>
                  <a:cubicBezTo>
                    <a:pt x="604" y="364"/>
                    <a:pt x="604" y="364"/>
                    <a:pt x="604" y="364"/>
                  </a:cubicBezTo>
                  <a:cubicBezTo>
                    <a:pt x="475" y="364"/>
                    <a:pt x="475" y="364"/>
                    <a:pt x="475" y="364"/>
                  </a:cubicBezTo>
                  <a:cubicBezTo>
                    <a:pt x="475" y="115"/>
                    <a:pt x="475" y="115"/>
                    <a:pt x="475" y="115"/>
                  </a:cubicBezTo>
                  <a:cubicBezTo>
                    <a:pt x="496" y="112"/>
                    <a:pt x="517" y="110"/>
                    <a:pt x="539" y="110"/>
                  </a:cubicBezTo>
                  <a:cubicBezTo>
                    <a:pt x="561" y="110"/>
                    <a:pt x="583" y="112"/>
                    <a:pt x="604" y="115"/>
                  </a:cubicBezTo>
                  <a:close/>
                  <a:moveTo>
                    <a:pt x="236" y="236"/>
                  </a:moveTo>
                  <a:cubicBezTo>
                    <a:pt x="274" y="198"/>
                    <a:pt x="317" y="169"/>
                    <a:pt x="364" y="148"/>
                  </a:cubicBezTo>
                  <a:cubicBezTo>
                    <a:pt x="364" y="364"/>
                    <a:pt x="364" y="364"/>
                    <a:pt x="364" y="364"/>
                  </a:cubicBezTo>
                  <a:cubicBezTo>
                    <a:pt x="148" y="364"/>
                    <a:pt x="148" y="364"/>
                    <a:pt x="148" y="364"/>
                  </a:cubicBezTo>
                  <a:cubicBezTo>
                    <a:pt x="169" y="317"/>
                    <a:pt x="199" y="273"/>
                    <a:pt x="236" y="236"/>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30" name="Freeform 24">
              <a:extLst>
                <a:ext uri="{FF2B5EF4-FFF2-40B4-BE49-F238E27FC236}">
                  <a16:creationId xmlns:a16="http://schemas.microsoft.com/office/drawing/2014/main" id="{2D368FD7-184F-B6A5-BC03-2DE8DFC60E83}"/>
                </a:ext>
              </a:extLst>
            </p:cNvPr>
            <p:cNvSpPr>
              <a:spLocks/>
            </p:cNvSpPr>
            <p:nvPr/>
          </p:nvSpPr>
          <p:spPr bwMode="auto">
            <a:xfrm>
              <a:off x="22505988" y="1843088"/>
              <a:ext cx="1006475" cy="3565525"/>
            </a:xfrm>
            <a:custGeom>
              <a:avLst/>
              <a:gdLst>
                <a:gd name="T0" fmla="*/ 55 w 111"/>
                <a:gd name="T1" fmla="*/ 394 h 394"/>
                <a:gd name="T2" fmla="*/ 111 w 111"/>
                <a:gd name="T3" fmla="*/ 339 h 394"/>
                <a:gd name="T4" fmla="*/ 111 w 111"/>
                <a:gd name="T5" fmla="*/ 56 h 394"/>
                <a:gd name="T6" fmla="*/ 55 w 111"/>
                <a:gd name="T7" fmla="*/ 0 h 394"/>
                <a:gd name="T8" fmla="*/ 0 w 111"/>
                <a:gd name="T9" fmla="*/ 56 h 394"/>
                <a:gd name="T10" fmla="*/ 0 w 111"/>
                <a:gd name="T11" fmla="*/ 339 h 394"/>
                <a:gd name="T12" fmla="*/ 55 w 111"/>
                <a:gd name="T13" fmla="*/ 394 h 394"/>
              </a:gdLst>
              <a:ahLst/>
              <a:cxnLst>
                <a:cxn ang="0">
                  <a:pos x="T0" y="T1"/>
                </a:cxn>
                <a:cxn ang="0">
                  <a:pos x="T2" y="T3"/>
                </a:cxn>
                <a:cxn ang="0">
                  <a:pos x="T4" y="T5"/>
                </a:cxn>
                <a:cxn ang="0">
                  <a:pos x="T6" y="T7"/>
                </a:cxn>
                <a:cxn ang="0">
                  <a:pos x="T8" y="T9"/>
                </a:cxn>
                <a:cxn ang="0">
                  <a:pos x="T10" y="T11"/>
                </a:cxn>
                <a:cxn ang="0">
                  <a:pos x="T12" y="T13"/>
                </a:cxn>
              </a:cxnLst>
              <a:rect l="0" t="0" r="r" b="b"/>
              <a:pathLst>
                <a:path w="111" h="394">
                  <a:moveTo>
                    <a:pt x="55" y="394"/>
                  </a:moveTo>
                  <a:cubicBezTo>
                    <a:pt x="86" y="394"/>
                    <a:pt x="111" y="370"/>
                    <a:pt x="111" y="339"/>
                  </a:cubicBezTo>
                  <a:cubicBezTo>
                    <a:pt x="111" y="56"/>
                    <a:pt x="111" y="56"/>
                    <a:pt x="111" y="56"/>
                  </a:cubicBezTo>
                  <a:cubicBezTo>
                    <a:pt x="111" y="25"/>
                    <a:pt x="86" y="0"/>
                    <a:pt x="55" y="0"/>
                  </a:cubicBezTo>
                  <a:cubicBezTo>
                    <a:pt x="25" y="0"/>
                    <a:pt x="0" y="25"/>
                    <a:pt x="0" y="56"/>
                  </a:cubicBezTo>
                  <a:cubicBezTo>
                    <a:pt x="0" y="339"/>
                    <a:pt x="0" y="339"/>
                    <a:pt x="0" y="339"/>
                  </a:cubicBezTo>
                  <a:cubicBezTo>
                    <a:pt x="0" y="370"/>
                    <a:pt x="25" y="394"/>
                    <a:pt x="55" y="394"/>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31" name="Freeform 25">
              <a:extLst>
                <a:ext uri="{FF2B5EF4-FFF2-40B4-BE49-F238E27FC236}">
                  <a16:creationId xmlns:a16="http://schemas.microsoft.com/office/drawing/2014/main" id="{6C7B1CCB-8EB2-73D0-6CDA-FFBC1ECB2B44}"/>
                </a:ext>
              </a:extLst>
            </p:cNvPr>
            <p:cNvSpPr>
              <a:spLocks/>
            </p:cNvSpPr>
            <p:nvPr/>
          </p:nvSpPr>
          <p:spPr bwMode="auto">
            <a:xfrm>
              <a:off x="22505988" y="18095913"/>
              <a:ext cx="1006475" cy="3565525"/>
            </a:xfrm>
            <a:custGeom>
              <a:avLst/>
              <a:gdLst>
                <a:gd name="T0" fmla="*/ 0 w 111"/>
                <a:gd name="T1" fmla="*/ 55 h 394"/>
                <a:gd name="T2" fmla="*/ 0 w 111"/>
                <a:gd name="T3" fmla="*/ 338 h 394"/>
                <a:gd name="T4" fmla="*/ 55 w 111"/>
                <a:gd name="T5" fmla="*/ 394 h 394"/>
                <a:gd name="T6" fmla="*/ 111 w 111"/>
                <a:gd name="T7" fmla="*/ 338 h 394"/>
                <a:gd name="T8" fmla="*/ 111 w 111"/>
                <a:gd name="T9" fmla="*/ 55 h 394"/>
                <a:gd name="T10" fmla="*/ 55 w 111"/>
                <a:gd name="T11" fmla="*/ 0 h 394"/>
                <a:gd name="T12" fmla="*/ 0 w 111"/>
                <a:gd name="T13" fmla="*/ 55 h 394"/>
              </a:gdLst>
              <a:ahLst/>
              <a:cxnLst>
                <a:cxn ang="0">
                  <a:pos x="T0" y="T1"/>
                </a:cxn>
                <a:cxn ang="0">
                  <a:pos x="T2" y="T3"/>
                </a:cxn>
                <a:cxn ang="0">
                  <a:pos x="T4" y="T5"/>
                </a:cxn>
                <a:cxn ang="0">
                  <a:pos x="T6" y="T7"/>
                </a:cxn>
                <a:cxn ang="0">
                  <a:pos x="T8" y="T9"/>
                </a:cxn>
                <a:cxn ang="0">
                  <a:pos x="T10" y="T11"/>
                </a:cxn>
                <a:cxn ang="0">
                  <a:pos x="T12" y="T13"/>
                </a:cxn>
              </a:cxnLst>
              <a:rect l="0" t="0" r="r" b="b"/>
              <a:pathLst>
                <a:path w="111" h="394">
                  <a:moveTo>
                    <a:pt x="0" y="55"/>
                  </a:moveTo>
                  <a:cubicBezTo>
                    <a:pt x="0" y="338"/>
                    <a:pt x="0" y="338"/>
                    <a:pt x="0" y="338"/>
                  </a:cubicBezTo>
                  <a:cubicBezTo>
                    <a:pt x="0" y="369"/>
                    <a:pt x="25" y="394"/>
                    <a:pt x="55" y="394"/>
                  </a:cubicBezTo>
                  <a:cubicBezTo>
                    <a:pt x="86" y="394"/>
                    <a:pt x="111" y="369"/>
                    <a:pt x="111" y="338"/>
                  </a:cubicBezTo>
                  <a:cubicBezTo>
                    <a:pt x="111" y="55"/>
                    <a:pt x="111" y="55"/>
                    <a:pt x="111" y="55"/>
                  </a:cubicBezTo>
                  <a:cubicBezTo>
                    <a:pt x="111" y="25"/>
                    <a:pt x="86" y="0"/>
                    <a:pt x="55" y="0"/>
                  </a:cubicBezTo>
                  <a:cubicBezTo>
                    <a:pt x="25" y="0"/>
                    <a:pt x="0" y="25"/>
                    <a:pt x="0" y="55"/>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32" name="Freeform 26">
              <a:extLst>
                <a:ext uri="{FF2B5EF4-FFF2-40B4-BE49-F238E27FC236}">
                  <a16:creationId xmlns:a16="http://schemas.microsoft.com/office/drawing/2014/main" id="{9BE0F2AD-5901-1542-455F-066036073AB6}"/>
                </a:ext>
              </a:extLst>
            </p:cNvPr>
            <p:cNvSpPr>
              <a:spLocks/>
            </p:cNvSpPr>
            <p:nvPr/>
          </p:nvSpPr>
          <p:spPr bwMode="auto">
            <a:xfrm>
              <a:off x="29352875" y="11245851"/>
              <a:ext cx="3573462" cy="995363"/>
            </a:xfrm>
            <a:custGeom>
              <a:avLst/>
              <a:gdLst>
                <a:gd name="T0" fmla="*/ 0 w 394"/>
                <a:gd name="T1" fmla="*/ 55 h 110"/>
                <a:gd name="T2" fmla="*/ 55 w 394"/>
                <a:gd name="T3" fmla="*/ 110 h 110"/>
                <a:gd name="T4" fmla="*/ 338 w 394"/>
                <a:gd name="T5" fmla="*/ 110 h 110"/>
                <a:gd name="T6" fmla="*/ 394 w 394"/>
                <a:gd name="T7" fmla="*/ 55 h 110"/>
                <a:gd name="T8" fmla="*/ 338 w 394"/>
                <a:gd name="T9" fmla="*/ 0 h 110"/>
                <a:gd name="T10" fmla="*/ 55 w 394"/>
                <a:gd name="T11" fmla="*/ 0 h 110"/>
                <a:gd name="T12" fmla="*/ 0 w 394"/>
                <a:gd name="T13" fmla="*/ 55 h 110"/>
              </a:gdLst>
              <a:ahLst/>
              <a:cxnLst>
                <a:cxn ang="0">
                  <a:pos x="T0" y="T1"/>
                </a:cxn>
                <a:cxn ang="0">
                  <a:pos x="T2" y="T3"/>
                </a:cxn>
                <a:cxn ang="0">
                  <a:pos x="T4" y="T5"/>
                </a:cxn>
                <a:cxn ang="0">
                  <a:pos x="T6" y="T7"/>
                </a:cxn>
                <a:cxn ang="0">
                  <a:pos x="T8" y="T9"/>
                </a:cxn>
                <a:cxn ang="0">
                  <a:pos x="T10" y="T11"/>
                </a:cxn>
                <a:cxn ang="0">
                  <a:pos x="T12" y="T13"/>
                </a:cxn>
              </a:cxnLst>
              <a:rect l="0" t="0" r="r" b="b"/>
              <a:pathLst>
                <a:path w="394" h="110">
                  <a:moveTo>
                    <a:pt x="0" y="55"/>
                  </a:moveTo>
                  <a:cubicBezTo>
                    <a:pt x="0" y="85"/>
                    <a:pt x="25" y="110"/>
                    <a:pt x="55" y="110"/>
                  </a:cubicBezTo>
                  <a:cubicBezTo>
                    <a:pt x="338" y="110"/>
                    <a:pt x="338" y="110"/>
                    <a:pt x="338" y="110"/>
                  </a:cubicBezTo>
                  <a:cubicBezTo>
                    <a:pt x="369" y="110"/>
                    <a:pt x="394" y="85"/>
                    <a:pt x="394" y="55"/>
                  </a:cubicBezTo>
                  <a:cubicBezTo>
                    <a:pt x="394" y="24"/>
                    <a:pt x="369" y="0"/>
                    <a:pt x="338" y="0"/>
                  </a:cubicBezTo>
                  <a:cubicBezTo>
                    <a:pt x="55" y="0"/>
                    <a:pt x="55" y="0"/>
                    <a:pt x="55" y="0"/>
                  </a:cubicBezTo>
                  <a:cubicBezTo>
                    <a:pt x="25" y="0"/>
                    <a:pt x="0" y="24"/>
                    <a:pt x="0" y="55"/>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33" name="Freeform 27">
              <a:extLst>
                <a:ext uri="{FF2B5EF4-FFF2-40B4-BE49-F238E27FC236}">
                  <a16:creationId xmlns:a16="http://schemas.microsoft.com/office/drawing/2014/main" id="{D6172103-61C9-186F-59E3-9168EC690196}"/>
                </a:ext>
              </a:extLst>
            </p:cNvPr>
            <p:cNvSpPr>
              <a:spLocks/>
            </p:cNvSpPr>
            <p:nvPr/>
          </p:nvSpPr>
          <p:spPr bwMode="auto">
            <a:xfrm>
              <a:off x="13065125" y="11245851"/>
              <a:ext cx="3573462" cy="995363"/>
            </a:xfrm>
            <a:custGeom>
              <a:avLst/>
              <a:gdLst>
                <a:gd name="T0" fmla="*/ 56 w 394"/>
                <a:gd name="T1" fmla="*/ 110 h 110"/>
                <a:gd name="T2" fmla="*/ 339 w 394"/>
                <a:gd name="T3" fmla="*/ 110 h 110"/>
                <a:gd name="T4" fmla="*/ 394 w 394"/>
                <a:gd name="T5" fmla="*/ 55 h 110"/>
                <a:gd name="T6" fmla="*/ 339 w 394"/>
                <a:gd name="T7" fmla="*/ 0 h 110"/>
                <a:gd name="T8" fmla="*/ 56 w 394"/>
                <a:gd name="T9" fmla="*/ 0 h 110"/>
                <a:gd name="T10" fmla="*/ 0 w 394"/>
                <a:gd name="T11" fmla="*/ 55 h 110"/>
                <a:gd name="T12" fmla="*/ 56 w 394"/>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394" h="110">
                  <a:moveTo>
                    <a:pt x="56" y="110"/>
                  </a:moveTo>
                  <a:cubicBezTo>
                    <a:pt x="339" y="110"/>
                    <a:pt x="339" y="110"/>
                    <a:pt x="339" y="110"/>
                  </a:cubicBezTo>
                  <a:cubicBezTo>
                    <a:pt x="369" y="110"/>
                    <a:pt x="394" y="85"/>
                    <a:pt x="394" y="55"/>
                  </a:cubicBezTo>
                  <a:cubicBezTo>
                    <a:pt x="394" y="24"/>
                    <a:pt x="369" y="0"/>
                    <a:pt x="339" y="0"/>
                  </a:cubicBezTo>
                  <a:cubicBezTo>
                    <a:pt x="56" y="0"/>
                    <a:pt x="56" y="0"/>
                    <a:pt x="56" y="0"/>
                  </a:cubicBezTo>
                  <a:cubicBezTo>
                    <a:pt x="25" y="0"/>
                    <a:pt x="0" y="24"/>
                    <a:pt x="0" y="55"/>
                  </a:cubicBezTo>
                  <a:cubicBezTo>
                    <a:pt x="0" y="85"/>
                    <a:pt x="25" y="110"/>
                    <a:pt x="56" y="110"/>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34" name="Freeform 28">
              <a:extLst>
                <a:ext uri="{FF2B5EF4-FFF2-40B4-BE49-F238E27FC236}">
                  <a16:creationId xmlns:a16="http://schemas.microsoft.com/office/drawing/2014/main" id="{A9936DA8-C749-BCDF-6CA3-592E549B0F15}"/>
                </a:ext>
              </a:extLst>
            </p:cNvPr>
            <p:cNvSpPr>
              <a:spLocks/>
            </p:cNvSpPr>
            <p:nvPr/>
          </p:nvSpPr>
          <p:spPr bwMode="auto">
            <a:xfrm>
              <a:off x="15630525" y="4694238"/>
              <a:ext cx="2967037" cy="2822575"/>
            </a:xfrm>
            <a:custGeom>
              <a:avLst/>
              <a:gdLst>
                <a:gd name="T0" fmla="*/ 228 w 327"/>
                <a:gd name="T1" fmla="*/ 297 h 312"/>
                <a:gd name="T2" fmla="*/ 266 w 327"/>
                <a:gd name="T3" fmla="*/ 312 h 312"/>
                <a:gd name="T4" fmla="*/ 306 w 327"/>
                <a:gd name="T5" fmla="*/ 295 h 312"/>
                <a:gd name="T6" fmla="*/ 304 w 327"/>
                <a:gd name="T7" fmla="*/ 217 h 312"/>
                <a:gd name="T8" fmla="*/ 100 w 327"/>
                <a:gd name="T9" fmla="*/ 21 h 312"/>
                <a:gd name="T10" fmla="*/ 21 w 327"/>
                <a:gd name="T11" fmla="*/ 23 h 312"/>
                <a:gd name="T12" fmla="*/ 23 w 327"/>
                <a:gd name="T13" fmla="*/ 101 h 312"/>
                <a:gd name="T14" fmla="*/ 228 w 327"/>
                <a:gd name="T15" fmla="*/ 297 h 3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312">
                  <a:moveTo>
                    <a:pt x="228" y="297"/>
                  </a:moveTo>
                  <a:cubicBezTo>
                    <a:pt x="239" y="307"/>
                    <a:pt x="252" y="312"/>
                    <a:pt x="266" y="312"/>
                  </a:cubicBezTo>
                  <a:cubicBezTo>
                    <a:pt x="281" y="312"/>
                    <a:pt x="295" y="306"/>
                    <a:pt x="306" y="295"/>
                  </a:cubicBezTo>
                  <a:cubicBezTo>
                    <a:pt x="327" y="273"/>
                    <a:pt x="326" y="238"/>
                    <a:pt x="304" y="217"/>
                  </a:cubicBezTo>
                  <a:cubicBezTo>
                    <a:pt x="100" y="21"/>
                    <a:pt x="100" y="21"/>
                    <a:pt x="100" y="21"/>
                  </a:cubicBezTo>
                  <a:cubicBezTo>
                    <a:pt x="77" y="0"/>
                    <a:pt x="42" y="1"/>
                    <a:pt x="21" y="23"/>
                  </a:cubicBezTo>
                  <a:cubicBezTo>
                    <a:pt x="0" y="45"/>
                    <a:pt x="1" y="80"/>
                    <a:pt x="23" y="101"/>
                  </a:cubicBezTo>
                  <a:lnTo>
                    <a:pt x="228" y="297"/>
                  </a:ln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35" name="Freeform 29">
              <a:extLst>
                <a:ext uri="{FF2B5EF4-FFF2-40B4-BE49-F238E27FC236}">
                  <a16:creationId xmlns:a16="http://schemas.microsoft.com/office/drawing/2014/main" id="{21412C68-E3CD-6510-D912-47C3728F62BD}"/>
                </a:ext>
              </a:extLst>
            </p:cNvPr>
            <p:cNvSpPr>
              <a:spLocks/>
            </p:cNvSpPr>
            <p:nvPr/>
          </p:nvSpPr>
          <p:spPr bwMode="auto">
            <a:xfrm>
              <a:off x="27393900" y="4694238"/>
              <a:ext cx="2967037" cy="2822575"/>
            </a:xfrm>
            <a:custGeom>
              <a:avLst/>
              <a:gdLst>
                <a:gd name="T0" fmla="*/ 61 w 327"/>
                <a:gd name="T1" fmla="*/ 312 h 312"/>
                <a:gd name="T2" fmla="*/ 99 w 327"/>
                <a:gd name="T3" fmla="*/ 297 h 312"/>
                <a:gd name="T4" fmla="*/ 304 w 327"/>
                <a:gd name="T5" fmla="*/ 101 h 312"/>
                <a:gd name="T6" fmla="*/ 306 w 327"/>
                <a:gd name="T7" fmla="*/ 23 h 312"/>
                <a:gd name="T8" fmla="*/ 227 w 327"/>
                <a:gd name="T9" fmla="*/ 21 h 312"/>
                <a:gd name="T10" fmla="*/ 23 w 327"/>
                <a:gd name="T11" fmla="*/ 217 h 312"/>
                <a:gd name="T12" fmla="*/ 21 w 327"/>
                <a:gd name="T13" fmla="*/ 295 h 312"/>
                <a:gd name="T14" fmla="*/ 61 w 327"/>
                <a:gd name="T15" fmla="*/ 312 h 3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312">
                  <a:moveTo>
                    <a:pt x="61" y="312"/>
                  </a:moveTo>
                  <a:cubicBezTo>
                    <a:pt x="75" y="312"/>
                    <a:pt x="88" y="307"/>
                    <a:pt x="99" y="297"/>
                  </a:cubicBezTo>
                  <a:cubicBezTo>
                    <a:pt x="304" y="101"/>
                    <a:pt x="304" y="101"/>
                    <a:pt x="304" y="101"/>
                  </a:cubicBezTo>
                  <a:cubicBezTo>
                    <a:pt x="326" y="80"/>
                    <a:pt x="327" y="45"/>
                    <a:pt x="306" y="23"/>
                  </a:cubicBezTo>
                  <a:cubicBezTo>
                    <a:pt x="285" y="1"/>
                    <a:pt x="250" y="0"/>
                    <a:pt x="227" y="21"/>
                  </a:cubicBezTo>
                  <a:cubicBezTo>
                    <a:pt x="23" y="217"/>
                    <a:pt x="23" y="217"/>
                    <a:pt x="23" y="217"/>
                  </a:cubicBezTo>
                  <a:cubicBezTo>
                    <a:pt x="1" y="238"/>
                    <a:pt x="0" y="273"/>
                    <a:pt x="21" y="295"/>
                  </a:cubicBezTo>
                  <a:cubicBezTo>
                    <a:pt x="32" y="306"/>
                    <a:pt x="46" y="312"/>
                    <a:pt x="61" y="312"/>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36" name="Freeform 30">
              <a:extLst>
                <a:ext uri="{FF2B5EF4-FFF2-40B4-BE49-F238E27FC236}">
                  <a16:creationId xmlns:a16="http://schemas.microsoft.com/office/drawing/2014/main" id="{2895E945-2B77-E895-BE95-CC87293F01D0}"/>
                </a:ext>
              </a:extLst>
            </p:cNvPr>
            <p:cNvSpPr>
              <a:spLocks/>
            </p:cNvSpPr>
            <p:nvPr/>
          </p:nvSpPr>
          <p:spPr bwMode="auto">
            <a:xfrm>
              <a:off x="27393900" y="15932151"/>
              <a:ext cx="2967037" cy="2824163"/>
            </a:xfrm>
            <a:custGeom>
              <a:avLst/>
              <a:gdLst>
                <a:gd name="T0" fmla="*/ 21 w 327"/>
                <a:gd name="T1" fmla="*/ 23 h 312"/>
                <a:gd name="T2" fmla="*/ 23 w 327"/>
                <a:gd name="T3" fmla="*/ 101 h 312"/>
                <a:gd name="T4" fmla="*/ 227 w 327"/>
                <a:gd name="T5" fmla="*/ 297 h 312"/>
                <a:gd name="T6" fmla="*/ 266 w 327"/>
                <a:gd name="T7" fmla="*/ 312 h 312"/>
                <a:gd name="T8" fmla="*/ 306 w 327"/>
                <a:gd name="T9" fmla="*/ 295 h 312"/>
                <a:gd name="T10" fmla="*/ 304 w 327"/>
                <a:gd name="T11" fmla="*/ 217 h 312"/>
                <a:gd name="T12" fmla="*/ 99 w 327"/>
                <a:gd name="T13" fmla="*/ 21 h 312"/>
                <a:gd name="T14" fmla="*/ 21 w 327"/>
                <a:gd name="T15" fmla="*/ 23 h 3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312">
                  <a:moveTo>
                    <a:pt x="21" y="23"/>
                  </a:moveTo>
                  <a:cubicBezTo>
                    <a:pt x="0" y="45"/>
                    <a:pt x="1" y="80"/>
                    <a:pt x="23" y="101"/>
                  </a:cubicBezTo>
                  <a:cubicBezTo>
                    <a:pt x="227" y="297"/>
                    <a:pt x="227" y="297"/>
                    <a:pt x="227" y="297"/>
                  </a:cubicBezTo>
                  <a:cubicBezTo>
                    <a:pt x="238" y="307"/>
                    <a:pt x="252" y="312"/>
                    <a:pt x="266" y="312"/>
                  </a:cubicBezTo>
                  <a:cubicBezTo>
                    <a:pt x="280" y="312"/>
                    <a:pt x="295" y="307"/>
                    <a:pt x="306" y="295"/>
                  </a:cubicBezTo>
                  <a:cubicBezTo>
                    <a:pt x="327" y="273"/>
                    <a:pt x="326" y="238"/>
                    <a:pt x="304" y="217"/>
                  </a:cubicBezTo>
                  <a:cubicBezTo>
                    <a:pt x="99" y="21"/>
                    <a:pt x="99" y="21"/>
                    <a:pt x="99" y="21"/>
                  </a:cubicBezTo>
                  <a:cubicBezTo>
                    <a:pt x="77" y="0"/>
                    <a:pt x="42" y="1"/>
                    <a:pt x="21" y="23"/>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37" name="Freeform 31">
              <a:extLst>
                <a:ext uri="{FF2B5EF4-FFF2-40B4-BE49-F238E27FC236}">
                  <a16:creationId xmlns:a16="http://schemas.microsoft.com/office/drawing/2014/main" id="{8C8CAAFA-C8B5-6AF4-2322-22CF94535492}"/>
                </a:ext>
              </a:extLst>
            </p:cNvPr>
            <p:cNvSpPr>
              <a:spLocks/>
            </p:cNvSpPr>
            <p:nvPr/>
          </p:nvSpPr>
          <p:spPr bwMode="auto">
            <a:xfrm>
              <a:off x="15630525" y="15932151"/>
              <a:ext cx="2967037" cy="2824163"/>
            </a:xfrm>
            <a:custGeom>
              <a:avLst/>
              <a:gdLst>
                <a:gd name="T0" fmla="*/ 228 w 327"/>
                <a:gd name="T1" fmla="*/ 21 h 312"/>
                <a:gd name="T2" fmla="*/ 23 w 327"/>
                <a:gd name="T3" fmla="*/ 217 h 312"/>
                <a:gd name="T4" fmla="*/ 21 w 327"/>
                <a:gd name="T5" fmla="*/ 295 h 312"/>
                <a:gd name="T6" fmla="*/ 61 w 327"/>
                <a:gd name="T7" fmla="*/ 312 h 312"/>
                <a:gd name="T8" fmla="*/ 100 w 327"/>
                <a:gd name="T9" fmla="*/ 297 h 312"/>
                <a:gd name="T10" fmla="*/ 304 w 327"/>
                <a:gd name="T11" fmla="*/ 101 h 312"/>
                <a:gd name="T12" fmla="*/ 306 w 327"/>
                <a:gd name="T13" fmla="*/ 23 h 312"/>
                <a:gd name="T14" fmla="*/ 228 w 327"/>
                <a:gd name="T15" fmla="*/ 21 h 3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312">
                  <a:moveTo>
                    <a:pt x="228" y="21"/>
                  </a:moveTo>
                  <a:cubicBezTo>
                    <a:pt x="23" y="217"/>
                    <a:pt x="23" y="217"/>
                    <a:pt x="23" y="217"/>
                  </a:cubicBezTo>
                  <a:cubicBezTo>
                    <a:pt x="1" y="238"/>
                    <a:pt x="0" y="273"/>
                    <a:pt x="21" y="295"/>
                  </a:cubicBezTo>
                  <a:cubicBezTo>
                    <a:pt x="32" y="307"/>
                    <a:pt x="47" y="312"/>
                    <a:pt x="61" y="312"/>
                  </a:cubicBezTo>
                  <a:cubicBezTo>
                    <a:pt x="75" y="312"/>
                    <a:pt x="89" y="307"/>
                    <a:pt x="100" y="297"/>
                  </a:cubicBezTo>
                  <a:cubicBezTo>
                    <a:pt x="304" y="101"/>
                    <a:pt x="304" y="101"/>
                    <a:pt x="304" y="101"/>
                  </a:cubicBezTo>
                  <a:cubicBezTo>
                    <a:pt x="326" y="80"/>
                    <a:pt x="327" y="45"/>
                    <a:pt x="306" y="23"/>
                  </a:cubicBezTo>
                  <a:cubicBezTo>
                    <a:pt x="285" y="1"/>
                    <a:pt x="250" y="0"/>
                    <a:pt x="228" y="21"/>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
        <p:nvSpPr>
          <p:cNvPr id="40" name="Title 5">
            <a:extLst>
              <a:ext uri="{FF2B5EF4-FFF2-40B4-BE49-F238E27FC236}">
                <a16:creationId xmlns:a16="http://schemas.microsoft.com/office/drawing/2014/main" id="{2ABB6C4C-869A-BFE4-A20F-034F79056A3E}"/>
              </a:ext>
            </a:extLst>
          </p:cNvPr>
          <p:cNvSpPr txBox="1">
            <a:spLocks/>
          </p:cNvSpPr>
          <p:nvPr/>
        </p:nvSpPr>
        <p:spPr>
          <a:xfrm>
            <a:off x="5275244" y="4482465"/>
            <a:ext cx="3505344" cy="153888"/>
          </a:xfrm>
          <a:prstGeom prst="rect">
            <a:avLst/>
          </a:prstGeom>
        </p:spPr>
        <p:txBody>
          <a:bodyPr wrap="square" lIns="0" tIns="0" rIns="0" bIns="0" rtlCol="0" anchor="ctr" anchorCtr="0">
            <a:norm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sz="1000">
                <a:ea typeface="Meiryo" panose="020B0604030504040204" pitchFamily="34" charset="-128"/>
                <a:cs typeface="+mj-cs"/>
              </a:rPr>
              <a:t>この新しい時代で成功できるよう、従業員に力を与える方法</a:t>
            </a:r>
          </a:p>
        </p:txBody>
      </p:sp>
      <p:sp>
        <p:nvSpPr>
          <p:cNvPr id="29" name="Oval 28">
            <a:extLst>
              <a:ext uri="{FF2B5EF4-FFF2-40B4-BE49-F238E27FC236}">
                <a16:creationId xmlns:a16="http://schemas.microsoft.com/office/drawing/2014/main" id="{08579225-1E18-06DC-E6B0-6A141B0E76C7}"/>
              </a:ext>
            </a:extLst>
          </p:cNvPr>
          <p:cNvSpPr/>
          <p:nvPr/>
        </p:nvSpPr>
        <p:spPr>
          <a:xfrm>
            <a:off x="4752183" y="4362559"/>
            <a:ext cx="393700" cy="3937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20000"/>
          </a:bodyPr>
          <a:lstStyle/>
          <a:p>
            <a:pPr algn="ctr" rtl="0"/>
            <a:endParaRPr lang="en-US" sz="1600" b="1">
              <a:ea typeface="Meiryo" panose="020B0604030504040204" pitchFamily="34" charset="-128"/>
            </a:endParaRPr>
          </a:p>
        </p:txBody>
      </p:sp>
      <p:grpSp>
        <p:nvGrpSpPr>
          <p:cNvPr id="140" name="Group 139">
            <a:extLst>
              <a:ext uri="{FF2B5EF4-FFF2-40B4-BE49-F238E27FC236}">
                <a16:creationId xmlns:a16="http://schemas.microsoft.com/office/drawing/2014/main" id="{C1AA7FDF-63EC-CB0D-38D6-C17E3C397968}"/>
              </a:ext>
            </a:extLst>
          </p:cNvPr>
          <p:cNvGrpSpPr>
            <a:grpSpLocks noChangeAspect="1"/>
          </p:cNvGrpSpPr>
          <p:nvPr/>
        </p:nvGrpSpPr>
        <p:grpSpPr>
          <a:xfrm>
            <a:off x="4861722" y="4427612"/>
            <a:ext cx="174622" cy="263594"/>
            <a:chOff x="13041313" y="912813"/>
            <a:chExt cx="20208876" cy="30505401"/>
          </a:xfrm>
          <a:solidFill>
            <a:schemeClr val="tx1"/>
          </a:solidFill>
        </p:grpSpPr>
        <p:sp>
          <p:nvSpPr>
            <p:cNvPr id="141" name="Freeform 16">
              <a:extLst>
                <a:ext uri="{FF2B5EF4-FFF2-40B4-BE49-F238E27FC236}">
                  <a16:creationId xmlns:a16="http://schemas.microsoft.com/office/drawing/2014/main" id="{0FA64842-09CB-DB36-2844-43DB43C7ECBD}"/>
                </a:ext>
              </a:extLst>
            </p:cNvPr>
            <p:cNvSpPr>
              <a:spLocks noEditPoints="1"/>
            </p:cNvSpPr>
            <p:nvPr/>
          </p:nvSpPr>
          <p:spPr bwMode="auto">
            <a:xfrm>
              <a:off x="17930813" y="11636376"/>
              <a:ext cx="11183938" cy="9610725"/>
            </a:xfrm>
            <a:custGeom>
              <a:avLst/>
              <a:gdLst>
                <a:gd name="T0" fmla="*/ 594 w 1233"/>
                <a:gd name="T1" fmla="*/ 1048 h 1062"/>
                <a:gd name="T2" fmla="*/ 632 w 1233"/>
                <a:gd name="T3" fmla="*/ 1062 h 1062"/>
                <a:gd name="T4" fmla="*/ 673 w 1233"/>
                <a:gd name="T5" fmla="*/ 1046 h 1062"/>
                <a:gd name="T6" fmla="*/ 1140 w 1233"/>
                <a:gd name="T7" fmla="*/ 581 h 1062"/>
                <a:gd name="T8" fmla="*/ 1233 w 1233"/>
                <a:gd name="T9" fmla="*/ 345 h 1062"/>
                <a:gd name="T10" fmla="*/ 1132 w 1233"/>
                <a:gd name="T11" fmla="*/ 101 h 1062"/>
                <a:gd name="T12" fmla="*/ 888 w 1233"/>
                <a:gd name="T13" fmla="*/ 0 h 1062"/>
                <a:gd name="T14" fmla="*/ 616 w 1233"/>
                <a:gd name="T15" fmla="*/ 132 h 1062"/>
                <a:gd name="T16" fmla="*/ 345 w 1233"/>
                <a:gd name="T17" fmla="*/ 0 h 1062"/>
                <a:gd name="T18" fmla="*/ 101 w 1233"/>
                <a:gd name="T19" fmla="*/ 101 h 1062"/>
                <a:gd name="T20" fmla="*/ 0 w 1233"/>
                <a:gd name="T21" fmla="*/ 345 h 1062"/>
                <a:gd name="T22" fmla="*/ 43 w 1233"/>
                <a:gd name="T23" fmla="*/ 499 h 1062"/>
                <a:gd name="T24" fmla="*/ 118 w 1233"/>
                <a:gd name="T25" fmla="*/ 604 h 1062"/>
                <a:gd name="T26" fmla="*/ 594 w 1233"/>
                <a:gd name="T27" fmla="*/ 1048 h 1062"/>
                <a:gd name="T28" fmla="*/ 345 w 1233"/>
                <a:gd name="T29" fmla="*/ 115 h 1062"/>
                <a:gd name="T30" fmla="*/ 562 w 1233"/>
                <a:gd name="T31" fmla="*/ 270 h 1062"/>
                <a:gd name="T32" fmla="*/ 616 w 1233"/>
                <a:gd name="T33" fmla="*/ 309 h 1062"/>
                <a:gd name="T34" fmla="*/ 671 w 1233"/>
                <a:gd name="T35" fmla="*/ 270 h 1062"/>
                <a:gd name="T36" fmla="*/ 888 w 1233"/>
                <a:gd name="T37" fmla="*/ 115 h 1062"/>
                <a:gd name="T38" fmla="*/ 1117 w 1233"/>
                <a:gd name="T39" fmla="*/ 345 h 1062"/>
                <a:gd name="T40" fmla="*/ 1056 w 1233"/>
                <a:gd name="T41" fmla="*/ 500 h 1062"/>
                <a:gd name="T42" fmla="*/ 1056 w 1233"/>
                <a:gd name="T43" fmla="*/ 500 h 1062"/>
                <a:gd name="T44" fmla="*/ 630 w 1233"/>
                <a:gd name="T45" fmla="*/ 925 h 1062"/>
                <a:gd name="T46" fmla="*/ 203 w 1233"/>
                <a:gd name="T47" fmla="*/ 526 h 1062"/>
                <a:gd name="T48" fmla="*/ 116 w 1233"/>
                <a:gd name="T49" fmla="*/ 345 h 1062"/>
                <a:gd name="T50" fmla="*/ 345 w 1233"/>
                <a:gd name="T51" fmla="*/ 115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33" h="1062">
                  <a:moveTo>
                    <a:pt x="594" y="1048"/>
                  </a:moveTo>
                  <a:cubicBezTo>
                    <a:pt x="605" y="1058"/>
                    <a:pt x="619" y="1062"/>
                    <a:pt x="632" y="1062"/>
                  </a:cubicBezTo>
                  <a:cubicBezTo>
                    <a:pt x="647" y="1062"/>
                    <a:pt x="662" y="1057"/>
                    <a:pt x="673" y="1046"/>
                  </a:cubicBezTo>
                  <a:cubicBezTo>
                    <a:pt x="676" y="1042"/>
                    <a:pt x="1026" y="698"/>
                    <a:pt x="1140" y="581"/>
                  </a:cubicBezTo>
                  <a:cubicBezTo>
                    <a:pt x="1200" y="519"/>
                    <a:pt x="1233" y="435"/>
                    <a:pt x="1233" y="345"/>
                  </a:cubicBezTo>
                  <a:cubicBezTo>
                    <a:pt x="1233" y="253"/>
                    <a:pt x="1197" y="166"/>
                    <a:pt x="1132" y="101"/>
                  </a:cubicBezTo>
                  <a:cubicBezTo>
                    <a:pt x="1067" y="36"/>
                    <a:pt x="980" y="0"/>
                    <a:pt x="888" y="0"/>
                  </a:cubicBezTo>
                  <a:cubicBezTo>
                    <a:pt x="780" y="0"/>
                    <a:pt x="681" y="50"/>
                    <a:pt x="616" y="132"/>
                  </a:cubicBezTo>
                  <a:cubicBezTo>
                    <a:pt x="552" y="50"/>
                    <a:pt x="453" y="0"/>
                    <a:pt x="345" y="0"/>
                  </a:cubicBezTo>
                  <a:cubicBezTo>
                    <a:pt x="253" y="0"/>
                    <a:pt x="166" y="36"/>
                    <a:pt x="101" y="101"/>
                  </a:cubicBezTo>
                  <a:cubicBezTo>
                    <a:pt x="36" y="166"/>
                    <a:pt x="0" y="253"/>
                    <a:pt x="0" y="345"/>
                  </a:cubicBezTo>
                  <a:cubicBezTo>
                    <a:pt x="0" y="394"/>
                    <a:pt x="14" y="446"/>
                    <a:pt x="43" y="499"/>
                  </a:cubicBezTo>
                  <a:cubicBezTo>
                    <a:pt x="69" y="548"/>
                    <a:pt x="101" y="586"/>
                    <a:pt x="118" y="604"/>
                  </a:cubicBezTo>
                  <a:cubicBezTo>
                    <a:pt x="228" y="724"/>
                    <a:pt x="579" y="1035"/>
                    <a:pt x="594" y="1048"/>
                  </a:cubicBezTo>
                  <a:close/>
                  <a:moveTo>
                    <a:pt x="345" y="115"/>
                  </a:moveTo>
                  <a:cubicBezTo>
                    <a:pt x="443" y="115"/>
                    <a:pt x="530" y="177"/>
                    <a:pt x="562" y="270"/>
                  </a:cubicBezTo>
                  <a:cubicBezTo>
                    <a:pt x="570" y="293"/>
                    <a:pt x="592" y="309"/>
                    <a:pt x="616" y="309"/>
                  </a:cubicBezTo>
                  <a:cubicBezTo>
                    <a:pt x="641" y="309"/>
                    <a:pt x="663" y="293"/>
                    <a:pt x="671" y="270"/>
                  </a:cubicBezTo>
                  <a:cubicBezTo>
                    <a:pt x="703" y="177"/>
                    <a:pt x="790" y="115"/>
                    <a:pt x="888" y="115"/>
                  </a:cubicBezTo>
                  <a:cubicBezTo>
                    <a:pt x="1014" y="115"/>
                    <a:pt x="1117" y="218"/>
                    <a:pt x="1117" y="345"/>
                  </a:cubicBezTo>
                  <a:cubicBezTo>
                    <a:pt x="1117" y="405"/>
                    <a:pt x="1096" y="460"/>
                    <a:pt x="1056" y="500"/>
                  </a:cubicBezTo>
                  <a:cubicBezTo>
                    <a:pt x="1056" y="500"/>
                    <a:pt x="1056" y="500"/>
                    <a:pt x="1056" y="500"/>
                  </a:cubicBezTo>
                  <a:cubicBezTo>
                    <a:pt x="966" y="594"/>
                    <a:pt x="725" y="832"/>
                    <a:pt x="630" y="925"/>
                  </a:cubicBezTo>
                  <a:cubicBezTo>
                    <a:pt x="533" y="839"/>
                    <a:pt x="287" y="618"/>
                    <a:pt x="203" y="526"/>
                  </a:cubicBezTo>
                  <a:cubicBezTo>
                    <a:pt x="161" y="480"/>
                    <a:pt x="116" y="408"/>
                    <a:pt x="116" y="345"/>
                  </a:cubicBezTo>
                  <a:cubicBezTo>
                    <a:pt x="116" y="218"/>
                    <a:pt x="218" y="115"/>
                    <a:pt x="345" y="115"/>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42" name="Freeform 17">
              <a:extLst>
                <a:ext uri="{FF2B5EF4-FFF2-40B4-BE49-F238E27FC236}">
                  <a16:creationId xmlns:a16="http://schemas.microsoft.com/office/drawing/2014/main" id="{77844F55-29B3-61E9-539C-FCBE1B6939A9}"/>
                </a:ext>
              </a:extLst>
            </p:cNvPr>
            <p:cNvSpPr>
              <a:spLocks noEditPoints="1"/>
            </p:cNvSpPr>
            <p:nvPr/>
          </p:nvSpPr>
          <p:spPr bwMode="auto">
            <a:xfrm>
              <a:off x="13041313" y="22005926"/>
              <a:ext cx="19864388" cy="9412288"/>
            </a:xfrm>
            <a:custGeom>
              <a:avLst/>
              <a:gdLst>
                <a:gd name="T0" fmla="*/ 2097 w 2190"/>
                <a:gd name="T1" fmla="*/ 41 h 1040"/>
                <a:gd name="T2" fmla="*/ 2096 w 2190"/>
                <a:gd name="T3" fmla="*/ 41 h 1040"/>
                <a:gd name="T4" fmla="*/ 1880 w 2190"/>
                <a:gd name="T5" fmla="*/ 81 h 1040"/>
                <a:gd name="T6" fmla="*/ 1493 w 2190"/>
                <a:gd name="T7" fmla="*/ 545 h 1040"/>
                <a:gd name="T8" fmla="*/ 1477 w 2190"/>
                <a:gd name="T9" fmla="*/ 542 h 1040"/>
                <a:gd name="T10" fmla="*/ 1508 w 2190"/>
                <a:gd name="T11" fmla="*/ 430 h 1040"/>
                <a:gd name="T12" fmla="*/ 1283 w 2190"/>
                <a:gd name="T13" fmla="*/ 205 h 1040"/>
                <a:gd name="T14" fmla="*/ 864 w 2190"/>
                <a:gd name="T15" fmla="*/ 205 h 1040"/>
                <a:gd name="T16" fmla="*/ 618 w 2190"/>
                <a:gd name="T17" fmla="*/ 74 h 1040"/>
                <a:gd name="T18" fmla="*/ 368 w 2190"/>
                <a:gd name="T19" fmla="*/ 66 h 1040"/>
                <a:gd name="T20" fmla="*/ 120 w 2190"/>
                <a:gd name="T21" fmla="*/ 146 h 1040"/>
                <a:gd name="T22" fmla="*/ 106 w 2190"/>
                <a:gd name="T23" fmla="*/ 146 h 1040"/>
                <a:gd name="T24" fmla="*/ 106 w 2190"/>
                <a:gd name="T25" fmla="*/ 72 h 1040"/>
                <a:gd name="T26" fmla="*/ 53 w 2190"/>
                <a:gd name="T27" fmla="*/ 19 h 1040"/>
                <a:gd name="T28" fmla="*/ 0 w 2190"/>
                <a:gd name="T29" fmla="*/ 72 h 1040"/>
                <a:gd name="T30" fmla="*/ 0 w 2190"/>
                <a:gd name="T31" fmla="*/ 866 h 1040"/>
                <a:gd name="T32" fmla="*/ 53 w 2190"/>
                <a:gd name="T33" fmla="*/ 919 h 1040"/>
                <a:gd name="T34" fmla="*/ 106 w 2190"/>
                <a:gd name="T35" fmla="*/ 866 h 1040"/>
                <a:gd name="T36" fmla="*/ 106 w 2190"/>
                <a:gd name="T37" fmla="*/ 801 h 1040"/>
                <a:gd name="T38" fmla="*/ 314 w 2190"/>
                <a:gd name="T39" fmla="*/ 801 h 1040"/>
                <a:gd name="T40" fmla="*/ 901 w 2190"/>
                <a:gd name="T41" fmla="*/ 1018 h 1040"/>
                <a:gd name="T42" fmla="*/ 1026 w 2190"/>
                <a:gd name="T43" fmla="*/ 1040 h 1040"/>
                <a:gd name="T44" fmla="*/ 1086 w 2190"/>
                <a:gd name="T45" fmla="*/ 1035 h 1040"/>
                <a:gd name="T46" fmla="*/ 1661 w 2190"/>
                <a:gd name="T47" fmla="*/ 938 h 1040"/>
                <a:gd name="T48" fmla="*/ 1817 w 2190"/>
                <a:gd name="T49" fmla="*/ 832 h 1040"/>
                <a:gd name="T50" fmla="*/ 2158 w 2190"/>
                <a:gd name="T51" fmla="*/ 281 h 1040"/>
                <a:gd name="T52" fmla="*/ 2178 w 2190"/>
                <a:gd name="T53" fmla="*/ 148 h 1040"/>
                <a:gd name="T54" fmla="*/ 2097 w 2190"/>
                <a:gd name="T55" fmla="*/ 41 h 1040"/>
                <a:gd name="T56" fmla="*/ 2068 w 2190"/>
                <a:gd name="T57" fmla="*/ 225 h 1040"/>
                <a:gd name="T58" fmla="*/ 1727 w 2190"/>
                <a:gd name="T59" fmla="*/ 777 h 1040"/>
                <a:gd name="T60" fmla="*/ 1643 w 2190"/>
                <a:gd name="T61" fmla="*/ 833 h 1040"/>
                <a:gd name="T62" fmla="*/ 1069 w 2190"/>
                <a:gd name="T63" fmla="*/ 931 h 1040"/>
                <a:gd name="T64" fmla="*/ 938 w 2190"/>
                <a:gd name="T65" fmla="*/ 918 h 1040"/>
                <a:gd name="T66" fmla="*/ 342 w 2190"/>
                <a:gd name="T67" fmla="*/ 698 h 1040"/>
                <a:gd name="T68" fmla="*/ 324 w 2190"/>
                <a:gd name="T69" fmla="*/ 695 h 1040"/>
                <a:gd name="T70" fmla="*/ 106 w 2190"/>
                <a:gd name="T71" fmla="*/ 695 h 1040"/>
                <a:gd name="T72" fmla="*/ 106 w 2190"/>
                <a:gd name="T73" fmla="*/ 252 h 1040"/>
                <a:gd name="T74" fmla="*/ 134 w 2190"/>
                <a:gd name="T75" fmla="*/ 252 h 1040"/>
                <a:gd name="T76" fmla="*/ 160 w 2190"/>
                <a:gd name="T77" fmla="*/ 245 h 1040"/>
                <a:gd name="T78" fmla="*/ 384 w 2190"/>
                <a:gd name="T79" fmla="*/ 171 h 1040"/>
                <a:gd name="T80" fmla="*/ 593 w 2190"/>
                <a:gd name="T81" fmla="*/ 177 h 1040"/>
                <a:gd name="T82" fmla="*/ 806 w 2190"/>
                <a:gd name="T83" fmla="*/ 296 h 1040"/>
                <a:gd name="T84" fmla="*/ 843 w 2190"/>
                <a:gd name="T85" fmla="*/ 311 h 1040"/>
                <a:gd name="T86" fmla="*/ 1283 w 2190"/>
                <a:gd name="T87" fmla="*/ 311 h 1040"/>
                <a:gd name="T88" fmla="*/ 1402 w 2190"/>
                <a:gd name="T89" fmla="*/ 430 h 1040"/>
                <a:gd name="T90" fmla="*/ 1342 w 2190"/>
                <a:gd name="T91" fmla="*/ 532 h 1040"/>
                <a:gd name="T92" fmla="*/ 1339 w 2190"/>
                <a:gd name="T93" fmla="*/ 534 h 1040"/>
                <a:gd name="T94" fmla="*/ 1283 w 2190"/>
                <a:gd name="T95" fmla="*/ 549 h 1040"/>
                <a:gd name="T96" fmla="*/ 840 w 2190"/>
                <a:gd name="T97" fmla="*/ 549 h 1040"/>
                <a:gd name="T98" fmla="*/ 787 w 2190"/>
                <a:gd name="T99" fmla="*/ 601 h 1040"/>
                <a:gd name="T100" fmla="*/ 840 w 2190"/>
                <a:gd name="T101" fmla="*/ 654 h 1040"/>
                <a:gd name="T102" fmla="*/ 1283 w 2190"/>
                <a:gd name="T103" fmla="*/ 654 h 1040"/>
                <a:gd name="T104" fmla="*/ 1376 w 2190"/>
                <a:gd name="T105" fmla="*/ 634 h 1040"/>
                <a:gd name="T106" fmla="*/ 1507 w 2190"/>
                <a:gd name="T107" fmla="*/ 654 h 1040"/>
                <a:gd name="T108" fmla="*/ 1556 w 2190"/>
                <a:gd name="T109" fmla="*/ 635 h 1040"/>
                <a:gd name="T110" fmla="*/ 1961 w 2190"/>
                <a:gd name="T111" fmla="*/ 148 h 1040"/>
                <a:gd name="T112" fmla="*/ 2044 w 2190"/>
                <a:gd name="T113" fmla="*/ 133 h 1040"/>
                <a:gd name="T114" fmla="*/ 2044 w 2190"/>
                <a:gd name="T115" fmla="*/ 133 h 1040"/>
                <a:gd name="T116" fmla="*/ 2076 w 2190"/>
                <a:gd name="T117" fmla="*/ 174 h 1040"/>
                <a:gd name="T118" fmla="*/ 2068 w 2190"/>
                <a:gd name="T119" fmla="*/ 225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90" h="1040">
                  <a:moveTo>
                    <a:pt x="2097" y="41"/>
                  </a:moveTo>
                  <a:cubicBezTo>
                    <a:pt x="2096" y="41"/>
                    <a:pt x="2096" y="41"/>
                    <a:pt x="2096" y="41"/>
                  </a:cubicBezTo>
                  <a:cubicBezTo>
                    <a:pt x="2024" y="0"/>
                    <a:pt x="1933" y="17"/>
                    <a:pt x="1880" y="81"/>
                  </a:cubicBezTo>
                  <a:cubicBezTo>
                    <a:pt x="1493" y="545"/>
                    <a:pt x="1493" y="545"/>
                    <a:pt x="1493" y="545"/>
                  </a:cubicBezTo>
                  <a:cubicBezTo>
                    <a:pt x="1477" y="542"/>
                    <a:pt x="1477" y="542"/>
                    <a:pt x="1477" y="542"/>
                  </a:cubicBezTo>
                  <a:cubicBezTo>
                    <a:pt x="1497" y="509"/>
                    <a:pt x="1508" y="471"/>
                    <a:pt x="1508" y="430"/>
                  </a:cubicBezTo>
                  <a:cubicBezTo>
                    <a:pt x="1508" y="306"/>
                    <a:pt x="1407" y="205"/>
                    <a:pt x="1283" y="205"/>
                  </a:cubicBezTo>
                  <a:cubicBezTo>
                    <a:pt x="864" y="205"/>
                    <a:pt x="864" y="205"/>
                    <a:pt x="864" y="205"/>
                  </a:cubicBezTo>
                  <a:cubicBezTo>
                    <a:pt x="792" y="140"/>
                    <a:pt x="710" y="95"/>
                    <a:pt x="618" y="74"/>
                  </a:cubicBezTo>
                  <a:cubicBezTo>
                    <a:pt x="540" y="55"/>
                    <a:pt x="456" y="53"/>
                    <a:pt x="368" y="66"/>
                  </a:cubicBezTo>
                  <a:cubicBezTo>
                    <a:pt x="248" y="85"/>
                    <a:pt x="154" y="129"/>
                    <a:pt x="120" y="146"/>
                  </a:cubicBezTo>
                  <a:cubicBezTo>
                    <a:pt x="106" y="146"/>
                    <a:pt x="106" y="146"/>
                    <a:pt x="106" y="146"/>
                  </a:cubicBezTo>
                  <a:cubicBezTo>
                    <a:pt x="106" y="72"/>
                    <a:pt x="106" y="72"/>
                    <a:pt x="106" y="72"/>
                  </a:cubicBezTo>
                  <a:cubicBezTo>
                    <a:pt x="106" y="42"/>
                    <a:pt x="82" y="19"/>
                    <a:pt x="53" y="19"/>
                  </a:cubicBezTo>
                  <a:cubicBezTo>
                    <a:pt x="23" y="19"/>
                    <a:pt x="0" y="42"/>
                    <a:pt x="0" y="72"/>
                  </a:cubicBezTo>
                  <a:cubicBezTo>
                    <a:pt x="0" y="866"/>
                    <a:pt x="0" y="866"/>
                    <a:pt x="0" y="866"/>
                  </a:cubicBezTo>
                  <a:cubicBezTo>
                    <a:pt x="0" y="896"/>
                    <a:pt x="23" y="919"/>
                    <a:pt x="53" y="919"/>
                  </a:cubicBezTo>
                  <a:cubicBezTo>
                    <a:pt x="82" y="919"/>
                    <a:pt x="106" y="896"/>
                    <a:pt x="106" y="866"/>
                  </a:cubicBezTo>
                  <a:cubicBezTo>
                    <a:pt x="106" y="801"/>
                    <a:pt x="106" y="801"/>
                    <a:pt x="106" y="801"/>
                  </a:cubicBezTo>
                  <a:cubicBezTo>
                    <a:pt x="314" y="801"/>
                    <a:pt x="314" y="801"/>
                    <a:pt x="314" y="801"/>
                  </a:cubicBezTo>
                  <a:cubicBezTo>
                    <a:pt x="901" y="1018"/>
                    <a:pt x="901" y="1018"/>
                    <a:pt x="901" y="1018"/>
                  </a:cubicBezTo>
                  <a:cubicBezTo>
                    <a:pt x="941" y="1033"/>
                    <a:pt x="984" y="1040"/>
                    <a:pt x="1026" y="1040"/>
                  </a:cubicBezTo>
                  <a:cubicBezTo>
                    <a:pt x="1046" y="1040"/>
                    <a:pt x="1066" y="1038"/>
                    <a:pt x="1086" y="1035"/>
                  </a:cubicBezTo>
                  <a:cubicBezTo>
                    <a:pt x="1661" y="938"/>
                    <a:pt x="1661" y="938"/>
                    <a:pt x="1661" y="938"/>
                  </a:cubicBezTo>
                  <a:cubicBezTo>
                    <a:pt x="1726" y="927"/>
                    <a:pt x="1783" y="888"/>
                    <a:pt x="1817" y="832"/>
                  </a:cubicBezTo>
                  <a:cubicBezTo>
                    <a:pt x="2158" y="281"/>
                    <a:pt x="2158" y="281"/>
                    <a:pt x="2158" y="281"/>
                  </a:cubicBezTo>
                  <a:cubicBezTo>
                    <a:pt x="2183" y="241"/>
                    <a:pt x="2190" y="193"/>
                    <a:pt x="2178" y="148"/>
                  </a:cubicBezTo>
                  <a:cubicBezTo>
                    <a:pt x="2166" y="102"/>
                    <a:pt x="2138" y="64"/>
                    <a:pt x="2097" y="41"/>
                  </a:cubicBezTo>
                  <a:close/>
                  <a:moveTo>
                    <a:pt x="2068" y="225"/>
                  </a:moveTo>
                  <a:cubicBezTo>
                    <a:pt x="1727" y="777"/>
                    <a:pt x="1727" y="777"/>
                    <a:pt x="1727" y="777"/>
                  </a:cubicBezTo>
                  <a:cubicBezTo>
                    <a:pt x="1709" y="807"/>
                    <a:pt x="1678" y="827"/>
                    <a:pt x="1643" y="833"/>
                  </a:cubicBezTo>
                  <a:cubicBezTo>
                    <a:pt x="1069" y="931"/>
                    <a:pt x="1069" y="931"/>
                    <a:pt x="1069" y="931"/>
                  </a:cubicBezTo>
                  <a:cubicBezTo>
                    <a:pt x="1025" y="938"/>
                    <a:pt x="980" y="934"/>
                    <a:pt x="938" y="918"/>
                  </a:cubicBezTo>
                  <a:cubicBezTo>
                    <a:pt x="342" y="698"/>
                    <a:pt x="342" y="698"/>
                    <a:pt x="342" y="698"/>
                  </a:cubicBezTo>
                  <a:cubicBezTo>
                    <a:pt x="336" y="696"/>
                    <a:pt x="330" y="695"/>
                    <a:pt x="324" y="695"/>
                  </a:cubicBezTo>
                  <a:cubicBezTo>
                    <a:pt x="106" y="695"/>
                    <a:pt x="106" y="695"/>
                    <a:pt x="106" y="695"/>
                  </a:cubicBezTo>
                  <a:cubicBezTo>
                    <a:pt x="106" y="252"/>
                    <a:pt x="106" y="252"/>
                    <a:pt x="106" y="252"/>
                  </a:cubicBezTo>
                  <a:cubicBezTo>
                    <a:pt x="134" y="252"/>
                    <a:pt x="134" y="252"/>
                    <a:pt x="134" y="252"/>
                  </a:cubicBezTo>
                  <a:cubicBezTo>
                    <a:pt x="143" y="252"/>
                    <a:pt x="152" y="250"/>
                    <a:pt x="160" y="245"/>
                  </a:cubicBezTo>
                  <a:cubicBezTo>
                    <a:pt x="161" y="245"/>
                    <a:pt x="255" y="191"/>
                    <a:pt x="384" y="171"/>
                  </a:cubicBezTo>
                  <a:cubicBezTo>
                    <a:pt x="459" y="159"/>
                    <a:pt x="529" y="161"/>
                    <a:pt x="593" y="177"/>
                  </a:cubicBezTo>
                  <a:cubicBezTo>
                    <a:pt x="673" y="196"/>
                    <a:pt x="745" y="236"/>
                    <a:pt x="806" y="296"/>
                  </a:cubicBezTo>
                  <a:cubicBezTo>
                    <a:pt x="816" y="305"/>
                    <a:pt x="829" y="311"/>
                    <a:pt x="843" y="311"/>
                  </a:cubicBezTo>
                  <a:cubicBezTo>
                    <a:pt x="1283" y="311"/>
                    <a:pt x="1283" y="311"/>
                    <a:pt x="1283" y="311"/>
                  </a:cubicBezTo>
                  <a:cubicBezTo>
                    <a:pt x="1348" y="311"/>
                    <a:pt x="1402" y="364"/>
                    <a:pt x="1402" y="430"/>
                  </a:cubicBezTo>
                  <a:cubicBezTo>
                    <a:pt x="1402" y="473"/>
                    <a:pt x="1378" y="512"/>
                    <a:pt x="1342" y="532"/>
                  </a:cubicBezTo>
                  <a:cubicBezTo>
                    <a:pt x="1341" y="533"/>
                    <a:pt x="1340" y="534"/>
                    <a:pt x="1339" y="534"/>
                  </a:cubicBezTo>
                  <a:cubicBezTo>
                    <a:pt x="1323" y="543"/>
                    <a:pt x="1303" y="549"/>
                    <a:pt x="1283" y="549"/>
                  </a:cubicBezTo>
                  <a:cubicBezTo>
                    <a:pt x="840" y="549"/>
                    <a:pt x="840" y="549"/>
                    <a:pt x="840" y="549"/>
                  </a:cubicBezTo>
                  <a:cubicBezTo>
                    <a:pt x="810" y="549"/>
                    <a:pt x="787" y="572"/>
                    <a:pt x="787" y="601"/>
                  </a:cubicBezTo>
                  <a:cubicBezTo>
                    <a:pt x="787" y="631"/>
                    <a:pt x="810" y="654"/>
                    <a:pt x="840" y="654"/>
                  </a:cubicBezTo>
                  <a:cubicBezTo>
                    <a:pt x="1283" y="654"/>
                    <a:pt x="1283" y="654"/>
                    <a:pt x="1283" y="654"/>
                  </a:cubicBezTo>
                  <a:cubicBezTo>
                    <a:pt x="1316" y="654"/>
                    <a:pt x="1348" y="647"/>
                    <a:pt x="1376" y="634"/>
                  </a:cubicBezTo>
                  <a:cubicBezTo>
                    <a:pt x="1507" y="654"/>
                    <a:pt x="1507" y="654"/>
                    <a:pt x="1507" y="654"/>
                  </a:cubicBezTo>
                  <a:cubicBezTo>
                    <a:pt x="1526" y="657"/>
                    <a:pt x="1544" y="650"/>
                    <a:pt x="1556" y="635"/>
                  </a:cubicBezTo>
                  <a:cubicBezTo>
                    <a:pt x="1961" y="148"/>
                    <a:pt x="1961" y="148"/>
                    <a:pt x="1961" y="148"/>
                  </a:cubicBezTo>
                  <a:cubicBezTo>
                    <a:pt x="1982" y="124"/>
                    <a:pt x="2016" y="118"/>
                    <a:pt x="2044" y="133"/>
                  </a:cubicBezTo>
                  <a:cubicBezTo>
                    <a:pt x="2044" y="133"/>
                    <a:pt x="2044" y="133"/>
                    <a:pt x="2044" y="133"/>
                  </a:cubicBezTo>
                  <a:cubicBezTo>
                    <a:pt x="2060" y="142"/>
                    <a:pt x="2071" y="157"/>
                    <a:pt x="2076" y="174"/>
                  </a:cubicBezTo>
                  <a:cubicBezTo>
                    <a:pt x="2080" y="192"/>
                    <a:pt x="2077" y="210"/>
                    <a:pt x="2068" y="225"/>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43" name="Freeform 18">
              <a:extLst>
                <a:ext uri="{FF2B5EF4-FFF2-40B4-BE49-F238E27FC236}">
                  <a16:creationId xmlns:a16="http://schemas.microsoft.com/office/drawing/2014/main" id="{5FBBB4A8-7C45-7907-B560-03BE3DC38E18}"/>
                </a:ext>
              </a:extLst>
            </p:cNvPr>
            <p:cNvSpPr>
              <a:spLocks noEditPoints="1"/>
            </p:cNvSpPr>
            <p:nvPr/>
          </p:nvSpPr>
          <p:spPr bwMode="auto">
            <a:xfrm>
              <a:off x="13385801" y="912813"/>
              <a:ext cx="19864388" cy="9283700"/>
            </a:xfrm>
            <a:custGeom>
              <a:avLst/>
              <a:gdLst>
                <a:gd name="T0" fmla="*/ 2137 w 2190"/>
                <a:gd name="T1" fmla="*/ 126 h 1026"/>
                <a:gd name="T2" fmla="*/ 2084 w 2190"/>
                <a:gd name="T3" fmla="*/ 179 h 1026"/>
                <a:gd name="T4" fmla="*/ 2084 w 2190"/>
                <a:gd name="T5" fmla="*/ 244 h 1026"/>
                <a:gd name="T6" fmla="*/ 1876 w 2190"/>
                <a:gd name="T7" fmla="*/ 244 h 1026"/>
                <a:gd name="T8" fmla="*/ 1289 w 2190"/>
                <a:gd name="T9" fmla="*/ 27 h 1026"/>
                <a:gd name="T10" fmla="*/ 1104 w 2190"/>
                <a:gd name="T11" fmla="*/ 10 h 1026"/>
                <a:gd name="T12" fmla="*/ 529 w 2190"/>
                <a:gd name="T13" fmla="*/ 107 h 1026"/>
                <a:gd name="T14" fmla="*/ 373 w 2190"/>
                <a:gd name="T15" fmla="*/ 213 h 1026"/>
                <a:gd name="T16" fmla="*/ 32 w 2190"/>
                <a:gd name="T17" fmla="*/ 764 h 1026"/>
                <a:gd name="T18" fmla="*/ 12 w 2190"/>
                <a:gd name="T19" fmla="*/ 897 h 1026"/>
                <a:gd name="T20" fmla="*/ 93 w 2190"/>
                <a:gd name="T21" fmla="*/ 1004 h 1026"/>
                <a:gd name="T22" fmla="*/ 94 w 2190"/>
                <a:gd name="T23" fmla="*/ 1004 h 1026"/>
                <a:gd name="T24" fmla="*/ 178 w 2190"/>
                <a:gd name="T25" fmla="*/ 1026 h 1026"/>
                <a:gd name="T26" fmla="*/ 310 w 2190"/>
                <a:gd name="T27" fmla="*/ 964 h 1026"/>
                <a:gd name="T28" fmla="*/ 697 w 2190"/>
                <a:gd name="T29" fmla="*/ 500 h 1026"/>
                <a:gd name="T30" fmla="*/ 713 w 2190"/>
                <a:gd name="T31" fmla="*/ 503 h 1026"/>
                <a:gd name="T32" fmla="*/ 682 w 2190"/>
                <a:gd name="T33" fmla="*/ 615 h 1026"/>
                <a:gd name="T34" fmla="*/ 907 w 2190"/>
                <a:gd name="T35" fmla="*/ 840 h 1026"/>
                <a:gd name="T36" fmla="*/ 1326 w 2190"/>
                <a:gd name="T37" fmla="*/ 840 h 1026"/>
                <a:gd name="T38" fmla="*/ 1572 w 2190"/>
                <a:gd name="T39" fmla="*/ 971 h 1026"/>
                <a:gd name="T40" fmla="*/ 1712 w 2190"/>
                <a:gd name="T41" fmla="*/ 987 h 1026"/>
                <a:gd name="T42" fmla="*/ 1822 w 2190"/>
                <a:gd name="T43" fmla="*/ 979 h 1026"/>
                <a:gd name="T44" fmla="*/ 2070 w 2190"/>
                <a:gd name="T45" fmla="*/ 899 h 1026"/>
                <a:gd name="T46" fmla="*/ 2084 w 2190"/>
                <a:gd name="T47" fmla="*/ 899 h 1026"/>
                <a:gd name="T48" fmla="*/ 2084 w 2190"/>
                <a:gd name="T49" fmla="*/ 973 h 1026"/>
                <a:gd name="T50" fmla="*/ 2137 w 2190"/>
                <a:gd name="T51" fmla="*/ 1026 h 1026"/>
                <a:gd name="T52" fmla="*/ 2190 w 2190"/>
                <a:gd name="T53" fmla="*/ 973 h 1026"/>
                <a:gd name="T54" fmla="*/ 2190 w 2190"/>
                <a:gd name="T55" fmla="*/ 179 h 1026"/>
                <a:gd name="T56" fmla="*/ 2137 w 2190"/>
                <a:gd name="T57" fmla="*/ 126 h 1026"/>
                <a:gd name="T58" fmla="*/ 2056 w 2190"/>
                <a:gd name="T59" fmla="*/ 793 h 1026"/>
                <a:gd name="T60" fmla="*/ 2030 w 2190"/>
                <a:gd name="T61" fmla="*/ 800 h 1026"/>
                <a:gd name="T62" fmla="*/ 1806 w 2190"/>
                <a:gd name="T63" fmla="*/ 874 h 1026"/>
                <a:gd name="T64" fmla="*/ 1597 w 2190"/>
                <a:gd name="T65" fmla="*/ 868 h 1026"/>
                <a:gd name="T66" fmla="*/ 1384 w 2190"/>
                <a:gd name="T67" fmla="*/ 749 h 1026"/>
                <a:gd name="T68" fmla="*/ 1347 w 2190"/>
                <a:gd name="T69" fmla="*/ 734 h 1026"/>
                <a:gd name="T70" fmla="*/ 907 w 2190"/>
                <a:gd name="T71" fmla="*/ 734 h 1026"/>
                <a:gd name="T72" fmla="*/ 788 w 2190"/>
                <a:gd name="T73" fmla="*/ 615 h 1026"/>
                <a:gd name="T74" fmla="*/ 847 w 2190"/>
                <a:gd name="T75" fmla="*/ 513 h 1026"/>
                <a:gd name="T76" fmla="*/ 851 w 2190"/>
                <a:gd name="T77" fmla="*/ 511 h 1026"/>
                <a:gd name="T78" fmla="*/ 907 w 2190"/>
                <a:gd name="T79" fmla="*/ 496 h 1026"/>
                <a:gd name="T80" fmla="*/ 1350 w 2190"/>
                <a:gd name="T81" fmla="*/ 496 h 1026"/>
                <a:gd name="T82" fmla="*/ 1403 w 2190"/>
                <a:gd name="T83" fmla="*/ 444 h 1026"/>
                <a:gd name="T84" fmla="*/ 1350 w 2190"/>
                <a:gd name="T85" fmla="*/ 391 h 1026"/>
                <a:gd name="T86" fmla="*/ 907 w 2190"/>
                <a:gd name="T87" fmla="*/ 391 h 1026"/>
                <a:gd name="T88" fmla="*/ 814 w 2190"/>
                <a:gd name="T89" fmla="*/ 411 h 1026"/>
                <a:gd name="T90" fmla="*/ 683 w 2190"/>
                <a:gd name="T91" fmla="*/ 391 h 1026"/>
                <a:gd name="T92" fmla="*/ 634 w 2190"/>
                <a:gd name="T93" fmla="*/ 410 h 1026"/>
                <a:gd name="T94" fmla="*/ 229 w 2190"/>
                <a:gd name="T95" fmla="*/ 897 h 1026"/>
                <a:gd name="T96" fmla="*/ 146 w 2190"/>
                <a:gd name="T97" fmla="*/ 912 h 1026"/>
                <a:gd name="T98" fmla="*/ 146 w 2190"/>
                <a:gd name="T99" fmla="*/ 912 h 1026"/>
                <a:gd name="T100" fmla="*/ 114 w 2190"/>
                <a:gd name="T101" fmla="*/ 871 h 1026"/>
                <a:gd name="T102" fmla="*/ 122 w 2190"/>
                <a:gd name="T103" fmla="*/ 820 h 1026"/>
                <a:gd name="T104" fmla="*/ 463 w 2190"/>
                <a:gd name="T105" fmla="*/ 268 h 1026"/>
                <a:gd name="T106" fmla="*/ 547 w 2190"/>
                <a:gd name="T107" fmla="*/ 212 h 1026"/>
                <a:gd name="T108" fmla="*/ 1121 w 2190"/>
                <a:gd name="T109" fmla="*/ 114 h 1026"/>
                <a:gd name="T110" fmla="*/ 1252 w 2190"/>
                <a:gd name="T111" fmla="*/ 127 h 1026"/>
                <a:gd name="T112" fmla="*/ 1848 w 2190"/>
                <a:gd name="T113" fmla="*/ 347 h 1026"/>
                <a:gd name="T114" fmla="*/ 1866 w 2190"/>
                <a:gd name="T115" fmla="*/ 350 h 1026"/>
                <a:gd name="T116" fmla="*/ 2084 w 2190"/>
                <a:gd name="T117" fmla="*/ 350 h 1026"/>
                <a:gd name="T118" fmla="*/ 2084 w 2190"/>
                <a:gd name="T119" fmla="*/ 793 h 1026"/>
                <a:gd name="T120" fmla="*/ 2056 w 2190"/>
                <a:gd name="T121" fmla="*/ 793 h 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90" h="1026">
                  <a:moveTo>
                    <a:pt x="2137" y="126"/>
                  </a:moveTo>
                  <a:cubicBezTo>
                    <a:pt x="2108" y="126"/>
                    <a:pt x="2084" y="149"/>
                    <a:pt x="2084" y="179"/>
                  </a:cubicBezTo>
                  <a:cubicBezTo>
                    <a:pt x="2084" y="244"/>
                    <a:pt x="2084" y="244"/>
                    <a:pt x="2084" y="244"/>
                  </a:cubicBezTo>
                  <a:cubicBezTo>
                    <a:pt x="1876" y="244"/>
                    <a:pt x="1876" y="244"/>
                    <a:pt x="1876" y="244"/>
                  </a:cubicBezTo>
                  <a:cubicBezTo>
                    <a:pt x="1289" y="27"/>
                    <a:pt x="1289" y="27"/>
                    <a:pt x="1289" y="27"/>
                  </a:cubicBezTo>
                  <a:cubicBezTo>
                    <a:pt x="1230" y="5"/>
                    <a:pt x="1166" y="0"/>
                    <a:pt x="1104" y="10"/>
                  </a:cubicBezTo>
                  <a:cubicBezTo>
                    <a:pt x="529" y="107"/>
                    <a:pt x="529" y="107"/>
                    <a:pt x="529" y="107"/>
                  </a:cubicBezTo>
                  <a:cubicBezTo>
                    <a:pt x="464" y="118"/>
                    <a:pt x="407" y="157"/>
                    <a:pt x="373" y="213"/>
                  </a:cubicBezTo>
                  <a:cubicBezTo>
                    <a:pt x="32" y="764"/>
                    <a:pt x="32" y="764"/>
                    <a:pt x="32" y="764"/>
                  </a:cubicBezTo>
                  <a:cubicBezTo>
                    <a:pt x="7" y="804"/>
                    <a:pt x="0" y="852"/>
                    <a:pt x="12" y="897"/>
                  </a:cubicBezTo>
                  <a:cubicBezTo>
                    <a:pt x="24" y="943"/>
                    <a:pt x="52" y="981"/>
                    <a:pt x="93" y="1004"/>
                  </a:cubicBezTo>
                  <a:cubicBezTo>
                    <a:pt x="94" y="1004"/>
                    <a:pt x="94" y="1004"/>
                    <a:pt x="94" y="1004"/>
                  </a:cubicBezTo>
                  <a:cubicBezTo>
                    <a:pt x="120" y="1019"/>
                    <a:pt x="149" y="1026"/>
                    <a:pt x="178" y="1026"/>
                  </a:cubicBezTo>
                  <a:cubicBezTo>
                    <a:pt x="228" y="1026"/>
                    <a:pt x="276" y="1005"/>
                    <a:pt x="310" y="964"/>
                  </a:cubicBezTo>
                  <a:cubicBezTo>
                    <a:pt x="697" y="500"/>
                    <a:pt x="697" y="500"/>
                    <a:pt x="697" y="500"/>
                  </a:cubicBezTo>
                  <a:cubicBezTo>
                    <a:pt x="713" y="503"/>
                    <a:pt x="713" y="503"/>
                    <a:pt x="713" y="503"/>
                  </a:cubicBezTo>
                  <a:cubicBezTo>
                    <a:pt x="693" y="536"/>
                    <a:pt x="682" y="574"/>
                    <a:pt x="682" y="615"/>
                  </a:cubicBezTo>
                  <a:cubicBezTo>
                    <a:pt x="682" y="739"/>
                    <a:pt x="783" y="840"/>
                    <a:pt x="907" y="840"/>
                  </a:cubicBezTo>
                  <a:cubicBezTo>
                    <a:pt x="1326" y="840"/>
                    <a:pt x="1326" y="840"/>
                    <a:pt x="1326" y="840"/>
                  </a:cubicBezTo>
                  <a:cubicBezTo>
                    <a:pt x="1398" y="905"/>
                    <a:pt x="1480" y="950"/>
                    <a:pt x="1572" y="971"/>
                  </a:cubicBezTo>
                  <a:cubicBezTo>
                    <a:pt x="1617" y="982"/>
                    <a:pt x="1664" y="987"/>
                    <a:pt x="1712" y="987"/>
                  </a:cubicBezTo>
                  <a:cubicBezTo>
                    <a:pt x="1748" y="987"/>
                    <a:pt x="1785" y="984"/>
                    <a:pt x="1822" y="979"/>
                  </a:cubicBezTo>
                  <a:cubicBezTo>
                    <a:pt x="1942" y="960"/>
                    <a:pt x="2036" y="916"/>
                    <a:pt x="2070" y="899"/>
                  </a:cubicBezTo>
                  <a:cubicBezTo>
                    <a:pt x="2084" y="899"/>
                    <a:pt x="2084" y="899"/>
                    <a:pt x="2084" y="899"/>
                  </a:cubicBezTo>
                  <a:cubicBezTo>
                    <a:pt x="2084" y="973"/>
                    <a:pt x="2084" y="973"/>
                    <a:pt x="2084" y="973"/>
                  </a:cubicBezTo>
                  <a:cubicBezTo>
                    <a:pt x="2084" y="1003"/>
                    <a:pt x="2108" y="1026"/>
                    <a:pt x="2137" y="1026"/>
                  </a:cubicBezTo>
                  <a:cubicBezTo>
                    <a:pt x="2167" y="1026"/>
                    <a:pt x="2190" y="1003"/>
                    <a:pt x="2190" y="973"/>
                  </a:cubicBezTo>
                  <a:cubicBezTo>
                    <a:pt x="2190" y="179"/>
                    <a:pt x="2190" y="179"/>
                    <a:pt x="2190" y="179"/>
                  </a:cubicBezTo>
                  <a:cubicBezTo>
                    <a:pt x="2190" y="149"/>
                    <a:pt x="2167" y="126"/>
                    <a:pt x="2137" y="126"/>
                  </a:cubicBezTo>
                  <a:close/>
                  <a:moveTo>
                    <a:pt x="2056" y="793"/>
                  </a:moveTo>
                  <a:cubicBezTo>
                    <a:pt x="2047" y="793"/>
                    <a:pt x="2038" y="795"/>
                    <a:pt x="2030" y="800"/>
                  </a:cubicBezTo>
                  <a:cubicBezTo>
                    <a:pt x="2029" y="800"/>
                    <a:pt x="1935" y="854"/>
                    <a:pt x="1806" y="874"/>
                  </a:cubicBezTo>
                  <a:cubicBezTo>
                    <a:pt x="1732" y="886"/>
                    <a:pt x="1661" y="884"/>
                    <a:pt x="1597" y="868"/>
                  </a:cubicBezTo>
                  <a:cubicBezTo>
                    <a:pt x="1517" y="849"/>
                    <a:pt x="1445" y="809"/>
                    <a:pt x="1384" y="749"/>
                  </a:cubicBezTo>
                  <a:cubicBezTo>
                    <a:pt x="1374" y="740"/>
                    <a:pt x="1361" y="734"/>
                    <a:pt x="1347" y="734"/>
                  </a:cubicBezTo>
                  <a:cubicBezTo>
                    <a:pt x="907" y="734"/>
                    <a:pt x="907" y="734"/>
                    <a:pt x="907" y="734"/>
                  </a:cubicBezTo>
                  <a:cubicBezTo>
                    <a:pt x="842" y="734"/>
                    <a:pt x="788" y="681"/>
                    <a:pt x="788" y="615"/>
                  </a:cubicBezTo>
                  <a:cubicBezTo>
                    <a:pt x="788" y="572"/>
                    <a:pt x="812" y="533"/>
                    <a:pt x="847" y="513"/>
                  </a:cubicBezTo>
                  <a:cubicBezTo>
                    <a:pt x="849" y="512"/>
                    <a:pt x="850" y="511"/>
                    <a:pt x="851" y="511"/>
                  </a:cubicBezTo>
                  <a:cubicBezTo>
                    <a:pt x="867" y="502"/>
                    <a:pt x="887" y="496"/>
                    <a:pt x="907" y="496"/>
                  </a:cubicBezTo>
                  <a:cubicBezTo>
                    <a:pt x="1350" y="496"/>
                    <a:pt x="1350" y="496"/>
                    <a:pt x="1350" y="496"/>
                  </a:cubicBezTo>
                  <a:cubicBezTo>
                    <a:pt x="1380" y="496"/>
                    <a:pt x="1403" y="473"/>
                    <a:pt x="1403" y="444"/>
                  </a:cubicBezTo>
                  <a:cubicBezTo>
                    <a:pt x="1403" y="414"/>
                    <a:pt x="1380" y="391"/>
                    <a:pt x="1350" y="391"/>
                  </a:cubicBezTo>
                  <a:cubicBezTo>
                    <a:pt x="907" y="391"/>
                    <a:pt x="907" y="391"/>
                    <a:pt x="907" y="391"/>
                  </a:cubicBezTo>
                  <a:cubicBezTo>
                    <a:pt x="874" y="391"/>
                    <a:pt x="842" y="398"/>
                    <a:pt x="814" y="411"/>
                  </a:cubicBezTo>
                  <a:cubicBezTo>
                    <a:pt x="683" y="391"/>
                    <a:pt x="683" y="391"/>
                    <a:pt x="683" y="391"/>
                  </a:cubicBezTo>
                  <a:cubicBezTo>
                    <a:pt x="665" y="388"/>
                    <a:pt x="646" y="395"/>
                    <a:pt x="634" y="410"/>
                  </a:cubicBezTo>
                  <a:cubicBezTo>
                    <a:pt x="229" y="897"/>
                    <a:pt x="229" y="897"/>
                    <a:pt x="229" y="897"/>
                  </a:cubicBezTo>
                  <a:cubicBezTo>
                    <a:pt x="208" y="921"/>
                    <a:pt x="174" y="927"/>
                    <a:pt x="146" y="912"/>
                  </a:cubicBezTo>
                  <a:cubicBezTo>
                    <a:pt x="146" y="912"/>
                    <a:pt x="146" y="912"/>
                    <a:pt x="146" y="912"/>
                  </a:cubicBezTo>
                  <a:cubicBezTo>
                    <a:pt x="130" y="903"/>
                    <a:pt x="119" y="888"/>
                    <a:pt x="114" y="871"/>
                  </a:cubicBezTo>
                  <a:cubicBezTo>
                    <a:pt x="110" y="853"/>
                    <a:pt x="113" y="835"/>
                    <a:pt x="122" y="820"/>
                  </a:cubicBezTo>
                  <a:cubicBezTo>
                    <a:pt x="463" y="268"/>
                    <a:pt x="463" y="268"/>
                    <a:pt x="463" y="268"/>
                  </a:cubicBezTo>
                  <a:cubicBezTo>
                    <a:pt x="481" y="238"/>
                    <a:pt x="512" y="218"/>
                    <a:pt x="547" y="212"/>
                  </a:cubicBezTo>
                  <a:cubicBezTo>
                    <a:pt x="1121" y="114"/>
                    <a:pt x="1121" y="114"/>
                    <a:pt x="1121" y="114"/>
                  </a:cubicBezTo>
                  <a:cubicBezTo>
                    <a:pt x="1165" y="107"/>
                    <a:pt x="1210" y="111"/>
                    <a:pt x="1252" y="127"/>
                  </a:cubicBezTo>
                  <a:cubicBezTo>
                    <a:pt x="1848" y="347"/>
                    <a:pt x="1848" y="347"/>
                    <a:pt x="1848" y="347"/>
                  </a:cubicBezTo>
                  <a:cubicBezTo>
                    <a:pt x="1854" y="349"/>
                    <a:pt x="1860" y="350"/>
                    <a:pt x="1866" y="350"/>
                  </a:cubicBezTo>
                  <a:cubicBezTo>
                    <a:pt x="2084" y="350"/>
                    <a:pt x="2084" y="350"/>
                    <a:pt x="2084" y="350"/>
                  </a:cubicBezTo>
                  <a:cubicBezTo>
                    <a:pt x="2084" y="793"/>
                    <a:pt x="2084" y="793"/>
                    <a:pt x="2084" y="793"/>
                  </a:cubicBezTo>
                  <a:lnTo>
                    <a:pt x="2056" y="793"/>
                  </a:ln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Tree>
    <p:extLst>
      <p:ext uri="{BB962C8B-B14F-4D97-AF65-F5344CB8AC3E}">
        <p14:creationId xmlns:p14="http://schemas.microsoft.com/office/powerpoint/2010/main" val="42863435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5C02C7-09B0-385B-C620-B58C4D44850F}"/>
              </a:ext>
            </a:extLst>
          </p:cNvPr>
          <p:cNvSpPr>
            <a:spLocks/>
          </p:cNvSpPr>
          <p:nvPr/>
        </p:nvSpPr>
        <p:spPr>
          <a:xfrm>
            <a:off x="366714" y="2019755"/>
            <a:ext cx="4071935" cy="492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ja-jp" sz="1000" dirty="0">
                <a:solidFill>
                  <a:schemeClr val="tx1"/>
                </a:solidFill>
                <a:ea typeface="Meiryo" panose="020B0604030504040204" pitchFamily="34" charset="-128"/>
              </a:rPr>
              <a:t>特に、新しい技術によって自分の仕事が置き換えられてしまうと</a:t>
            </a:r>
            <a:br>
              <a:rPr lang="en-US" altLang="ja-JP" sz="1000" dirty="0">
                <a:solidFill>
                  <a:schemeClr val="tx1"/>
                </a:solidFill>
                <a:ea typeface="Meiryo" panose="020B0604030504040204" pitchFamily="34" charset="-128"/>
              </a:rPr>
            </a:br>
            <a:r>
              <a:rPr lang="ja-jp" sz="1000" dirty="0">
                <a:solidFill>
                  <a:schemeClr val="tx1"/>
                </a:solidFill>
                <a:ea typeface="Meiryo" panose="020B0604030504040204" pitchFamily="34" charset="-128"/>
              </a:rPr>
              <a:t>感じた場合、</a:t>
            </a:r>
            <a:r>
              <a:rPr lang="ja-JP" altLang="en-US" sz="1000" dirty="0">
                <a:solidFill>
                  <a:schemeClr val="tx1"/>
                </a:solidFill>
                <a:ea typeface="Meiryo" panose="020B0604030504040204" pitchFamily="34" charset="-128"/>
              </a:rPr>
              <a:t>社員</a:t>
            </a:r>
            <a:r>
              <a:rPr lang="ja-jp" sz="1000" dirty="0">
                <a:solidFill>
                  <a:schemeClr val="tx1"/>
                </a:solidFill>
                <a:ea typeface="Meiryo" panose="020B0604030504040204" pitchFamily="34" charset="-128"/>
              </a:rPr>
              <a:t>は作業習慣</a:t>
            </a:r>
            <a:r>
              <a:rPr lang="ja-JP" altLang="en-US" sz="1000" dirty="0">
                <a:solidFill>
                  <a:schemeClr val="tx1"/>
                </a:solidFill>
                <a:ea typeface="Meiryo" panose="020B0604030504040204" pitchFamily="34" charset="-128"/>
              </a:rPr>
              <a:t>に抵抗を感じるかも知れない。</a:t>
            </a:r>
            <a:endParaRPr lang="ja-jp" sz="1000" dirty="0">
              <a:solidFill>
                <a:schemeClr val="tx1"/>
              </a:solidFill>
              <a:ea typeface="Meiryo" panose="020B0604030504040204" pitchFamily="34" charset="-128"/>
            </a:endParaRPr>
          </a:p>
        </p:txBody>
      </p:sp>
      <p:sp>
        <p:nvSpPr>
          <p:cNvPr id="16" name="Rectangle 15">
            <a:extLst>
              <a:ext uri="{FF2B5EF4-FFF2-40B4-BE49-F238E27FC236}">
                <a16:creationId xmlns:a16="http://schemas.microsoft.com/office/drawing/2014/main" id="{DCF246F9-09D3-1AF3-E7B3-18AE5AF7D566}"/>
              </a:ext>
            </a:extLst>
          </p:cNvPr>
          <p:cNvSpPr>
            <a:spLocks/>
          </p:cNvSpPr>
          <p:nvPr/>
        </p:nvSpPr>
        <p:spPr>
          <a:xfrm>
            <a:off x="4703573" y="2019755"/>
            <a:ext cx="4071937" cy="492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ja-jp" sz="1000" dirty="0">
                <a:solidFill>
                  <a:schemeClr val="tx1"/>
                </a:solidFill>
                <a:ea typeface="Meiryo" panose="020B0604030504040204" pitchFamily="34" charset="-128"/>
              </a:rPr>
              <a:t>データ、クライアント情報、特許などの保護に</a:t>
            </a:r>
            <a:br>
              <a:rPr lang="en-US" altLang="ja-JP" sz="1000" dirty="0">
                <a:solidFill>
                  <a:schemeClr val="tx1"/>
                </a:solidFill>
                <a:ea typeface="Meiryo" panose="020B0604030504040204" pitchFamily="34" charset="-128"/>
              </a:rPr>
            </a:br>
            <a:r>
              <a:rPr lang="ja-jp" sz="1000" dirty="0">
                <a:solidFill>
                  <a:schemeClr val="tx1"/>
                </a:solidFill>
                <a:ea typeface="Meiryo" panose="020B0604030504040204" pitchFamily="34" charset="-128"/>
              </a:rPr>
              <a:t>役立つセキュリティに投資する。 </a:t>
            </a:r>
          </a:p>
        </p:txBody>
      </p:sp>
      <p:sp>
        <p:nvSpPr>
          <p:cNvPr id="4" name="Rectangle 3">
            <a:extLst>
              <a:ext uri="{FF2B5EF4-FFF2-40B4-BE49-F238E27FC236}">
                <a16:creationId xmlns:a16="http://schemas.microsoft.com/office/drawing/2014/main" id="{7068826E-C78F-CF6E-55F0-2932CDE1B97F}"/>
              </a:ext>
            </a:extLst>
          </p:cNvPr>
          <p:cNvSpPr>
            <a:spLocks/>
          </p:cNvSpPr>
          <p:nvPr/>
        </p:nvSpPr>
        <p:spPr>
          <a:xfrm>
            <a:off x="366714" y="2612676"/>
            <a:ext cx="4071935" cy="492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ja-jp" sz="1000" dirty="0">
                <a:solidFill>
                  <a:schemeClr val="tx1"/>
                </a:solidFill>
                <a:ea typeface="Meiryo" panose="020B0604030504040204" pitchFamily="34" charset="-128"/>
              </a:rPr>
              <a:t>サイバー攻撃からデータやシステムを保護する適切なセキュリティ対策が講じられていないと、セキュリティ リスクが生じる可能性がある。  </a:t>
            </a:r>
          </a:p>
        </p:txBody>
      </p:sp>
      <p:sp>
        <p:nvSpPr>
          <p:cNvPr id="17" name="Rectangle 16">
            <a:extLst>
              <a:ext uri="{FF2B5EF4-FFF2-40B4-BE49-F238E27FC236}">
                <a16:creationId xmlns:a16="http://schemas.microsoft.com/office/drawing/2014/main" id="{477A8A85-8CE4-2B4E-2EA2-EAB77C3A2129}"/>
              </a:ext>
            </a:extLst>
          </p:cNvPr>
          <p:cNvSpPr>
            <a:spLocks/>
          </p:cNvSpPr>
          <p:nvPr/>
        </p:nvSpPr>
        <p:spPr>
          <a:xfrm>
            <a:off x="4703763" y="2612676"/>
            <a:ext cx="4071747" cy="492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ja-jp" sz="1000" dirty="0">
                <a:solidFill>
                  <a:schemeClr val="tx1"/>
                </a:solidFill>
                <a:ea typeface="Meiryo" panose="020B0604030504040204" pitchFamily="34" charset="-128"/>
              </a:rPr>
              <a:t>業界諮問委員会を通じて学校や大学とコミュニケーションをとり、授業で導入する新しい進歩についての情報を提供する。 </a:t>
            </a:r>
          </a:p>
        </p:txBody>
      </p:sp>
      <p:sp>
        <p:nvSpPr>
          <p:cNvPr id="5" name="Rectangle 4">
            <a:extLst>
              <a:ext uri="{FF2B5EF4-FFF2-40B4-BE49-F238E27FC236}">
                <a16:creationId xmlns:a16="http://schemas.microsoft.com/office/drawing/2014/main" id="{2B34CF08-B454-9925-25FB-E8F5E64BDBAB}"/>
              </a:ext>
            </a:extLst>
          </p:cNvPr>
          <p:cNvSpPr>
            <a:spLocks/>
          </p:cNvSpPr>
          <p:nvPr/>
        </p:nvSpPr>
        <p:spPr>
          <a:xfrm>
            <a:off x="366714" y="3205596"/>
            <a:ext cx="4071935" cy="492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ja-jp" sz="1000" dirty="0">
                <a:solidFill>
                  <a:schemeClr val="tx1"/>
                </a:solidFill>
                <a:ea typeface="Meiryo" panose="020B0604030504040204" pitchFamily="34" charset="-128"/>
              </a:rPr>
              <a:t>必要なスキルを持つ</a:t>
            </a:r>
            <a:r>
              <a:rPr lang="ja-JP" altLang="en-US" sz="1000" dirty="0">
                <a:solidFill>
                  <a:schemeClr val="tx1"/>
                </a:solidFill>
                <a:ea typeface="Meiryo" panose="020B0604030504040204" pitchFamily="34" charset="-128"/>
              </a:rPr>
              <a:t>人材</a:t>
            </a:r>
            <a:r>
              <a:rPr lang="ja-jp" sz="1000" dirty="0">
                <a:solidFill>
                  <a:schemeClr val="tx1"/>
                </a:solidFill>
                <a:ea typeface="Meiryo" panose="020B0604030504040204" pitchFamily="34" charset="-128"/>
              </a:rPr>
              <a:t>が不足し、有資格者で空いたポジションを埋めるのが難しくなる。 </a:t>
            </a:r>
          </a:p>
        </p:txBody>
      </p:sp>
      <p:sp>
        <p:nvSpPr>
          <p:cNvPr id="18" name="Rectangle 17">
            <a:extLst>
              <a:ext uri="{FF2B5EF4-FFF2-40B4-BE49-F238E27FC236}">
                <a16:creationId xmlns:a16="http://schemas.microsoft.com/office/drawing/2014/main" id="{52694C9A-5607-E4C9-3522-4C0A5F6A649E}"/>
              </a:ext>
            </a:extLst>
          </p:cNvPr>
          <p:cNvSpPr>
            <a:spLocks/>
          </p:cNvSpPr>
          <p:nvPr/>
        </p:nvSpPr>
        <p:spPr>
          <a:xfrm>
            <a:off x="4703763" y="3205596"/>
            <a:ext cx="4071747" cy="492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ja-jp" sz="1000" dirty="0">
                <a:solidFill>
                  <a:schemeClr val="tx1"/>
                </a:solidFill>
                <a:ea typeface="Meiryo" panose="020B0604030504040204" pitchFamily="34" charset="-128"/>
              </a:rPr>
              <a:t>ベンダーやコンサルタントと協働し、導入にまつわる課題の</a:t>
            </a:r>
            <a:br>
              <a:rPr lang="en-US" altLang="ja-JP" sz="1000" dirty="0">
                <a:solidFill>
                  <a:schemeClr val="tx1"/>
                </a:solidFill>
                <a:ea typeface="Meiryo" panose="020B0604030504040204" pitchFamily="34" charset="-128"/>
              </a:rPr>
            </a:br>
            <a:r>
              <a:rPr lang="ja-jp" sz="1000" dirty="0">
                <a:solidFill>
                  <a:schemeClr val="tx1"/>
                </a:solidFill>
                <a:ea typeface="Meiryo" panose="020B0604030504040204" pitchFamily="34" charset="-128"/>
              </a:rPr>
              <a:t>一部を回避する。  </a:t>
            </a:r>
          </a:p>
        </p:txBody>
      </p:sp>
      <p:sp>
        <p:nvSpPr>
          <p:cNvPr id="6" name="Rectangle 5">
            <a:extLst>
              <a:ext uri="{FF2B5EF4-FFF2-40B4-BE49-F238E27FC236}">
                <a16:creationId xmlns:a16="http://schemas.microsoft.com/office/drawing/2014/main" id="{E62AA56A-FF7E-7270-C71D-8B4FD96D5F32}"/>
              </a:ext>
            </a:extLst>
          </p:cNvPr>
          <p:cNvSpPr>
            <a:spLocks/>
          </p:cNvSpPr>
          <p:nvPr/>
        </p:nvSpPr>
        <p:spPr>
          <a:xfrm>
            <a:off x="366714" y="3798517"/>
            <a:ext cx="4071935" cy="492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ja-jp" sz="1000">
                <a:solidFill>
                  <a:schemeClr val="tx1"/>
                </a:solidFill>
                <a:ea typeface="Meiryo" panose="020B0604030504040204" pitchFamily="34" charset="-128"/>
              </a:rPr>
              <a:t>既存のシステムでは、テクノロジーが複雑になる可能性がある。</a:t>
            </a:r>
            <a:br>
              <a:rPr lang="en-US" sz="1000">
                <a:solidFill>
                  <a:schemeClr val="tx1"/>
                </a:solidFill>
                <a:ea typeface="Meiryo" panose="020B0604030504040204" pitchFamily="34" charset="-128"/>
              </a:rPr>
            </a:br>
            <a:r>
              <a:rPr lang="ja-jp" sz="1000">
                <a:solidFill>
                  <a:schemeClr val="tx1"/>
                </a:solidFill>
                <a:ea typeface="Meiryo" panose="020B0604030504040204" pitchFamily="34" charset="-128"/>
              </a:rPr>
              <a:t>かなりの時間とリソースが必要になる可能性がある。 </a:t>
            </a:r>
          </a:p>
        </p:txBody>
      </p:sp>
      <p:sp>
        <p:nvSpPr>
          <p:cNvPr id="19" name="Rectangle 18">
            <a:extLst>
              <a:ext uri="{FF2B5EF4-FFF2-40B4-BE49-F238E27FC236}">
                <a16:creationId xmlns:a16="http://schemas.microsoft.com/office/drawing/2014/main" id="{8928CE8D-1F92-AEAD-5A19-A7E2550D2598}"/>
              </a:ext>
            </a:extLst>
          </p:cNvPr>
          <p:cNvSpPr>
            <a:spLocks/>
          </p:cNvSpPr>
          <p:nvPr/>
        </p:nvSpPr>
        <p:spPr>
          <a:xfrm>
            <a:off x="4703763" y="3798517"/>
            <a:ext cx="4071747" cy="492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ja-jp" sz="1000" dirty="0">
                <a:solidFill>
                  <a:schemeClr val="tx1"/>
                </a:solidFill>
                <a:ea typeface="Meiryo" panose="020B0604030504040204" pitchFamily="34" charset="-128"/>
              </a:rPr>
              <a:t>インダストリー 4.0 テクノロジーのメリットについて</a:t>
            </a:r>
            <a:br>
              <a:rPr lang="en-US" sz="1000" dirty="0">
                <a:solidFill>
                  <a:schemeClr val="tx1"/>
                </a:solidFill>
                <a:ea typeface="Meiryo" panose="020B0604030504040204" pitchFamily="34" charset="-128"/>
              </a:rPr>
            </a:br>
            <a:r>
              <a:rPr lang="ja-JP" altLang="en-US" sz="1000" dirty="0">
                <a:solidFill>
                  <a:schemeClr val="tx1"/>
                </a:solidFill>
                <a:ea typeface="Meiryo" panose="020B0604030504040204" pitchFamily="34" charset="-128"/>
              </a:rPr>
              <a:t>社員教育を行い、</a:t>
            </a:r>
            <a:r>
              <a:rPr lang="ja-jp" sz="1000" dirty="0">
                <a:solidFill>
                  <a:schemeClr val="tx1"/>
                </a:solidFill>
                <a:ea typeface="Meiryo" panose="020B0604030504040204" pitchFamily="34" charset="-128"/>
              </a:rPr>
              <a:t>トレーニングを提供する。  </a:t>
            </a:r>
          </a:p>
        </p:txBody>
      </p:sp>
      <p:sp>
        <p:nvSpPr>
          <p:cNvPr id="7" name="Rectangle 6">
            <a:extLst>
              <a:ext uri="{FF2B5EF4-FFF2-40B4-BE49-F238E27FC236}">
                <a16:creationId xmlns:a16="http://schemas.microsoft.com/office/drawing/2014/main" id="{1FFAAACD-A3E6-900C-59F2-9EC6DDE6EA32}"/>
              </a:ext>
            </a:extLst>
          </p:cNvPr>
          <p:cNvSpPr>
            <a:spLocks/>
          </p:cNvSpPr>
          <p:nvPr/>
        </p:nvSpPr>
        <p:spPr>
          <a:xfrm>
            <a:off x="366714" y="4391436"/>
            <a:ext cx="4084943" cy="492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ja-jp" sz="1000" dirty="0">
                <a:solidFill>
                  <a:schemeClr val="tx1"/>
                </a:solidFill>
                <a:ea typeface="Meiryo" panose="020B0604030504040204" pitchFamily="34" charset="-128"/>
              </a:rPr>
              <a:t>インダストリー 4.0 テクノロジーの導入コストは高額になる可能性があり、中小企業にとって</a:t>
            </a:r>
            <a:r>
              <a:rPr lang="ja-JP" altLang="en-US" sz="1000" dirty="0">
                <a:solidFill>
                  <a:schemeClr val="tx1"/>
                </a:solidFill>
                <a:ea typeface="Meiryo" panose="020B0604030504040204" pitchFamily="34" charset="-128"/>
              </a:rPr>
              <a:t>障壁</a:t>
            </a:r>
            <a:r>
              <a:rPr lang="ja-jp" sz="1000" dirty="0">
                <a:solidFill>
                  <a:schemeClr val="tx1"/>
                </a:solidFill>
                <a:ea typeface="Meiryo" panose="020B0604030504040204" pitchFamily="34" charset="-128"/>
              </a:rPr>
              <a:t>となる。 </a:t>
            </a:r>
          </a:p>
        </p:txBody>
      </p:sp>
      <p:sp>
        <p:nvSpPr>
          <p:cNvPr id="20" name="Rectangle 19">
            <a:extLst>
              <a:ext uri="{FF2B5EF4-FFF2-40B4-BE49-F238E27FC236}">
                <a16:creationId xmlns:a16="http://schemas.microsoft.com/office/drawing/2014/main" id="{17130D5B-54A8-4D0B-5B53-CFE895462533}"/>
              </a:ext>
            </a:extLst>
          </p:cNvPr>
          <p:cNvSpPr>
            <a:spLocks/>
          </p:cNvSpPr>
          <p:nvPr/>
        </p:nvSpPr>
        <p:spPr>
          <a:xfrm>
            <a:off x="4703763" y="4391436"/>
            <a:ext cx="4071747" cy="492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ja-jp" sz="1000" dirty="0">
                <a:solidFill>
                  <a:schemeClr val="tx1"/>
                </a:solidFill>
                <a:ea typeface="Meiryo" panose="020B0604030504040204" pitchFamily="34" charset="-128"/>
              </a:rPr>
              <a:t>すべてを一度に導入しようとしない。</a:t>
            </a:r>
            <a:br>
              <a:rPr lang="en-US" sz="1000" dirty="0">
                <a:solidFill>
                  <a:schemeClr val="tx1"/>
                </a:solidFill>
                <a:ea typeface="Meiryo" panose="020B0604030504040204" pitchFamily="34" charset="-128"/>
              </a:rPr>
            </a:br>
            <a:r>
              <a:rPr lang="ja-jp" sz="1000" dirty="0">
                <a:solidFill>
                  <a:schemeClr val="tx1"/>
                </a:solidFill>
                <a:ea typeface="Meiryo" panose="020B0604030504040204" pitchFamily="34" charset="-128"/>
              </a:rPr>
              <a:t>大きな影響を及ぼす可能性のある 1 つまたは 2 つの領域に</a:t>
            </a:r>
            <a:br>
              <a:rPr lang="en-US" altLang="ja-JP" sz="1000" dirty="0">
                <a:solidFill>
                  <a:schemeClr val="tx1"/>
                </a:solidFill>
                <a:ea typeface="Meiryo" panose="020B0604030504040204" pitchFamily="34" charset="-128"/>
              </a:rPr>
            </a:br>
            <a:r>
              <a:rPr lang="ja-jp" sz="1000" dirty="0">
                <a:solidFill>
                  <a:schemeClr val="tx1"/>
                </a:solidFill>
                <a:ea typeface="Meiryo" panose="020B0604030504040204" pitchFamily="34" charset="-128"/>
              </a:rPr>
              <a:t>焦点を当てるようにする。 </a:t>
            </a:r>
          </a:p>
        </p:txBody>
      </p:sp>
      <p:sp>
        <p:nvSpPr>
          <p:cNvPr id="32" name="Rectangle 31">
            <a:extLst>
              <a:ext uri="{FF2B5EF4-FFF2-40B4-BE49-F238E27FC236}">
                <a16:creationId xmlns:a16="http://schemas.microsoft.com/office/drawing/2014/main" id="{E8389D62-6B1C-C14E-C877-4714291F9A3E}"/>
              </a:ext>
            </a:extLst>
          </p:cNvPr>
          <p:cNvSpPr/>
          <p:nvPr/>
        </p:nvSpPr>
        <p:spPr>
          <a:xfrm>
            <a:off x="368490" y="1625268"/>
            <a:ext cx="4069971" cy="3441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1400" b="1">
                <a:ea typeface="Meiryo" panose="020B0604030504040204" pitchFamily="34" charset="-128"/>
              </a:rPr>
              <a:t>課題</a:t>
            </a:r>
          </a:p>
        </p:txBody>
      </p:sp>
      <p:sp>
        <p:nvSpPr>
          <p:cNvPr id="33" name="Rectangle 32">
            <a:extLst>
              <a:ext uri="{FF2B5EF4-FFF2-40B4-BE49-F238E27FC236}">
                <a16:creationId xmlns:a16="http://schemas.microsoft.com/office/drawing/2014/main" id="{47D34D19-D6AE-1392-3D08-0F080324DC4F}"/>
              </a:ext>
            </a:extLst>
          </p:cNvPr>
          <p:cNvSpPr/>
          <p:nvPr/>
        </p:nvSpPr>
        <p:spPr>
          <a:xfrm flipH="1">
            <a:off x="4703761" y="1625268"/>
            <a:ext cx="4071937" cy="3441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1400" b="1">
                <a:ea typeface="Meiryo" panose="020B0604030504040204" pitchFamily="34" charset="-128"/>
              </a:rPr>
              <a:t>解決策</a:t>
            </a:r>
          </a:p>
        </p:txBody>
      </p:sp>
      <p:grpSp>
        <p:nvGrpSpPr>
          <p:cNvPr id="22" name="Group 21">
            <a:extLst>
              <a:ext uri="{FF2B5EF4-FFF2-40B4-BE49-F238E27FC236}">
                <a16:creationId xmlns:a16="http://schemas.microsoft.com/office/drawing/2014/main" id="{72013BAF-AFE5-2B2A-6C4E-ED02CC2C1EBC}"/>
              </a:ext>
            </a:extLst>
          </p:cNvPr>
          <p:cNvGrpSpPr/>
          <p:nvPr/>
        </p:nvGrpSpPr>
        <p:grpSpPr>
          <a:xfrm>
            <a:off x="366715" y="2562361"/>
            <a:ext cx="8408795" cy="0"/>
            <a:chOff x="366715" y="2589788"/>
            <a:chExt cx="8408795" cy="0"/>
          </a:xfrm>
        </p:grpSpPr>
        <p:cxnSp>
          <p:nvCxnSpPr>
            <p:cNvPr id="34" name="Straight Connector 33">
              <a:extLst>
                <a:ext uri="{FF2B5EF4-FFF2-40B4-BE49-F238E27FC236}">
                  <a16:creationId xmlns:a16="http://schemas.microsoft.com/office/drawing/2014/main" id="{0EBD19B8-9FAA-4F43-B9C6-B6193D1C669A}"/>
                </a:ext>
              </a:extLst>
            </p:cNvPr>
            <p:cNvCxnSpPr>
              <a:cxnSpLocks/>
            </p:cNvCxnSpPr>
            <p:nvPr/>
          </p:nvCxnSpPr>
          <p:spPr>
            <a:xfrm>
              <a:off x="366715" y="2589788"/>
              <a:ext cx="4071935"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E64636E-66D5-8EC3-91E5-F0CADD2969EA}"/>
                </a:ext>
              </a:extLst>
            </p:cNvPr>
            <p:cNvCxnSpPr>
              <a:cxnSpLocks/>
            </p:cNvCxnSpPr>
            <p:nvPr/>
          </p:nvCxnSpPr>
          <p:spPr>
            <a:xfrm>
              <a:off x="4703575" y="2589788"/>
              <a:ext cx="4071935"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9FB41F1C-2177-41AF-BED2-82301A938958}"/>
              </a:ext>
            </a:extLst>
          </p:cNvPr>
          <p:cNvGrpSpPr/>
          <p:nvPr/>
        </p:nvGrpSpPr>
        <p:grpSpPr>
          <a:xfrm>
            <a:off x="366715" y="3155282"/>
            <a:ext cx="8408795" cy="0"/>
            <a:chOff x="366715" y="3167449"/>
            <a:chExt cx="8408795" cy="0"/>
          </a:xfrm>
        </p:grpSpPr>
        <p:cxnSp>
          <p:nvCxnSpPr>
            <p:cNvPr id="35" name="Straight Connector 34">
              <a:extLst>
                <a:ext uri="{FF2B5EF4-FFF2-40B4-BE49-F238E27FC236}">
                  <a16:creationId xmlns:a16="http://schemas.microsoft.com/office/drawing/2014/main" id="{990DF609-D999-8B82-D65C-D82B9B961721}"/>
                </a:ext>
              </a:extLst>
            </p:cNvPr>
            <p:cNvCxnSpPr>
              <a:cxnSpLocks/>
            </p:cNvCxnSpPr>
            <p:nvPr/>
          </p:nvCxnSpPr>
          <p:spPr>
            <a:xfrm>
              <a:off x="366715" y="3167449"/>
              <a:ext cx="4071935"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014520B-6928-180E-531A-BD49F86C90E5}"/>
                </a:ext>
              </a:extLst>
            </p:cNvPr>
            <p:cNvCxnSpPr>
              <a:cxnSpLocks/>
            </p:cNvCxnSpPr>
            <p:nvPr/>
          </p:nvCxnSpPr>
          <p:spPr>
            <a:xfrm>
              <a:off x="4703575" y="3167449"/>
              <a:ext cx="4071935"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2B41E328-E903-471A-77ED-56D45587076E}"/>
              </a:ext>
            </a:extLst>
          </p:cNvPr>
          <p:cNvGrpSpPr/>
          <p:nvPr/>
        </p:nvGrpSpPr>
        <p:grpSpPr>
          <a:xfrm>
            <a:off x="366715" y="3748202"/>
            <a:ext cx="8408795" cy="0"/>
            <a:chOff x="366715" y="3745111"/>
            <a:chExt cx="8408795" cy="0"/>
          </a:xfrm>
        </p:grpSpPr>
        <p:cxnSp>
          <p:nvCxnSpPr>
            <p:cNvPr id="36" name="Straight Connector 35">
              <a:extLst>
                <a:ext uri="{FF2B5EF4-FFF2-40B4-BE49-F238E27FC236}">
                  <a16:creationId xmlns:a16="http://schemas.microsoft.com/office/drawing/2014/main" id="{A1EB2EDB-1474-BB08-50EE-280980E04295}"/>
                </a:ext>
              </a:extLst>
            </p:cNvPr>
            <p:cNvCxnSpPr>
              <a:cxnSpLocks/>
            </p:cNvCxnSpPr>
            <p:nvPr/>
          </p:nvCxnSpPr>
          <p:spPr>
            <a:xfrm>
              <a:off x="366715" y="3745111"/>
              <a:ext cx="4071935"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A72C895-F6D2-FD01-BEE4-A168A26A550A}"/>
                </a:ext>
              </a:extLst>
            </p:cNvPr>
            <p:cNvCxnSpPr>
              <a:cxnSpLocks/>
            </p:cNvCxnSpPr>
            <p:nvPr/>
          </p:nvCxnSpPr>
          <p:spPr>
            <a:xfrm>
              <a:off x="4703575" y="3745111"/>
              <a:ext cx="4071935"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D204E23A-3067-84C3-DE71-E7C51D356C42}"/>
              </a:ext>
            </a:extLst>
          </p:cNvPr>
          <p:cNvGrpSpPr/>
          <p:nvPr/>
        </p:nvGrpSpPr>
        <p:grpSpPr>
          <a:xfrm>
            <a:off x="366715" y="4341123"/>
            <a:ext cx="8408795" cy="0"/>
            <a:chOff x="366715" y="4322773"/>
            <a:chExt cx="8408795" cy="0"/>
          </a:xfrm>
        </p:grpSpPr>
        <p:cxnSp>
          <p:nvCxnSpPr>
            <p:cNvPr id="38" name="Straight Connector 37">
              <a:extLst>
                <a:ext uri="{FF2B5EF4-FFF2-40B4-BE49-F238E27FC236}">
                  <a16:creationId xmlns:a16="http://schemas.microsoft.com/office/drawing/2014/main" id="{83F55428-4CC2-3C58-E66B-33F88368587D}"/>
                </a:ext>
              </a:extLst>
            </p:cNvPr>
            <p:cNvCxnSpPr>
              <a:cxnSpLocks/>
            </p:cNvCxnSpPr>
            <p:nvPr/>
          </p:nvCxnSpPr>
          <p:spPr>
            <a:xfrm>
              <a:off x="366715" y="4322773"/>
              <a:ext cx="4071935"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48C3E51-03CC-1472-F994-3D4D57B2F084}"/>
                </a:ext>
              </a:extLst>
            </p:cNvPr>
            <p:cNvCxnSpPr>
              <a:cxnSpLocks/>
            </p:cNvCxnSpPr>
            <p:nvPr/>
          </p:nvCxnSpPr>
          <p:spPr>
            <a:xfrm>
              <a:off x="4703575" y="4322773"/>
              <a:ext cx="4071935"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46" name="Rectangle: Rounded Corners 45">
            <a:extLst>
              <a:ext uri="{FF2B5EF4-FFF2-40B4-BE49-F238E27FC236}">
                <a16:creationId xmlns:a16="http://schemas.microsoft.com/office/drawing/2014/main" id="{0F9401B5-5778-FE60-D180-8BEB682144DB}"/>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ja-jp" sz="1200" b="1" spc="300">
                <a:solidFill>
                  <a:schemeClr val="bg1"/>
                </a:solidFill>
                <a:latin typeface="+mj-lt"/>
                <a:ea typeface="Meiryo" panose="020B0604030504040204" pitchFamily="34" charset="-128"/>
              </a:rPr>
              <a:t>クイズ</a:t>
            </a:r>
          </a:p>
        </p:txBody>
      </p:sp>
      <p:sp>
        <p:nvSpPr>
          <p:cNvPr id="47" name="Title 3">
            <a:extLst>
              <a:ext uri="{FF2B5EF4-FFF2-40B4-BE49-F238E27FC236}">
                <a16:creationId xmlns:a16="http://schemas.microsoft.com/office/drawing/2014/main" id="{9E806BA0-A667-C5D1-796C-7D23CDDB5D08}"/>
              </a:ext>
            </a:extLst>
          </p:cNvPr>
          <p:cNvSpPr txBox="1">
            <a:spLocks/>
          </p:cNvSpPr>
          <p:nvPr/>
        </p:nvSpPr>
        <p:spPr>
          <a:xfrm>
            <a:off x="368489" y="870903"/>
            <a:ext cx="8407013" cy="674031"/>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a:lstStyle>
          <a:p>
            <a:pPr rtl="0"/>
            <a:r>
              <a:rPr lang="ja-jp" sz="2400" dirty="0">
                <a:ea typeface="Meiryo" panose="020B0604030504040204" pitchFamily="34" charset="-128"/>
              </a:rPr>
              <a:t>インダストリー 4.0 の各課題と、推奨される解決策を</a:t>
            </a:r>
            <a:br>
              <a:rPr lang="en-US" altLang="ja-JP" sz="2400" dirty="0">
                <a:ea typeface="Meiryo" panose="020B0604030504040204" pitchFamily="34" charset="-128"/>
              </a:rPr>
            </a:br>
            <a:r>
              <a:rPr lang="ja-jp" sz="2400" dirty="0">
                <a:ea typeface="Meiryo" panose="020B0604030504040204" pitchFamily="34" charset="-128"/>
              </a:rPr>
              <a:t>一致させてください。</a:t>
            </a:r>
          </a:p>
        </p:txBody>
      </p:sp>
      <p:sp>
        <p:nvSpPr>
          <p:cNvPr id="23" name="Isosceles Triangle 22">
            <a:extLst>
              <a:ext uri="{FF2B5EF4-FFF2-40B4-BE49-F238E27FC236}">
                <a16:creationId xmlns:a16="http://schemas.microsoft.com/office/drawing/2014/main" id="{4930670C-BCF6-07B9-D006-CF6924C4C20E}"/>
              </a:ext>
            </a:extLst>
          </p:cNvPr>
          <p:cNvSpPr/>
          <p:nvPr/>
        </p:nvSpPr>
        <p:spPr>
          <a:xfrm rot="5400000">
            <a:off x="4452748" y="2208800"/>
            <a:ext cx="236725" cy="114201"/>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ea typeface="Meiryo" panose="020B0604030504040204" pitchFamily="34" charset="-128"/>
            </a:endParaRPr>
          </a:p>
        </p:txBody>
      </p:sp>
      <p:sp>
        <p:nvSpPr>
          <p:cNvPr id="25" name="Isosceles Triangle 24">
            <a:extLst>
              <a:ext uri="{FF2B5EF4-FFF2-40B4-BE49-F238E27FC236}">
                <a16:creationId xmlns:a16="http://schemas.microsoft.com/office/drawing/2014/main" id="{260722FD-6668-9B2E-D3A7-BE59840F3ADB}"/>
              </a:ext>
            </a:extLst>
          </p:cNvPr>
          <p:cNvSpPr/>
          <p:nvPr/>
        </p:nvSpPr>
        <p:spPr>
          <a:xfrm rot="5400000">
            <a:off x="4452748" y="2801721"/>
            <a:ext cx="236725" cy="114201"/>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ea typeface="Meiryo" panose="020B0604030504040204" pitchFamily="34" charset="-128"/>
            </a:endParaRPr>
          </a:p>
        </p:txBody>
      </p:sp>
      <p:sp>
        <p:nvSpPr>
          <p:cNvPr id="26" name="Isosceles Triangle 25">
            <a:extLst>
              <a:ext uri="{FF2B5EF4-FFF2-40B4-BE49-F238E27FC236}">
                <a16:creationId xmlns:a16="http://schemas.microsoft.com/office/drawing/2014/main" id="{A2029B0D-EB21-08F0-2C88-4C5A8AED4853}"/>
              </a:ext>
            </a:extLst>
          </p:cNvPr>
          <p:cNvSpPr/>
          <p:nvPr/>
        </p:nvSpPr>
        <p:spPr>
          <a:xfrm rot="5400000">
            <a:off x="4452748" y="3394642"/>
            <a:ext cx="236725" cy="114201"/>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ea typeface="Meiryo" panose="020B0604030504040204" pitchFamily="34" charset="-128"/>
            </a:endParaRPr>
          </a:p>
        </p:txBody>
      </p:sp>
      <p:sp>
        <p:nvSpPr>
          <p:cNvPr id="27" name="Isosceles Triangle 26">
            <a:extLst>
              <a:ext uri="{FF2B5EF4-FFF2-40B4-BE49-F238E27FC236}">
                <a16:creationId xmlns:a16="http://schemas.microsoft.com/office/drawing/2014/main" id="{B036EEA0-AE1B-F593-0593-8E9FC6A7D395}"/>
              </a:ext>
            </a:extLst>
          </p:cNvPr>
          <p:cNvSpPr/>
          <p:nvPr/>
        </p:nvSpPr>
        <p:spPr>
          <a:xfrm rot="5400000">
            <a:off x="4452844" y="3987562"/>
            <a:ext cx="236725" cy="114201"/>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ea typeface="Meiryo" panose="020B0604030504040204" pitchFamily="34" charset="-128"/>
            </a:endParaRPr>
          </a:p>
        </p:txBody>
      </p:sp>
      <p:sp>
        <p:nvSpPr>
          <p:cNvPr id="28" name="Isosceles Triangle 27">
            <a:extLst>
              <a:ext uri="{FF2B5EF4-FFF2-40B4-BE49-F238E27FC236}">
                <a16:creationId xmlns:a16="http://schemas.microsoft.com/office/drawing/2014/main" id="{2907CD0B-5B28-FD9D-5104-CD81C380784E}"/>
              </a:ext>
            </a:extLst>
          </p:cNvPr>
          <p:cNvSpPr/>
          <p:nvPr/>
        </p:nvSpPr>
        <p:spPr>
          <a:xfrm rot="5400000">
            <a:off x="4459348" y="4580481"/>
            <a:ext cx="236725" cy="114201"/>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ea typeface="Meiryo" panose="020B0604030504040204" pitchFamily="34" charset="-128"/>
            </a:endParaRPr>
          </a:p>
        </p:txBody>
      </p:sp>
    </p:spTree>
    <p:extLst>
      <p:ext uri="{BB962C8B-B14F-4D97-AF65-F5344CB8AC3E}">
        <p14:creationId xmlns:p14="http://schemas.microsoft.com/office/powerpoint/2010/main" val="42862246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ight, lit, dark&#10;&#10;Description automatically generated">
            <a:extLst>
              <a:ext uri="{FF2B5EF4-FFF2-40B4-BE49-F238E27FC236}">
                <a16:creationId xmlns:a16="http://schemas.microsoft.com/office/drawing/2014/main" id="{CE259AB9-61D3-194C-F6FB-1158B6A7710D}"/>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t="68834" b="4430"/>
          <a:stretch/>
        </p:blipFill>
        <p:spPr>
          <a:xfrm>
            <a:off x="0" y="0"/>
            <a:ext cx="9144000" cy="2444750"/>
          </a:xfrm>
          <a:prstGeom prst="rect">
            <a:avLst/>
          </a:prstGeom>
        </p:spPr>
      </p:pic>
      <p:sp>
        <p:nvSpPr>
          <p:cNvPr id="2" name="Title 1">
            <a:extLst>
              <a:ext uri="{FF2B5EF4-FFF2-40B4-BE49-F238E27FC236}">
                <a16:creationId xmlns:a16="http://schemas.microsoft.com/office/drawing/2014/main" id="{A2DE0147-7758-FE96-CFBB-C56F88FFDC61}"/>
              </a:ext>
            </a:extLst>
          </p:cNvPr>
          <p:cNvSpPr>
            <a:spLocks noGrp="1"/>
          </p:cNvSpPr>
          <p:nvPr>
            <p:ph type="title"/>
          </p:nvPr>
        </p:nvSpPr>
        <p:spPr>
          <a:xfrm>
            <a:off x="368490" y="365760"/>
            <a:ext cx="8407020" cy="786369"/>
          </a:xfrm>
        </p:spPr>
        <p:txBody>
          <a:bodyPr rtlCol="0"/>
          <a:lstStyle/>
          <a:p>
            <a:pPr rtl="0"/>
            <a:r>
              <a:rPr lang="ja-jp" dirty="0">
                <a:solidFill>
                  <a:schemeClr val="bg1"/>
                </a:solidFill>
                <a:ea typeface="Meiryo" panose="020B0604030504040204" pitchFamily="34" charset="-128"/>
              </a:rPr>
              <a:t>直近のパンデミックと不況による</a:t>
            </a:r>
            <a:br>
              <a:rPr lang="en-US" dirty="0">
                <a:solidFill>
                  <a:schemeClr val="bg1"/>
                </a:solidFill>
                <a:ea typeface="Meiryo" panose="020B0604030504040204" pitchFamily="34" charset="-128"/>
              </a:rPr>
            </a:br>
            <a:r>
              <a:rPr lang="ja-JP" altLang="en-US" dirty="0">
                <a:solidFill>
                  <a:schemeClr val="bg1"/>
                </a:solidFill>
                <a:ea typeface="Meiryo" panose="020B0604030504040204" pitchFamily="34" charset="-128"/>
              </a:rPr>
              <a:t>景気後退</a:t>
            </a:r>
            <a:r>
              <a:rPr lang="ja-jp" dirty="0">
                <a:solidFill>
                  <a:schemeClr val="bg1"/>
                </a:solidFill>
                <a:ea typeface="Meiryo" panose="020B0604030504040204" pitchFamily="34" charset="-128"/>
              </a:rPr>
              <a:t>と</a:t>
            </a:r>
            <a:r>
              <a:rPr lang="ja-JP" altLang="en-US" dirty="0">
                <a:solidFill>
                  <a:schemeClr val="bg1"/>
                </a:solidFill>
                <a:ea typeface="Meiryo" panose="020B0604030504040204" pitchFamily="34" charset="-128"/>
              </a:rPr>
              <a:t>障壁</a:t>
            </a:r>
            <a:endParaRPr lang="ja-jp" dirty="0">
              <a:solidFill>
                <a:schemeClr val="bg1"/>
              </a:solidFill>
              <a:ea typeface="Meiryo" panose="020B0604030504040204" pitchFamily="34" charset="-128"/>
            </a:endParaRPr>
          </a:p>
        </p:txBody>
      </p:sp>
      <p:sp>
        <p:nvSpPr>
          <p:cNvPr id="4" name="Oval 3">
            <a:extLst>
              <a:ext uri="{FF2B5EF4-FFF2-40B4-BE49-F238E27FC236}">
                <a16:creationId xmlns:a16="http://schemas.microsoft.com/office/drawing/2014/main" id="{302B4FB1-C605-9674-3DB8-4B8F638C3D4F}"/>
              </a:ext>
            </a:extLst>
          </p:cNvPr>
          <p:cNvSpPr/>
          <p:nvPr/>
        </p:nvSpPr>
        <p:spPr>
          <a:xfrm>
            <a:off x="1145752" y="1917320"/>
            <a:ext cx="1061487" cy="1061487"/>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a typeface="Meiryo" panose="020B0604030504040204" pitchFamily="34" charset="-128"/>
            </a:endParaRPr>
          </a:p>
        </p:txBody>
      </p:sp>
      <p:sp>
        <p:nvSpPr>
          <p:cNvPr id="8" name="TextBox 7">
            <a:extLst>
              <a:ext uri="{FF2B5EF4-FFF2-40B4-BE49-F238E27FC236}">
                <a16:creationId xmlns:a16="http://schemas.microsoft.com/office/drawing/2014/main" id="{375643AD-FBF6-83B9-F971-68AFFB00C453}"/>
              </a:ext>
            </a:extLst>
          </p:cNvPr>
          <p:cNvSpPr txBox="1">
            <a:spLocks/>
          </p:cNvSpPr>
          <p:nvPr/>
        </p:nvSpPr>
        <p:spPr>
          <a:xfrm>
            <a:off x="505689" y="3153574"/>
            <a:ext cx="2326409" cy="969496"/>
          </a:xfrm>
          <a:prstGeom prst="rect">
            <a:avLst/>
          </a:prstGeom>
          <a:noFill/>
        </p:spPr>
        <p:txBody>
          <a:bodyPr wrap="square" lIns="0" tIns="0" rIns="0" bIns="0" rtlCol="0">
            <a:spAutoFit/>
          </a:bodyPr>
          <a:lstStyle/>
          <a:p>
            <a:pPr algn="ctr" defTabSz="812720" rtl="0">
              <a:spcBef>
                <a:spcPts val="600"/>
              </a:spcBef>
              <a:defRPr/>
            </a:pPr>
            <a:r>
              <a:rPr lang="ja-jp" sz="1400" b="1" dirty="0">
                <a:latin typeface="Artifakt ElementOfc"/>
                <a:ea typeface="Meiryo" panose="020B0604030504040204" pitchFamily="34" charset="-128"/>
              </a:rPr>
              <a:t>サプライ チェーン</a:t>
            </a:r>
          </a:p>
          <a:p>
            <a:pPr algn="just" defTabSz="812720" rtl="0">
              <a:spcBef>
                <a:spcPts val="600"/>
              </a:spcBef>
              <a:defRPr/>
            </a:pPr>
            <a:r>
              <a:rPr lang="ja-jp" sz="1100" dirty="0">
                <a:latin typeface="Artifakt ElementOfc"/>
                <a:ea typeface="Meiryo" panose="020B0604030504040204" pitchFamily="34" charset="-128"/>
              </a:rPr>
              <a:t>世界的な移動制限、</a:t>
            </a:r>
            <a:r>
              <a:rPr lang="ja-JP" altLang="en-US" sz="1100" dirty="0">
                <a:latin typeface="Artifakt ElementOfc"/>
                <a:ea typeface="Meiryo" panose="020B0604030504040204" pitchFamily="34" charset="-128"/>
              </a:rPr>
              <a:t>生産</a:t>
            </a:r>
            <a:r>
              <a:rPr lang="ja-jp" sz="1100" dirty="0">
                <a:latin typeface="Artifakt ElementOfc"/>
                <a:ea typeface="Meiryo" panose="020B0604030504040204" pitchFamily="34" charset="-128"/>
              </a:rPr>
              <a:t>現場の閉鎖、</a:t>
            </a:r>
            <a:br>
              <a:rPr lang="en-US" sz="1100" dirty="0">
                <a:latin typeface="Artifakt ElementOfc"/>
                <a:ea typeface="Meiryo" panose="020B0604030504040204" pitchFamily="34" charset="-128"/>
              </a:rPr>
            </a:br>
            <a:r>
              <a:rPr lang="ja-jp" sz="1100" dirty="0">
                <a:latin typeface="Artifakt ElementOfc"/>
                <a:ea typeface="Meiryo" panose="020B0604030504040204" pitchFamily="34" charset="-128"/>
              </a:rPr>
              <a:t>および</a:t>
            </a:r>
            <a:r>
              <a:rPr lang="ja-JP" altLang="en-US" sz="1100" dirty="0">
                <a:latin typeface="Artifakt ElementOfc"/>
                <a:ea typeface="Meiryo" panose="020B0604030504040204" pitchFamily="34" charset="-128"/>
              </a:rPr>
              <a:t>需要が急増することで</a:t>
            </a:r>
            <a:br>
              <a:rPr lang="en-US" altLang="ja-JP" sz="1100" dirty="0">
                <a:latin typeface="Artifakt ElementOfc"/>
                <a:ea typeface="Meiryo" panose="020B0604030504040204" pitchFamily="34" charset="-128"/>
              </a:rPr>
            </a:br>
            <a:r>
              <a:rPr lang="ja-jp" sz="1100" dirty="0">
                <a:latin typeface="Artifakt ElementOfc"/>
                <a:ea typeface="Meiryo" panose="020B0604030504040204" pitchFamily="34" charset="-128"/>
              </a:rPr>
              <a:t>サプライ チェーンが混乱に陥り、</a:t>
            </a:r>
            <a:br>
              <a:rPr lang="en-US" sz="1100" dirty="0">
                <a:latin typeface="Artifakt ElementOfc"/>
                <a:ea typeface="Meiryo" panose="020B0604030504040204" pitchFamily="34" charset="-128"/>
              </a:rPr>
            </a:br>
            <a:r>
              <a:rPr lang="ja-jp" sz="1100" dirty="0">
                <a:latin typeface="Artifakt ElementOfc"/>
                <a:ea typeface="Meiryo" panose="020B0604030504040204" pitchFamily="34" charset="-128"/>
              </a:rPr>
              <a:t>不足や遅延が発生しました。</a:t>
            </a:r>
          </a:p>
        </p:txBody>
      </p:sp>
      <p:sp>
        <p:nvSpPr>
          <p:cNvPr id="9" name="TextBox 8">
            <a:extLst>
              <a:ext uri="{FF2B5EF4-FFF2-40B4-BE49-F238E27FC236}">
                <a16:creationId xmlns:a16="http://schemas.microsoft.com/office/drawing/2014/main" id="{BD84F0DE-39D9-2923-CC3C-FEC5FD73E477}"/>
              </a:ext>
            </a:extLst>
          </p:cNvPr>
          <p:cNvSpPr txBox="1">
            <a:spLocks/>
          </p:cNvSpPr>
          <p:nvPr/>
        </p:nvSpPr>
        <p:spPr>
          <a:xfrm>
            <a:off x="3263995" y="3153574"/>
            <a:ext cx="2616010" cy="800219"/>
          </a:xfrm>
          <a:prstGeom prst="rect">
            <a:avLst/>
          </a:prstGeom>
          <a:noFill/>
        </p:spPr>
        <p:txBody>
          <a:bodyPr wrap="square" lIns="0" tIns="0" rIns="0" bIns="0" rtlCol="0">
            <a:spAutoFit/>
          </a:bodyPr>
          <a:lstStyle/>
          <a:p>
            <a:pPr algn="ctr" defTabSz="812720" rtl="0">
              <a:spcBef>
                <a:spcPts val="600"/>
              </a:spcBef>
              <a:defRPr/>
            </a:pPr>
            <a:r>
              <a:rPr lang="ja-jp" sz="1400" b="1" dirty="0">
                <a:latin typeface="Artifakt ElementOfc"/>
                <a:ea typeface="Meiryo" panose="020B0604030504040204" pitchFamily="34" charset="-128"/>
              </a:rPr>
              <a:t>需要</a:t>
            </a:r>
          </a:p>
          <a:p>
            <a:pPr algn="just" defTabSz="812720" rtl="0">
              <a:spcBef>
                <a:spcPts val="600"/>
              </a:spcBef>
              <a:defRPr/>
            </a:pPr>
            <a:r>
              <a:rPr lang="ja-jp" sz="1100" dirty="0">
                <a:latin typeface="Artifakt ElementOfc"/>
                <a:ea typeface="Meiryo" panose="020B0604030504040204" pitchFamily="34" charset="-128"/>
              </a:rPr>
              <a:t>パンデミック中の需要予測、および失業者数の変動によって、消費者動向を予測することが困難になりました。 </a:t>
            </a:r>
          </a:p>
        </p:txBody>
      </p:sp>
      <p:sp>
        <p:nvSpPr>
          <p:cNvPr id="10" name="TextBox 9">
            <a:extLst>
              <a:ext uri="{FF2B5EF4-FFF2-40B4-BE49-F238E27FC236}">
                <a16:creationId xmlns:a16="http://schemas.microsoft.com/office/drawing/2014/main" id="{75EDD7AA-D168-9A7E-8157-022D7F329188}"/>
              </a:ext>
            </a:extLst>
          </p:cNvPr>
          <p:cNvSpPr txBox="1">
            <a:spLocks/>
          </p:cNvSpPr>
          <p:nvPr/>
        </p:nvSpPr>
        <p:spPr>
          <a:xfrm>
            <a:off x="6159499" y="3153574"/>
            <a:ext cx="2684309" cy="1477328"/>
          </a:xfrm>
          <a:prstGeom prst="rect">
            <a:avLst/>
          </a:prstGeom>
          <a:noFill/>
        </p:spPr>
        <p:txBody>
          <a:bodyPr wrap="square" lIns="0" tIns="0" rIns="0" bIns="0" rtlCol="0">
            <a:spAutoFit/>
          </a:bodyPr>
          <a:lstStyle/>
          <a:p>
            <a:pPr algn="ctr" defTabSz="812720" rtl="0">
              <a:spcBef>
                <a:spcPts val="600"/>
              </a:spcBef>
              <a:defRPr/>
            </a:pPr>
            <a:r>
              <a:rPr lang="ja-jp" sz="1400" b="1" dirty="0">
                <a:latin typeface="Artifakt ElementOfc"/>
                <a:ea typeface="Meiryo" panose="020B0604030504040204" pitchFamily="34" charset="-128"/>
              </a:rPr>
              <a:t>収益</a:t>
            </a:r>
          </a:p>
          <a:p>
            <a:pPr algn="just" defTabSz="812720" rtl="0">
              <a:spcBef>
                <a:spcPts val="600"/>
              </a:spcBef>
              <a:defRPr/>
            </a:pPr>
            <a:r>
              <a:rPr lang="ja-jp" sz="1100" dirty="0">
                <a:latin typeface="Artifakt ElementOfc"/>
                <a:ea typeface="Meiryo" panose="020B0604030504040204" pitchFamily="34" charset="-128"/>
              </a:rPr>
              <a:t>2020 年 6 月に発表された BDO の</a:t>
            </a:r>
            <a:br>
              <a:rPr lang="en-US" altLang="ja-JP" sz="1100" dirty="0">
                <a:latin typeface="Artifakt ElementOfc"/>
                <a:ea typeface="Meiryo" panose="020B0604030504040204" pitchFamily="34" charset="-128"/>
              </a:rPr>
            </a:br>
            <a:r>
              <a:rPr lang="ja-jp" sz="1100" dirty="0">
                <a:latin typeface="Artifakt ElementOfc"/>
                <a:ea typeface="Meiryo" panose="020B0604030504040204" pitchFamily="34" charset="-128"/>
              </a:rPr>
              <a:t>Forecast Engine Industry Impact Study に</a:t>
            </a:r>
            <a:br>
              <a:rPr lang="en-US" altLang="ja-JP" sz="1100" dirty="0">
                <a:latin typeface="Artifakt ElementOfc"/>
                <a:ea typeface="Meiryo" panose="020B0604030504040204" pitchFamily="34" charset="-128"/>
              </a:rPr>
            </a:br>
            <a:r>
              <a:rPr lang="ja-jp" sz="1100" dirty="0">
                <a:latin typeface="Artifakt ElementOfc"/>
                <a:ea typeface="Meiryo" panose="020B0604030504040204" pitchFamily="34" charset="-128"/>
              </a:rPr>
              <a:t>よると、2020 年 1 月から 5 月にかけて製造業部門の収益が 14.5% 減少しました。</a:t>
            </a:r>
            <a:br>
              <a:rPr lang="en-US" altLang="ja-JP" sz="1100" dirty="0">
                <a:latin typeface="Artifakt ElementOfc"/>
                <a:ea typeface="Meiryo" panose="020B0604030504040204" pitchFamily="34" charset="-128"/>
              </a:rPr>
            </a:br>
            <a:r>
              <a:rPr lang="ja-jp" sz="1100" dirty="0">
                <a:latin typeface="Artifakt ElementOfc"/>
                <a:ea typeface="Meiryo" panose="020B0604030504040204" pitchFamily="34" charset="-128"/>
              </a:rPr>
              <a:t>工場は再開しつつあるものの、消費は</a:t>
            </a:r>
            <a:br>
              <a:rPr lang="en-US" altLang="ja-JP" sz="1100" dirty="0">
                <a:latin typeface="Artifakt ElementOfc"/>
                <a:ea typeface="Meiryo" panose="020B0604030504040204" pitchFamily="34" charset="-128"/>
              </a:rPr>
            </a:br>
            <a:r>
              <a:rPr lang="ja-jp" sz="1100" dirty="0">
                <a:latin typeface="Artifakt ElementOfc"/>
                <a:ea typeface="Meiryo" panose="020B0604030504040204" pitchFamily="34" charset="-128"/>
              </a:rPr>
              <a:t>いまだコロナ禍以前の水準に遠く及んでいません。 </a:t>
            </a:r>
          </a:p>
        </p:txBody>
      </p:sp>
      <p:sp>
        <p:nvSpPr>
          <p:cNvPr id="11" name="Oval 10">
            <a:extLst>
              <a:ext uri="{FF2B5EF4-FFF2-40B4-BE49-F238E27FC236}">
                <a16:creationId xmlns:a16="http://schemas.microsoft.com/office/drawing/2014/main" id="{A4654FB6-4940-9E96-CE57-179ED79CD214}"/>
              </a:ext>
            </a:extLst>
          </p:cNvPr>
          <p:cNvSpPr/>
          <p:nvPr/>
        </p:nvSpPr>
        <p:spPr>
          <a:xfrm>
            <a:off x="4041257" y="1917320"/>
            <a:ext cx="1061487" cy="1061487"/>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a typeface="Meiryo" panose="020B0604030504040204" pitchFamily="34" charset="-128"/>
            </a:endParaRPr>
          </a:p>
        </p:txBody>
      </p:sp>
      <p:sp>
        <p:nvSpPr>
          <p:cNvPr id="12" name="Oval 11">
            <a:extLst>
              <a:ext uri="{FF2B5EF4-FFF2-40B4-BE49-F238E27FC236}">
                <a16:creationId xmlns:a16="http://schemas.microsoft.com/office/drawing/2014/main" id="{D4215326-1D3D-5809-B393-8E1C035DAF65}"/>
              </a:ext>
            </a:extLst>
          </p:cNvPr>
          <p:cNvSpPr/>
          <p:nvPr/>
        </p:nvSpPr>
        <p:spPr>
          <a:xfrm>
            <a:off x="6936762" y="1917320"/>
            <a:ext cx="1061487" cy="1061487"/>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a typeface="Meiryo" panose="020B0604030504040204" pitchFamily="34" charset="-128"/>
            </a:endParaRPr>
          </a:p>
        </p:txBody>
      </p:sp>
      <p:grpSp>
        <p:nvGrpSpPr>
          <p:cNvPr id="5" name="Group 4">
            <a:extLst>
              <a:ext uri="{FF2B5EF4-FFF2-40B4-BE49-F238E27FC236}">
                <a16:creationId xmlns:a16="http://schemas.microsoft.com/office/drawing/2014/main" id="{63CCF3AE-EF95-25C0-EE3B-58399EBF60A1}"/>
              </a:ext>
            </a:extLst>
          </p:cNvPr>
          <p:cNvGrpSpPr/>
          <p:nvPr/>
        </p:nvGrpSpPr>
        <p:grpSpPr>
          <a:xfrm>
            <a:off x="3124247" y="3153574"/>
            <a:ext cx="2895505" cy="1418426"/>
            <a:chOff x="3124247" y="3153574"/>
            <a:chExt cx="2895505" cy="1164421"/>
          </a:xfrm>
        </p:grpSpPr>
        <p:cxnSp>
          <p:nvCxnSpPr>
            <p:cNvPr id="13" name="Straight Connector 12">
              <a:extLst>
                <a:ext uri="{FF2B5EF4-FFF2-40B4-BE49-F238E27FC236}">
                  <a16:creationId xmlns:a16="http://schemas.microsoft.com/office/drawing/2014/main" id="{33115FB4-6AD7-8399-46C8-7DE46E355B12}"/>
                </a:ext>
              </a:extLst>
            </p:cNvPr>
            <p:cNvCxnSpPr>
              <a:cxnSpLocks/>
            </p:cNvCxnSpPr>
            <p:nvPr/>
          </p:nvCxnSpPr>
          <p:spPr>
            <a:xfrm>
              <a:off x="3124247" y="3153574"/>
              <a:ext cx="0" cy="1164421"/>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95F4528-CA9D-A047-D60D-2EF4C3BD8AC9}"/>
                </a:ext>
              </a:extLst>
            </p:cNvPr>
            <p:cNvCxnSpPr>
              <a:cxnSpLocks/>
            </p:cNvCxnSpPr>
            <p:nvPr/>
          </p:nvCxnSpPr>
          <p:spPr>
            <a:xfrm>
              <a:off x="6019752" y="3153574"/>
              <a:ext cx="0" cy="1164421"/>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58DCBAFC-DB3F-BC58-8642-DF383D46AB9D}"/>
              </a:ext>
            </a:extLst>
          </p:cNvPr>
          <p:cNvGrpSpPr>
            <a:grpSpLocks noChangeAspect="1"/>
          </p:cNvGrpSpPr>
          <p:nvPr/>
        </p:nvGrpSpPr>
        <p:grpSpPr>
          <a:xfrm>
            <a:off x="1447991" y="2201979"/>
            <a:ext cx="502730" cy="522650"/>
            <a:chOff x="15367001" y="3424238"/>
            <a:chExt cx="25757187" cy="26777948"/>
          </a:xfrm>
          <a:solidFill>
            <a:schemeClr val="tx1"/>
          </a:solidFill>
        </p:grpSpPr>
        <p:sp>
          <p:nvSpPr>
            <p:cNvPr id="7" name="Freeform 71">
              <a:extLst>
                <a:ext uri="{FF2B5EF4-FFF2-40B4-BE49-F238E27FC236}">
                  <a16:creationId xmlns:a16="http://schemas.microsoft.com/office/drawing/2014/main" id="{A56167FE-1000-63F6-EF0F-B35FB2545A68}"/>
                </a:ext>
              </a:extLst>
            </p:cNvPr>
            <p:cNvSpPr>
              <a:spLocks/>
            </p:cNvSpPr>
            <p:nvPr/>
          </p:nvSpPr>
          <p:spPr bwMode="auto">
            <a:xfrm>
              <a:off x="15367001" y="6500813"/>
              <a:ext cx="7373939" cy="19546888"/>
            </a:xfrm>
            <a:custGeom>
              <a:avLst/>
              <a:gdLst>
                <a:gd name="T0" fmla="*/ 757 w 813"/>
                <a:gd name="T1" fmla="*/ 1999 h 2160"/>
                <a:gd name="T2" fmla="*/ 336 w 813"/>
                <a:gd name="T3" fmla="*/ 1582 h 2160"/>
                <a:gd name="T4" fmla="*/ 217 w 813"/>
                <a:gd name="T5" fmla="*/ 1303 h 2160"/>
                <a:gd name="T6" fmla="*/ 175 w 813"/>
                <a:gd name="T7" fmla="*/ 993 h 2160"/>
                <a:gd name="T8" fmla="*/ 243 w 813"/>
                <a:gd name="T9" fmla="*/ 601 h 2160"/>
                <a:gd name="T10" fmla="*/ 422 w 813"/>
                <a:gd name="T11" fmla="*/ 277 h 2160"/>
                <a:gd name="T12" fmla="*/ 492 w 813"/>
                <a:gd name="T13" fmla="*/ 545 h 2160"/>
                <a:gd name="T14" fmla="*/ 644 w 813"/>
                <a:gd name="T15" fmla="*/ 505 h 2160"/>
                <a:gd name="T16" fmla="*/ 529 w 813"/>
                <a:gd name="T17" fmla="*/ 64 h 2160"/>
                <a:gd name="T18" fmla="*/ 444 w 813"/>
                <a:gd name="T19" fmla="*/ 5 h 2160"/>
                <a:gd name="T20" fmla="*/ 0 w 813"/>
                <a:gd name="T21" fmla="*/ 58 h 2160"/>
                <a:gd name="T22" fmla="*/ 19 w 813"/>
                <a:gd name="T23" fmla="*/ 215 h 2160"/>
                <a:gd name="T24" fmla="*/ 276 w 813"/>
                <a:gd name="T25" fmla="*/ 184 h 2160"/>
                <a:gd name="T26" fmla="*/ 81 w 813"/>
                <a:gd name="T27" fmla="*/ 543 h 2160"/>
                <a:gd name="T28" fmla="*/ 3 w 813"/>
                <a:gd name="T29" fmla="*/ 993 h 2160"/>
                <a:gd name="T30" fmla="*/ 51 w 813"/>
                <a:gd name="T31" fmla="*/ 1349 h 2160"/>
                <a:gd name="T32" fmla="*/ 188 w 813"/>
                <a:gd name="T33" fmla="*/ 1670 h 2160"/>
                <a:gd name="T34" fmla="*/ 672 w 813"/>
                <a:gd name="T35" fmla="*/ 2148 h 2160"/>
                <a:gd name="T36" fmla="*/ 714 w 813"/>
                <a:gd name="T37" fmla="*/ 2160 h 2160"/>
                <a:gd name="T38" fmla="*/ 789 w 813"/>
                <a:gd name="T39" fmla="*/ 2117 h 2160"/>
                <a:gd name="T40" fmla="*/ 757 w 813"/>
                <a:gd name="T41" fmla="*/ 1999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3" h="2160">
                  <a:moveTo>
                    <a:pt x="757" y="1999"/>
                  </a:moveTo>
                  <a:cubicBezTo>
                    <a:pt x="584" y="1899"/>
                    <a:pt x="438" y="1755"/>
                    <a:pt x="336" y="1582"/>
                  </a:cubicBezTo>
                  <a:cubicBezTo>
                    <a:pt x="284" y="1495"/>
                    <a:pt x="244" y="1401"/>
                    <a:pt x="217" y="1303"/>
                  </a:cubicBezTo>
                  <a:cubicBezTo>
                    <a:pt x="189" y="1203"/>
                    <a:pt x="175" y="1098"/>
                    <a:pt x="175" y="993"/>
                  </a:cubicBezTo>
                  <a:cubicBezTo>
                    <a:pt x="175" y="858"/>
                    <a:pt x="198" y="726"/>
                    <a:pt x="243" y="601"/>
                  </a:cubicBezTo>
                  <a:cubicBezTo>
                    <a:pt x="285" y="484"/>
                    <a:pt x="345" y="375"/>
                    <a:pt x="422" y="277"/>
                  </a:cubicBezTo>
                  <a:cubicBezTo>
                    <a:pt x="492" y="545"/>
                    <a:pt x="492" y="545"/>
                    <a:pt x="492" y="545"/>
                  </a:cubicBezTo>
                  <a:cubicBezTo>
                    <a:pt x="644" y="505"/>
                    <a:pt x="644" y="505"/>
                    <a:pt x="644" y="505"/>
                  </a:cubicBezTo>
                  <a:cubicBezTo>
                    <a:pt x="529" y="64"/>
                    <a:pt x="529" y="64"/>
                    <a:pt x="529" y="64"/>
                  </a:cubicBezTo>
                  <a:cubicBezTo>
                    <a:pt x="519" y="25"/>
                    <a:pt x="483" y="0"/>
                    <a:pt x="444" y="5"/>
                  </a:cubicBezTo>
                  <a:cubicBezTo>
                    <a:pt x="0" y="58"/>
                    <a:pt x="0" y="58"/>
                    <a:pt x="0" y="58"/>
                  </a:cubicBezTo>
                  <a:cubicBezTo>
                    <a:pt x="19" y="215"/>
                    <a:pt x="19" y="215"/>
                    <a:pt x="19" y="215"/>
                  </a:cubicBezTo>
                  <a:cubicBezTo>
                    <a:pt x="276" y="184"/>
                    <a:pt x="276" y="184"/>
                    <a:pt x="276" y="184"/>
                  </a:cubicBezTo>
                  <a:cubicBezTo>
                    <a:pt x="193" y="293"/>
                    <a:pt x="127" y="414"/>
                    <a:pt x="81" y="543"/>
                  </a:cubicBezTo>
                  <a:cubicBezTo>
                    <a:pt x="29" y="687"/>
                    <a:pt x="3" y="838"/>
                    <a:pt x="3" y="993"/>
                  </a:cubicBezTo>
                  <a:cubicBezTo>
                    <a:pt x="3" y="1114"/>
                    <a:pt x="19" y="1234"/>
                    <a:pt x="51" y="1349"/>
                  </a:cubicBezTo>
                  <a:cubicBezTo>
                    <a:pt x="82" y="1461"/>
                    <a:pt x="128" y="1569"/>
                    <a:pt x="188" y="1670"/>
                  </a:cubicBezTo>
                  <a:cubicBezTo>
                    <a:pt x="305" y="1868"/>
                    <a:pt x="472" y="2033"/>
                    <a:pt x="672" y="2148"/>
                  </a:cubicBezTo>
                  <a:cubicBezTo>
                    <a:pt x="685" y="2156"/>
                    <a:pt x="700" y="2160"/>
                    <a:pt x="714" y="2160"/>
                  </a:cubicBezTo>
                  <a:cubicBezTo>
                    <a:pt x="744" y="2160"/>
                    <a:pt x="773" y="2144"/>
                    <a:pt x="789" y="2117"/>
                  </a:cubicBezTo>
                  <a:cubicBezTo>
                    <a:pt x="813" y="2076"/>
                    <a:pt x="799" y="2023"/>
                    <a:pt x="757" y="199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4" name="Freeform 72">
              <a:extLst>
                <a:ext uri="{FF2B5EF4-FFF2-40B4-BE49-F238E27FC236}">
                  <a16:creationId xmlns:a16="http://schemas.microsoft.com/office/drawing/2014/main" id="{DF46DA97-2F3F-F2EA-7CE3-137CCC68C619}"/>
                </a:ext>
              </a:extLst>
            </p:cNvPr>
            <p:cNvSpPr>
              <a:spLocks/>
            </p:cNvSpPr>
            <p:nvPr/>
          </p:nvSpPr>
          <p:spPr bwMode="auto">
            <a:xfrm>
              <a:off x="23810912" y="15460664"/>
              <a:ext cx="15762286" cy="14741522"/>
            </a:xfrm>
            <a:custGeom>
              <a:avLst/>
              <a:gdLst>
                <a:gd name="T0" fmla="*/ 1655 w 1738"/>
                <a:gd name="T1" fmla="*/ 3 h 1629"/>
                <a:gd name="T2" fmla="*/ 1563 w 1738"/>
                <a:gd name="T3" fmla="*/ 83 h 1629"/>
                <a:gd name="T4" fmla="*/ 1199 w 1738"/>
                <a:gd name="T5" fmla="*/ 850 h 1629"/>
                <a:gd name="T6" fmla="*/ 405 w 1738"/>
                <a:gd name="T7" fmla="*/ 1164 h 1629"/>
                <a:gd name="T8" fmla="*/ 271 w 1738"/>
                <a:gd name="T9" fmla="*/ 1156 h 1629"/>
                <a:gd name="T10" fmla="*/ 484 w 1738"/>
                <a:gd name="T11" fmla="*/ 972 h 1629"/>
                <a:gd name="T12" fmla="*/ 381 w 1738"/>
                <a:gd name="T13" fmla="*/ 852 h 1629"/>
                <a:gd name="T14" fmla="*/ 35 w 1738"/>
                <a:gd name="T15" fmla="*/ 1152 h 1629"/>
                <a:gd name="T16" fmla="*/ 21 w 1738"/>
                <a:gd name="T17" fmla="*/ 1254 h 1629"/>
                <a:gd name="T18" fmla="*/ 262 w 1738"/>
                <a:gd name="T19" fmla="*/ 1629 h 1629"/>
                <a:gd name="T20" fmla="*/ 395 w 1738"/>
                <a:gd name="T21" fmla="*/ 1544 h 1629"/>
                <a:gd name="T22" fmla="*/ 256 w 1738"/>
                <a:gd name="T23" fmla="*/ 1327 h 1629"/>
                <a:gd name="T24" fmla="*/ 405 w 1738"/>
                <a:gd name="T25" fmla="*/ 1336 h 1629"/>
                <a:gd name="T26" fmla="*/ 1317 w 1738"/>
                <a:gd name="T27" fmla="*/ 975 h 1629"/>
                <a:gd name="T28" fmla="*/ 1606 w 1738"/>
                <a:gd name="T29" fmla="*/ 581 h 1629"/>
                <a:gd name="T30" fmla="*/ 1735 w 1738"/>
                <a:gd name="T31" fmla="*/ 95 h 1629"/>
                <a:gd name="T32" fmla="*/ 1655 w 1738"/>
                <a:gd name="T33" fmla="*/ 3 h 1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38" h="1629">
                  <a:moveTo>
                    <a:pt x="1655" y="3"/>
                  </a:moveTo>
                  <a:cubicBezTo>
                    <a:pt x="1608" y="0"/>
                    <a:pt x="1567" y="36"/>
                    <a:pt x="1563" y="83"/>
                  </a:cubicBezTo>
                  <a:cubicBezTo>
                    <a:pt x="1543" y="376"/>
                    <a:pt x="1414" y="648"/>
                    <a:pt x="1199" y="850"/>
                  </a:cubicBezTo>
                  <a:cubicBezTo>
                    <a:pt x="983" y="1052"/>
                    <a:pt x="701" y="1164"/>
                    <a:pt x="405" y="1164"/>
                  </a:cubicBezTo>
                  <a:cubicBezTo>
                    <a:pt x="360" y="1164"/>
                    <a:pt x="316" y="1161"/>
                    <a:pt x="271" y="1156"/>
                  </a:cubicBezTo>
                  <a:cubicBezTo>
                    <a:pt x="484" y="972"/>
                    <a:pt x="484" y="972"/>
                    <a:pt x="484" y="972"/>
                  </a:cubicBezTo>
                  <a:cubicBezTo>
                    <a:pt x="381" y="852"/>
                    <a:pt x="381" y="852"/>
                    <a:pt x="381" y="852"/>
                  </a:cubicBezTo>
                  <a:cubicBezTo>
                    <a:pt x="35" y="1152"/>
                    <a:pt x="35" y="1152"/>
                    <a:pt x="35" y="1152"/>
                  </a:cubicBezTo>
                  <a:cubicBezTo>
                    <a:pt x="6" y="1177"/>
                    <a:pt x="0" y="1221"/>
                    <a:pt x="21" y="1254"/>
                  </a:cubicBezTo>
                  <a:cubicBezTo>
                    <a:pt x="262" y="1629"/>
                    <a:pt x="262" y="1629"/>
                    <a:pt x="262" y="1629"/>
                  </a:cubicBezTo>
                  <a:cubicBezTo>
                    <a:pt x="395" y="1544"/>
                    <a:pt x="395" y="1544"/>
                    <a:pt x="395" y="1544"/>
                  </a:cubicBezTo>
                  <a:cubicBezTo>
                    <a:pt x="256" y="1327"/>
                    <a:pt x="256" y="1327"/>
                    <a:pt x="256" y="1327"/>
                  </a:cubicBezTo>
                  <a:cubicBezTo>
                    <a:pt x="305" y="1333"/>
                    <a:pt x="355" y="1336"/>
                    <a:pt x="405" y="1336"/>
                  </a:cubicBezTo>
                  <a:cubicBezTo>
                    <a:pt x="745" y="1336"/>
                    <a:pt x="1069" y="1208"/>
                    <a:pt x="1317" y="975"/>
                  </a:cubicBezTo>
                  <a:cubicBezTo>
                    <a:pt x="1437" y="862"/>
                    <a:pt x="1535" y="730"/>
                    <a:pt x="1606" y="581"/>
                  </a:cubicBezTo>
                  <a:cubicBezTo>
                    <a:pt x="1680" y="428"/>
                    <a:pt x="1723" y="265"/>
                    <a:pt x="1735" y="95"/>
                  </a:cubicBezTo>
                  <a:cubicBezTo>
                    <a:pt x="1738" y="47"/>
                    <a:pt x="1703" y="6"/>
                    <a:pt x="1655" y="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5" name="Freeform 73">
              <a:extLst>
                <a:ext uri="{FF2B5EF4-FFF2-40B4-BE49-F238E27FC236}">
                  <a16:creationId xmlns:a16="http://schemas.microsoft.com/office/drawing/2014/main" id="{9643AA43-816F-A515-1675-D48CFF99F0D0}"/>
                </a:ext>
              </a:extLst>
            </p:cNvPr>
            <p:cNvSpPr>
              <a:spLocks/>
            </p:cNvSpPr>
            <p:nvPr/>
          </p:nvSpPr>
          <p:spPr bwMode="auto">
            <a:xfrm>
              <a:off x="21478873" y="3424238"/>
              <a:ext cx="19645315" cy="10352087"/>
            </a:xfrm>
            <a:custGeom>
              <a:avLst/>
              <a:gdLst>
                <a:gd name="T0" fmla="*/ 662 w 2166"/>
                <a:gd name="T1" fmla="*/ 172 h 1144"/>
                <a:gd name="T2" fmla="*/ 1330 w 2166"/>
                <a:gd name="T3" fmla="*/ 382 h 1144"/>
                <a:gd name="T4" fmla="*/ 1579 w 2166"/>
                <a:gd name="T5" fmla="*/ 620 h 1144"/>
                <a:gd name="T6" fmla="*/ 1749 w 2166"/>
                <a:gd name="T7" fmla="*/ 923 h 1144"/>
                <a:gd name="T8" fmla="*/ 1752 w 2166"/>
                <a:gd name="T9" fmla="*/ 930 h 1144"/>
                <a:gd name="T10" fmla="*/ 1482 w 2166"/>
                <a:gd name="T11" fmla="*/ 821 h 1144"/>
                <a:gd name="T12" fmla="*/ 1422 w 2166"/>
                <a:gd name="T13" fmla="*/ 967 h 1144"/>
                <a:gd name="T14" fmla="*/ 1845 w 2166"/>
                <a:gd name="T15" fmla="*/ 1138 h 1144"/>
                <a:gd name="T16" fmla="*/ 1875 w 2166"/>
                <a:gd name="T17" fmla="*/ 1144 h 1144"/>
                <a:gd name="T18" fmla="*/ 1943 w 2166"/>
                <a:gd name="T19" fmla="*/ 1105 h 1144"/>
                <a:gd name="T20" fmla="*/ 2166 w 2166"/>
                <a:gd name="T21" fmla="*/ 717 h 1144"/>
                <a:gd name="T22" fmla="*/ 2029 w 2166"/>
                <a:gd name="T23" fmla="*/ 639 h 1144"/>
                <a:gd name="T24" fmla="*/ 1906 w 2166"/>
                <a:gd name="T25" fmla="*/ 853 h 1144"/>
                <a:gd name="T26" fmla="*/ 1715 w 2166"/>
                <a:gd name="T27" fmla="*/ 514 h 1144"/>
                <a:gd name="T28" fmla="*/ 1429 w 2166"/>
                <a:gd name="T29" fmla="*/ 242 h 1144"/>
                <a:gd name="T30" fmla="*/ 662 w 2166"/>
                <a:gd name="T31" fmla="*/ 0 h 1144"/>
                <a:gd name="T32" fmla="*/ 347 w 2166"/>
                <a:gd name="T33" fmla="*/ 37 h 1144"/>
                <a:gd name="T34" fmla="*/ 59 w 2166"/>
                <a:gd name="T35" fmla="*/ 143 h 1144"/>
                <a:gd name="T36" fmla="*/ 21 w 2166"/>
                <a:gd name="T37" fmla="*/ 259 h 1144"/>
                <a:gd name="T38" fmla="*/ 137 w 2166"/>
                <a:gd name="T39" fmla="*/ 297 h 1144"/>
                <a:gd name="T40" fmla="*/ 388 w 2166"/>
                <a:gd name="T41" fmla="*/ 204 h 1144"/>
                <a:gd name="T42" fmla="*/ 662 w 2166"/>
                <a:gd name="T43" fmla="*/ 172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6" h="1144">
                  <a:moveTo>
                    <a:pt x="662" y="172"/>
                  </a:moveTo>
                  <a:cubicBezTo>
                    <a:pt x="903" y="172"/>
                    <a:pt x="1134" y="245"/>
                    <a:pt x="1330" y="382"/>
                  </a:cubicBezTo>
                  <a:cubicBezTo>
                    <a:pt x="1424" y="449"/>
                    <a:pt x="1508" y="529"/>
                    <a:pt x="1579" y="620"/>
                  </a:cubicBezTo>
                  <a:cubicBezTo>
                    <a:pt x="1651" y="712"/>
                    <a:pt x="1708" y="814"/>
                    <a:pt x="1749" y="923"/>
                  </a:cubicBezTo>
                  <a:cubicBezTo>
                    <a:pt x="1750" y="925"/>
                    <a:pt x="1751" y="928"/>
                    <a:pt x="1752" y="930"/>
                  </a:cubicBezTo>
                  <a:cubicBezTo>
                    <a:pt x="1482" y="821"/>
                    <a:pt x="1482" y="821"/>
                    <a:pt x="1482" y="821"/>
                  </a:cubicBezTo>
                  <a:cubicBezTo>
                    <a:pt x="1422" y="967"/>
                    <a:pt x="1422" y="967"/>
                    <a:pt x="1422" y="967"/>
                  </a:cubicBezTo>
                  <a:cubicBezTo>
                    <a:pt x="1845" y="1138"/>
                    <a:pt x="1845" y="1138"/>
                    <a:pt x="1845" y="1138"/>
                  </a:cubicBezTo>
                  <a:cubicBezTo>
                    <a:pt x="1855" y="1142"/>
                    <a:pt x="1865" y="1144"/>
                    <a:pt x="1875" y="1144"/>
                  </a:cubicBezTo>
                  <a:cubicBezTo>
                    <a:pt x="1903" y="1144"/>
                    <a:pt x="1929" y="1130"/>
                    <a:pt x="1943" y="1105"/>
                  </a:cubicBezTo>
                  <a:cubicBezTo>
                    <a:pt x="2166" y="717"/>
                    <a:pt x="2166" y="717"/>
                    <a:pt x="2166" y="717"/>
                  </a:cubicBezTo>
                  <a:cubicBezTo>
                    <a:pt x="2029" y="639"/>
                    <a:pt x="2029" y="639"/>
                    <a:pt x="2029" y="639"/>
                  </a:cubicBezTo>
                  <a:cubicBezTo>
                    <a:pt x="1906" y="853"/>
                    <a:pt x="1906" y="853"/>
                    <a:pt x="1906" y="853"/>
                  </a:cubicBezTo>
                  <a:cubicBezTo>
                    <a:pt x="1859" y="731"/>
                    <a:pt x="1795" y="618"/>
                    <a:pt x="1715" y="514"/>
                  </a:cubicBezTo>
                  <a:cubicBezTo>
                    <a:pt x="1633" y="410"/>
                    <a:pt x="1537" y="318"/>
                    <a:pt x="1429" y="242"/>
                  </a:cubicBezTo>
                  <a:cubicBezTo>
                    <a:pt x="1203" y="83"/>
                    <a:pt x="938" y="0"/>
                    <a:pt x="662" y="0"/>
                  </a:cubicBezTo>
                  <a:cubicBezTo>
                    <a:pt x="556" y="0"/>
                    <a:pt x="450" y="12"/>
                    <a:pt x="347" y="37"/>
                  </a:cubicBezTo>
                  <a:cubicBezTo>
                    <a:pt x="248" y="61"/>
                    <a:pt x="151" y="97"/>
                    <a:pt x="59" y="143"/>
                  </a:cubicBezTo>
                  <a:cubicBezTo>
                    <a:pt x="17" y="165"/>
                    <a:pt x="0" y="217"/>
                    <a:pt x="21" y="259"/>
                  </a:cubicBezTo>
                  <a:cubicBezTo>
                    <a:pt x="43" y="301"/>
                    <a:pt x="95" y="318"/>
                    <a:pt x="137" y="297"/>
                  </a:cubicBezTo>
                  <a:cubicBezTo>
                    <a:pt x="217" y="256"/>
                    <a:pt x="301" y="225"/>
                    <a:pt x="388" y="204"/>
                  </a:cubicBezTo>
                  <a:cubicBezTo>
                    <a:pt x="477" y="183"/>
                    <a:pt x="569" y="172"/>
                    <a:pt x="662" y="17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nvGrpSpPr>
          <p:cNvPr id="32" name="Group 31">
            <a:extLst>
              <a:ext uri="{FF2B5EF4-FFF2-40B4-BE49-F238E27FC236}">
                <a16:creationId xmlns:a16="http://schemas.microsoft.com/office/drawing/2014/main" id="{96B4FBBA-AD27-20BA-C2CA-43038EDAD8F7}"/>
              </a:ext>
            </a:extLst>
          </p:cNvPr>
          <p:cNvGrpSpPr>
            <a:grpSpLocks noChangeAspect="1"/>
          </p:cNvGrpSpPr>
          <p:nvPr/>
        </p:nvGrpSpPr>
        <p:grpSpPr>
          <a:xfrm>
            <a:off x="4328160" y="2253166"/>
            <a:ext cx="487680" cy="389794"/>
            <a:chOff x="5381624" y="2757488"/>
            <a:chExt cx="35528243" cy="28397201"/>
          </a:xfrm>
          <a:solidFill>
            <a:schemeClr val="tx1"/>
          </a:solidFill>
        </p:grpSpPr>
        <p:sp>
          <p:nvSpPr>
            <p:cNvPr id="33" name="Freeform 304">
              <a:extLst>
                <a:ext uri="{FF2B5EF4-FFF2-40B4-BE49-F238E27FC236}">
                  <a16:creationId xmlns:a16="http://schemas.microsoft.com/office/drawing/2014/main" id="{FAF79E12-6378-102F-E0F0-CEEFE93A4020}"/>
                </a:ext>
              </a:extLst>
            </p:cNvPr>
            <p:cNvSpPr>
              <a:spLocks/>
            </p:cNvSpPr>
            <p:nvPr/>
          </p:nvSpPr>
          <p:spPr bwMode="auto">
            <a:xfrm>
              <a:off x="5381624" y="2757488"/>
              <a:ext cx="35528243" cy="28397201"/>
            </a:xfrm>
            <a:custGeom>
              <a:avLst/>
              <a:gdLst>
                <a:gd name="T0" fmla="*/ 3778 w 3918"/>
                <a:gd name="T1" fmla="*/ 2859 h 3138"/>
                <a:gd name="T2" fmla="*/ 280 w 3918"/>
                <a:gd name="T3" fmla="*/ 2859 h 3138"/>
                <a:gd name="T4" fmla="*/ 280 w 3918"/>
                <a:gd name="T5" fmla="*/ 140 h 3138"/>
                <a:gd name="T6" fmla="*/ 140 w 3918"/>
                <a:gd name="T7" fmla="*/ 0 h 3138"/>
                <a:gd name="T8" fmla="*/ 0 w 3918"/>
                <a:gd name="T9" fmla="*/ 140 h 3138"/>
                <a:gd name="T10" fmla="*/ 0 w 3918"/>
                <a:gd name="T11" fmla="*/ 3138 h 3138"/>
                <a:gd name="T12" fmla="*/ 3778 w 3918"/>
                <a:gd name="T13" fmla="*/ 3138 h 3138"/>
                <a:gd name="T14" fmla="*/ 3918 w 3918"/>
                <a:gd name="T15" fmla="*/ 2998 h 3138"/>
                <a:gd name="T16" fmla="*/ 3778 w 3918"/>
                <a:gd name="T17" fmla="*/ 2859 h 3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18" h="3138">
                  <a:moveTo>
                    <a:pt x="3778" y="2859"/>
                  </a:moveTo>
                  <a:cubicBezTo>
                    <a:pt x="280" y="2859"/>
                    <a:pt x="280" y="2859"/>
                    <a:pt x="280" y="2859"/>
                  </a:cubicBezTo>
                  <a:cubicBezTo>
                    <a:pt x="280" y="140"/>
                    <a:pt x="280" y="140"/>
                    <a:pt x="280" y="140"/>
                  </a:cubicBezTo>
                  <a:cubicBezTo>
                    <a:pt x="280" y="62"/>
                    <a:pt x="217" y="0"/>
                    <a:pt x="140" y="0"/>
                  </a:cubicBezTo>
                  <a:cubicBezTo>
                    <a:pt x="63" y="0"/>
                    <a:pt x="0" y="62"/>
                    <a:pt x="0" y="140"/>
                  </a:cubicBezTo>
                  <a:cubicBezTo>
                    <a:pt x="0" y="3138"/>
                    <a:pt x="0" y="3138"/>
                    <a:pt x="0" y="3138"/>
                  </a:cubicBezTo>
                  <a:cubicBezTo>
                    <a:pt x="3778" y="3138"/>
                    <a:pt x="3778" y="3138"/>
                    <a:pt x="3778" y="3138"/>
                  </a:cubicBezTo>
                  <a:cubicBezTo>
                    <a:pt x="3855" y="3138"/>
                    <a:pt x="3918" y="3076"/>
                    <a:pt x="3918" y="2998"/>
                  </a:cubicBezTo>
                  <a:cubicBezTo>
                    <a:pt x="3918" y="2921"/>
                    <a:pt x="3855" y="2859"/>
                    <a:pt x="3778" y="285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34" name="Freeform 305">
              <a:extLst>
                <a:ext uri="{FF2B5EF4-FFF2-40B4-BE49-F238E27FC236}">
                  <a16:creationId xmlns:a16="http://schemas.microsoft.com/office/drawing/2014/main" id="{249402F7-CC48-8EF1-5212-95D845A82761}"/>
                </a:ext>
              </a:extLst>
            </p:cNvPr>
            <p:cNvSpPr>
              <a:spLocks/>
            </p:cNvSpPr>
            <p:nvPr/>
          </p:nvSpPr>
          <p:spPr bwMode="auto">
            <a:xfrm>
              <a:off x="11801474" y="22620290"/>
              <a:ext cx="2540003" cy="4154487"/>
            </a:xfrm>
            <a:custGeom>
              <a:avLst/>
              <a:gdLst>
                <a:gd name="T0" fmla="*/ 140 w 280"/>
                <a:gd name="T1" fmla="*/ 459 h 459"/>
                <a:gd name="T2" fmla="*/ 280 w 280"/>
                <a:gd name="T3" fmla="*/ 319 h 459"/>
                <a:gd name="T4" fmla="*/ 280 w 280"/>
                <a:gd name="T5" fmla="*/ 140 h 459"/>
                <a:gd name="T6" fmla="*/ 140 w 280"/>
                <a:gd name="T7" fmla="*/ 0 h 459"/>
                <a:gd name="T8" fmla="*/ 0 w 280"/>
                <a:gd name="T9" fmla="*/ 140 h 459"/>
                <a:gd name="T10" fmla="*/ 0 w 280"/>
                <a:gd name="T11" fmla="*/ 319 h 459"/>
                <a:gd name="T12" fmla="*/ 140 w 280"/>
                <a:gd name="T13" fmla="*/ 459 h 459"/>
              </a:gdLst>
              <a:ahLst/>
              <a:cxnLst>
                <a:cxn ang="0">
                  <a:pos x="T0" y="T1"/>
                </a:cxn>
                <a:cxn ang="0">
                  <a:pos x="T2" y="T3"/>
                </a:cxn>
                <a:cxn ang="0">
                  <a:pos x="T4" y="T5"/>
                </a:cxn>
                <a:cxn ang="0">
                  <a:pos x="T6" y="T7"/>
                </a:cxn>
                <a:cxn ang="0">
                  <a:pos x="T8" y="T9"/>
                </a:cxn>
                <a:cxn ang="0">
                  <a:pos x="T10" y="T11"/>
                </a:cxn>
                <a:cxn ang="0">
                  <a:pos x="T12" y="T13"/>
                </a:cxn>
              </a:cxnLst>
              <a:rect l="0" t="0" r="r" b="b"/>
              <a:pathLst>
                <a:path w="280" h="459">
                  <a:moveTo>
                    <a:pt x="140" y="459"/>
                  </a:moveTo>
                  <a:cubicBezTo>
                    <a:pt x="217" y="459"/>
                    <a:pt x="280" y="396"/>
                    <a:pt x="280" y="319"/>
                  </a:cubicBezTo>
                  <a:cubicBezTo>
                    <a:pt x="280" y="140"/>
                    <a:pt x="280" y="140"/>
                    <a:pt x="280" y="140"/>
                  </a:cubicBezTo>
                  <a:cubicBezTo>
                    <a:pt x="280" y="63"/>
                    <a:pt x="217" y="0"/>
                    <a:pt x="140" y="0"/>
                  </a:cubicBezTo>
                  <a:cubicBezTo>
                    <a:pt x="63" y="0"/>
                    <a:pt x="0" y="63"/>
                    <a:pt x="0" y="140"/>
                  </a:cubicBezTo>
                  <a:cubicBezTo>
                    <a:pt x="0" y="319"/>
                    <a:pt x="0" y="319"/>
                    <a:pt x="0" y="319"/>
                  </a:cubicBezTo>
                  <a:cubicBezTo>
                    <a:pt x="0" y="396"/>
                    <a:pt x="63" y="459"/>
                    <a:pt x="140" y="45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35" name="Freeform 306">
              <a:extLst>
                <a:ext uri="{FF2B5EF4-FFF2-40B4-BE49-F238E27FC236}">
                  <a16:creationId xmlns:a16="http://schemas.microsoft.com/office/drawing/2014/main" id="{0D104430-5EBC-103B-51F0-8E61D868064C}"/>
                </a:ext>
              </a:extLst>
            </p:cNvPr>
            <p:cNvSpPr>
              <a:spLocks/>
            </p:cNvSpPr>
            <p:nvPr/>
          </p:nvSpPr>
          <p:spPr bwMode="auto">
            <a:xfrm>
              <a:off x="18692810" y="17127536"/>
              <a:ext cx="2540003" cy="9647241"/>
            </a:xfrm>
            <a:custGeom>
              <a:avLst/>
              <a:gdLst>
                <a:gd name="T0" fmla="*/ 140 w 280"/>
                <a:gd name="T1" fmla="*/ 1066 h 1066"/>
                <a:gd name="T2" fmla="*/ 280 w 280"/>
                <a:gd name="T3" fmla="*/ 926 h 1066"/>
                <a:gd name="T4" fmla="*/ 280 w 280"/>
                <a:gd name="T5" fmla="*/ 140 h 1066"/>
                <a:gd name="T6" fmla="*/ 140 w 280"/>
                <a:gd name="T7" fmla="*/ 0 h 1066"/>
                <a:gd name="T8" fmla="*/ 0 w 280"/>
                <a:gd name="T9" fmla="*/ 140 h 1066"/>
                <a:gd name="T10" fmla="*/ 0 w 280"/>
                <a:gd name="T11" fmla="*/ 926 h 1066"/>
                <a:gd name="T12" fmla="*/ 140 w 280"/>
                <a:gd name="T13" fmla="*/ 1066 h 1066"/>
              </a:gdLst>
              <a:ahLst/>
              <a:cxnLst>
                <a:cxn ang="0">
                  <a:pos x="T0" y="T1"/>
                </a:cxn>
                <a:cxn ang="0">
                  <a:pos x="T2" y="T3"/>
                </a:cxn>
                <a:cxn ang="0">
                  <a:pos x="T4" y="T5"/>
                </a:cxn>
                <a:cxn ang="0">
                  <a:pos x="T6" y="T7"/>
                </a:cxn>
                <a:cxn ang="0">
                  <a:pos x="T8" y="T9"/>
                </a:cxn>
                <a:cxn ang="0">
                  <a:pos x="T10" y="T11"/>
                </a:cxn>
                <a:cxn ang="0">
                  <a:pos x="T12" y="T13"/>
                </a:cxn>
              </a:cxnLst>
              <a:rect l="0" t="0" r="r" b="b"/>
              <a:pathLst>
                <a:path w="280" h="1066">
                  <a:moveTo>
                    <a:pt x="140" y="1066"/>
                  </a:moveTo>
                  <a:cubicBezTo>
                    <a:pt x="218" y="1066"/>
                    <a:pt x="280" y="1003"/>
                    <a:pt x="280" y="926"/>
                  </a:cubicBezTo>
                  <a:cubicBezTo>
                    <a:pt x="280" y="140"/>
                    <a:pt x="280" y="140"/>
                    <a:pt x="280" y="140"/>
                  </a:cubicBezTo>
                  <a:cubicBezTo>
                    <a:pt x="280" y="62"/>
                    <a:pt x="218" y="0"/>
                    <a:pt x="140" y="0"/>
                  </a:cubicBezTo>
                  <a:cubicBezTo>
                    <a:pt x="63" y="0"/>
                    <a:pt x="0" y="62"/>
                    <a:pt x="0" y="140"/>
                  </a:cubicBezTo>
                  <a:cubicBezTo>
                    <a:pt x="0" y="926"/>
                    <a:pt x="0" y="926"/>
                    <a:pt x="0" y="926"/>
                  </a:cubicBezTo>
                  <a:cubicBezTo>
                    <a:pt x="0" y="1003"/>
                    <a:pt x="63" y="1066"/>
                    <a:pt x="140" y="106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36" name="Freeform 307">
              <a:extLst>
                <a:ext uri="{FF2B5EF4-FFF2-40B4-BE49-F238E27FC236}">
                  <a16:creationId xmlns:a16="http://schemas.microsoft.com/office/drawing/2014/main" id="{9EA46CAB-122D-9B4E-B012-FCE6F0C18BE1}"/>
                </a:ext>
              </a:extLst>
            </p:cNvPr>
            <p:cNvSpPr>
              <a:spLocks/>
            </p:cNvSpPr>
            <p:nvPr/>
          </p:nvSpPr>
          <p:spPr bwMode="auto">
            <a:xfrm>
              <a:off x="26219147" y="8829674"/>
              <a:ext cx="2540003" cy="17945103"/>
            </a:xfrm>
            <a:custGeom>
              <a:avLst/>
              <a:gdLst>
                <a:gd name="T0" fmla="*/ 140 w 280"/>
                <a:gd name="T1" fmla="*/ 1983 h 1983"/>
                <a:gd name="T2" fmla="*/ 280 w 280"/>
                <a:gd name="T3" fmla="*/ 1843 h 1983"/>
                <a:gd name="T4" fmla="*/ 280 w 280"/>
                <a:gd name="T5" fmla="*/ 140 h 1983"/>
                <a:gd name="T6" fmla="*/ 140 w 280"/>
                <a:gd name="T7" fmla="*/ 0 h 1983"/>
                <a:gd name="T8" fmla="*/ 0 w 280"/>
                <a:gd name="T9" fmla="*/ 140 h 1983"/>
                <a:gd name="T10" fmla="*/ 0 w 280"/>
                <a:gd name="T11" fmla="*/ 1843 h 1983"/>
                <a:gd name="T12" fmla="*/ 140 w 280"/>
                <a:gd name="T13" fmla="*/ 1983 h 1983"/>
              </a:gdLst>
              <a:ahLst/>
              <a:cxnLst>
                <a:cxn ang="0">
                  <a:pos x="T0" y="T1"/>
                </a:cxn>
                <a:cxn ang="0">
                  <a:pos x="T2" y="T3"/>
                </a:cxn>
                <a:cxn ang="0">
                  <a:pos x="T4" y="T5"/>
                </a:cxn>
                <a:cxn ang="0">
                  <a:pos x="T6" y="T7"/>
                </a:cxn>
                <a:cxn ang="0">
                  <a:pos x="T8" y="T9"/>
                </a:cxn>
                <a:cxn ang="0">
                  <a:pos x="T10" y="T11"/>
                </a:cxn>
                <a:cxn ang="0">
                  <a:pos x="T12" y="T13"/>
                </a:cxn>
              </a:cxnLst>
              <a:rect l="0" t="0" r="r" b="b"/>
              <a:pathLst>
                <a:path w="280" h="1983">
                  <a:moveTo>
                    <a:pt x="140" y="1983"/>
                  </a:moveTo>
                  <a:cubicBezTo>
                    <a:pt x="217" y="1983"/>
                    <a:pt x="280" y="1920"/>
                    <a:pt x="280" y="1843"/>
                  </a:cubicBezTo>
                  <a:cubicBezTo>
                    <a:pt x="280" y="140"/>
                    <a:pt x="280" y="140"/>
                    <a:pt x="280" y="140"/>
                  </a:cubicBezTo>
                  <a:cubicBezTo>
                    <a:pt x="280" y="62"/>
                    <a:pt x="217" y="0"/>
                    <a:pt x="140" y="0"/>
                  </a:cubicBezTo>
                  <a:cubicBezTo>
                    <a:pt x="63" y="0"/>
                    <a:pt x="0" y="62"/>
                    <a:pt x="0" y="140"/>
                  </a:cubicBezTo>
                  <a:cubicBezTo>
                    <a:pt x="0" y="1843"/>
                    <a:pt x="0" y="1843"/>
                    <a:pt x="0" y="1843"/>
                  </a:cubicBezTo>
                  <a:cubicBezTo>
                    <a:pt x="0" y="1920"/>
                    <a:pt x="63" y="1983"/>
                    <a:pt x="140" y="198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37" name="Freeform 308">
              <a:extLst>
                <a:ext uri="{FF2B5EF4-FFF2-40B4-BE49-F238E27FC236}">
                  <a16:creationId xmlns:a16="http://schemas.microsoft.com/office/drawing/2014/main" id="{68A340B1-FAA0-C958-E1D1-AC5C02189683}"/>
                </a:ext>
              </a:extLst>
            </p:cNvPr>
            <p:cNvSpPr>
              <a:spLocks/>
            </p:cNvSpPr>
            <p:nvPr/>
          </p:nvSpPr>
          <p:spPr bwMode="auto">
            <a:xfrm>
              <a:off x="33908999" y="2757488"/>
              <a:ext cx="2540003" cy="24017289"/>
            </a:xfrm>
            <a:custGeom>
              <a:avLst/>
              <a:gdLst>
                <a:gd name="T0" fmla="*/ 140 w 280"/>
                <a:gd name="T1" fmla="*/ 2654 h 2654"/>
                <a:gd name="T2" fmla="*/ 280 w 280"/>
                <a:gd name="T3" fmla="*/ 2514 h 2654"/>
                <a:gd name="T4" fmla="*/ 280 w 280"/>
                <a:gd name="T5" fmla="*/ 140 h 2654"/>
                <a:gd name="T6" fmla="*/ 140 w 280"/>
                <a:gd name="T7" fmla="*/ 0 h 2654"/>
                <a:gd name="T8" fmla="*/ 0 w 280"/>
                <a:gd name="T9" fmla="*/ 140 h 2654"/>
                <a:gd name="T10" fmla="*/ 0 w 280"/>
                <a:gd name="T11" fmla="*/ 2514 h 2654"/>
                <a:gd name="T12" fmla="*/ 140 w 280"/>
                <a:gd name="T13" fmla="*/ 2654 h 2654"/>
              </a:gdLst>
              <a:ahLst/>
              <a:cxnLst>
                <a:cxn ang="0">
                  <a:pos x="T0" y="T1"/>
                </a:cxn>
                <a:cxn ang="0">
                  <a:pos x="T2" y="T3"/>
                </a:cxn>
                <a:cxn ang="0">
                  <a:pos x="T4" y="T5"/>
                </a:cxn>
                <a:cxn ang="0">
                  <a:pos x="T6" y="T7"/>
                </a:cxn>
                <a:cxn ang="0">
                  <a:pos x="T8" y="T9"/>
                </a:cxn>
                <a:cxn ang="0">
                  <a:pos x="T10" y="T11"/>
                </a:cxn>
                <a:cxn ang="0">
                  <a:pos x="T12" y="T13"/>
                </a:cxn>
              </a:cxnLst>
              <a:rect l="0" t="0" r="r" b="b"/>
              <a:pathLst>
                <a:path w="280" h="2654">
                  <a:moveTo>
                    <a:pt x="140" y="2654"/>
                  </a:moveTo>
                  <a:cubicBezTo>
                    <a:pt x="217" y="2654"/>
                    <a:pt x="280" y="2591"/>
                    <a:pt x="280" y="2514"/>
                  </a:cubicBezTo>
                  <a:cubicBezTo>
                    <a:pt x="280" y="140"/>
                    <a:pt x="280" y="140"/>
                    <a:pt x="280" y="140"/>
                  </a:cubicBezTo>
                  <a:cubicBezTo>
                    <a:pt x="280" y="62"/>
                    <a:pt x="217" y="0"/>
                    <a:pt x="140" y="0"/>
                  </a:cubicBezTo>
                  <a:cubicBezTo>
                    <a:pt x="63" y="0"/>
                    <a:pt x="0" y="62"/>
                    <a:pt x="0" y="140"/>
                  </a:cubicBezTo>
                  <a:cubicBezTo>
                    <a:pt x="0" y="2514"/>
                    <a:pt x="0" y="2514"/>
                    <a:pt x="0" y="2514"/>
                  </a:cubicBezTo>
                  <a:cubicBezTo>
                    <a:pt x="0" y="2591"/>
                    <a:pt x="63" y="2654"/>
                    <a:pt x="140" y="265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nvGrpSpPr>
          <p:cNvPr id="42" name="Group 41">
            <a:extLst>
              <a:ext uri="{FF2B5EF4-FFF2-40B4-BE49-F238E27FC236}">
                <a16:creationId xmlns:a16="http://schemas.microsoft.com/office/drawing/2014/main" id="{6763C3A3-5D98-7CB9-621A-C054C6B1C0A4}"/>
              </a:ext>
            </a:extLst>
          </p:cNvPr>
          <p:cNvGrpSpPr>
            <a:grpSpLocks noChangeAspect="1"/>
          </p:cNvGrpSpPr>
          <p:nvPr/>
        </p:nvGrpSpPr>
        <p:grpSpPr>
          <a:xfrm>
            <a:off x="7231138" y="2212203"/>
            <a:ext cx="472735" cy="471720"/>
            <a:chOff x="8734425" y="2316163"/>
            <a:chExt cx="27406601" cy="27347862"/>
          </a:xfrm>
          <a:solidFill>
            <a:schemeClr val="tx1"/>
          </a:solidFill>
        </p:grpSpPr>
        <p:sp>
          <p:nvSpPr>
            <p:cNvPr id="43" name="Freeform 198">
              <a:extLst>
                <a:ext uri="{FF2B5EF4-FFF2-40B4-BE49-F238E27FC236}">
                  <a16:creationId xmlns:a16="http://schemas.microsoft.com/office/drawing/2014/main" id="{97299706-076D-1D9C-8F99-8C4291C82DDE}"/>
                </a:ext>
              </a:extLst>
            </p:cNvPr>
            <p:cNvSpPr>
              <a:spLocks noEditPoints="1"/>
            </p:cNvSpPr>
            <p:nvPr/>
          </p:nvSpPr>
          <p:spPr bwMode="auto">
            <a:xfrm>
              <a:off x="8734425" y="2316163"/>
              <a:ext cx="27406601" cy="27347862"/>
            </a:xfrm>
            <a:custGeom>
              <a:avLst/>
              <a:gdLst>
                <a:gd name="T0" fmla="*/ 2904 w 3022"/>
                <a:gd name="T1" fmla="*/ 923 h 3022"/>
                <a:gd name="T2" fmla="*/ 2764 w 3022"/>
                <a:gd name="T3" fmla="*/ 666 h 3022"/>
                <a:gd name="T4" fmla="*/ 2580 w 3022"/>
                <a:gd name="T5" fmla="*/ 442 h 3022"/>
                <a:gd name="T6" fmla="*/ 2356 w 3022"/>
                <a:gd name="T7" fmla="*/ 258 h 3022"/>
                <a:gd name="T8" fmla="*/ 2099 w 3022"/>
                <a:gd name="T9" fmla="*/ 118 h 3022"/>
                <a:gd name="T10" fmla="*/ 1511 w 3022"/>
                <a:gd name="T11" fmla="*/ 0 h 3022"/>
                <a:gd name="T12" fmla="*/ 923 w 3022"/>
                <a:gd name="T13" fmla="*/ 118 h 3022"/>
                <a:gd name="T14" fmla="*/ 666 w 3022"/>
                <a:gd name="T15" fmla="*/ 258 h 3022"/>
                <a:gd name="T16" fmla="*/ 442 w 3022"/>
                <a:gd name="T17" fmla="*/ 442 h 3022"/>
                <a:gd name="T18" fmla="*/ 258 w 3022"/>
                <a:gd name="T19" fmla="*/ 666 h 3022"/>
                <a:gd name="T20" fmla="*/ 118 w 3022"/>
                <a:gd name="T21" fmla="*/ 923 h 3022"/>
                <a:gd name="T22" fmla="*/ 0 w 3022"/>
                <a:gd name="T23" fmla="*/ 1511 h 3022"/>
                <a:gd name="T24" fmla="*/ 118 w 3022"/>
                <a:gd name="T25" fmla="*/ 2099 h 3022"/>
                <a:gd name="T26" fmla="*/ 258 w 3022"/>
                <a:gd name="T27" fmla="*/ 2356 h 3022"/>
                <a:gd name="T28" fmla="*/ 442 w 3022"/>
                <a:gd name="T29" fmla="*/ 2580 h 3022"/>
                <a:gd name="T30" fmla="*/ 666 w 3022"/>
                <a:gd name="T31" fmla="*/ 2764 h 3022"/>
                <a:gd name="T32" fmla="*/ 923 w 3022"/>
                <a:gd name="T33" fmla="*/ 2904 h 3022"/>
                <a:gd name="T34" fmla="*/ 1511 w 3022"/>
                <a:gd name="T35" fmla="*/ 3022 h 3022"/>
                <a:gd name="T36" fmla="*/ 2099 w 3022"/>
                <a:gd name="T37" fmla="*/ 2904 h 3022"/>
                <a:gd name="T38" fmla="*/ 2356 w 3022"/>
                <a:gd name="T39" fmla="*/ 2764 h 3022"/>
                <a:gd name="T40" fmla="*/ 2580 w 3022"/>
                <a:gd name="T41" fmla="*/ 2580 h 3022"/>
                <a:gd name="T42" fmla="*/ 2764 w 3022"/>
                <a:gd name="T43" fmla="*/ 2356 h 3022"/>
                <a:gd name="T44" fmla="*/ 2904 w 3022"/>
                <a:gd name="T45" fmla="*/ 2099 h 3022"/>
                <a:gd name="T46" fmla="*/ 3022 w 3022"/>
                <a:gd name="T47" fmla="*/ 1511 h 3022"/>
                <a:gd name="T48" fmla="*/ 2904 w 3022"/>
                <a:gd name="T49" fmla="*/ 923 h 3022"/>
                <a:gd name="T50" fmla="*/ 2724 w 3022"/>
                <a:gd name="T51" fmla="*/ 2023 h 3022"/>
                <a:gd name="T52" fmla="*/ 2442 w 3022"/>
                <a:gd name="T53" fmla="*/ 2442 h 3022"/>
                <a:gd name="T54" fmla="*/ 2023 w 3022"/>
                <a:gd name="T55" fmla="*/ 2724 h 3022"/>
                <a:gd name="T56" fmla="*/ 1511 w 3022"/>
                <a:gd name="T57" fmla="*/ 2827 h 3022"/>
                <a:gd name="T58" fmla="*/ 999 w 3022"/>
                <a:gd name="T59" fmla="*/ 2724 h 3022"/>
                <a:gd name="T60" fmla="*/ 580 w 3022"/>
                <a:gd name="T61" fmla="*/ 2442 h 3022"/>
                <a:gd name="T62" fmla="*/ 298 w 3022"/>
                <a:gd name="T63" fmla="*/ 2023 h 3022"/>
                <a:gd name="T64" fmla="*/ 195 w 3022"/>
                <a:gd name="T65" fmla="*/ 1511 h 3022"/>
                <a:gd name="T66" fmla="*/ 298 w 3022"/>
                <a:gd name="T67" fmla="*/ 999 h 3022"/>
                <a:gd name="T68" fmla="*/ 580 w 3022"/>
                <a:gd name="T69" fmla="*/ 580 h 3022"/>
                <a:gd name="T70" fmla="*/ 999 w 3022"/>
                <a:gd name="T71" fmla="*/ 298 h 3022"/>
                <a:gd name="T72" fmla="*/ 1511 w 3022"/>
                <a:gd name="T73" fmla="*/ 195 h 3022"/>
                <a:gd name="T74" fmla="*/ 2023 w 3022"/>
                <a:gd name="T75" fmla="*/ 298 h 3022"/>
                <a:gd name="T76" fmla="*/ 2442 w 3022"/>
                <a:gd name="T77" fmla="*/ 580 h 3022"/>
                <a:gd name="T78" fmla="*/ 2724 w 3022"/>
                <a:gd name="T79" fmla="*/ 999 h 3022"/>
                <a:gd name="T80" fmla="*/ 2827 w 3022"/>
                <a:gd name="T81" fmla="*/ 1511 h 3022"/>
                <a:gd name="T82" fmla="*/ 2724 w 3022"/>
                <a:gd name="T83" fmla="*/ 2023 h 3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22" h="3022">
                  <a:moveTo>
                    <a:pt x="2904" y="923"/>
                  </a:moveTo>
                  <a:cubicBezTo>
                    <a:pt x="2866" y="833"/>
                    <a:pt x="2819" y="747"/>
                    <a:pt x="2764" y="666"/>
                  </a:cubicBezTo>
                  <a:cubicBezTo>
                    <a:pt x="2710" y="586"/>
                    <a:pt x="2648" y="511"/>
                    <a:pt x="2580" y="442"/>
                  </a:cubicBezTo>
                  <a:cubicBezTo>
                    <a:pt x="2511" y="374"/>
                    <a:pt x="2436" y="312"/>
                    <a:pt x="2356" y="258"/>
                  </a:cubicBezTo>
                  <a:cubicBezTo>
                    <a:pt x="2275" y="203"/>
                    <a:pt x="2189" y="156"/>
                    <a:pt x="2099" y="118"/>
                  </a:cubicBezTo>
                  <a:cubicBezTo>
                    <a:pt x="1913" y="40"/>
                    <a:pt x="1715" y="0"/>
                    <a:pt x="1511" y="0"/>
                  </a:cubicBezTo>
                  <a:cubicBezTo>
                    <a:pt x="1307" y="0"/>
                    <a:pt x="1109" y="40"/>
                    <a:pt x="923" y="118"/>
                  </a:cubicBezTo>
                  <a:cubicBezTo>
                    <a:pt x="833" y="156"/>
                    <a:pt x="747" y="203"/>
                    <a:pt x="666" y="258"/>
                  </a:cubicBezTo>
                  <a:cubicBezTo>
                    <a:pt x="586" y="312"/>
                    <a:pt x="511" y="374"/>
                    <a:pt x="442" y="442"/>
                  </a:cubicBezTo>
                  <a:cubicBezTo>
                    <a:pt x="374" y="511"/>
                    <a:pt x="312" y="586"/>
                    <a:pt x="258" y="666"/>
                  </a:cubicBezTo>
                  <a:cubicBezTo>
                    <a:pt x="203" y="747"/>
                    <a:pt x="156" y="833"/>
                    <a:pt x="118" y="923"/>
                  </a:cubicBezTo>
                  <a:cubicBezTo>
                    <a:pt x="40" y="1109"/>
                    <a:pt x="0" y="1307"/>
                    <a:pt x="0" y="1511"/>
                  </a:cubicBezTo>
                  <a:cubicBezTo>
                    <a:pt x="0" y="1715"/>
                    <a:pt x="40" y="1913"/>
                    <a:pt x="118" y="2099"/>
                  </a:cubicBezTo>
                  <a:cubicBezTo>
                    <a:pt x="156" y="2189"/>
                    <a:pt x="203" y="2275"/>
                    <a:pt x="258" y="2356"/>
                  </a:cubicBezTo>
                  <a:cubicBezTo>
                    <a:pt x="312" y="2436"/>
                    <a:pt x="374" y="2511"/>
                    <a:pt x="442" y="2580"/>
                  </a:cubicBezTo>
                  <a:cubicBezTo>
                    <a:pt x="511" y="2648"/>
                    <a:pt x="586" y="2710"/>
                    <a:pt x="666" y="2764"/>
                  </a:cubicBezTo>
                  <a:cubicBezTo>
                    <a:pt x="747" y="2819"/>
                    <a:pt x="833" y="2866"/>
                    <a:pt x="923" y="2904"/>
                  </a:cubicBezTo>
                  <a:cubicBezTo>
                    <a:pt x="1109" y="2982"/>
                    <a:pt x="1307" y="3022"/>
                    <a:pt x="1511" y="3022"/>
                  </a:cubicBezTo>
                  <a:cubicBezTo>
                    <a:pt x="1715" y="3022"/>
                    <a:pt x="1913" y="2982"/>
                    <a:pt x="2099" y="2904"/>
                  </a:cubicBezTo>
                  <a:cubicBezTo>
                    <a:pt x="2189" y="2866"/>
                    <a:pt x="2275" y="2819"/>
                    <a:pt x="2356" y="2764"/>
                  </a:cubicBezTo>
                  <a:cubicBezTo>
                    <a:pt x="2436" y="2710"/>
                    <a:pt x="2511" y="2648"/>
                    <a:pt x="2580" y="2580"/>
                  </a:cubicBezTo>
                  <a:cubicBezTo>
                    <a:pt x="2648" y="2511"/>
                    <a:pt x="2710" y="2436"/>
                    <a:pt x="2764" y="2356"/>
                  </a:cubicBezTo>
                  <a:cubicBezTo>
                    <a:pt x="2819" y="2275"/>
                    <a:pt x="2866" y="2189"/>
                    <a:pt x="2904" y="2099"/>
                  </a:cubicBezTo>
                  <a:cubicBezTo>
                    <a:pt x="2982" y="1913"/>
                    <a:pt x="3022" y="1715"/>
                    <a:pt x="3022" y="1511"/>
                  </a:cubicBezTo>
                  <a:cubicBezTo>
                    <a:pt x="3022" y="1307"/>
                    <a:pt x="2982" y="1109"/>
                    <a:pt x="2904" y="923"/>
                  </a:cubicBezTo>
                  <a:close/>
                  <a:moveTo>
                    <a:pt x="2724" y="2023"/>
                  </a:moveTo>
                  <a:cubicBezTo>
                    <a:pt x="2658" y="2180"/>
                    <a:pt x="2563" y="2321"/>
                    <a:pt x="2442" y="2442"/>
                  </a:cubicBezTo>
                  <a:cubicBezTo>
                    <a:pt x="2321" y="2563"/>
                    <a:pt x="2180" y="2658"/>
                    <a:pt x="2023" y="2724"/>
                  </a:cubicBezTo>
                  <a:cubicBezTo>
                    <a:pt x="1861" y="2792"/>
                    <a:pt x="1689" y="2827"/>
                    <a:pt x="1511" y="2827"/>
                  </a:cubicBezTo>
                  <a:cubicBezTo>
                    <a:pt x="1333" y="2827"/>
                    <a:pt x="1161" y="2792"/>
                    <a:pt x="999" y="2724"/>
                  </a:cubicBezTo>
                  <a:cubicBezTo>
                    <a:pt x="842" y="2658"/>
                    <a:pt x="701" y="2563"/>
                    <a:pt x="580" y="2442"/>
                  </a:cubicBezTo>
                  <a:cubicBezTo>
                    <a:pt x="459" y="2321"/>
                    <a:pt x="364" y="2180"/>
                    <a:pt x="298" y="2023"/>
                  </a:cubicBezTo>
                  <a:cubicBezTo>
                    <a:pt x="230" y="1861"/>
                    <a:pt x="195" y="1689"/>
                    <a:pt x="195" y="1511"/>
                  </a:cubicBezTo>
                  <a:cubicBezTo>
                    <a:pt x="195" y="1333"/>
                    <a:pt x="230" y="1161"/>
                    <a:pt x="298" y="999"/>
                  </a:cubicBezTo>
                  <a:cubicBezTo>
                    <a:pt x="364" y="842"/>
                    <a:pt x="459" y="701"/>
                    <a:pt x="580" y="580"/>
                  </a:cubicBezTo>
                  <a:cubicBezTo>
                    <a:pt x="701" y="459"/>
                    <a:pt x="842" y="364"/>
                    <a:pt x="999" y="298"/>
                  </a:cubicBezTo>
                  <a:cubicBezTo>
                    <a:pt x="1161" y="230"/>
                    <a:pt x="1333" y="195"/>
                    <a:pt x="1511" y="195"/>
                  </a:cubicBezTo>
                  <a:cubicBezTo>
                    <a:pt x="1689" y="195"/>
                    <a:pt x="1861" y="230"/>
                    <a:pt x="2023" y="298"/>
                  </a:cubicBezTo>
                  <a:cubicBezTo>
                    <a:pt x="2180" y="364"/>
                    <a:pt x="2321" y="459"/>
                    <a:pt x="2442" y="580"/>
                  </a:cubicBezTo>
                  <a:cubicBezTo>
                    <a:pt x="2563" y="701"/>
                    <a:pt x="2658" y="842"/>
                    <a:pt x="2724" y="999"/>
                  </a:cubicBezTo>
                  <a:cubicBezTo>
                    <a:pt x="2792" y="1161"/>
                    <a:pt x="2827" y="1333"/>
                    <a:pt x="2827" y="1511"/>
                  </a:cubicBezTo>
                  <a:cubicBezTo>
                    <a:pt x="2827" y="1689"/>
                    <a:pt x="2792" y="1861"/>
                    <a:pt x="2724" y="202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4" name="Freeform 199">
              <a:extLst>
                <a:ext uri="{FF2B5EF4-FFF2-40B4-BE49-F238E27FC236}">
                  <a16:creationId xmlns:a16="http://schemas.microsoft.com/office/drawing/2014/main" id="{9946C2D1-9D30-FFE6-6785-13F054963241}"/>
                </a:ext>
              </a:extLst>
            </p:cNvPr>
            <p:cNvSpPr>
              <a:spLocks/>
            </p:cNvSpPr>
            <p:nvPr/>
          </p:nvSpPr>
          <p:spPr bwMode="auto">
            <a:xfrm>
              <a:off x="18546760" y="9329741"/>
              <a:ext cx="7781924" cy="13320712"/>
            </a:xfrm>
            <a:custGeom>
              <a:avLst/>
              <a:gdLst>
                <a:gd name="T0" fmla="*/ 583 w 858"/>
                <a:gd name="T1" fmla="*/ 653 h 1472"/>
                <a:gd name="T2" fmla="*/ 432 w 858"/>
                <a:gd name="T3" fmla="*/ 609 h 1472"/>
                <a:gd name="T4" fmla="*/ 251 w 858"/>
                <a:gd name="T5" fmla="*/ 472 h 1472"/>
                <a:gd name="T6" fmla="*/ 251 w 858"/>
                <a:gd name="T7" fmla="*/ 447 h 1472"/>
                <a:gd name="T8" fmla="*/ 461 w 858"/>
                <a:gd name="T9" fmla="*/ 321 h 1472"/>
                <a:gd name="T10" fmla="*/ 749 w 858"/>
                <a:gd name="T11" fmla="*/ 419 h 1472"/>
                <a:gd name="T12" fmla="*/ 851 w 858"/>
                <a:gd name="T13" fmla="*/ 312 h 1472"/>
                <a:gd name="T14" fmla="*/ 517 w 858"/>
                <a:gd name="T15" fmla="*/ 175 h 1472"/>
                <a:gd name="T16" fmla="*/ 517 w 858"/>
                <a:gd name="T17" fmla="*/ 0 h 1472"/>
                <a:gd name="T18" fmla="*/ 346 w 858"/>
                <a:gd name="T19" fmla="*/ 0 h 1472"/>
                <a:gd name="T20" fmla="*/ 346 w 858"/>
                <a:gd name="T21" fmla="*/ 181 h 1472"/>
                <a:gd name="T22" fmla="*/ 46 w 858"/>
                <a:gd name="T23" fmla="*/ 447 h 1472"/>
                <a:gd name="T24" fmla="*/ 46 w 858"/>
                <a:gd name="T25" fmla="*/ 483 h 1472"/>
                <a:gd name="T26" fmla="*/ 314 w 858"/>
                <a:gd name="T27" fmla="*/ 756 h 1472"/>
                <a:gd name="T28" fmla="*/ 481 w 858"/>
                <a:gd name="T29" fmla="*/ 807 h 1472"/>
                <a:gd name="T30" fmla="*/ 653 w 858"/>
                <a:gd name="T31" fmla="*/ 964 h 1472"/>
                <a:gd name="T32" fmla="*/ 653 w 858"/>
                <a:gd name="T33" fmla="*/ 984 h 1472"/>
                <a:gd name="T34" fmla="*/ 415 w 858"/>
                <a:gd name="T35" fmla="*/ 1134 h 1472"/>
                <a:gd name="T36" fmla="*/ 102 w 858"/>
                <a:gd name="T37" fmla="*/ 1034 h 1472"/>
                <a:gd name="T38" fmla="*/ 0 w 858"/>
                <a:gd name="T39" fmla="*/ 1148 h 1472"/>
                <a:gd name="T40" fmla="*/ 346 w 858"/>
                <a:gd name="T41" fmla="*/ 1285 h 1472"/>
                <a:gd name="T42" fmla="*/ 346 w 858"/>
                <a:gd name="T43" fmla="*/ 1472 h 1472"/>
                <a:gd name="T44" fmla="*/ 517 w 858"/>
                <a:gd name="T45" fmla="*/ 1472 h 1472"/>
                <a:gd name="T46" fmla="*/ 517 w 858"/>
                <a:gd name="T47" fmla="*/ 1283 h 1472"/>
                <a:gd name="T48" fmla="*/ 858 w 858"/>
                <a:gd name="T49" fmla="*/ 984 h 1472"/>
                <a:gd name="T50" fmla="*/ 858 w 858"/>
                <a:gd name="T51" fmla="*/ 943 h 1472"/>
                <a:gd name="T52" fmla="*/ 583 w 858"/>
                <a:gd name="T53" fmla="*/ 653 h 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8" h="1472">
                  <a:moveTo>
                    <a:pt x="583" y="653"/>
                  </a:moveTo>
                  <a:cubicBezTo>
                    <a:pt x="432" y="609"/>
                    <a:pt x="432" y="609"/>
                    <a:pt x="432" y="609"/>
                  </a:cubicBezTo>
                  <a:cubicBezTo>
                    <a:pt x="302" y="570"/>
                    <a:pt x="251" y="527"/>
                    <a:pt x="251" y="472"/>
                  </a:cubicBezTo>
                  <a:cubicBezTo>
                    <a:pt x="251" y="447"/>
                    <a:pt x="251" y="447"/>
                    <a:pt x="251" y="447"/>
                  </a:cubicBezTo>
                  <a:cubicBezTo>
                    <a:pt x="251" y="385"/>
                    <a:pt x="312" y="321"/>
                    <a:pt x="461" y="321"/>
                  </a:cubicBezTo>
                  <a:cubicBezTo>
                    <a:pt x="573" y="321"/>
                    <a:pt x="647" y="344"/>
                    <a:pt x="749" y="419"/>
                  </a:cubicBezTo>
                  <a:cubicBezTo>
                    <a:pt x="851" y="312"/>
                    <a:pt x="851" y="312"/>
                    <a:pt x="851" y="312"/>
                  </a:cubicBezTo>
                  <a:cubicBezTo>
                    <a:pt x="763" y="235"/>
                    <a:pt x="655" y="186"/>
                    <a:pt x="517" y="175"/>
                  </a:cubicBezTo>
                  <a:cubicBezTo>
                    <a:pt x="517" y="0"/>
                    <a:pt x="517" y="0"/>
                    <a:pt x="517" y="0"/>
                  </a:cubicBezTo>
                  <a:cubicBezTo>
                    <a:pt x="346" y="0"/>
                    <a:pt x="346" y="0"/>
                    <a:pt x="346" y="0"/>
                  </a:cubicBezTo>
                  <a:cubicBezTo>
                    <a:pt x="346" y="181"/>
                    <a:pt x="346" y="181"/>
                    <a:pt x="346" y="181"/>
                  </a:cubicBezTo>
                  <a:cubicBezTo>
                    <a:pt x="153" y="210"/>
                    <a:pt x="46" y="322"/>
                    <a:pt x="46" y="447"/>
                  </a:cubicBezTo>
                  <a:cubicBezTo>
                    <a:pt x="46" y="483"/>
                    <a:pt x="46" y="483"/>
                    <a:pt x="46" y="483"/>
                  </a:cubicBezTo>
                  <a:cubicBezTo>
                    <a:pt x="46" y="602"/>
                    <a:pt x="123" y="696"/>
                    <a:pt x="314" y="756"/>
                  </a:cubicBezTo>
                  <a:cubicBezTo>
                    <a:pt x="481" y="807"/>
                    <a:pt x="481" y="807"/>
                    <a:pt x="481" y="807"/>
                  </a:cubicBezTo>
                  <a:cubicBezTo>
                    <a:pt x="616" y="848"/>
                    <a:pt x="653" y="885"/>
                    <a:pt x="653" y="964"/>
                  </a:cubicBezTo>
                  <a:cubicBezTo>
                    <a:pt x="653" y="984"/>
                    <a:pt x="653" y="984"/>
                    <a:pt x="653" y="984"/>
                  </a:cubicBezTo>
                  <a:cubicBezTo>
                    <a:pt x="653" y="1056"/>
                    <a:pt x="582" y="1134"/>
                    <a:pt x="415" y="1134"/>
                  </a:cubicBezTo>
                  <a:cubicBezTo>
                    <a:pt x="261" y="1134"/>
                    <a:pt x="196" y="1092"/>
                    <a:pt x="102" y="1034"/>
                  </a:cubicBezTo>
                  <a:cubicBezTo>
                    <a:pt x="0" y="1148"/>
                    <a:pt x="0" y="1148"/>
                    <a:pt x="0" y="1148"/>
                  </a:cubicBezTo>
                  <a:cubicBezTo>
                    <a:pt x="77" y="1216"/>
                    <a:pt x="184" y="1271"/>
                    <a:pt x="346" y="1285"/>
                  </a:cubicBezTo>
                  <a:cubicBezTo>
                    <a:pt x="346" y="1472"/>
                    <a:pt x="346" y="1472"/>
                    <a:pt x="346" y="1472"/>
                  </a:cubicBezTo>
                  <a:cubicBezTo>
                    <a:pt x="517" y="1472"/>
                    <a:pt x="517" y="1472"/>
                    <a:pt x="517" y="1472"/>
                  </a:cubicBezTo>
                  <a:cubicBezTo>
                    <a:pt x="517" y="1283"/>
                    <a:pt x="517" y="1283"/>
                    <a:pt x="517" y="1283"/>
                  </a:cubicBezTo>
                  <a:cubicBezTo>
                    <a:pt x="722" y="1256"/>
                    <a:pt x="858" y="1141"/>
                    <a:pt x="858" y="984"/>
                  </a:cubicBezTo>
                  <a:cubicBezTo>
                    <a:pt x="858" y="943"/>
                    <a:pt x="858" y="943"/>
                    <a:pt x="858" y="943"/>
                  </a:cubicBezTo>
                  <a:cubicBezTo>
                    <a:pt x="858" y="779"/>
                    <a:pt x="739" y="701"/>
                    <a:pt x="583" y="65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Tree>
    <p:extLst>
      <p:ext uri="{BB962C8B-B14F-4D97-AF65-F5344CB8AC3E}">
        <p14:creationId xmlns:p14="http://schemas.microsoft.com/office/powerpoint/2010/main" val="9237146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69">
            <a:extLst>
              <a:ext uri="{FF2B5EF4-FFF2-40B4-BE49-F238E27FC236}">
                <a16:creationId xmlns:a16="http://schemas.microsoft.com/office/drawing/2014/main" id="{FE7C825D-B8D5-A1B5-6D15-DDCBF69FA94C}"/>
              </a:ext>
            </a:extLst>
          </p:cNvPr>
          <p:cNvGrpSpPr/>
          <p:nvPr/>
        </p:nvGrpSpPr>
        <p:grpSpPr>
          <a:xfrm>
            <a:off x="1552026" y="1503967"/>
            <a:ext cx="2361264" cy="1122964"/>
            <a:chOff x="2081590" y="1571670"/>
            <a:chExt cx="2361264" cy="1122964"/>
          </a:xfrm>
        </p:grpSpPr>
        <p:grpSp>
          <p:nvGrpSpPr>
            <p:cNvPr id="65" name="Group 64">
              <a:extLst>
                <a:ext uri="{FF2B5EF4-FFF2-40B4-BE49-F238E27FC236}">
                  <a16:creationId xmlns:a16="http://schemas.microsoft.com/office/drawing/2014/main" id="{C217A23C-9211-EE43-A0B7-6FCFBAB61F33}"/>
                </a:ext>
              </a:extLst>
            </p:cNvPr>
            <p:cNvGrpSpPr/>
            <p:nvPr/>
          </p:nvGrpSpPr>
          <p:grpSpPr>
            <a:xfrm>
              <a:off x="2575303" y="1571670"/>
              <a:ext cx="1867551" cy="1122964"/>
              <a:chOff x="2575303" y="1571670"/>
              <a:chExt cx="1867551" cy="1122964"/>
            </a:xfrm>
          </p:grpSpPr>
          <p:sp>
            <p:nvSpPr>
              <p:cNvPr id="45" name="Rectangle 44">
                <a:extLst>
                  <a:ext uri="{FF2B5EF4-FFF2-40B4-BE49-F238E27FC236}">
                    <a16:creationId xmlns:a16="http://schemas.microsoft.com/office/drawing/2014/main" id="{FEF053F7-EB20-9924-9309-0B3776502A10}"/>
                  </a:ext>
                </a:extLst>
              </p:cNvPr>
              <p:cNvSpPr/>
              <p:nvPr/>
            </p:nvSpPr>
            <p:spPr>
              <a:xfrm rot="16200000">
                <a:off x="3299674" y="2064034"/>
                <a:ext cx="812738" cy="16459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ea typeface="Meiryo" panose="020B0604030504040204" pitchFamily="34" charset="-128"/>
                </a:endParaRPr>
              </a:p>
            </p:txBody>
          </p:sp>
          <p:sp>
            <p:nvSpPr>
              <p:cNvPr id="44" name="Freeform: Shape 43">
                <a:extLst>
                  <a:ext uri="{FF2B5EF4-FFF2-40B4-BE49-F238E27FC236}">
                    <a16:creationId xmlns:a16="http://schemas.microsoft.com/office/drawing/2014/main" id="{F74E6B79-D24A-9FFC-CFF1-2872E08137BF}"/>
                  </a:ext>
                </a:extLst>
              </p:cNvPr>
              <p:cNvSpPr/>
              <p:nvPr/>
            </p:nvSpPr>
            <p:spPr>
              <a:xfrm rot="16200000">
                <a:off x="3881868" y="1313549"/>
                <a:ext cx="302865" cy="819107"/>
              </a:xfrm>
              <a:custGeom>
                <a:avLst/>
                <a:gdLst>
                  <a:gd name="connsiteX0" fmla="*/ 0 w 466725"/>
                  <a:gd name="connsiteY0" fmla="*/ 1035261 h 1262271"/>
                  <a:gd name="connsiteX1" fmla="*/ 103982 w 466725"/>
                  <a:gd name="connsiteY1" fmla="*/ 1035261 h 1262271"/>
                  <a:gd name="connsiteX2" fmla="*/ 103982 w 466725"/>
                  <a:gd name="connsiteY2" fmla="*/ 985680 h 1262271"/>
                  <a:gd name="connsiteX3" fmla="*/ 103982 w 466725"/>
                  <a:gd name="connsiteY3" fmla="*/ 719774 h 1262271"/>
                  <a:gd name="connsiteX4" fmla="*/ 103982 w 466725"/>
                  <a:gd name="connsiteY4" fmla="*/ 246888 h 1262271"/>
                  <a:gd name="connsiteX5" fmla="*/ 102701 w 466725"/>
                  <a:gd name="connsiteY5" fmla="*/ 246888 h 1262271"/>
                  <a:gd name="connsiteX6" fmla="*/ 102701 w 466725"/>
                  <a:gd name="connsiteY6" fmla="*/ 0 h 1262271"/>
                  <a:gd name="connsiteX7" fmla="*/ 106289 w 466725"/>
                  <a:gd name="connsiteY7" fmla="*/ 0 h 1262271"/>
                  <a:gd name="connsiteX8" fmla="*/ 171907 w 466725"/>
                  <a:gd name="connsiteY8" fmla="*/ 0 h 1262271"/>
                  <a:gd name="connsiteX9" fmla="*/ 221299 w 466725"/>
                  <a:gd name="connsiteY9" fmla="*/ 3041 h 1262271"/>
                  <a:gd name="connsiteX10" fmla="*/ 262979 w 466725"/>
                  <a:gd name="connsiteY10" fmla="*/ 10520 h 1262271"/>
                  <a:gd name="connsiteX11" fmla="*/ 282083 w 466725"/>
                  <a:gd name="connsiteY11" fmla="*/ 18050 h 1262271"/>
                  <a:gd name="connsiteX12" fmla="*/ 319024 w 466725"/>
                  <a:gd name="connsiteY12" fmla="*/ 42956 h 1262271"/>
                  <a:gd name="connsiteX13" fmla="*/ 344574 w 466725"/>
                  <a:gd name="connsiteY13" fmla="*/ 80852 h 1262271"/>
                  <a:gd name="connsiteX14" fmla="*/ 354829 w 466725"/>
                  <a:gd name="connsiteY14" fmla="*/ 113548 h 1262271"/>
                  <a:gd name="connsiteX15" fmla="*/ 360707 w 466725"/>
                  <a:gd name="connsiteY15" fmla="*/ 229237 h 1262271"/>
                  <a:gd name="connsiteX16" fmla="*/ 361980 w 466725"/>
                  <a:gd name="connsiteY16" fmla="*/ 732970 h 1262271"/>
                  <a:gd name="connsiteX17" fmla="*/ 361980 w 466725"/>
                  <a:gd name="connsiteY17" fmla="*/ 733233 h 1262271"/>
                  <a:gd name="connsiteX18" fmla="*/ 362743 w 466725"/>
                  <a:gd name="connsiteY18" fmla="*/ 1035261 h 1262271"/>
                  <a:gd name="connsiteX19" fmla="*/ 466725 w 466725"/>
                  <a:gd name="connsiteY19" fmla="*/ 1035261 h 1262271"/>
                  <a:gd name="connsiteX20" fmla="*/ 233363 w 466725"/>
                  <a:gd name="connsiteY20" fmla="*/ 1262271 h 126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6725" h="1262271">
                    <a:moveTo>
                      <a:pt x="0" y="1035261"/>
                    </a:moveTo>
                    <a:lnTo>
                      <a:pt x="103982" y="1035261"/>
                    </a:lnTo>
                    <a:lnTo>
                      <a:pt x="103982" y="985680"/>
                    </a:lnTo>
                    <a:lnTo>
                      <a:pt x="103982" y="719774"/>
                    </a:lnTo>
                    <a:lnTo>
                      <a:pt x="103982" y="246888"/>
                    </a:lnTo>
                    <a:lnTo>
                      <a:pt x="102701" y="246888"/>
                    </a:lnTo>
                    <a:lnTo>
                      <a:pt x="102701" y="0"/>
                    </a:lnTo>
                    <a:lnTo>
                      <a:pt x="106289" y="0"/>
                    </a:lnTo>
                    <a:lnTo>
                      <a:pt x="171907" y="0"/>
                    </a:lnTo>
                    <a:lnTo>
                      <a:pt x="221299" y="3041"/>
                    </a:lnTo>
                    <a:cubicBezTo>
                      <a:pt x="236537" y="4719"/>
                      <a:pt x="250411" y="7131"/>
                      <a:pt x="262979" y="10520"/>
                    </a:cubicBezTo>
                    <a:lnTo>
                      <a:pt x="282083" y="18050"/>
                    </a:lnTo>
                    <a:lnTo>
                      <a:pt x="319024" y="42956"/>
                    </a:lnTo>
                    <a:lnTo>
                      <a:pt x="344574" y="80852"/>
                    </a:lnTo>
                    <a:lnTo>
                      <a:pt x="354829" y="113548"/>
                    </a:lnTo>
                    <a:cubicBezTo>
                      <a:pt x="360929" y="143691"/>
                      <a:pt x="362733" y="181609"/>
                      <a:pt x="360707" y="229237"/>
                    </a:cubicBezTo>
                    <a:lnTo>
                      <a:pt x="361980" y="732970"/>
                    </a:lnTo>
                    <a:lnTo>
                      <a:pt x="361980" y="733233"/>
                    </a:lnTo>
                    <a:lnTo>
                      <a:pt x="362743" y="1035261"/>
                    </a:lnTo>
                    <a:lnTo>
                      <a:pt x="466725" y="1035261"/>
                    </a:lnTo>
                    <a:lnTo>
                      <a:pt x="233363" y="126227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600" err="1">
                  <a:ea typeface="Meiryo" panose="020B0604030504040204" pitchFamily="34" charset="-128"/>
                </a:endParaRPr>
              </a:p>
            </p:txBody>
          </p:sp>
          <p:sp>
            <p:nvSpPr>
              <p:cNvPr id="56" name="Freeform: Shape 55">
                <a:extLst>
                  <a:ext uri="{FF2B5EF4-FFF2-40B4-BE49-F238E27FC236}">
                    <a16:creationId xmlns:a16="http://schemas.microsoft.com/office/drawing/2014/main" id="{E6B09E12-2105-9617-D160-4620977B3806}"/>
                  </a:ext>
                </a:extLst>
              </p:cNvPr>
              <p:cNvSpPr/>
              <p:nvPr/>
            </p:nvSpPr>
            <p:spPr>
              <a:xfrm rot="16200000" flipH="1" flipV="1">
                <a:off x="3097792" y="2004087"/>
                <a:ext cx="168058" cy="1213036"/>
              </a:xfrm>
              <a:custGeom>
                <a:avLst/>
                <a:gdLst>
                  <a:gd name="connsiteX0" fmla="*/ 0 w 168058"/>
                  <a:gd name="connsiteY0" fmla="*/ 1213036 h 1213036"/>
                  <a:gd name="connsiteX1" fmla="*/ 0 w 168058"/>
                  <a:gd name="connsiteY1" fmla="*/ 310541 h 1213036"/>
                  <a:gd name="connsiteX2" fmla="*/ 834 w 168058"/>
                  <a:gd name="connsiteY2" fmla="*/ 310541 h 1213036"/>
                  <a:gd name="connsiteX3" fmla="*/ 834 w 168058"/>
                  <a:gd name="connsiteY3" fmla="*/ 160210 h 1213036"/>
                  <a:gd name="connsiteX4" fmla="*/ 3 w 168058"/>
                  <a:gd name="connsiteY4" fmla="*/ 160210 h 1213036"/>
                  <a:gd name="connsiteX5" fmla="*/ 3 w 168058"/>
                  <a:gd name="connsiteY5" fmla="*/ 0 h 1213036"/>
                  <a:gd name="connsiteX6" fmla="*/ 2331 w 168058"/>
                  <a:gd name="connsiteY6" fmla="*/ 0 h 1213036"/>
                  <a:gd name="connsiteX7" fmla="*/ 44912 w 168058"/>
                  <a:gd name="connsiteY7" fmla="*/ 0 h 1213036"/>
                  <a:gd name="connsiteX8" fmla="*/ 76963 w 168058"/>
                  <a:gd name="connsiteY8" fmla="*/ 1973 h 1213036"/>
                  <a:gd name="connsiteX9" fmla="*/ 104010 w 168058"/>
                  <a:gd name="connsiteY9" fmla="*/ 6827 h 1213036"/>
                  <a:gd name="connsiteX10" fmla="*/ 116407 w 168058"/>
                  <a:gd name="connsiteY10" fmla="*/ 11713 h 1213036"/>
                  <a:gd name="connsiteX11" fmla="*/ 140378 w 168058"/>
                  <a:gd name="connsiteY11" fmla="*/ 27875 h 1213036"/>
                  <a:gd name="connsiteX12" fmla="*/ 156958 w 168058"/>
                  <a:gd name="connsiteY12" fmla="*/ 52466 h 1213036"/>
                  <a:gd name="connsiteX13" fmla="*/ 163613 w 168058"/>
                  <a:gd name="connsiteY13" fmla="*/ 73683 h 1213036"/>
                  <a:gd name="connsiteX14" fmla="*/ 167427 w 168058"/>
                  <a:gd name="connsiteY14" fmla="*/ 148756 h 1213036"/>
                  <a:gd name="connsiteX15" fmla="*/ 167836 w 168058"/>
                  <a:gd name="connsiteY15" fmla="*/ 310541 h 1213036"/>
                  <a:gd name="connsiteX16" fmla="*/ 168056 w 168058"/>
                  <a:gd name="connsiteY16" fmla="*/ 310541 h 1213036"/>
                  <a:gd name="connsiteX17" fmla="*/ 168056 w 168058"/>
                  <a:gd name="connsiteY17" fmla="*/ 397473 h 1213036"/>
                  <a:gd name="connsiteX18" fmla="*/ 168058 w 168058"/>
                  <a:gd name="connsiteY18" fmla="*/ 398462 h 1213036"/>
                  <a:gd name="connsiteX19" fmla="*/ 168056 w 168058"/>
                  <a:gd name="connsiteY19" fmla="*/ 398462 h 1213036"/>
                  <a:gd name="connsiteX20" fmla="*/ 168056 w 168058"/>
                  <a:gd name="connsiteY20" fmla="*/ 1213036 h 121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8058" h="1213036">
                    <a:moveTo>
                      <a:pt x="0" y="1213036"/>
                    </a:moveTo>
                    <a:lnTo>
                      <a:pt x="0" y="310541"/>
                    </a:lnTo>
                    <a:lnTo>
                      <a:pt x="834" y="310541"/>
                    </a:lnTo>
                    <a:lnTo>
                      <a:pt x="834" y="160210"/>
                    </a:lnTo>
                    <a:lnTo>
                      <a:pt x="3" y="160210"/>
                    </a:lnTo>
                    <a:lnTo>
                      <a:pt x="3" y="0"/>
                    </a:lnTo>
                    <a:lnTo>
                      <a:pt x="2331" y="0"/>
                    </a:lnTo>
                    <a:lnTo>
                      <a:pt x="44912" y="0"/>
                    </a:lnTo>
                    <a:lnTo>
                      <a:pt x="76963" y="1973"/>
                    </a:lnTo>
                    <a:cubicBezTo>
                      <a:pt x="86851" y="3062"/>
                      <a:pt x="95854" y="4628"/>
                      <a:pt x="104010" y="6827"/>
                    </a:cubicBezTo>
                    <a:lnTo>
                      <a:pt x="116407" y="11713"/>
                    </a:lnTo>
                    <a:lnTo>
                      <a:pt x="140378" y="27875"/>
                    </a:lnTo>
                    <a:lnTo>
                      <a:pt x="156958" y="52466"/>
                    </a:lnTo>
                    <a:lnTo>
                      <a:pt x="163613" y="73683"/>
                    </a:lnTo>
                    <a:cubicBezTo>
                      <a:pt x="167571" y="93243"/>
                      <a:pt x="168742" y="117849"/>
                      <a:pt x="167427" y="148756"/>
                    </a:cubicBezTo>
                    <a:lnTo>
                      <a:pt x="167836" y="310541"/>
                    </a:lnTo>
                    <a:lnTo>
                      <a:pt x="168056" y="310541"/>
                    </a:lnTo>
                    <a:lnTo>
                      <a:pt x="168056" y="397473"/>
                    </a:lnTo>
                    <a:lnTo>
                      <a:pt x="168058" y="398462"/>
                    </a:lnTo>
                    <a:lnTo>
                      <a:pt x="168056" y="398462"/>
                    </a:lnTo>
                    <a:lnTo>
                      <a:pt x="168056" y="121303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600" err="1">
                  <a:ea typeface="Meiryo" panose="020B0604030504040204" pitchFamily="34" charset="-128"/>
                </a:endParaRPr>
              </a:p>
            </p:txBody>
          </p:sp>
        </p:grpSp>
        <p:sp>
          <p:nvSpPr>
            <p:cNvPr id="62" name="Rectangle 61">
              <a:extLst>
                <a:ext uri="{FF2B5EF4-FFF2-40B4-BE49-F238E27FC236}">
                  <a16:creationId xmlns:a16="http://schemas.microsoft.com/office/drawing/2014/main" id="{2A719533-0E17-25F6-9961-74B992ACC003}"/>
                </a:ext>
              </a:extLst>
            </p:cNvPr>
            <p:cNvSpPr/>
            <p:nvPr/>
          </p:nvSpPr>
          <p:spPr>
            <a:xfrm>
              <a:off x="2081590" y="2526574"/>
              <a:ext cx="747335" cy="1680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ea typeface="Meiryo" panose="020B0604030504040204" pitchFamily="34" charset="-128"/>
              </a:endParaRPr>
            </a:p>
          </p:txBody>
        </p:sp>
      </p:grpSp>
      <p:grpSp>
        <p:nvGrpSpPr>
          <p:cNvPr id="71" name="Group 70">
            <a:extLst>
              <a:ext uri="{FF2B5EF4-FFF2-40B4-BE49-F238E27FC236}">
                <a16:creationId xmlns:a16="http://schemas.microsoft.com/office/drawing/2014/main" id="{D767FFD4-01D5-BC0B-2B77-5002C2258BAE}"/>
              </a:ext>
            </a:extLst>
          </p:cNvPr>
          <p:cNvGrpSpPr/>
          <p:nvPr/>
        </p:nvGrpSpPr>
        <p:grpSpPr>
          <a:xfrm flipV="1">
            <a:off x="1552026" y="3201263"/>
            <a:ext cx="2361264" cy="1122964"/>
            <a:chOff x="2081590" y="1571670"/>
            <a:chExt cx="2361264" cy="1122964"/>
          </a:xfrm>
        </p:grpSpPr>
        <p:grpSp>
          <p:nvGrpSpPr>
            <p:cNvPr id="72" name="Group 71">
              <a:extLst>
                <a:ext uri="{FF2B5EF4-FFF2-40B4-BE49-F238E27FC236}">
                  <a16:creationId xmlns:a16="http://schemas.microsoft.com/office/drawing/2014/main" id="{B6E4128B-D72C-89C1-4290-2EE77387265F}"/>
                </a:ext>
              </a:extLst>
            </p:cNvPr>
            <p:cNvGrpSpPr/>
            <p:nvPr/>
          </p:nvGrpSpPr>
          <p:grpSpPr>
            <a:xfrm>
              <a:off x="2575303" y="1571670"/>
              <a:ext cx="1867551" cy="1122964"/>
              <a:chOff x="2575303" y="1571670"/>
              <a:chExt cx="1867551" cy="1122964"/>
            </a:xfrm>
          </p:grpSpPr>
          <p:sp>
            <p:nvSpPr>
              <p:cNvPr id="74" name="Rectangle 73">
                <a:extLst>
                  <a:ext uri="{FF2B5EF4-FFF2-40B4-BE49-F238E27FC236}">
                    <a16:creationId xmlns:a16="http://schemas.microsoft.com/office/drawing/2014/main" id="{15B9F2E8-AF59-5AA8-4DD6-699E2B44A50C}"/>
                  </a:ext>
                </a:extLst>
              </p:cNvPr>
              <p:cNvSpPr/>
              <p:nvPr/>
            </p:nvSpPr>
            <p:spPr>
              <a:xfrm rot="16200000">
                <a:off x="3299674" y="2064034"/>
                <a:ext cx="812738" cy="16459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ea typeface="Meiryo" panose="020B0604030504040204" pitchFamily="34" charset="-128"/>
                </a:endParaRPr>
              </a:p>
            </p:txBody>
          </p:sp>
          <p:sp>
            <p:nvSpPr>
              <p:cNvPr id="75" name="Freeform: Shape 74">
                <a:extLst>
                  <a:ext uri="{FF2B5EF4-FFF2-40B4-BE49-F238E27FC236}">
                    <a16:creationId xmlns:a16="http://schemas.microsoft.com/office/drawing/2014/main" id="{5D8685D2-3B16-D5EC-0C64-CC7A9CE210F0}"/>
                  </a:ext>
                </a:extLst>
              </p:cNvPr>
              <p:cNvSpPr/>
              <p:nvPr/>
            </p:nvSpPr>
            <p:spPr>
              <a:xfrm rot="16200000">
                <a:off x="3881868" y="1313549"/>
                <a:ext cx="302865" cy="819107"/>
              </a:xfrm>
              <a:custGeom>
                <a:avLst/>
                <a:gdLst>
                  <a:gd name="connsiteX0" fmla="*/ 0 w 466725"/>
                  <a:gd name="connsiteY0" fmla="*/ 1035261 h 1262271"/>
                  <a:gd name="connsiteX1" fmla="*/ 103982 w 466725"/>
                  <a:gd name="connsiteY1" fmla="*/ 1035261 h 1262271"/>
                  <a:gd name="connsiteX2" fmla="*/ 103982 w 466725"/>
                  <a:gd name="connsiteY2" fmla="*/ 985680 h 1262271"/>
                  <a:gd name="connsiteX3" fmla="*/ 103982 w 466725"/>
                  <a:gd name="connsiteY3" fmla="*/ 719774 h 1262271"/>
                  <a:gd name="connsiteX4" fmla="*/ 103982 w 466725"/>
                  <a:gd name="connsiteY4" fmla="*/ 246888 h 1262271"/>
                  <a:gd name="connsiteX5" fmla="*/ 102701 w 466725"/>
                  <a:gd name="connsiteY5" fmla="*/ 246888 h 1262271"/>
                  <a:gd name="connsiteX6" fmla="*/ 102701 w 466725"/>
                  <a:gd name="connsiteY6" fmla="*/ 0 h 1262271"/>
                  <a:gd name="connsiteX7" fmla="*/ 106289 w 466725"/>
                  <a:gd name="connsiteY7" fmla="*/ 0 h 1262271"/>
                  <a:gd name="connsiteX8" fmla="*/ 171907 w 466725"/>
                  <a:gd name="connsiteY8" fmla="*/ 0 h 1262271"/>
                  <a:gd name="connsiteX9" fmla="*/ 221299 w 466725"/>
                  <a:gd name="connsiteY9" fmla="*/ 3041 h 1262271"/>
                  <a:gd name="connsiteX10" fmla="*/ 262979 w 466725"/>
                  <a:gd name="connsiteY10" fmla="*/ 10520 h 1262271"/>
                  <a:gd name="connsiteX11" fmla="*/ 282083 w 466725"/>
                  <a:gd name="connsiteY11" fmla="*/ 18050 h 1262271"/>
                  <a:gd name="connsiteX12" fmla="*/ 319024 w 466725"/>
                  <a:gd name="connsiteY12" fmla="*/ 42956 h 1262271"/>
                  <a:gd name="connsiteX13" fmla="*/ 344574 w 466725"/>
                  <a:gd name="connsiteY13" fmla="*/ 80852 h 1262271"/>
                  <a:gd name="connsiteX14" fmla="*/ 354829 w 466725"/>
                  <a:gd name="connsiteY14" fmla="*/ 113548 h 1262271"/>
                  <a:gd name="connsiteX15" fmla="*/ 360707 w 466725"/>
                  <a:gd name="connsiteY15" fmla="*/ 229237 h 1262271"/>
                  <a:gd name="connsiteX16" fmla="*/ 361980 w 466725"/>
                  <a:gd name="connsiteY16" fmla="*/ 732970 h 1262271"/>
                  <a:gd name="connsiteX17" fmla="*/ 361980 w 466725"/>
                  <a:gd name="connsiteY17" fmla="*/ 733233 h 1262271"/>
                  <a:gd name="connsiteX18" fmla="*/ 362743 w 466725"/>
                  <a:gd name="connsiteY18" fmla="*/ 1035261 h 1262271"/>
                  <a:gd name="connsiteX19" fmla="*/ 466725 w 466725"/>
                  <a:gd name="connsiteY19" fmla="*/ 1035261 h 1262271"/>
                  <a:gd name="connsiteX20" fmla="*/ 233363 w 466725"/>
                  <a:gd name="connsiteY20" fmla="*/ 1262271 h 126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6725" h="1262271">
                    <a:moveTo>
                      <a:pt x="0" y="1035261"/>
                    </a:moveTo>
                    <a:lnTo>
                      <a:pt x="103982" y="1035261"/>
                    </a:lnTo>
                    <a:lnTo>
                      <a:pt x="103982" y="985680"/>
                    </a:lnTo>
                    <a:lnTo>
                      <a:pt x="103982" y="719774"/>
                    </a:lnTo>
                    <a:lnTo>
                      <a:pt x="103982" y="246888"/>
                    </a:lnTo>
                    <a:lnTo>
                      <a:pt x="102701" y="246888"/>
                    </a:lnTo>
                    <a:lnTo>
                      <a:pt x="102701" y="0"/>
                    </a:lnTo>
                    <a:lnTo>
                      <a:pt x="106289" y="0"/>
                    </a:lnTo>
                    <a:lnTo>
                      <a:pt x="171907" y="0"/>
                    </a:lnTo>
                    <a:lnTo>
                      <a:pt x="221299" y="3041"/>
                    </a:lnTo>
                    <a:cubicBezTo>
                      <a:pt x="236537" y="4719"/>
                      <a:pt x="250411" y="7131"/>
                      <a:pt x="262979" y="10520"/>
                    </a:cubicBezTo>
                    <a:lnTo>
                      <a:pt x="282083" y="18050"/>
                    </a:lnTo>
                    <a:lnTo>
                      <a:pt x="319024" y="42956"/>
                    </a:lnTo>
                    <a:lnTo>
                      <a:pt x="344574" y="80852"/>
                    </a:lnTo>
                    <a:lnTo>
                      <a:pt x="354829" y="113548"/>
                    </a:lnTo>
                    <a:cubicBezTo>
                      <a:pt x="360929" y="143691"/>
                      <a:pt x="362733" y="181609"/>
                      <a:pt x="360707" y="229237"/>
                    </a:cubicBezTo>
                    <a:lnTo>
                      <a:pt x="361980" y="732970"/>
                    </a:lnTo>
                    <a:lnTo>
                      <a:pt x="361980" y="733233"/>
                    </a:lnTo>
                    <a:lnTo>
                      <a:pt x="362743" y="1035261"/>
                    </a:lnTo>
                    <a:lnTo>
                      <a:pt x="466725" y="1035261"/>
                    </a:lnTo>
                    <a:lnTo>
                      <a:pt x="233363" y="1262271"/>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600" err="1">
                  <a:ea typeface="Meiryo" panose="020B0604030504040204" pitchFamily="34" charset="-128"/>
                </a:endParaRPr>
              </a:p>
            </p:txBody>
          </p:sp>
          <p:sp>
            <p:nvSpPr>
              <p:cNvPr id="76" name="Freeform: Shape 75">
                <a:extLst>
                  <a:ext uri="{FF2B5EF4-FFF2-40B4-BE49-F238E27FC236}">
                    <a16:creationId xmlns:a16="http://schemas.microsoft.com/office/drawing/2014/main" id="{A086014B-3BB8-0FF5-C367-B83F397C050E}"/>
                  </a:ext>
                </a:extLst>
              </p:cNvPr>
              <p:cNvSpPr/>
              <p:nvPr/>
            </p:nvSpPr>
            <p:spPr>
              <a:xfrm rot="16200000" flipH="1" flipV="1">
                <a:off x="3097792" y="2004087"/>
                <a:ext cx="168058" cy="1213036"/>
              </a:xfrm>
              <a:custGeom>
                <a:avLst/>
                <a:gdLst>
                  <a:gd name="connsiteX0" fmla="*/ 0 w 168058"/>
                  <a:gd name="connsiteY0" fmla="*/ 1213036 h 1213036"/>
                  <a:gd name="connsiteX1" fmla="*/ 0 w 168058"/>
                  <a:gd name="connsiteY1" fmla="*/ 310541 h 1213036"/>
                  <a:gd name="connsiteX2" fmla="*/ 834 w 168058"/>
                  <a:gd name="connsiteY2" fmla="*/ 310541 h 1213036"/>
                  <a:gd name="connsiteX3" fmla="*/ 834 w 168058"/>
                  <a:gd name="connsiteY3" fmla="*/ 160210 h 1213036"/>
                  <a:gd name="connsiteX4" fmla="*/ 3 w 168058"/>
                  <a:gd name="connsiteY4" fmla="*/ 160210 h 1213036"/>
                  <a:gd name="connsiteX5" fmla="*/ 3 w 168058"/>
                  <a:gd name="connsiteY5" fmla="*/ 0 h 1213036"/>
                  <a:gd name="connsiteX6" fmla="*/ 2331 w 168058"/>
                  <a:gd name="connsiteY6" fmla="*/ 0 h 1213036"/>
                  <a:gd name="connsiteX7" fmla="*/ 44912 w 168058"/>
                  <a:gd name="connsiteY7" fmla="*/ 0 h 1213036"/>
                  <a:gd name="connsiteX8" fmla="*/ 76963 w 168058"/>
                  <a:gd name="connsiteY8" fmla="*/ 1973 h 1213036"/>
                  <a:gd name="connsiteX9" fmla="*/ 104010 w 168058"/>
                  <a:gd name="connsiteY9" fmla="*/ 6827 h 1213036"/>
                  <a:gd name="connsiteX10" fmla="*/ 116407 w 168058"/>
                  <a:gd name="connsiteY10" fmla="*/ 11713 h 1213036"/>
                  <a:gd name="connsiteX11" fmla="*/ 140378 w 168058"/>
                  <a:gd name="connsiteY11" fmla="*/ 27875 h 1213036"/>
                  <a:gd name="connsiteX12" fmla="*/ 156958 w 168058"/>
                  <a:gd name="connsiteY12" fmla="*/ 52466 h 1213036"/>
                  <a:gd name="connsiteX13" fmla="*/ 163613 w 168058"/>
                  <a:gd name="connsiteY13" fmla="*/ 73683 h 1213036"/>
                  <a:gd name="connsiteX14" fmla="*/ 167427 w 168058"/>
                  <a:gd name="connsiteY14" fmla="*/ 148756 h 1213036"/>
                  <a:gd name="connsiteX15" fmla="*/ 167836 w 168058"/>
                  <a:gd name="connsiteY15" fmla="*/ 310541 h 1213036"/>
                  <a:gd name="connsiteX16" fmla="*/ 168056 w 168058"/>
                  <a:gd name="connsiteY16" fmla="*/ 310541 h 1213036"/>
                  <a:gd name="connsiteX17" fmla="*/ 168056 w 168058"/>
                  <a:gd name="connsiteY17" fmla="*/ 397473 h 1213036"/>
                  <a:gd name="connsiteX18" fmla="*/ 168058 w 168058"/>
                  <a:gd name="connsiteY18" fmla="*/ 398462 h 1213036"/>
                  <a:gd name="connsiteX19" fmla="*/ 168056 w 168058"/>
                  <a:gd name="connsiteY19" fmla="*/ 398462 h 1213036"/>
                  <a:gd name="connsiteX20" fmla="*/ 168056 w 168058"/>
                  <a:gd name="connsiteY20" fmla="*/ 1213036 h 121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8058" h="1213036">
                    <a:moveTo>
                      <a:pt x="0" y="1213036"/>
                    </a:moveTo>
                    <a:lnTo>
                      <a:pt x="0" y="310541"/>
                    </a:lnTo>
                    <a:lnTo>
                      <a:pt x="834" y="310541"/>
                    </a:lnTo>
                    <a:lnTo>
                      <a:pt x="834" y="160210"/>
                    </a:lnTo>
                    <a:lnTo>
                      <a:pt x="3" y="160210"/>
                    </a:lnTo>
                    <a:lnTo>
                      <a:pt x="3" y="0"/>
                    </a:lnTo>
                    <a:lnTo>
                      <a:pt x="2331" y="0"/>
                    </a:lnTo>
                    <a:lnTo>
                      <a:pt x="44912" y="0"/>
                    </a:lnTo>
                    <a:lnTo>
                      <a:pt x="76963" y="1973"/>
                    </a:lnTo>
                    <a:cubicBezTo>
                      <a:pt x="86851" y="3062"/>
                      <a:pt x="95854" y="4628"/>
                      <a:pt x="104010" y="6827"/>
                    </a:cubicBezTo>
                    <a:lnTo>
                      <a:pt x="116407" y="11713"/>
                    </a:lnTo>
                    <a:lnTo>
                      <a:pt x="140378" y="27875"/>
                    </a:lnTo>
                    <a:lnTo>
                      <a:pt x="156958" y="52466"/>
                    </a:lnTo>
                    <a:lnTo>
                      <a:pt x="163613" y="73683"/>
                    </a:lnTo>
                    <a:cubicBezTo>
                      <a:pt x="167571" y="93243"/>
                      <a:pt x="168742" y="117849"/>
                      <a:pt x="167427" y="148756"/>
                    </a:cubicBezTo>
                    <a:lnTo>
                      <a:pt x="167836" y="310541"/>
                    </a:lnTo>
                    <a:lnTo>
                      <a:pt x="168056" y="310541"/>
                    </a:lnTo>
                    <a:lnTo>
                      <a:pt x="168056" y="397473"/>
                    </a:lnTo>
                    <a:lnTo>
                      <a:pt x="168058" y="398462"/>
                    </a:lnTo>
                    <a:lnTo>
                      <a:pt x="168056" y="398462"/>
                    </a:lnTo>
                    <a:lnTo>
                      <a:pt x="168056" y="121303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600" err="1">
                  <a:ea typeface="Meiryo" panose="020B0604030504040204" pitchFamily="34" charset="-128"/>
                </a:endParaRPr>
              </a:p>
            </p:txBody>
          </p:sp>
        </p:grpSp>
        <p:sp>
          <p:nvSpPr>
            <p:cNvPr id="73" name="Rectangle 72">
              <a:extLst>
                <a:ext uri="{FF2B5EF4-FFF2-40B4-BE49-F238E27FC236}">
                  <a16:creationId xmlns:a16="http://schemas.microsoft.com/office/drawing/2014/main" id="{14B7FFA9-E5DD-F689-872E-85050B997D7A}"/>
                </a:ext>
              </a:extLst>
            </p:cNvPr>
            <p:cNvSpPr/>
            <p:nvPr/>
          </p:nvSpPr>
          <p:spPr>
            <a:xfrm>
              <a:off x="2081590" y="2526575"/>
              <a:ext cx="747335" cy="1680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ea typeface="Meiryo" panose="020B0604030504040204" pitchFamily="34" charset="-128"/>
              </a:endParaRPr>
            </a:p>
          </p:txBody>
        </p:sp>
      </p:grpSp>
      <p:sp>
        <p:nvSpPr>
          <p:cNvPr id="2" name="Title 1">
            <a:extLst>
              <a:ext uri="{FF2B5EF4-FFF2-40B4-BE49-F238E27FC236}">
                <a16:creationId xmlns:a16="http://schemas.microsoft.com/office/drawing/2014/main" id="{5EC51985-87EE-766A-7559-E2F626CDC140}"/>
              </a:ext>
            </a:extLst>
          </p:cNvPr>
          <p:cNvSpPr>
            <a:spLocks noGrp="1"/>
          </p:cNvSpPr>
          <p:nvPr>
            <p:ph type="title"/>
          </p:nvPr>
        </p:nvSpPr>
        <p:spPr>
          <a:xfrm>
            <a:off x="368490" y="365760"/>
            <a:ext cx="8407020" cy="398571"/>
          </a:xfrm>
        </p:spPr>
        <p:txBody>
          <a:bodyPr rtlCol="0"/>
          <a:lstStyle/>
          <a:p>
            <a:pPr rtl="0"/>
            <a:r>
              <a:rPr lang="ja-JP" altLang="en-US" dirty="0">
                <a:ea typeface="Meiryo" panose="020B0604030504040204" pitchFamily="34" charset="-128"/>
              </a:rPr>
              <a:t>景気後退</a:t>
            </a:r>
            <a:r>
              <a:rPr lang="ja-jp" dirty="0">
                <a:ea typeface="Meiryo" panose="020B0604030504040204" pitchFamily="34" charset="-128"/>
              </a:rPr>
              <a:t>に対する解決策 </a:t>
            </a:r>
          </a:p>
        </p:txBody>
      </p:sp>
      <p:sp>
        <p:nvSpPr>
          <p:cNvPr id="11" name="Arrow: Down 10">
            <a:extLst>
              <a:ext uri="{FF2B5EF4-FFF2-40B4-BE49-F238E27FC236}">
                <a16:creationId xmlns:a16="http://schemas.microsoft.com/office/drawing/2014/main" id="{ECD2F82E-E5CA-9224-6577-13C0C191AE0B}"/>
              </a:ext>
            </a:extLst>
          </p:cNvPr>
          <p:cNvSpPr/>
          <p:nvPr/>
        </p:nvSpPr>
        <p:spPr>
          <a:xfrm rot="16200000">
            <a:off x="2605923" y="1761889"/>
            <a:ext cx="302865" cy="2306638"/>
          </a:xfrm>
          <a:prstGeom prst="downArrow">
            <a:avLst>
              <a:gd name="adj1" fmla="val 55442"/>
              <a:gd name="adj2" fmla="val 4863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ea typeface="Meiryo" panose="020B0604030504040204" pitchFamily="34" charset="-128"/>
            </a:endParaRPr>
          </a:p>
        </p:txBody>
      </p:sp>
      <p:sp>
        <p:nvSpPr>
          <p:cNvPr id="13" name="Rectangle 12">
            <a:extLst>
              <a:ext uri="{FF2B5EF4-FFF2-40B4-BE49-F238E27FC236}">
                <a16:creationId xmlns:a16="http://schemas.microsoft.com/office/drawing/2014/main" id="{D95AA24C-EADC-5143-3EE5-B041B69B8149}"/>
              </a:ext>
            </a:extLst>
          </p:cNvPr>
          <p:cNvSpPr>
            <a:spLocks/>
          </p:cNvSpPr>
          <p:nvPr/>
        </p:nvSpPr>
        <p:spPr>
          <a:xfrm>
            <a:off x="4956227" y="2523274"/>
            <a:ext cx="3817694" cy="730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rtl="0">
              <a:spcBef>
                <a:spcPts val="300"/>
              </a:spcBef>
            </a:pPr>
            <a:r>
              <a:rPr lang="ja-jp" sz="1200" b="1" dirty="0">
                <a:solidFill>
                  <a:schemeClr val="accent2"/>
                </a:solidFill>
                <a:ea typeface="Meiryo" panose="020B0604030504040204" pitchFamily="34" charset="-128"/>
              </a:rPr>
              <a:t>需要予測の</a:t>
            </a:r>
            <a:r>
              <a:rPr lang="ja-JP" altLang="en-US" sz="1200" b="1" dirty="0">
                <a:solidFill>
                  <a:schemeClr val="accent2"/>
                </a:solidFill>
                <a:ea typeface="Meiryo" panose="020B0604030504040204" pitchFamily="34" charset="-128"/>
              </a:rPr>
              <a:t>見通しを高める</a:t>
            </a:r>
            <a:endParaRPr lang="ja-jp" sz="1200" b="1" dirty="0">
              <a:solidFill>
                <a:schemeClr val="accent2"/>
              </a:solidFill>
              <a:ea typeface="Meiryo" panose="020B0604030504040204" pitchFamily="34" charset="-128"/>
            </a:endParaRPr>
          </a:p>
          <a:p>
            <a:pPr rtl="0">
              <a:spcBef>
                <a:spcPts val="300"/>
              </a:spcBef>
            </a:pPr>
            <a:r>
              <a:rPr lang="ja-jp" sz="1100" dirty="0">
                <a:solidFill>
                  <a:schemeClr val="tx1"/>
                </a:solidFill>
                <a:ea typeface="Meiryo" panose="020B0604030504040204" pitchFamily="34" charset="-128"/>
              </a:rPr>
              <a:t>パンデミック中に消費者動向を調査し、収集されたデータを分析することで、メーカーは</a:t>
            </a:r>
            <a:r>
              <a:rPr lang="zh-TW" altLang="en-US" sz="1100" dirty="0">
                <a:solidFill>
                  <a:schemeClr val="tx1"/>
                </a:solidFill>
                <a:ea typeface="Meiryo" panose="020B0604030504040204" pitchFamily="34" charset="-128"/>
              </a:rPr>
              <a:t>購入行動履歴</a:t>
            </a:r>
            <a:r>
              <a:rPr lang="ja-jp" sz="1100" dirty="0">
                <a:solidFill>
                  <a:schemeClr val="tx1"/>
                </a:solidFill>
                <a:ea typeface="Meiryo" panose="020B0604030504040204" pitchFamily="34" charset="-128"/>
              </a:rPr>
              <a:t>の変化を予測し、ROI を最大化するリソース配分戦略を進めることができます。</a:t>
            </a:r>
          </a:p>
        </p:txBody>
      </p:sp>
      <p:grpSp>
        <p:nvGrpSpPr>
          <p:cNvPr id="4" name="Group 3">
            <a:extLst>
              <a:ext uri="{FF2B5EF4-FFF2-40B4-BE49-F238E27FC236}">
                <a16:creationId xmlns:a16="http://schemas.microsoft.com/office/drawing/2014/main" id="{A59EF4B2-870D-56D8-2123-B3975C9639F5}"/>
              </a:ext>
            </a:extLst>
          </p:cNvPr>
          <p:cNvGrpSpPr/>
          <p:nvPr/>
        </p:nvGrpSpPr>
        <p:grpSpPr>
          <a:xfrm>
            <a:off x="4047612" y="2549826"/>
            <a:ext cx="663854" cy="663854"/>
            <a:chOff x="4041721" y="2607433"/>
            <a:chExt cx="548640" cy="548640"/>
          </a:xfrm>
        </p:grpSpPr>
        <p:sp>
          <p:nvSpPr>
            <p:cNvPr id="12" name="Oval 11">
              <a:extLst>
                <a:ext uri="{FF2B5EF4-FFF2-40B4-BE49-F238E27FC236}">
                  <a16:creationId xmlns:a16="http://schemas.microsoft.com/office/drawing/2014/main" id="{8F4731B9-4A1D-1819-D7C6-4D84169D82E3}"/>
                </a:ext>
              </a:extLst>
            </p:cNvPr>
            <p:cNvSpPr/>
            <p:nvPr/>
          </p:nvSpPr>
          <p:spPr>
            <a:xfrm>
              <a:off x="4041721" y="2607433"/>
              <a:ext cx="548640" cy="548640"/>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a typeface="Meiryo" panose="020B0604030504040204" pitchFamily="34" charset="-128"/>
              </a:endParaRPr>
            </a:p>
          </p:txBody>
        </p:sp>
        <p:grpSp>
          <p:nvGrpSpPr>
            <p:cNvPr id="20" name="Group 19">
              <a:extLst>
                <a:ext uri="{FF2B5EF4-FFF2-40B4-BE49-F238E27FC236}">
                  <a16:creationId xmlns:a16="http://schemas.microsoft.com/office/drawing/2014/main" id="{1E3926F7-B030-D0B9-C1B3-71FBF94F938E}"/>
                </a:ext>
              </a:extLst>
            </p:cNvPr>
            <p:cNvGrpSpPr>
              <a:grpSpLocks noChangeAspect="1"/>
            </p:cNvGrpSpPr>
            <p:nvPr/>
          </p:nvGrpSpPr>
          <p:grpSpPr>
            <a:xfrm>
              <a:off x="4168953" y="2764187"/>
              <a:ext cx="294177" cy="235131"/>
              <a:chOff x="5381624" y="2757488"/>
              <a:chExt cx="35528243" cy="28397201"/>
            </a:xfrm>
            <a:solidFill>
              <a:schemeClr val="tx1"/>
            </a:solidFill>
          </p:grpSpPr>
          <p:sp>
            <p:nvSpPr>
              <p:cNvPr id="21" name="Freeform 304">
                <a:extLst>
                  <a:ext uri="{FF2B5EF4-FFF2-40B4-BE49-F238E27FC236}">
                    <a16:creationId xmlns:a16="http://schemas.microsoft.com/office/drawing/2014/main" id="{622B1844-1293-1BAF-6DAF-D7FA3DAD7886}"/>
                  </a:ext>
                </a:extLst>
              </p:cNvPr>
              <p:cNvSpPr>
                <a:spLocks/>
              </p:cNvSpPr>
              <p:nvPr/>
            </p:nvSpPr>
            <p:spPr bwMode="auto">
              <a:xfrm>
                <a:off x="5381624" y="2757488"/>
                <a:ext cx="35528243" cy="28397201"/>
              </a:xfrm>
              <a:custGeom>
                <a:avLst/>
                <a:gdLst>
                  <a:gd name="T0" fmla="*/ 3778 w 3918"/>
                  <a:gd name="T1" fmla="*/ 2859 h 3138"/>
                  <a:gd name="T2" fmla="*/ 280 w 3918"/>
                  <a:gd name="T3" fmla="*/ 2859 h 3138"/>
                  <a:gd name="T4" fmla="*/ 280 w 3918"/>
                  <a:gd name="T5" fmla="*/ 140 h 3138"/>
                  <a:gd name="T6" fmla="*/ 140 w 3918"/>
                  <a:gd name="T7" fmla="*/ 0 h 3138"/>
                  <a:gd name="T8" fmla="*/ 0 w 3918"/>
                  <a:gd name="T9" fmla="*/ 140 h 3138"/>
                  <a:gd name="T10" fmla="*/ 0 w 3918"/>
                  <a:gd name="T11" fmla="*/ 3138 h 3138"/>
                  <a:gd name="T12" fmla="*/ 3778 w 3918"/>
                  <a:gd name="T13" fmla="*/ 3138 h 3138"/>
                  <a:gd name="T14" fmla="*/ 3918 w 3918"/>
                  <a:gd name="T15" fmla="*/ 2998 h 3138"/>
                  <a:gd name="T16" fmla="*/ 3778 w 3918"/>
                  <a:gd name="T17" fmla="*/ 2859 h 3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18" h="3138">
                    <a:moveTo>
                      <a:pt x="3778" y="2859"/>
                    </a:moveTo>
                    <a:cubicBezTo>
                      <a:pt x="280" y="2859"/>
                      <a:pt x="280" y="2859"/>
                      <a:pt x="280" y="2859"/>
                    </a:cubicBezTo>
                    <a:cubicBezTo>
                      <a:pt x="280" y="140"/>
                      <a:pt x="280" y="140"/>
                      <a:pt x="280" y="140"/>
                    </a:cubicBezTo>
                    <a:cubicBezTo>
                      <a:pt x="280" y="62"/>
                      <a:pt x="217" y="0"/>
                      <a:pt x="140" y="0"/>
                    </a:cubicBezTo>
                    <a:cubicBezTo>
                      <a:pt x="63" y="0"/>
                      <a:pt x="0" y="62"/>
                      <a:pt x="0" y="140"/>
                    </a:cubicBezTo>
                    <a:cubicBezTo>
                      <a:pt x="0" y="3138"/>
                      <a:pt x="0" y="3138"/>
                      <a:pt x="0" y="3138"/>
                    </a:cubicBezTo>
                    <a:cubicBezTo>
                      <a:pt x="3778" y="3138"/>
                      <a:pt x="3778" y="3138"/>
                      <a:pt x="3778" y="3138"/>
                    </a:cubicBezTo>
                    <a:cubicBezTo>
                      <a:pt x="3855" y="3138"/>
                      <a:pt x="3918" y="3076"/>
                      <a:pt x="3918" y="2998"/>
                    </a:cubicBezTo>
                    <a:cubicBezTo>
                      <a:pt x="3918" y="2921"/>
                      <a:pt x="3855" y="2859"/>
                      <a:pt x="3778" y="285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2" name="Freeform 305">
                <a:extLst>
                  <a:ext uri="{FF2B5EF4-FFF2-40B4-BE49-F238E27FC236}">
                    <a16:creationId xmlns:a16="http://schemas.microsoft.com/office/drawing/2014/main" id="{1349DEB6-67C2-C26D-FDB8-09F384F9BC2A}"/>
                  </a:ext>
                </a:extLst>
              </p:cNvPr>
              <p:cNvSpPr>
                <a:spLocks/>
              </p:cNvSpPr>
              <p:nvPr/>
            </p:nvSpPr>
            <p:spPr bwMode="auto">
              <a:xfrm>
                <a:off x="11801474" y="22620290"/>
                <a:ext cx="2540003" cy="4154487"/>
              </a:xfrm>
              <a:custGeom>
                <a:avLst/>
                <a:gdLst>
                  <a:gd name="T0" fmla="*/ 140 w 280"/>
                  <a:gd name="T1" fmla="*/ 459 h 459"/>
                  <a:gd name="T2" fmla="*/ 280 w 280"/>
                  <a:gd name="T3" fmla="*/ 319 h 459"/>
                  <a:gd name="T4" fmla="*/ 280 w 280"/>
                  <a:gd name="T5" fmla="*/ 140 h 459"/>
                  <a:gd name="T6" fmla="*/ 140 w 280"/>
                  <a:gd name="T7" fmla="*/ 0 h 459"/>
                  <a:gd name="T8" fmla="*/ 0 w 280"/>
                  <a:gd name="T9" fmla="*/ 140 h 459"/>
                  <a:gd name="T10" fmla="*/ 0 w 280"/>
                  <a:gd name="T11" fmla="*/ 319 h 459"/>
                  <a:gd name="T12" fmla="*/ 140 w 280"/>
                  <a:gd name="T13" fmla="*/ 459 h 459"/>
                </a:gdLst>
                <a:ahLst/>
                <a:cxnLst>
                  <a:cxn ang="0">
                    <a:pos x="T0" y="T1"/>
                  </a:cxn>
                  <a:cxn ang="0">
                    <a:pos x="T2" y="T3"/>
                  </a:cxn>
                  <a:cxn ang="0">
                    <a:pos x="T4" y="T5"/>
                  </a:cxn>
                  <a:cxn ang="0">
                    <a:pos x="T6" y="T7"/>
                  </a:cxn>
                  <a:cxn ang="0">
                    <a:pos x="T8" y="T9"/>
                  </a:cxn>
                  <a:cxn ang="0">
                    <a:pos x="T10" y="T11"/>
                  </a:cxn>
                  <a:cxn ang="0">
                    <a:pos x="T12" y="T13"/>
                  </a:cxn>
                </a:cxnLst>
                <a:rect l="0" t="0" r="r" b="b"/>
                <a:pathLst>
                  <a:path w="280" h="459">
                    <a:moveTo>
                      <a:pt x="140" y="459"/>
                    </a:moveTo>
                    <a:cubicBezTo>
                      <a:pt x="217" y="459"/>
                      <a:pt x="280" y="396"/>
                      <a:pt x="280" y="319"/>
                    </a:cubicBezTo>
                    <a:cubicBezTo>
                      <a:pt x="280" y="140"/>
                      <a:pt x="280" y="140"/>
                      <a:pt x="280" y="140"/>
                    </a:cubicBezTo>
                    <a:cubicBezTo>
                      <a:pt x="280" y="63"/>
                      <a:pt x="217" y="0"/>
                      <a:pt x="140" y="0"/>
                    </a:cubicBezTo>
                    <a:cubicBezTo>
                      <a:pt x="63" y="0"/>
                      <a:pt x="0" y="63"/>
                      <a:pt x="0" y="140"/>
                    </a:cubicBezTo>
                    <a:cubicBezTo>
                      <a:pt x="0" y="319"/>
                      <a:pt x="0" y="319"/>
                      <a:pt x="0" y="319"/>
                    </a:cubicBezTo>
                    <a:cubicBezTo>
                      <a:pt x="0" y="396"/>
                      <a:pt x="63" y="459"/>
                      <a:pt x="140" y="45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3" name="Freeform 306">
                <a:extLst>
                  <a:ext uri="{FF2B5EF4-FFF2-40B4-BE49-F238E27FC236}">
                    <a16:creationId xmlns:a16="http://schemas.microsoft.com/office/drawing/2014/main" id="{35291A48-ACA2-F98F-4464-E37F191E9AA7}"/>
                  </a:ext>
                </a:extLst>
              </p:cNvPr>
              <p:cNvSpPr>
                <a:spLocks/>
              </p:cNvSpPr>
              <p:nvPr/>
            </p:nvSpPr>
            <p:spPr bwMode="auto">
              <a:xfrm>
                <a:off x="18692810" y="17127536"/>
                <a:ext cx="2540003" cy="9647241"/>
              </a:xfrm>
              <a:custGeom>
                <a:avLst/>
                <a:gdLst>
                  <a:gd name="T0" fmla="*/ 140 w 280"/>
                  <a:gd name="T1" fmla="*/ 1066 h 1066"/>
                  <a:gd name="T2" fmla="*/ 280 w 280"/>
                  <a:gd name="T3" fmla="*/ 926 h 1066"/>
                  <a:gd name="T4" fmla="*/ 280 w 280"/>
                  <a:gd name="T5" fmla="*/ 140 h 1066"/>
                  <a:gd name="T6" fmla="*/ 140 w 280"/>
                  <a:gd name="T7" fmla="*/ 0 h 1066"/>
                  <a:gd name="T8" fmla="*/ 0 w 280"/>
                  <a:gd name="T9" fmla="*/ 140 h 1066"/>
                  <a:gd name="T10" fmla="*/ 0 w 280"/>
                  <a:gd name="T11" fmla="*/ 926 h 1066"/>
                  <a:gd name="T12" fmla="*/ 140 w 280"/>
                  <a:gd name="T13" fmla="*/ 1066 h 1066"/>
                </a:gdLst>
                <a:ahLst/>
                <a:cxnLst>
                  <a:cxn ang="0">
                    <a:pos x="T0" y="T1"/>
                  </a:cxn>
                  <a:cxn ang="0">
                    <a:pos x="T2" y="T3"/>
                  </a:cxn>
                  <a:cxn ang="0">
                    <a:pos x="T4" y="T5"/>
                  </a:cxn>
                  <a:cxn ang="0">
                    <a:pos x="T6" y="T7"/>
                  </a:cxn>
                  <a:cxn ang="0">
                    <a:pos x="T8" y="T9"/>
                  </a:cxn>
                  <a:cxn ang="0">
                    <a:pos x="T10" y="T11"/>
                  </a:cxn>
                  <a:cxn ang="0">
                    <a:pos x="T12" y="T13"/>
                  </a:cxn>
                </a:cxnLst>
                <a:rect l="0" t="0" r="r" b="b"/>
                <a:pathLst>
                  <a:path w="280" h="1066">
                    <a:moveTo>
                      <a:pt x="140" y="1066"/>
                    </a:moveTo>
                    <a:cubicBezTo>
                      <a:pt x="218" y="1066"/>
                      <a:pt x="280" y="1003"/>
                      <a:pt x="280" y="926"/>
                    </a:cubicBezTo>
                    <a:cubicBezTo>
                      <a:pt x="280" y="140"/>
                      <a:pt x="280" y="140"/>
                      <a:pt x="280" y="140"/>
                    </a:cubicBezTo>
                    <a:cubicBezTo>
                      <a:pt x="280" y="62"/>
                      <a:pt x="218" y="0"/>
                      <a:pt x="140" y="0"/>
                    </a:cubicBezTo>
                    <a:cubicBezTo>
                      <a:pt x="63" y="0"/>
                      <a:pt x="0" y="62"/>
                      <a:pt x="0" y="140"/>
                    </a:cubicBezTo>
                    <a:cubicBezTo>
                      <a:pt x="0" y="926"/>
                      <a:pt x="0" y="926"/>
                      <a:pt x="0" y="926"/>
                    </a:cubicBezTo>
                    <a:cubicBezTo>
                      <a:pt x="0" y="1003"/>
                      <a:pt x="63" y="1066"/>
                      <a:pt x="140" y="106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4" name="Freeform 307">
                <a:extLst>
                  <a:ext uri="{FF2B5EF4-FFF2-40B4-BE49-F238E27FC236}">
                    <a16:creationId xmlns:a16="http://schemas.microsoft.com/office/drawing/2014/main" id="{15DD9F3B-B64E-7280-1122-07ADE344DF7A}"/>
                  </a:ext>
                </a:extLst>
              </p:cNvPr>
              <p:cNvSpPr>
                <a:spLocks/>
              </p:cNvSpPr>
              <p:nvPr/>
            </p:nvSpPr>
            <p:spPr bwMode="auto">
              <a:xfrm>
                <a:off x="26219147" y="8829674"/>
                <a:ext cx="2540003" cy="17945103"/>
              </a:xfrm>
              <a:custGeom>
                <a:avLst/>
                <a:gdLst>
                  <a:gd name="T0" fmla="*/ 140 w 280"/>
                  <a:gd name="T1" fmla="*/ 1983 h 1983"/>
                  <a:gd name="T2" fmla="*/ 280 w 280"/>
                  <a:gd name="T3" fmla="*/ 1843 h 1983"/>
                  <a:gd name="T4" fmla="*/ 280 w 280"/>
                  <a:gd name="T5" fmla="*/ 140 h 1983"/>
                  <a:gd name="T6" fmla="*/ 140 w 280"/>
                  <a:gd name="T7" fmla="*/ 0 h 1983"/>
                  <a:gd name="T8" fmla="*/ 0 w 280"/>
                  <a:gd name="T9" fmla="*/ 140 h 1983"/>
                  <a:gd name="T10" fmla="*/ 0 w 280"/>
                  <a:gd name="T11" fmla="*/ 1843 h 1983"/>
                  <a:gd name="T12" fmla="*/ 140 w 280"/>
                  <a:gd name="T13" fmla="*/ 1983 h 1983"/>
                </a:gdLst>
                <a:ahLst/>
                <a:cxnLst>
                  <a:cxn ang="0">
                    <a:pos x="T0" y="T1"/>
                  </a:cxn>
                  <a:cxn ang="0">
                    <a:pos x="T2" y="T3"/>
                  </a:cxn>
                  <a:cxn ang="0">
                    <a:pos x="T4" y="T5"/>
                  </a:cxn>
                  <a:cxn ang="0">
                    <a:pos x="T6" y="T7"/>
                  </a:cxn>
                  <a:cxn ang="0">
                    <a:pos x="T8" y="T9"/>
                  </a:cxn>
                  <a:cxn ang="0">
                    <a:pos x="T10" y="T11"/>
                  </a:cxn>
                  <a:cxn ang="0">
                    <a:pos x="T12" y="T13"/>
                  </a:cxn>
                </a:cxnLst>
                <a:rect l="0" t="0" r="r" b="b"/>
                <a:pathLst>
                  <a:path w="280" h="1983">
                    <a:moveTo>
                      <a:pt x="140" y="1983"/>
                    </a:moveTo>
                    <a:cubicBezTo>
                      <a:pt x="217" y="1983"/>
                      <a:pt x="280" y="1920"/>
                      <a:pt x="280" y="1843"/>
                    </a:cubicBezTo>
                    <a:cubicBezTo>
                      <a:pt x="280" y="140"/>
                      <a:pt x="280" y="140"/>
                      <a:pt x="280" y="140"/>
                    </a:cubicBezTo>
                    <a:cubicBezTo>
                      <a:pt x="280" y="62"/>
                      <a:pt x="217" y="0"/>
                      <a:pt x="140" y="0"/>
                    </a:cubicBezTo>
                    <a:cubicBezTo>
                      <a:pt x="63" y="0"/>
                      <a:pt x="0" y="62"/>
                      <a:pt x="0" y="140"/>
                    </a:cubicBezTo>
                    <a:cubicBezTo>
                      <a:pt x="0" y="1843"/>
                      <a:pt x="0" y="1843"/>
                      <a:pt x="0" y="1843"/>
                    </a:cubicBezTo>
                    <a:cubicBezTo>
                      <a:pt x="0" y="1920"/>
                      <a:pt x="63" y="1983"/>
                      <a:pt x="140" y="198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5" name="Freeform 308">
                <a:extLst>
                  <a:ext uri="{FF2B5EF4-FFF2-40B4-BE49-F238E27FC236}">
                    <a16:creationId xmlns:a16="http://schemas.microsoft.com/office/drawing/2014/main" id="{144819CD-AFC8-38CE-4B8B-56F33CD4F448}"/>
                  </a:ext>
                </a:extLst>
              </p:cNvPr>
              <p:cNvSpPr>
                <a:spLocks/>
              </p:cNvSpPr>
              <p:nvPr/>
            </p:nvSpPr>
            <p:spPr bwMode="auto">
              <a:xfrm>
                <a:off x="33908999" y="2757488"/>
                <a:ext cx="2540003" cy="24017289"/>
              </a:xfrm>
              <a:custGeom>
                <a:avLst/>
                <a:gdLst>
                  <a:gd name="T0" fmla="*/ 140 w 280"/>
                  <a:gd name="T1" fmla="*/ 2654 h 2654"/>
                  <a:gd name="T2" fmla="*/ 280 w 280"/>
                  <a:gd name="T3" fmla="*/ 2514 h 2654"/>
                  <a:gd name="T4" fmla="*/ 280 w 280"/>
                  <a:gd name="T5" fmla="*/ 140 h 2654"/>
                  <a:gd name="T6" fmla="*/ 140 w 280"/>
                  <a:gd name="T7" fmla="*/ 0 h 2654"/>
                  <a:gd name="T8" fmla="*/ 0 w 280"/>
                  <a:gd name="T9" fmla="*/ 140 h 2654"/>
                  <a:gd name="T10" fmla="*/ 0 w 280"/>
                  <a:gd name="T11" fmla="*/ 2514 h 2654"/>
                  <a:gd name="T12" fmla="*/ 140 w 280"/>
                  <a:gd name="T13" fmla="*/ 2654 h 2654"/>
                </a:gdLst>
                <a:ahLst/>
                <a:cxnLst>
                  <a:cxn ang="0">
                    <a:pos x="T0" y="T1"/>
                  </a:cxn>
                  <a:cxn ang="0">
                    <a:pos x="T2" y="T3"/>
                  </a:cxn>
                  <a:cxn ang="0">
                    <a:pos x="T4" y="T5"/>
                  </a:cxn>
                  <a:cxn ang="0">
                    <a:pos x="T6" y="T7"/>
                  </a:cxn>
                  <a:cxn ang="0">
                    <a:pos x="T8" y="T9"/>
                  </a:cxn>
                  <a:cxn ang="0">
                    <a:pos x="T10" y="T11"/>
                  </a:cxn>
                  <a:cxn ang="0">
                    <a:pos x="T12" y="T13"/>
                  </a:cxn>
                </a:cxnLst>
                <a:rect l="0" t="0" r="r" b="b"/>
                <a:pathLst>
                  <a:path w="280" h="2654">
                    <a:moveTo>
                      <a:pt x="140" y="2654"/>
                    </a:moveTo>
                    <a:cubicBezTo>
                      <a:pt x="217" y="2654"/>
                      <a:pt x="280" y="2591"/>
                      <a:pt x="280" y="2514"/>
                    </a:cubicBezTo>
                    <a:cubicBezTo>
                      <a:pt x="280" y="140"/>
                      <a:pt x="280" y="140"/>
                      <a:pt x="280" y="140"/>
                    </a:cubicBezTo>
                    <a:cubicBezTo>
                      <a:pt x="280" y="62"/>
                      <a:pt x="217" y="0"/>
                      <a:pt x="140" y="0"/>
                    </a:cubicBezTo>
                    <a:cubicBezTo>
                      <a:pt x="63" y="0"/>
                      <a:pt x="0" y="62"/>
                      <a:pt x="0" y="140"/>
                    </a:cubicBezTo>
                    <a:cubicBezTo>
                      <a:pt x="0" y="2514"/>
                      <a:pt x="0" y="2514"/>
                      <a:pt x="0" y="2514"/>
                    </a:cubicBezTo>
                    <a:cubicBezTo>
                      <a:pt x="0" y="2591"/>
                      <a:pt x="63" y="2654"/>
                      <a:pt x="140" y="265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sp>
        <p:nvSpPr>
          <p:cNvPr id="14" name="Rectangle 13">
            <a:extLst>
              <a:ext uri="{FF2B5EF4-FFF2-40B4-BE49-F238E27FC236}">
                <a16:creationId xmlns:a16="http://schemas.microsoft.com/office/drawing/2014/main" id="{003C3B2B-FC0C-CE4B-BE9A-F0E0C2540EEA}"/>
              </a:ext>
            </a:extLst>
          </p:cNvPr>
          <p:cNvSpPr>
            <a:spLocks/>
          </p:cNvSpPr>
          <p:nvPr/>
        </p:nvSpPr>
        <p:spPr>
          <a:xfrm>
            <a:off x="4956227" y="1176410"/>
            <a:ext cx="3817694" cy="931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rtl="0">
              <a:spcBef>
                <a:spcPts val="300"/>
              </a:spcBef>
            </a:pPr>
            <a:r>
              <a:rPr lang="ja-jp" sz="1200" b="1" dirty="0">
                <a:solidFill>
                  <a:schemeClr val="accent1"/>
                </a:solidFill>
                <a:ea typeface="Meiryo" panose="020B0604030504040204" pitchFamily="34" charset="-128"/>
              </a:rPr>
              <a:t>デジタル カスタマー ジャーニーに注力する</a:t>
            </a:r>
          </a:p>
          <a:p>
            <a:pPr rtl="0">
              <a:spcBef>
                <a:spcPts val="300"/>
              </a:spcBef>
            </a:pPr>
            <a:r>
              <a:rPr lang="ja-jp" sz="1100" dirty="0">
                <a:solidFill>
                  <a:schemeClr val="tx1"/>
                </a:solidFill>
                <a:ea typeface="Meiryo" panose="020B0604030504040204" pitchFamily="34" charset="-128"/>
              </a:rPr>
              <a:t>メーカーはデジタル コマース チャネルへの投資に集中すべきです。インダストリー 4.0 テクノロジーを活用することで、</a:t>
            </a:r>
            <a:r>
              <a:rPr lang="ja-JP" altLang="en-US" sz="1100" dirty="0">
                <a:solidFill>
                  <a:schemeClr val="tx1"/>
                </a:solidFill>
                <a:ea typeface="Meiryo" panose="020B0604030504040204" pitchFamily="34" charset="-128"/>
              </a:rPr>
              <a:t>顧客の属性や行動情報の収集や追跡</a:t>
            </a:r>
            <a:r>
              <a:rPr lang="ja-jp" sz="1100" dirty="0">
                <a:solidFill>
                  <a:schemeClr val="tx1"/>
                </a:solidFill>
                <a:ea typeface="Meiryo" panose="020B0604030504040204" pitchFamily="34" charset="-128"/>
              </a:rPr>
              <a:t>、およびモバイル決済が可能になります。 </a:t>
            </a:r>
          </a:p>
        </p:txBody>
      </p:sp>
      <p:grpSp>
        <p:nvGrpSpPr>
          <p:cNvPr id="3" name="Group 2">
            <a:extLst>
              <a:ext uri="{FF2B5EF4-FFF2-40B4-BE49-F238E27FC236}">
                <a16:creationId xmlns:a16="http://schemas.microsoft.com/office/drawing/2014/main" id="{8FBC0232-1EA3-CED8-16F4-3BC48EDD4122}"/>
              </a:ext>
            </a:extLst>
          </p:cNvPr>
          <p:cNvGrpSpPr/>
          <p:nvPr/>
        </p:nvGrpSpPr>
        <p:grpSpPr>
          <a:xfrm>
            <a:off x="4047612" y="1323472"/>
            <a:ext cx="663854" cy="663854"/>
            <a:chOff x="4041721" y="1381079"/>
            <a:chExt cx="548640" cy="548640"/>
          </a:xfrm>
        </p:grpSpPr>
        <p:sp>
          <p:nvSpPr>
            <p:cNvPr id="15" name="Oval 14">
              <a:extLst>
                <a:ext uri="{FF2B5EF4-FFF2-40B4-BE49-F238E27FC236}">
                  <a16:creationId xmlns:a16="http://schemas.microsoft.com/office/drawing/2014/main" id="{4AFE2E13-9CBC-B41F-5832-A941EC6D4014}"/>
                </a:ext>
              </a:extLst>
            </p:cNvPr>
            <p:cNvSpPr/>
            <p:nvPr/>
          </p:nvSpPr>
          <p:spPr>
            <a:xfrm>
              <a:off x="4041721" y="1381079"/>
              <a:ext cx="548640" cy="548640"/>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a typeface="Meiryo" panose="020B0604030504040204" pitchFamily="34" charset="-128"/>
              </a:endParaRPr>
            </a:p>
          </p:txBody>
        </p:sp>
        <p:grpSp>
          <p:nvGrpSpPr>
            <p:cNvPr id="27" name="Group 26">
              <a:extLst>
                <a:ext uri="{FF2B5EF4-FFF2-40B4-BE49-F238E27FC236}">
                  <a16:creationId xmlns:a16="http://schemas.microsoft.com/office/drawing/2014/main" id="{203D9611-76E8-536B-045A-BE048D283E1A}"/>
                </a:ext>
              </a:extLst>
            </p:cNvPr>
            <p:cNvGrpSpPr/>
            <p:nvPr/>
          </p:nvGrpSpPr>
          <p:grpSpPr>
            <a:xfrm>
              <a:off x="4120917" y="1533627"/>
              <a:ext cx="390249" cy="243544"/>
              <a:chOff x="2450872" y="1248032"/>
              <a:chExt cx="4242173" cy="2647436"/>
            </a:xfrm>
            <a:solidFill>
              <a:schemeClr val="tx1"/>
            </a:solidFill>
          </p:grpSpPr>
          <p:sp>
            <p:nvSpPr>
              <p:cNvPr id="28" name="Freeform 16">
                <a:extLst>
                  <a:ext uri="{FF2B5EF4-FFF2-40B4-BE49-F238E27FC236}">
                    <a16:creationId xmlns:a16="http://schemas.microsoft.com/office/drawing/2014/main" id="{6F9B6A8F-DC7A-F5E4-CD56-979CCE1B2531}"/>
                  </a:ext>
                </a:extLst>
              </p:cNvPr>
              <p:cNvSpPr/>
              <p:nvPr/>
            </p:nvSpPr>
            <p:spPr>
              <a:xfrm>
                <a:off x="3106999" y="1444542"/>
                <a:ext cx="2929164" cy="2029091"/>
              </a:xfrm>
              <a:custGeom>
                <a:avLst/>
                <a:gdLst>
                  <a:gd name="connsiteX0" fmla="*/ 2876777 w 2929164"/>
                  <a:gd name="connsiteY0" fmla="*/ 2029092 h 2029091"/>
                  <a:gd name="connsiteX1" fmla="*/ 52388 w 2929164"/>
                  <a:gd name="connsiteY1" fmla="*/ 2029092 h 2029091"/>
                  <a:gd name="connsiteX2" fmla="*/ 0 w 2929164"/>
                  <a:gd name="connsiteY2" fmla="*/ 1976704 h 2029091"/>
                  <a:gd name="connsiteX3" fmla="*/ 0 w 2929164"/>
                  <a:gd name="connsiteY3" fmla="*/ 52388 h 2029091"/>
                  <a:gd name="connsiteX4" fmla="*/ 52388 w 2929164"/>
                  <a:gd name="connsiteY4" fmla="*/ 0 h 2029091"/>
                  <a:gd name="connsiteX5" fmla="*/ 2876777 w 2929164"/>
                  <a:gd name="connsiteY5" fmla="*/ 0 h 2029091"/>
                  <a:gd name="connsiteX6" fmla="*/ 2929164 w 2929164"/>
                  <a:gd name="connsiteY6" fmla="*/ 52388 h 2029091"/>
                  <a:gd name="connsiteX7" fmla="*/ 2929164 w 2929164"/>
                  <a:gd name="connsiteY7" fmla="*/ 1976704 h 2029091"/>
                  <a:gd name="connsiteX8" fmla="*/ 2876777 w 2929164"/>
                  <a:gd name="connsiteY8" fmla="*/ 2029092 h 2029091"/>
                  <a:gd name="connsiteX9" fmla="*/ 104775 w 2929164"/>
                  <a:gd name="connsiteY9" fmla="*/ 1924317 h 2029091"/>
                  <a:gd name="connsiteX10" fmla="*/ 2824389 w 2929164"/>
                  <a:gd name="connsiteY10" fmla="*/ 1924317 h 2029091"/>
                  <a:gd name="connsiteX11" fmla="*/ 2824389 w 2929164"/>
                  <a:gd name="connsiteY11" fmla="*/ 104775 h 2029091"/>
                  <a:gd name="connsiteX12" fmla="*/ 104775 w 2929164"/>
                  <a:gd name="connsiteY12" fmla="*/ 104775 h 2029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29164" h="2029091">
                    <a:moveTo>
                      <a:pt x="2876777" y="2029092"/>
                    </a:moveTo>
                    <a:lnTo>
                      <a:pt x="52388" y="2029092"/>
                    </a:lnTo>
                    <a:cubicBezTo>
                      <a:pt x="23456" y="2029082"/>
                      <a:pt x="3" y="2005632"/>
                      <a:pt x="0" y="1976704"/>
                    </a:cubicBezTo>
                    <a:lnTo>
                      <a:pt x="0" y="52388"/>
                    </a:lnTo>
                    <a:cubicBezTo>
                      <a:pt x="3" y="23460"/>
                      <a:pt x="23456" y="10"/>
                      <a:pt x="52388" y="0"/>
                    </a:cubicBezTo>
                    <a:lnTo>
                      <a:pt x="2876777" y="0"/>
                    </a:lnTo>
                    <a:cubicBezTo>
                      <a:pt x="2905704" y="10"/>
                      <a:pt x="2929155" y="23460"/>
                      <a:pt x="2929164" y="52388"/>
                    </a:cubicBezTo>
                    <a:lnTo>
                      <a:pt x="2929164" y="1976704"/>
                    </a:lnTo>
                    <a:cubicBezTo>
                      <a:pt x="2929155" y="2005632"/>
                      <a:pt x="2905704" y="2029082"/>
                      <a:pt x="2876777" y="2029092"/>
                    </a:cubicBezTo>
                    <a:close/>
                    <a:moveTo>
                      <a:pt x="104775" y="1924317"/>
                    </a:moveTo>
                    <a:lnTo>
                      <a:pt x="2824389" y="1924317"/>
                    </a:lnTo>
                    <a:lnTo>
                      <a:pt x="2824389" y="104775"/>
                    </a:lnTo>
                    <a:lnTo>
                      <a:pt x="104775" y="1047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9" name="Freeform 17">
                <a:extLst>
                  <a:ext uri="{FF2B5EF4-FFF2-40B4-BE49-F238E27FC236}">
                    <a16:creationId xmlns:a16="http://schemas.microsoft.com/office/drawing/2014/main" id="{AAE86973-EBA5-2453-CA39-57C0F2F65E71}"/>
                  </a:ext>
                </a:extLst>
              </p:cNvPr>
              <p:cNvSpPr/>
              <p:nvPr/>
            </p:nvSpPr>
            <p:spPr>
              <a:xfrm>
                <a:off x="2897468" y="1248032"/>
                <a:ext cx="3348969" cy="2433342"/>
              </a:xfrm>
              <a:custGeom>
                <a:avLst/>
                <a:gdLst>
                  <a:gd name="connsiteX0" fmla="*/ 3301344 w 3348969"/>
                  <a:gd name="connsiteY0" fmla="*/ 2433342 h 2433342"/>
                  <a:gd name="connsiteX1" fmla="*/ 47625 w 3348969"/>
                  <a:gd name="connsiteY1" fmla="*/ 2433342 h 2433342"/>
                  <a:gd name="connsiteX2" fmla="*/ 0 w 3348969"/>
                  <a:gd name="connsiteY2" fmla="*/ 2385727 h 2433342"/>
                  <a:gd name="connsiteX3" fmla="*/ 0 w 3348969"/>
                  <a:gd name="connsiteY3" fmla="*/ 2385717 h 2433342"/>
                  <a:gd name="connsiteX4" fmla="*/ 0 w 3348969"/>
                  <a:gd name="connsiteY4" fmla="*/ 200025 h 2433342"/>
                  <a:gd name="connsiteX5" fmla="*/ 200025 w 3348969"/>
                  <a:gd name="connsiteY5" fmla="*/ 0 h 2433342"/>
                  <a:gd name="connsiteX6" fmla="*/ 3148944 w 3348969"/>
                  <a:gd name="connsiteY6" fmla="*/ 0 h 2433342"/>
                  <a:gd name="connsiteX7" fmla="*/ 3348969 w 3348969"/>
                  <a:gd name="connsiteY7" fmla="*/ 200025 h 2433342"/>
                  <a:gd name="connsiteX8" fmla="*/ 3348969 w 3348969"/>
                  <a:gd name="connsiteY8" fmla="*/ 2385717 h 2433342"/>
                  <a:gd name="connsiteX9" fmla="*/ 3301354 w 3348969"/>
                  <a:gd name="connsiteY9" fmla="*/ 2433342 h 2433342"/>
                  <a:gd name="connsiteX10" fmla="*/ 3301344 w 3348969"/>
                  <a:gd name="connsiteY10" fmla="*/ 2433342 h 2433342"/>
                  <a:gd name="connsiteX11" fmla="*/ 95250 w 3348969"/>
                  <a:gd name="connsiteY11" fmla="*/ 2338092 h 2433342"/>
                  <a:gd name="connsiteX12" fmla="*/ 3253719 w 3348969"/>
                  <a:gd name="connsiteY12" fmla="*/ 2338092 h 2433342"/>
                  <a:gd name="connsiteX13" fmla="*/ 3253719 w 3348969"/>
                  <a:gd name="connsiteY13" fmla="*/ 200025 h 2433342"/>
                  <a:gd name="connsiteX14" fmla="*/ 3148944 w 3348969"/>
                  <a:gd name="connsiteY14" fmla="*/ 95250 h 2433342"/>
                  <a:gd name="connsiteX15" fmla="*/ 200025 w 3348969"/>
                  <a:gd name="connsiteY15" fmla="*/ 95250 h 2433342"/>
                  <a:gd name="connsiteX16" fmla="*/ 95250 w 3348969"/>
                  <a:gd name="connsiteY16" fmla="*/ 200025 h 24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8969" h="2433342">
                    <a:moveTo>
                      <a:pt x="3301344" y="2433342"/>
                    </a:moveTo>
                    <a:lnTo>
                      <a:pt x="47625" y="2433342"/>
                    </a:lnTo>
                    <a:cubicBezTo>
                      <a:pt x="21324" y="2433342"/>
                      <a:pt x="2" y="2412025"/>
                      <a:pt x="0" y="2385727"/>
                    </a:cubicBezTo>
                    <a:cubicBezTo>
                      <a:pt x="0" y="2385727"/>
                      <a:pt x="0" y="2385717"/>
                      <a:pt x="0" y="2385717"/>
                    </a:cubicBezTo>
                    <a:lnTo>
                      <a:pt x="0" y="200025"/>
                    </a:lnTo>
                    <a:cubicBezTo>
                      <a:pt x="120" y="89611"/>
                      <a:pt x="89604" y="124"/>
                      <a:pt x="200025" y="0"/>
                    </a:cubicBezTo>
                    <a:lnTo>
                      <a:pt x="3148944" y="0"/>
                    </a:lnTo>
                    <a:cubicBezTo>
                      <a:pt x="3259367" y="124"/>
                      <a:pt x="3348845" y="89611"/>
                      <a:pt x="3348969" y="200025"/>
                    </a:cubicBezTo>
                    <a:lnTo>
                      <a:pt x="3348969" y="2385717"/>
                    </a:lnTo>
                    <a:cubicBezTo>
                      <a:pt x="3348969" y="2412016"/>
                      <a:pt x="3327652" y="2433342"/>
                      <a:pt x="3301354" y="2433342"/>
                    </a:cubicBezTo>
                    <a:cubicBezTo>
                      <a:pt x="3301344" y="2433342"/>
                      <a:pt x="3301344" y="2433342"/>
                      <a:pt x="3301344" y="2433342"/>
                    </a:cubicBezTo>
                    <a:close/>
                    <a:moveTo>
                      <a:pt x="95250" y="2338092"/>
                    </a:moveTo>
                    <a:lnTo>
                      <a:pt x="3253719" y="2338092"/>
                    </a:lnTo>
                    <a:lnTo>
                      <a:pt x="3253719" y="200025"/>
                    </a:lnTo>
                    <a:cubicBezTo>
                      <a:pt x="3253643" y="142189"/>
                      <a:pt x="3206780" y="95326"/>
                      <a:pt x="3148944" y="95250"/>
                    </a:cubicBezTo>
                    <a:lnTo>
                      <a:pt x="200025" y="95250"/>
                    </a:lnTo>
                    <a:cubicBezTo>
                      <a:pt x="142189" y="95326"/>
                      <a:pt x="95321" y="142189"/>
                      <a:pt x="95250" y="20002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0" name="Freeform 18">
                <a:extLst>
                  <a:ext uri="{FF2B5EF4-FFF2-40B4-BE49-F238E27FC236}">
                    <a16:creationId xmlns:a16="http://schemas.microsoft.com/office/drawing/2014/main" id="{CE76011F-8004-55D7-915B-CF3551D2C539}"/>
                  </a:ext>
                </a:extLst>
              </p:cNvPr>
              <p:cNvSpPr/>
              <p:nvPr/>
            </p:nvSpPr>
            <p:spPr>
              <a:xfrm>
                <a:off x="2450872" y="3586124"/>
                <a:ext cx="4242173" cy="309343"/>
              </a:xfrm>
              <a:custGeom>
                <a:avLst/>
                <a:gdLst>
                  <a:gd name="connsiteX0" fmla="*/ 4020651 w 4242173"/>
                  <a:gd name="connsiteY0" fmla="*/ 309343 h 309343"/>
                  <a:gd name="connsiteX1" fmla="*/ 207057 w 4242173"/>
                  <a:gd name="connsiteY1" fmla="*/ 309343 h 309343"/>
                  <a:gd name="connsiteX2" fmla="*/ 182501 w 4242173"/>
                  <a:gd name="connsiteY2" fmla="*/ 302514 h 309343"/>
                  <a:gd name="connsiteX3" fmla="*/ 49914 w 4242173"/>
                  <a:gd name="connsiteY3" fmla="*/ 222685 h 309343"/>
                  <a:gd name="connsiteX4" fmla="*/ 43625 w 4242173"/>
                  <a:gd name="connsiteY4" fmla="*/ 218161 h 309343"/>
                  <a:gd name="connsiteX5" fmla="*/ 29485 w 4242173"/>
                  <a:gd name="connsiteY5" fmla="*/ 43624 h 309343"/>
                  <a:gd name="connsiteX6" fmla="*/ 123825 w 4242173"/>
                  <a:gd name="connsiteY6" fmla="*/ 0 h 309343"/>
                  <a:gd name="connsiteX7" fmla="*/ 4118349 w 4242173"/>
                  <a:gd name="connsiteY7" fmla="*/ 0 h 309343"/>
                  <a:gd name="connsiteX8" fmla="*/ 4242174 w 4242173"/>
                  <a:gd name="connsiteY8" fmla="*/ 123844 h 309343"/>
                  <a:gd name="connsiteX9" fmla="*/ 4187129 w 4242173"/>
                  <a:gd name="connsiteY9" fmla="*/ 226800 h 309343"/>
                  <a:gd name="connsiteX10" fmla="*/ 4183052 w 4242173"/>
                  <a:gd name="connsiteY10" fmla="*/ 229229 h 309343"/>
                  <a:gd name="connsiteX11" fmla="*/ 4043025 w 4242173"/>
                  <a:gd name="connsiteY11" fmla="*/ 303762 h 309343"/>
                  <a:gd name="connsiteX12" fmla="*/ 4020651 w 4242173"/>
                  <a:gd name="connsiteY12" fmla="*/ 309343 h 309343"/>
                  <a:gd name="connsiteX13" fmla="*/ 220284 w 4242173"/>
                  <a:gd name="connsiteY13" fmla="*/ 214093 h 309343"/>
                  <a:gd name="connsiteX14" fmla="*/ 4008764 w 4242173"/>
                  <a:gd name="connsiteY14" fmla="*/ 214093 h 309343"/>
                  <a:gd name="connsiteX15" fmla="*/ 4135789 w 4242173"/>
                  <a:gd name="connsiteY15" fmla="*/ 146485 h 309343"/>
                  <a:gd name="connsiteX16" fmla="*/ 4140999 w 4242173"/>
                  <a:gd name="connsiteY16" fmla="*/ 106404 h 309343"/>
                  <a:gd name="connsiteX17" fmla="*/ 4118349 w 4242173"/>
                  <a:gd name="connsiteY17" fmla="*/ 95250 h 309343"/>
                  <a:gd name="connsiteX18" fmla="*/ 123825 w 4242173"/>
                  <a:gd name="connsiteY18" fmla="*/ 95250 h 309343"/>
                  <a:gd name="connsiteX19" fmla="*/ 95236 w 4242173"/>
                  <a:gd name="connsiteY19" fmla="*/ 123863 h 309343"/>
                  <a:gd name="connsiteX20" fmla="*/ 103064 w 4242173"/>
                  <a:gd name="connsiteY20" fmla="*/ 143504 h 3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42173" h="309343">
                    <a:moveTo>
                      <a:pt x="4020651" y="309343"/>
                    </a:moveTo>
                    <a:lnTo>
                      <a:pt x="207057" y="309343"/>
                    </a:lnTo>
                    <a:cubicBezTo>
                      <a:pt x="198404" y="309343"/>
                      <a:pt x="189913" y="306981"/>
                      <a:pt x="182501" y="302514"/>
                    </a:cubicBezTo>
                    <a:lnTo>
                      <a:pt x="49914" y="222685"/>
                    </a:lnTo>
                    <a:cubicBezTo>
                      <a:pt x="47696" y="221351"/>
                      <a:pt x="45593" y="219846"/>
                      <a:pt x="43625" y="218161"/>
                    </a:cubicBezTo>
                    <a:cubicBezTo>
                      <a:pt x="-8478" y="173869"/>
                      <a:pt x="-14808" y="95726"/>
                      <a:pt x="29485" y="43624"/>
                    </a:cubicBezTo>
                    <a:cubicBezTo>
                      <a:pt x="53011" y="15954"/>
                      <a:pt x="87502" y="0"/>
                      <a:pt x="123825" y="0"/>
                    </a:cubicBezTo>
                    <a:lnTo>
                      <a:pt x="4118349" y="0"/>
                    </a:lnTo>
                    <a:cubicBezTo>
                      <a:pt x="4186738" y="10"/>
                      <a:pt x="4242174" y="55454"/>
                      <a:pt x="4242174" y="123844"/>
                    </a:cubicBezTo>
                    <a:cubicBezTo>
                      <a:pt x="4242164" y="165202"/>
                      <a:pt x="4221514" y="203825"/>
                      <a:pt x="4187129" y="226800"/>
                    </a:cubicBezTo>
                    <a:cubicBezTo>
                      <a:pt x="4185805" y="227667"/>
                      <a:pt x="4184452" y="228486"/>
                      <a:pt x="4183052" y="229229"/>
                    </a:cubicBezTo>
                    <a:lnTo>
                      <a:pt x="4043025" y="303762"/>
                    </a:lnTo>
                    <a:cubicBezTo>
                      <a:pt x="4036139" y="307419"/>
                      <a:pt x="4028452" y="309334"/>
                      <a:pt x="4020651" y="309343"/>
                    </a:cubicBezTo>
                    <a:close/>
                    <a:moveTo>
                      <a:pt x="220284" y="214093"/>
                    </a:moveTo>
                    <a:lnTo>
                      <a:pt x="4008764" y="214093"/>
                    </a:lnTo>
                    <a:lnTo>
                      <a:pt x="4135789" y="146485"/>
                    </a:lnTo>
                    <a:cubicBezTo>
                      <a:pt x="4148295" y="136855"/>
                      <a:pt x="4150629" y="118910"/>
                      <a:pt x="4140999" y="106404"/>
                    </a:cubicBezTo>
                    <a:cubicBezTo>
                      <a:pt x="4135589" y="99374"/>
                      <a:pt x="4127226" y="95250"/>
                      <a:pt x="4118349" y="95250"/>
                    </a:cubicBezTo>
                    <a:lnTo>
                      <a:pt x="123825" y="95250"/>
                    </a:lnTo>
                    <a:cubicBezTo>
                      <a:pt x="108030" y="95260"/>
                      <a:pt x="95231" y="108071"/>
                      <a:pt x="95236" y="123863"/>
                    </a:cubicBezTo>
                    <a:cubicBezTo>
                      <a:pt x="95239" y="131169"/>
                      <a:pt x="98040" y="138198"/>
                      <a:pt x="103064" y="143504"/>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1" name="Freeform 19">
                <a:extLst>
                  <a:ext uri="{FF2B5EF4-FFF2-40B4-BE49-F238E27FC236}">
                    <a16:creationId xmlns:a16="http://schemas.microsoft.com/office/drawing/2014/main" id="{85639EF1-EC97-D6B1-F375-C278A4FEEF6F}"/>
                  </a:ext>
                </a:extLst>
              </p:cNvPr>
              <p:cNvSpPr/>
              <p:nvPr/>
            </p:nvSpPr>
            <p:spPr>
              <a:xfrm>
                <a:off x="3111762" y="1449304"/>
                <a:ext cx="2919639" cy="507149"/>
              </a:xfrm>
              <a:custGeom>
                <a:avLst/>
                <a:gdLst>
                  <a:gd name="connsiteX0" fmla="*/ 2872014 w 2919639"/>
                  <a:gd name="connsiteY0" fmla="*/ 507149 h 507149"/>
                  <a:gd name="connsiteX1" fmla="*/ 47625 w 2919639"/>
                  <a:gd name="connsiteY1" fmla="*/ 507149 h 507149"/>
                  <a:gd name="connsiteX2" fmla="*/ 0 w 2919639"/>
                  <a:gd name="connsiteY2" fmla="*/ 459534 h 507149"/>
                  <a:gd name="connsiteX3" fmla="*/ 0 w 2919639"/>
                  <a:gd name="connsiteY3" fmla="*/ 459524 h 507149"/>
                  <a:gd name="connsiteX4" fmla="*/ 0 w 2919639"/>
                  <a:gd name="connsiteY4" fmla="*/ 47625 h 507149"/>
                  <a:gd name="connsiteX5" fmla="*/ 47617 w 2919639"/>
                  <a:gd name="connsiteY5" fmla="*/ 0 h 507149"/>
                  <a:gd name="connsiteX6" fmla="*/ 47625 w 2919639"/>
                  <a:gd name="connsiteY6" fmla="*/ 0 h 507149"/>
                  <a:gd name="connsiteX7" fmla="*/ 2872014 w 2919639"/>
                  <a:gd name="connsiteY7" fmla="*/ 0 h 507149"/>
                  <a:gd name="connsiteX8" fmla="*/ 2919639 w 2919639"/>
                  <a:gd name="connsiteY8" fmla="*/ 47615 h 507149"/>
                  <a:gd name="connsiteX9" fmla="*/ 2919639 w 2919639"/>
                  <a:gd name="connsiteY9" fmla="*/ 47625 h 507149"/>
                  <a:gd name="connsiteX10" fmla="*/ 2919639 w 2919639"/>
                  <a:gd name="connsiteY10" fmla="*/ 459524 h 507149"/>
                  <a:gd name="connsiteX11" fmla="*/ 2872014 w 2919639"/>
                  <a:gd name="connsiteY11" fmla="*/ 507149 h 507149"/>
                  <a:gd name="connsiteX12" fmla="*/ 2872014 w 2919639"/>
                  <a:gd name="connsiteY12" fmla="*/ 507149 h 507149"/>
                  <a:gd name="connsiteX13" fmla="*/ 95250 w 2919639"/>
                  <a:gd name="connsiteY13" fmla="*/ 411899 h 507149"/>
                  <a:gd name="connsiteX14" fmla="*/ 2824389 w 2919639"/>
                  <a:gd name="connsiteY14" fmla="*/ 411899 h 507149"/>
                  <a:gd name="connsiteX15" fmla="*/ 2824389 w 2919639"/>
                  <a:gd name="connsiteY15" fmla="*/ 95250 h 507149"/>
                  <a:gd name="connsiteX16" fmla="*/ 95250 w 2919639"/>
                  <a:gd name="connsiteY16" fmla="*/ 95250 h 50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19639" h="507149">
                    <a:moveTo>
                      <a:pt x="2872014" y="507149"/>
                    </a:moveTo>
                    <a:lnTo>
                      <a:pt x="47625" y="507149"/>
                    </a:lnTo>
                    <a:cubicBezTo>
                      <a:pt x="21325" y="507159"/>
                      <a:pt x="2" y="485832"/>
                      <a:pt x="0" y="459534"/>
                    </a:cubicBezTo>
                    <a:cubicBezTo>
                      <a:pt x="0" y="459534"/>
                      <a:pt x="0" y="459534"/>
                      <a:pt x="0" y="459524"/>
                    </a:cubicBezTo>
                    <a:lnTo>
                      <a:pt x="0" y="47625"/>
                    </a:lnTo>
                    <a:cubicBezTo>
                      <a:pt x="-2" y="21327"/>
                      <a:pt x="21317" y="0"/>
                      <a:pt x="47617" y="0"/>
                    </a:cubicBezTo>
                    <a:cubicBezTo>
                      <a:pt x="47620" y="0"/>
                      <a:pt x="47622" y="0"/>
                      <a:pt x="47625" y="0"/>
                    </a:cubicBezTo>
                    <a:lnTo>
                      <a:pt x="2872014" y="0"/>
                    </a:lnTo>
                    <a:cubicBezTo>
                      <a:pt x="2898313" y="0"/>
                      <a:pt x="2919630" y="21317"/>
                      <a:pt x="2919639" y="47615"/>
                    </a:cubicBezTo>
                    <a:cubicBezTo>
                      <a:pt x="2919639" y="47625"/>
                      <a:pt x="2919639" y="47625"/>
                      <a:pt x="2919639" y="47625"/>
                    </a:cubicBezTo>
                    <a:lnTo>
                      <a:pt x="2919639" y="459524"/>
                    </a:lnTo>
                    <a:cubicBezTo>
                      <a:pt x="2919639" y="485832"/>
                      <a:pt x="2898322" y="507149"/>
                      <a:pt x="2872014" y="507149"/>
                    </a:cubicBezTo>
                    <a:cubicBezTo>
                      <a:pt x="2872014" y="507149"/>
                      <a:pt x="2872014" y="507149"/>
                      <a:pt x="2872014" y="507149"/>
                    </a:cubicBezTo>
                    <a:close/>
                    <a:moveTo>
                      <a:pt x="95250" y="411899"/>
                    </a:moveTo>
                    <a:lnTo>
                      <a:pt x="2824389" y="411899"/>
                    </a:lnTo>
                    <a:lnTo>
                      <a:pt x="2824389" y="95250"/>
                    </a:lnTo>
                    <a:lnTo>
                      <a:pt x="95250" y="9525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2" name="Freeform 20">
                <a:extLst>
                  <a:ext uri="{FF2B5EF4-FFF2-40B4-BE49-F238E27FC236}">
                    <a16:creationId xmlns:a16="http://schemas.microsoft.com/office/drawing/2014/main" id="{33644ACA-C54D-F207-8352-AF3990661862}"/>
                  </a:ext>
                </a:extLst>
              </p:cNvPr>
              <p:cNvSpPr/>
              <p:nvPr/>
            </p:nvSpPr>
            <p:spPr>
              <a:xfrm>
                <a:off x="3774690" y="1639490"/>
                <a:ext cx="142875" cy="142875"/>
              </a:xfrm>
              <a:custGeom>
                <a:avLst/>
                <a:gdLst>
                  <a:gd name="connsiteX0" fmla="*/ 142875 w 142875"/>
                  <a:gd name="connsiteY0" fmla="*/ 71438 h 142875"/>
                  <a:gd name="connsiteX1" fmla="*/ 71437 w 142875"/>
                  <a:gd name="connsiteY1" fmla="*/ 142875 h 142875"/>
                  <a:gd name="connsiteX2" fmla="*/ 0 w 142875"/>
                  <a:gd name="connsiteY2" fmla="*/ 71438 h 142875"/>
                  <a:gd name="connsiteX3" fmla="*/ 71437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7" y="142875"/>
                    </a:cubicBezTo>
                    <a:cubicBezTo>
                      <a:pt x="31984" y="142875"/>
                      <a:pt x="0" y="110891"/>
                      <a:pt x="0" y="71438"/>
                    </a:cubicBezTo>
                    <a:cubicBezTo>
                      <a:pt x="0" y="31984"/>
                      <a:pt x="31984" y="0"/>
                      <a:pt x="71437" y="0"/>
                    </a:cubicBezTo>
                    <a:cubicBezTo>
                      <a:pt x="110891" y="0"/>
                      <a:pt x="142875" y="31984"/>
                      <a:pt x="142875" y="71438"/>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3" name="Freeform 21">
                <a:extLst>
                  <a:ext uri="{FF2B5EF4-FFF2-40B4-BE49-F238E27FC236}">
                    <a16:creationId xmlns:a16="http://schemas.microsoft.com/office/drawing/2014/main" id="{5363FBB2-907E-8C6F-080F-7F5FDD6196E5}"/>
                  </a:ext>
                </a:extLst>
              </p:cNvPr>
              <p:cNvSpPr/>
              <p:nvPr/>
            </p:nvSpPr>
            <p:spPr>
              <a:xfrm>
                <a:off x="3535118" y="1639490"/>
                <a:ext cx="142875" cy="142875"/>
              </a:xfrm>
              <a:custGeom>
                <a:avLst/>
                <a:gdLst>
                  <a:gd name="connsiteX0" fmla="*/ 142875 w 142875"/>
                  <a:gd name="connsiteY0" fmla="*/ 71438 h 142875"/>
                  <a:gd name="connsiteX1" fmla="*/ 71438 w 142875"/>
                  <a:gd name="connsiteY1" fmla="*/ 142875 h 142875"/>
                  <a:gd name="connsiteX2" fmla="*/ 0 w 142875"/>
                  <a:gd name="connsiteY2" fmla="*/ 71438 h 142875"/>
                  <a:gd name="connsiteX3" fmla="*/ 71438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8" y="142875"/>
                    </a:cubicBezTo>
                    <a:cubicBezTo>
                      <a:pt x="31984" y="142875"/>
                      <a:pt x="0" y="110891"/>
                      <a:pt x="0" y="71438"/>
                    </a:cubicBezTo>
                    <a:cubicBezTo>
                      <a:pt x="0" y="31984"/>
                      <a:pt x="31984" y="0"/>
                      <a:pt x="71438" y="0"/>
                    </a:cubicBezTo>
                    <a:cubicBezTo>
                      <a:pt x="110891" y="0"/>
                      <a:pt x="142875" y="31984"/>
                      <a:pt x="142875" y="71438"/>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4" name="Freeform 22">
                <a:extLst>
                  <a:ext uri="{FF2B5EF4-FFF2-40B4-BE49-F238E27FC236}">
                    <a16:creationId xmlns:a16="http://schemas.microsoft.com/office/drawing/2014/main" id="{0ACEE4FF-F2C7-2BC9-9C49-32EE4CB81C6D}"/>
                  </a:ext>
                </a:extLst>
              </p:cNvPr>
              <p:cNvSpPr/>
              <p:nvPr/>
            </p:nvSpPr>
            <p:spPr>
              <a:xfrm>
                <a:off x="3287287" y="1639490"/>
                <a:ext cx="142875" cy="142875"/>
              </a:xfrm>
              <a:custGeom>
                <a:avLst/>
                <a:gdLst>
                  <a:gd name="connsiteX0" fmla="*/ 142875 w 142875"/>
                  <a:gd name="connsiteY0" fmla="*/ 71438 h 142875"/>
                  <a:gd name="connsiteX1" fmla="*/ 71438 w 142875"/>
                  <a:gd name="connsiteY1" fmla="*/ 142875 h 142875"/>
                  <a:gd name="connsiteX2" fmla="*/ 0 w 142875"/>
                  <a:gd name="connsiteY2" fmla="*/ 71438 h 142875"/>
                  <a:gd name="connsiteX3" fmla="*/ 71438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8" y="142875"/>
                    </a:cubicBezTo>
                    <a:cubicBezTo>
                      <a:pt x="31984" y="142875"/>
                      <a:pt x="0" y="110891"/>
                      <a:pt x="0" y="71438"/>
                    </a:cubicBezTo>
                    <a:cubicBezTo>
                      <a:pt x="0" y="31984"/>
                      <a:pt x="31984" y="0"/>
                      <a:pt x="71438" y="0"/>
                    </a:cubicBezTo>
                    <a:cubicBezTo>
                      <a:pt x="110891" y="0"/>
                      <a:pt x="142875" y="31984"/>
                      <a:pt x="142875" y="71438"/>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5" name="Freeform 23">
                <a:extLst>
                  <a:ext uri="{FF2B5EF4-FFF2-40B4-BE49-F238E27FC236}">
                    <a16:creationId xmlns:a16="http://schemas.microsoft.com/office/drawing/2014/main" id="{28AA9F40-5C36-1497-B933-7AD719E1BC5F}"/>
                  </a:ext>
                </a:extLst>
              </p:cNvPr>
              <p:cNvSpPr/>
              <p:nvPr/>
            </p:nvSpPr>
            <p:spPr>
              <a:xfrm>
                <a:off x="4000519" y="2271731"/>
                <a:ext cx="1143000" cy="781821"/>
              </a:xfrm>
              <a:custGeom>
                <a:avLst/>
                <a:gdLst>
                  <a:gd name="connsiteX0" fmla="*/ 6096 w 1143000"/>
                  <a:gd name="connsiteY0" fmla="*/ 781822 h 781821"/>
                  <a:gd name="connsiteX1" fmla="*/ 706136 w 1143000"/>
                  <a:gd name="connsiteY1" fmla="*/ 346396 h 781821"/>
                  <a:gd name="connsiteX2" fmla="*/ 1069258 w 1143000"/>
                  <a:gd name="connsiteY2" fmla="*/ 346396 h 781821"/>
                  <a:gd name="connsiteX3" fmla="*/ 1090489 w 1143000"/>
                  <a:gd name="connsiteY3" fmla="*/ 367589 h 781821"/>
                  <a:gd name="connsiteX4" fmla="*/ 1090489 w 1143000"/>
                  <a:gd name="connsiteY4" fmla="*/ 367617 h 781821"/>
                  <a:gd name="connsiteX5" fmla="*/ 1080430 w 1143000"/>
                  <a:gd name="connsiteY5" fmla="*/ 385496 h 781821"/>
                  <a:gd name="connsiteX6" fmla="*/ 736606 w 1143000"/>
                  <a:gd name="connsiteY6" fmla="*/ 591588 h 781821"/>
                  <a:gd name="connsiteX7" fmla="*/ 706431 w 1143000"/>
                  <a:gd name="connsiteY7" fmla="*/ 651920 h 781821"/>
                  <a:gd name="connsiteX8" fmla="*/ 706088 w 1143000"/>
                  <a:gd name="connsiteY8" fmla="*/ 781822 h 781821"/>
                  <a:gd name="connsiteX9" fmla="*/ 1143000 w 1143000"/>
                  <a:gd name="connsiteY9" fmla="*/ 781822 h 781821"/>
                  <a:gd name="connsiteX10" fmla="*/ 1143000 w 1143000"/>
                  <a:gd name="connsiteY10" fmla="*/ 26842 h 781821"/>
                  <a:gd name="connsiteX11" fmla="*/ 1116349 w 1143000"/>
                  <a:gd name="connsiteY11" fmla="*/ 0 h 781821"/>
                  <a:gd name="connsiteX12" fmla="*/ 1115063 w 1143000"/>
                  <a:gd name="connsiteY12" fmla="*/ 29 h 781821"/>
                  <a:gd name="connsiteX13" fmla="*/ 698316 w 1143000"/>
                  <a:gd name="connsiteY13" fmla="*/ 29 h 781821"/>
                  <a:gd name="connsiteX14" fmla="*/ 0 w 1143000"/>
                  <a:gd name="connsiteY14" fmla="*/ 433540 h 781821"/>
                  <a:gd name="connsiteX15" fmla="*/ 0 w 1143000"/>
                  <a:gd name="connsiteY15" fmla="*/ 781822 h 78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43000" h="781821">
                    <a:moveTo>
                      <a:pt x="6096" y="781822"/>
                    </a:moveTo>
                    <a:lnTo>
                      <a:pt x="706136" y="346396"/>
                    </a:lnTo>
                    <a:lnTo>
                      <a:pt x="1069258" y="346396"/>
                    </a:lnTo>
                    <a:cubicBezTo>
                      <a:pt x="1080973" y="346386"/>
                      <a:pt x="1090479" y="355873"/>
                      <a:pt x="1090489" y="367589"/>
                    </a:cubicBezTo>
                    <a:cubicBezTo>
                      <a:pt x="1090489" y="367598"/>
                      <a:pt x="1090489" y="367608"/>
                      <a:pt x="1090489" y="367617"/>
                    </a:cubicBezTo>
                    <a:cubicBezTo>
                      <a:pt x="1091032" y="375056"/>
                      <a:pt x="1087069" y="382105"/>
                      <a:pt x="1080430" y="385496"/>
                    </a:cubicBezTo>
                    <a:lnTo>
                      <a:pt x="736606" y="591588"/>
                    </a:lnTo>
                    <a:cubicBezTo>
                      <a:pt x="714261" y="605000"/>
                      <a:pt x="706431" y="631812"/>
                      <a:pt x="706431" y="651920"/>
                    </a:cubicBezTo>
                    <a:lnTo>
                      <a:pt x="706088" y="781822"/>
                    </a:lnTo>
                    <a:lnTo>
                      <a:pt x="1143000" y="781822"/>
                    </a:lnTo>
                    <a:lnTo>
                      <a:pt x="1143000" y="26842"/>
                    </a:lnTo>
                    <a:cubicBezTo>
                      <a:pt x="1143048" y="12068"/>
                      <a:pt x="1131113" y="57"/>
                      <a:pt x="1116349" y="0"/>
                    </a:cubicBezTo>
                    <a:cubicBezTo>
                      <a:pt x="1115920" y="0"/>
                      <a:pt x="1115492" y="10"/>
                      <a:pt x="1115063" y="29"/>
                    </a:cubicBezTo>
                    <a:lnTo>
                      <a:pt x="698316" y="29"/>
                    </a:lnTo>
                    <a:lnTo>
                      <a:pt x="0" y="433540"/>
                    </a:lnTo>
                    <a:lnTo>
                      <a:pt x="0" y="781822"/>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sp>
        <p:nvSpPr>
          <p:cNvPr id="16" name="Rectangle 15">
            <a:extLst>
              <a:ext uri="{FF2B5EF4-FFF2-40B4-BE49-F238E27FC236}">
                <a16:creationId xmlns:a16="http://schemas.microsoft.com/office/drawing/2014/main" id="{E3D66270-E7A1-769A-E16D-914DC693DE1D}"/>
              </a:ext>
            </a:extLst>
          </p:cNvPr>
          <p:cNvSpPr>
            <a:spLocks/>
          </p:cNvSpPr>
          <p:nvPr/>
        </p:nvSpPr>
        <p:spPr>
          <a:xfrm>
            <a:off x="4959275" y="3807310"/>
            <a:ext cx="3814648" cy="730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rtl="0">
              <a:spcBef>
                <a:spcPts val="300"/>
              </a:spcBef>
            </a:pPr>
            <a:r>
              <a:rPr lang="ja-jp" sz="1200" b="1" dirty="0">
                <a:solidFill>
                  <a:schemeClr val="accent3"/>
                </a:solidFill>
                <a:ea typeface="Meiryo" panose="020B0604030504040204" pitchFamily="34" charset="-128"/>
              </a:rPr>
              <a:t>サプライ チェーンの</a:t>
            </a:r>
            <a:r>
              <a:rPr lang="ja-JP" altLang="en-US" sz="1200" b="1" dirty="0">
                <a:solidFill>
                  <a:schemeClr val="accent3"/>
                </a:solidFill>
                <a:ea typeface="Meiryo" panose="020B0604030504040204" pitchFamily="34" charset="-128"/>
              </a:rPr>
              <a:t>「見える化」</a:t>
            </a:r>
            <a:r>
              <a:rPr lang="ja-jp" sz="1200" b="1" dirty="0">
                <a:solidFill>
                  <a:schemeClr val="accent3"/>
                </a:solidFill>
                <a:ea typeface="Meiryo" panose="020B0604030504040204" pitchFamily="34" charset="-128"/>
              </a:rPr>
              <a:t>を高める</a:t>
            </a:r>
          </a:p>
          <a:p>
            <a:pPr rtl="0">
              <a:spcBef>
                <a:spcPts val="300"/>
              </a:spcBef>
            </a:pPr>
            <a:r>
              <a:rPr lang="ja-jp" sz="1100" dirty="0">
                <a:solidFill>
                  <a:schemeClr val="tx1"/>
                </a:solidFill>
                <a:ea typeface="Meiryo" panose="020B0604030504040204" pitchFamily="34" charset="-128"/>
              </a:rPr>
              <a:t>リアルタイムの場所情報を提供し、障害や遅延の検出に役立つクラウドベースの GPS センサーや RFID センサーを取り付け、製品、商品、サービスの動きを追跡します。 </a:t>
            </a:r>
          </a:p>
        </p:txBody>
      </p:sp>
      <p:grpSp>
        <p:nvGrpSpPr>
          <p:cNvPr id="5" name="Group 4">
            <a:extLst>
              <a:ext uri="{FF2B5EF4-FFF2-40B4-BE49-F238E27FC236}">
                <a16:creationId xmlns:a16="http://schemas.microsoft.com/office/drawing/2014/main" id="{6E9EF29D-459B-4060-958F-A607C9B1520F}"/>
              </a:ext>
            </a:extLst>
          </p:cNvPr>
          <p:cNvGrpSpPr/>
          <p:nvPr/>
        </p:nvGrpSpPr>
        <p:grpSpPr>
          <a:xfrm>
            <a:off x="4047612" y="3809636"/>
            <a:ext cx="663854" cy="663854"/>
            <a:chOff x="4041721" y="3867243"/>
            <a:chExt cx="548640" cy="548640"/>
          </a:xfrm>
        </p:grpSpPr>
        <p:sp>
          <p:nvSpPr>
            <p:cNvPr id="18" name="Oval 17">
              <a:extLst>
                <a:ext uri="{FF2B5EF4-FFF2-40B4-BE49-F238E27FC236}">
                  <a16:creationId xmlns:a16="http://schemas.microsoft.com/office/drawing/2014/main" id="{FD76A0EB-2337-CFF3-A6C6-19C8E67AD21A}"/>
                </a:ext>
              </a:extLst>
            </p:cNvPr>
            <p:cNvSpPr/>
            <p:nvPr/>
          </p:nvSpPr>
          <p:spPr>
            <a:xfrm>
              <a:off x="4041721" y="3867243"/>
              <a:ext cx="548640" cy="548640"/>
            </a:xfrm>
            <a:prstGeom prst="ellipse">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a typeface="Meiryo" panose="020B0604030504040204" pitchFamily="34" charset="-128"/>
              </a:endParaRPr>
            </a:p>
          </p:txBody>
        </p:sp>
        <p:sp>
          <p:nvSpPr>
            <p:cNvPr id="37" name="Graphic 57">
              <a:extLst>
                <a:ext uri="{FF2B5EF4-FFF2-40B4-BE49-F238E27FC236}">
                  <a16:creationId xmlns:a16="http://schemas.microsoft.com/office/drawing/2014/main" id="{34AECFD0-9F5E-FE64-5BE7-701F32DC108C}"/>
                </a:ext>
              </a:extLst>
            </p:cNvPr>
            <p:cNvSpPr>
              <a:spLocks noChangeAspect="1"/>
            </p:cNvSpPr>
            <p:nvPr/>
          </p:nvSpPr>
          <p:spPr>
            <a:xfrm>
              <a:off x="4176304" y="3984809"/>
              <a:ext cx="279476" cy="313509"/>
            </a:xfrm>
            <a:custGeom>
              <a:avLst/>
              <a:gdLst>
                <a:gd name="connsiteX0" fmla="*/ 579403 w 615597"/>
                <a:gd name="connsiteY0" fmla="*/ 435293 h 690562"/>
                <a:gd name="connsiteX1" fmla="*/ 579403 w 615597"/>
                <a:gd name="connsiteY1" fmla="*/ 255270 h 690562"/>
                <a:gd name="connsiteX2" fmla="*/ 582260 w 615597"/>
                <a:gd name="connsiteY2" fmla="*/ 254318 h 690562"/>
                <a:gd name="connsiteX3" fmla="*/ 603215 w 615597"/>
                <a:gd name="connsiteY3" fmla="*/ 175260 h 690562"/>
                <a:gd name="connsiteX4" fmla="*/ 603215 w 615597"/>
                <a:gd name="connsiteY4" fmla="*/ 175260 h 690562"/>
                <a:gd name="connsiteX5" fmla="*/ 524158 w 615597"/>
                <a:gd name="connsiteY5" fmla="*/ 154305 h 690562"/>
                <a:gd name="connsiteX6" fmla="*/ 518443 w 615597"/>
                <a:gd name="connsiteY6" fmla="*/ 158115 h 690562"/>
                <a:gd name="connsiteX7" fmla="*/ 367948 w 615597"/>
                <a:gd name="connsiteY7" fmla="*/ 71437 h 690562"/>
                <a:gd name="connsiteX8" fmla="*/ 362233 w 615597"/>
                <a:gd name="connsiteY8" fmla="*/ 28575 h 690562"/>
                <a:gd name="connsiteX9" fmla="*/ 326990 w 615597"/>
                <a:gd name="connsiteY9" fmla="*/ 1905 h 690562"/>
                <a:gd name="connsiteX10" fmla="*/ 283175 w 615597"/>
                <a:gd name="connsiteY10" fmla="*/ 7620 h 690562"/>
                <a:gd name="connsiteX11" fmla="*/ 256505 w 615597"/>
                <a:gd name="connsiteY11" fmla="*/ 42862 h 690562"/>
                <a:gd name="connsiteX12" fmla="*/ 256505 w 615597"/>
                <a:gd name="connsiteY12" fmla="*/ 71437 h 690562"/>
                <a:gd name="connsiteX13" fmla="*/ 99343 w 615597"/>
                <a:gd name="connsiteY13" fmla="*/ 161925 h 690562"/>
                <a:gd name="connsiteX14" fmla="*/ 72673 w 615597"/>
                <a:gd name="connsiteY14" fmla="*/ 145732 h 690562"/>
                <a:gd name="connsiteX15" fmla="*/ 28858 w 615597"/>
                <a:gd name="connsiteY15" fmla="*/ 151448 h 690562"/>
                <a:gd name="connsiteX16" fmla="*/ 7903 w 615597"/>
                <a:gd name="connsiteY16" fmla="*/ 230505 h 690562"/>
                <a:gd name="connsiteX17" fmla="*/ 43145 w 615597"/>
                <a:gd name="connsiteY17" fmla="*/ 257175 h 690562"/>
                <a:gd name="connsiteX18" fmla="*/ 46003 w 615597"/>
                <a:gd name="connsiteY18" fmla="*/ 257175 h 690562"/>
                <a:gd name="connsiteX19" fmla="*/ 46003 w 615597"/>
                <a:gd name="connsiteY19" fmla="*/ 432435 h 690562"/>
                <a:gd name="connsiteX20" fmla="*/ 33620 w 615597"/>
                <a:gd name="connsiteY20" fmla="*/ 438150 h 690562"/>
                <a:gd name="connsiteX21" fmla="*/ 6950 w 615597"/>
                <a:gd name="connsiteY21" fmla="*/ 473393 h 690562"/>
                <a:gd name="connsiteX22" fmla="*/ 10760 w 615597"/>
                <a:gd name="connsiteY22" fmla="*/ 516255 h 690562"/>
                <a:gd name="connsiteX23" fmla="*/ 46003 w 615597"/>
                <a:gd name="connsiteY23" fmla="*/ 542925 h 690562"/>
                <a:gd name="connsiteX24" fmla="*/ 61243 w 615597"/>
                <a:gd name="connsiteY24" fmla="*/ 544830 h 690562"/>
                <a:gd name="connsiteX25" fmla="*/ 89818 w 615597"/>
                <a:gd name="connsiteY25" fmla="*/ 537210 h 690562"/>
                <a:gd name="connsiteX26" fmla="*/ 98390 w 615597"/>
                <a:gd name="connsiteY26" fmla="*/ 531495 h 690562"/>
                <a:gd name="connsiteX27" fmla="*/ 255553 w 615597"/>
                <a:gd name="connsiteY27" fmla="*/ 621983 h 690562"/>
                <a:gd name="connsiteX28" fmla="*/ 262220 w 615597"/>
                <a:gd name="connsiteY28" fmla="*/ 661988 h 690562"/>
                <a:gd name="connsiteX29" fmla="*/ 297463 w 615597"/>
                <a:gd name="connsiteY29" fmla="*/ 688658 h 690562"/>
                <a:gd name="connsiteX30" fmla="*/ 312703 w 615597"/>
                <a:gd name="connsiteY30" fmla="*/ 690563 h 690562"/>
                <a:gd name="connsiteX31" fmla="*/ 341278 w 615597"/>
                <a:gd name="connsiteY31" fmla="*/ 682943 h 690562"/>
                <a:gd name="connsiteX32" fmla="*/ 368900 w 615597"/>
                <a:gd name="connsiteY32" fmla="*/ 621983 h 690562"/>
                <a:gd name="connsiteX33" fmla="*/ 522253 w 615597"/>
                <a:gd name="connsiteY33" fmla="*/ 533400 h 690562"/>
                <a:gd name="connsiteX34" fmla="*/ 558448 w 615597"/>
                <a:gd name="connsiteY34" fmla="*/ 545783 h 690562"/>
                <a:gd name="connsiteX35" fmla="*/ 587023 w 615597"/>
                <a:gd name="connsiteY35" fmla="*/ 538163 h 690562"/>
                <a:gd name="connsiteX36" fmla="*/ 613693 w 615597"/>
                <a:gd name="connsiteY36" fmla="*/ 502920 h 690562"/>
                <a:gd name="connsiteX37" fmla="*/ 607978 w 615597"/>
                <a:gd name="connsiteY37" fmla="*/ 459105 h 690562"/>
                <a:gd name="connsiteX38" fmla="*/ 579403 w 615597"/>
                <a:gd name="connsiteY38" fmla="*/ 435293 h 690562"/>
                <a:gd name="connsiteX39" fmla="*/ 288890 w 615597"/>
                <a:gd name="connsiteY39" fmla="*/ 580073 h 690562"/>
                <a:gd name="connsiteX40" fmla="*/ 282223 w 615597"/>
                <a:gd name="connsiteY40" fmla="*/ 582930 h 690562"/>
                <a:gd name="connsiteX41" fmla="*/ 276508 w 615597"/>
                <a:gd name="connsiteY41" fmla="*/ 586740 h 690562"/>
                <a:gd name="connsiteX42" fmla="*/ 275555 w 615597"/>
                <a:gd name="connsiteY42" fmla="*/ 587693 h 690562"/>
                <a:gd name="connsiteX43" fmla="*/ 271745 w 615597"/>
                <a:gd name="connsiteY43" fmla="*/ 591503 h 690562"/>
                <a:gd name="connsiteX44" fmla="*/ 270793 w 615597"/>
                <a:gd name="connsiteY44" fmla="*/ 591503 h 690562"/>
                <a:gd name="connsiteX45" fmla="*/ 116488 w 615597"/>
                <a:gd name="connsiteY45" fmla="*/ 502920 h 690562"/>
                <a:gd name="connsiteX46" fmla="*/ 116488 w 615597"/>
                <a:gd name="connsiteY46" fmla="*/ 502920 h 690562"/>
                <a:gd name="connsiteX47" fmla="*/ 117440 w 615597"/>
                <a:gd name="connsiteY47" fmla="*/ 478155 h 690562"/>
                <a:gd name="connsiteX48" fmla="*/ 271745 w 615597"/>
                <a:gd name="connsiteY48" fmla="*/ 388620 h 690562"/>
                <a:gd name="connsiteX49" fmla="*/ 293653 w 615597"/>
                <a:gd name="connsiteY49" fmla="*/ 401003 h 690562"/>
                <a:gd name="connsiteX50" fmla="*/ 293653 w 615597"/>
                <a:gd name="connsiteY50" fmla="*/ 577215 h 690562"/>
                <a:gd name="connsiteX51" fmla="*/ 289843 w 615597"/>
                <a:gd name="connsiteY51" fmla="*/ 579120 h 690562"/>
                <a:gd name="connsiteX52" fmla="*/ 288890 w 615597"/>
                <a:gd name="connsiteY52" fmla="*/ 580073 h 690562"/>
                <a:gd name="connsiteX53" fmla="*/ 79340 w 615597"/>
                <a:gd name="connsiteY53" fmla="*/ 433388 h 690562"/>
                <a:gd name="connsiteX54" fmla="*/ 78388 w 615597"/>
                <a:gd name="connsiteY54" fmla="*/ 433388 h 690562"/>
                <a:gd name="connsiteX55" fmla="*/ 78388 w 615597"/>
                <a:gd name="connsiteY55" fmla="*/ 254318 h 690562"/>
                <a:gd name="connsiteX56" fmla="*/ 78388 w 615597"/>
                <a:gd name="connsiteY56" fmla="*/ 254318 h 690562"/>
                <a:gd name="connsiteX57" fmla="*/ 83150 w 615597"/>
                <a:gd name="connsiteY57" fmla="*/ 251460 h 690562"/>
                <a:gd name="connsiteX58" fmla="*/ 85055 w 615597"/>
                <a:gd name="connsiteY58" fmla="*/ 250507 h 690562"/>
                <a:gd name="connsiteX59" fmla="*/ 85055 w 615597"/>
                <a:gd name="connsiteY59" fmla="*/ 250507 h 690562"/>
                <a:gd name="connsiteX60" fmla="*/ 90770 w 615597"/>
                <a:gd name="connsiteY60" fmla="*/ 246698 h 690562"/>
                <a:gd name="connsiteX61" fmla="*/ 91723 w 615597"/>
                <a:gd name="connsiteY61" fmla="*/ 245745 h 690562"/>
                <a:gd name="connsiteX62" fmla="*/ 95533 w 615597"/>
                <a:gd name="connsiteY62" fmla="*/ 242888 h 690562"/>
                <a:gd name="connsiteX63" fmla="*/ 96485 w 615597"/>
                <a:gd name="connsiteY63" fmla="*/ 241935 h 690562"/>
                <a:gd name="connsiteX64" fmla="*/ 254600 w 615597"/>
                <a:gd name="connsiteY64" fmla="*/ 333375 h 690562"/>
                <a:gd name="connsiteX65" fmla="*/ 254600 w 615597"/>
                <a:gd name="connsiteY65" fmla="*/ 358140 h 690562"/>
                <a:gd name="connsiteX66" fmla="*/ 101248 w 615597"/>
                <a:gd name="connsiteY66" fmla="*/ 446722 h 690562"/>
                <a:gd name="connsiteX67" fmla="*/ 100295 w 615597"/>
                <a:gd name="connsiteY67" fmla="*/ 445770 h 690562"/>
                <a:gd name="connsiteX68" fmla="*/ 97438 w 615597"/>
                <a:gd name="connsiteY68" fmla="*/ 442913 h 690562"/>
                <a:gd name="connsiteX69" fmla="*/ 95533 w 615597"/>
                <a:gd name="connsiteY69" fmla="*/ 441008 h 690562"/>
                <a:gd name="connsiteX70" fmla="*/ 91723 w 615597"/>
                <a:gd name="connsiteY70" fmla="*/ 438150 h 690562"/>
                <a:gd name="connsiteX71" fmla="*/ 89818 w 615597"/>
                <a:gd name="connsiteY71" fmla="*/ 437197 h 690562"/>
                <a:gd name="connsiteX72" fmla="*/ 85055 w 615597"/>
                <a:gd name="connsiteY72" fmla="*/ 434340 h 690562"/>
                <a:gd name="connsiteX73" fmla="*/ 83150 w 615597"/>
                <a:gd name="connsiteY73" fmla="*/ 433388 h 690562"/>
                <a:gd name="connsiteX74" fmla="*/ 79340 w 615597"/>
                <a:gd name="connsiteY74" fmla="*/ 433388 h 690562"/>
                <a:gd name="connsiteX75" fmla="*/ 114583 w 615597"/>
                <a:gd name="connsiteY75" fmla="*/ 206693 h 690562"/>
                <a:gd name="connsiteX76" fmla="*/ 114583 w 615597"/>
                <a:gd name="connsiteY76" fmla="*/ 206693 h 690562"/>
                <a:gd name="connsiteX77" fmla="*/ 114583 w 615597"/>
                <a:gd name="connsiteY77" fmla="*/ 191453 h 690562"/>
                <a:gd name="connsiteX78" fmla="*/ 274603 w 615597"/>
                <a:gd name="connsiteY78" fmla="*/ 99060 h 690562"/>
                <a:gd name="connsiteX79" fmla="*/ 275555 w 615597"/>
                <a:gd name="connsiteY79" fmla="*/ 99060 h 690562"/>
                <a:gd name="connsiteX80" fmla="*/ 278413 w 615597"/>
                <a:gd name="connsiteY80" fmla="*/ 101918 h 690562"/>
                <a:gd name="connsiteX81" fmla="*/ 279365 w 615597"/>
                <a:gd name="connsiteY81" fmla="*/ 102870 h 690562"/>
                <a:gd name="connsiteX82" fmla="*/ 283175 w 615597"/>
                <a:gd name="connsiteY82" fmla="*/ 104775 h 690562"/>
                <a:gd name="connsiteX83" fmla="*/ 284128 w 615597"/>
                <a:gd name="connsiteY83" fmla="*/ 104775 h 690562"/>
                <a:gd name="connsiteX84" fmla="*/ 295558 w 615597"/>
                <a:gd name="connsiteY84" fmla="*/ 109537 h 690562"/>
                <a:gd name="connsiteX85" fmla="*/ 295558 w 615597"/>
                <a:gd name="connsiteY85" fmla="*/ 289560 h 690562"/>
                <a:gd name="connsiteX86" fmla="*/ 284128 w 615597"/>
                <a:gd name="connsiteY86" fmla="*/ 294323 h 690562"/>
                <a:gd name="connsiteX87" fmla="*/ 273650 w 615597"/>
                <a:gd name="connsiteY87" fmla="*/ 301943 h 690562"/>
                <a:gd name="connsiteX88" fmla="*/ 114583 w 615597"/>
                <a:gd name="connsiteY88" fmla="*/ 210503 h 690562"/>
                <a:gd name="connsiteX89" fmla="*/ 114583 w 615597"/>
                <a:gd name="connsiteY89" fmla="*/ 210503 h 690562"/>
                <a:gd name="connsiteX90" fmla="*/ 114583 w 615597"/>
                <a:gd name="connsiteY90" fmla="*/ 206693 h 690562"/>
                <a:gd name="connsiteX91" fmla="*/ 323180 w 615597"/>
                <a:gd name="connsiteY91" fmla="*/ 366713 h 690562"/>
                <a:gd name="connsiteX92" fmla="*/ 305083 w 615597"/>
                <a:gd name="connsiteY92" fmla="*/ 368618 h 690562"/>
                <a:gd name="connsiteX93" fmla="*/ 290795 w 615597"/>
                <a:gd name="connsiteY93" fmla="*/ 358140 h 690562"/>
                <a:gd name="connsiteX94" fmla="*/ 288890 w 615597"/>
                <a:gd name="connsiteY94" fmla="*/ 340043 h 690562"/>
                <a:gd name="connsiteX95" fmla="*/ 299368 w 615597"/>
                <a:gd name="connsiteY95" fmla="*/ 325755 h 690562"/>
                <a:gd name="connsiteX96" fmla="*/ 310798 w 615597"/>
                <a:gd name="connsiteY96" fmla="*/ 322898 h 690562"/>
                <a:gd name="connsiteX97" fmla="*/ 310798 w 615597"/>
                <a:gd name="connsiteY97" fmla="*/ 322898 h 690562"/>
                <a:gd name="connsiteX98" fmla="*/ 310798 w 615597"/>
                <a:gd name="connsiteY98" fmla="*/ 322898 h 690562"/>
                <a:gd name="connsiteX99" fmla="*/ 316513 w 615597"/>
                <a:gd name="connsiteY99" fmla="*/ 323850 h 690562"/>
                <a:gd name="connsiteX100" fmla="*/ 330800 w 615597"/>
                <a:gd name="connsiteY100" fmla="*/ 334328 h 690562"/>
                <a:gd name="connsiteX101" fmla="*/ 323180 w 615597"/>
                <a:gd name="connsiteY101" fmla="*/ 366713 h 690562"/>
                <a:gd name="connsiteX102" fmla="*/ 536540 w 615597"/>
                <a:gd name="connsiteY102" fmla="*/ 434340 h 690562"/>
                <a:gd name="connsiteX103" fmla="*/ 534635 w 615597"/>
                <a:gd name="connsiteY103" fmla="*/ 435293 h 690562"/>
                <a:gd name="connsiteX104" fmla="*/ 527968 w 615597"/>
                <a:gd name="connsiteY104" fmla="*/ 439103 h 690562"/>
                <a:gd name="connsiteX105" fmla="*/ 523205 w 615597"/>
                <a:gd name="connsiteY105" fmla="*/ 441960 h 690562"/>
                <a:gd name="connsiteX106" fmla="*/ 522253 w 615597"/>
                <a:gd name="connsiteY106" fmla="*/ 441960 h 690562"/>
                <a:gd name="connsiteX107" fmla="*/ 518443 w 615597"/>
                <a:gd name="connsiteY107" fmla="*/ 445770 h 690562"/>
                <a:gd name="connsiteX108" fmla="*/ 518443 w 615597"/>
                <a:gd name="connsiteY108" fmla="*/ 445770 h 690562"/>
                <a:gd name="connsiteX109" fmla="*/ 367948 w 615597"/>
                <a:gd name="connsiteY109" fmla="*/ 359093 h 690562"/>
                <a:gd name="connsiteX110" fmla="*/ 367948 w 615597"/>
                <a:gd name="connsiteY110" fmla="*/ 334328 h 690562"/>
                <a:gd name="connsiteX111" fmla="*/ 516538 w 615597"/>
                <a:gd name="connsiteY111" fmla="*/ 248603 h 690562"/>
                <a:gd name="connsiteX112" fmla="*/ 516538 w 615597"/>
                <a:gd name="connsiteY112" fmla="*/ 248603 h 690562"/>
                <a:gd name="connsiteX113" fmla="*/ 521300 w 615597"/>
                <a:gd name="connsiteY113" fmla="*/ 252413 h 690562"/>
                <a:gd name="connsiteX114" fmla="*/ 523205 w 615597"/>
                <a:gd name="connsiteY114" fmla="*/ 253365 h 690562"/>
                <a:gd name="connsiteX115" fmla="*/ 527015 w 615597"/>
                <a:gd name="connsiteY115" fmla="*/ 255270 h 690562"/>
                <a:gd name="connsiteX116" fmla="*/ 529873 w 615597"/>
                <a:gd name="connsiteY116" fmla="*/ 257175 h 690562"/>
                <a:gd name="connsiteX117" fmla="*/ 532730 w 615597"/>
                <a:gd name="connsiteY117" fmla="*/ 258128 h 690562"/>
                <a:gd name="connsiteX118" fmla="*/ 537493 w 615597"/>
                <a:gd name="connsiteY118" fmla="*/ 260032 h 690562"/>
                <a:gd name="connsiteX119" fmla="*/ 539398 w 615597"/>
                <a:gd name="connsiteY119" fmla="*/ 260032 h 690562"/>
                <a:gd name="connsiteX120" fmla="*/ 544160 w 615597"/>
                <a:gd name="connsiteY120" fmla="*/ 260985 h 690562"/>
                <a:gd name="connsiteX121" fmla="*/ 544160 w 615597"/>
                <a:gd name="connsiteY121" fmla="*/ 432435 h 690562"/>
                <a:gd name="connsiteX122" fmla="*/ 536540 w 615597"/>
                <a:gd name="connsiteY122" fmla="*/ 434340 h 690562"/>
                <a:gd name="connsiteX123" fmla="*/ 552733 w 615597"/>
                <a:gd name="connsiteY123" fmla="*/ 180023 h 690562"/>
                <a:gd name="connsiteX124" fmla="*/ 572735 w 615597"/>
                <a:gd name="connsiteY124" fmla="*/ 191453 h 690562"/>
                <a:gd name="connsiteX125" fmla="*/ 564163 w 615597"/>
                <a:gd name="connsiteY125" fmla="*/ 222885 h 690562"/>
                <a:gd name="connsiteX126" fmla="*/ 555590 w 615597"/>
                <a:gd name="connsiteY126" fmla="*/ 225743 h 690562"/>
                <a:gd name="connsiteX127" fmla="*/ 554638 w 615597"/>
                <a:gd name="connsiteY127" fmla="*/ 225743 h 690562"/>
                <a:gd name="connsiteX128" fmla="*/ 546065 w 615597"/>
                <a:gd name="connsiteY128" fmla="*/ 224790 h 690562"/>
                <a:gd name="connsiteX129" fmla="*/ 545113 w 615597"/>
                <a:gd name="connsiteY129" fmla="*/ 224790 h 690562"/>
                <a:gd name="connsiteX130" fmla="*/ 543208 w 615597"/>
                <a:gd name="connsiteY130" fmla="*/ 223838 h 690562"/>
                <a:gd name="connsiteX131" fmla="*/ 541303 w 615597"/>
                <a:gd name="connsiteY131" fmla="*/ 222885 h 690562"/>
                <a:gd name="connsiteX132" fmla="*/ 540350 w 615597"/>
                <a:gd name="connsiteY132" fmla="*/ 221932 h 690562"/>
                <a:gd name="connsiteX133" fmla="*/ 533683 w 615597"/>
                <a:gd name="connsiteY133" fmla="*/ 215265 h 690562"/>
                <a:gd name="connsiteX134" fmla="*/ 532730 w 615597"/>
                <a:gd name="connsiteY134" fmla="*/ 213360 h 690562"/>
                <a:gd name="connsiteX135" fmla="*/ 530825 w 615597"/>
                <a:gd name="connsiteY135" fmla="*/ 209550 h 690562"/>
                <a:gd name="connsiteX136" fmla="*/ 530825 w 615597"/>
                <a:gd name="connsiteY136" fmla="*/ 208598 h 690562"/>
                <a:gd name="connsiteX137" fmla="*/ 529873 w 615597"/>
                <a:gd name="connsiteY137" fmla="*/ 205740 h 690562"/>
                <a:gd name="connsiteX138" fmla="*/ 529873 w 615597"/>
                <a:gd name="connsiteY138" fmla="*/ 204788 h 690562"/>
                <a:gd name="connsiteX139" fmla="*/ 530825 w 615597"/>
                <a:gd name="connsiteY139" fmla="*/ 196215 h 690562"/>
                <a:gd name="connsiteX140" fmla="*/ 530825 w 615597"/>
                <a:gd name="connsiteY140" fmla="*/ 195263 h 690562"/>
                <a:gd name="connsiteX141" fmla="*/ 531778 w 615597"/>
                <a:gd name="connsiteY141" fmla="*/ 192405 h 690562"/>
                <a:gd name="connsiteX142" fmla="*/ 532730 w 615597"/>
                <a:gd name="connsiteY142" fmla="*/ 191453 h 690562"/>
                <a:gd name="connsiteX143" fmla="*/ 534635 w 615597"/>
                <a:gd name="connsiteY143" fmla="*/ 189548 h 690562"/>
                <a:gd name="connsiteX144" fmla="*/ 535588 w 615597"/>
                <a:gd name="connsiteY144" fmla="*/ 188595 h 690562"/>
                <a:gd name="connsiteX145" fmla="*/ 542255 w 615597"/>
                <a:gd name="connsiteY145" fmla="*/ 182880 h 690562"/>
                <a:gd name="connsiteX146" fmla="*/ 552733 w 615597"/>
                <a:gd name="connsiteY146" fmla="*/ 180023 h 690562"/>
                <a:gd name="connsiteX147" fmla="*/ 497488 w 615597"/>
                <a:gd name="connsiteY147" fmla="*/ 186690 h 690562"/>
                <a:gd name="connsiteX148" fmla="*/ 496535 w 615597"/>
                <a:gd name="connsiteY148" fmla="*/ 191453 h 690562"/>
                <a:gd name="connsiteX149" fmla="*/ 495583 w 615597"/>
                <a:gd name="connsiteY149" fmla="*/ 196215 h 690562"/>
                <a:gd name="connsiteX150" fmla="*/ 495583 w 615597"/>
                <a:gd name="connsiteY150" fmla="*/ 200978 h 690562"/>
                <a:gd name="connsiteX151" fmla="*/ 495583 w 615597"/>
                <a:gd name="connsiteY151" fmla="*/ 204788 h 690562"/>
                <a:gd name="connsiteX152" fmla="*/ 495583 w 615597"/>
                <a:gd name="connsiteY152" fmla="*/ 209550 h 690562"/>
                <a:gd name="connsiteX153" fmla="*/ 495583 w 615597"/>
                <a:gd name="connsiteY153" fmla="*/ 212407 h 690562"/>
                <a:gd name="connsiteX154" fmla="*/ 496535 w 615597"/>
                <a:gd name="connsiteY154" fmla="*/ 218123 h 690562"/>
                <a:gd name="connsiteX155" fmla="*/ 496535 w 615597"/>
                <a:gd name="connsiteY155" fmla="*/ 219075 h 690562"/>
                <a:gd name="connsiteX156" fmla="*/ 349850 w 615597"/>
                <a:gd name="connsiteY156" fmla="*/ 303848 h 690562"/>
                <a:gd name="connsiteX157" fmla="*/ 327943 w 615597"/>
                <a:gd name="connsiteY157" fmla="*/ 291465 h 690562"/>
                <a:gd name="connsiteX158" fmla="*/ 327943 w 615597"/>
                <a:gd name="connsiteY158" fmla="*/ 111443 h 690562"/>
                <a:gd name="connsiteX159" fmla="*/ 329848 w 615597"/>
                <a:gd name="connsiteY159" fmla="*/ 110490 h 690562"/>
                <a:gd name="connsiteX160" fmla="*/ 332705 w 615597"/>
                <a:gd name="connsiteY160" fmla="*/ 109537 h 690562"/>
                <a:gd name="connsiteX161" fmla="*/ 338420 w 615597"/>
                <a:gd name="connsiteY161" fmla="*/ 106680 h 690562"/>
                <a:gd name="connsiteX162" fmla="*/ 338420 w 615597"/>
                <a:gd name="connsiteY162" fmla="*/ 106680 h 690562"/>
                <a:gd name="connsiteX163" fmla="*/ 340325 w 615597"/>
                <a:gd name="connsiteY163" fmla="*/ 105728 h 690562"/>
                <a:gd name="connsiteX164" fmla="*/ 343183 w 615597"/>
                <a:gd name="connsiteY164" fmla="*/ 103823 h 690562"/>
                <a:gd name="connsiteX165" fmla="*/ 346040 w 615597"/>
                <a:gd name="connsiteY165" fmla="*/ 100965 h 690562"/>
                <a:gd name="connsiteX166" fmla="*/ 346993 w 615597"/>
                <a:gd name="connsiteY166" fmla="*/ 100012 h 690562"/>
                <a:gd name="connsiteX167" fmla="*/ 495583 w 615597"/>
                <a:gd name="connsiteY167" fmla="*/ 185738 h 690562"/>
                <a:gd name="connsiteX168" fmla="*/ 497488 w 615597"/>
                <a:gd name="connsiteY168" fmla="*/ 186690 h 690562"/>
                <a:gd name="connsiteX169" fmla="*/ 300320 w 615597"/>
                <a:gd name="connsiteY169" fmla="*/ 36195 h 690562"/>
                <a:gd name="connsiteX170" fmla="*/ 311750 w 615597"/>
                <a:gd name="connsiteY170" fmla="*/ 33337 h 690562"/>
                <a:gd name="connsiteX171" fmla="*/ 317465 w 615597"/>
                <a:gd name="connsiteY171" fmla="*/ 34290 h 690562"/>
                <a:gd name="connsiteX172" fmla="*/ 331753 w 615597"/>
                <a:gd name="connsiteY172" fmla="*/ 44768 h 690562"/>
                <a:gd name="connsiteX173" fmla="*/ 330800 w 615597"/>
                <a:gd name="connsiteY173" fmla="*/ 69533 h 690562"/>
                <a:gd name="connsiteX174" fmla="*/ 328895 w 615597"/>
                <a:gd name="connsiteY174" fmla="*/ 72390 h 690562"/>
                <a:gd name="connsiteX175" fmla="*/ 327943 w 615597"/>
                <a:gd name="connsiteY175" fmla="*/ 73343 h 690562"/>
                <a:gd name="connsiteX176" fmla="*/ 324133 w 615597"/>
                <a:gd name="connsiteY176" fmla="*/ 76200 h 690562"/>
                <a:gd name="connsiteX177" fmla="*/ 324133 w 615597"/>
                <a:gd name="connsiteY177" fmla="*/ 76200 h 690562"/>
                <a:gd name="connsiteX178" fmla="*/ 320323 w 615597"/>
                <a:gd name="connsiteY178" fmla="*/ 78105 h 690562"/>
                <a:gd name="connsiteX179" fmla="*/ 320323 w 615597"/>
                <a:gd name="connsiteY179" fmla="*/ 78105 h 690562"/>
                <a:gd name="connsiteX180" fmla="*/ 312703 w 615597"/>
                <a:gd name="connsiteY180" fmla="*/ 79057 h 690562"/>
                <a:gd name="connsiteX181" fmla="*/ 302225 w 615597"/>
                <a:gd name="connsiteY181" fmla="*/ 76200 h 690562"/>
                <a:gd name="connsiteX182" fmla="*/ 301273 w 615597"/>
                <a:gd name="connsiteY182" fmla="*/ 76200 h 690562"/>
                <a:gd name="connsiteX183" fmla="*/ 297463 w 615597"/>
                <a:gd name="connsiteY183" fmla="*/ 73343 h 690562"/>
                <a:gd name="connsiteX184" fmla="*/ 296510 w 615597"/>
                <a:gd name="connsiteY184" fmla="*/ 72390 h 690562"/>
                <a:gd name="connsiteX185" fmla="*/ 293653 w 615597"/>
                <a:gd name="connsiteY185" fmla="*/ 68580 h 690562"/>
                <a:gd name="connsiteX186" fmla="*/ 292700 w 615597"/>
                <a:gd name="connsiteY186" fmla="*/ 67628 h 690562"/>
                <a:gd name="connsiteX187" fmla="*/ 300320 w 615597"/>
                <a:gd name="connsiteY187" fmla="*/ 36195 h 690562"/>
                <a:gd name="connsiteX188" fmla="*/ 36478 w 615597"/>
                <a:gd name="connsiteY188" fmla="*/ 212407 h 690562"/>
                <a:gd name="connsiteX189" fmla="*/ 45050 w 615597"/>
                <a:gd name="connsiteY189" fmla="*/ 180975 h 690562"/>
                <a:gd name="connsiteX190" fmla="*/ 56480 w 615597"/>
                <a:gd name="connsiteY190" fmla="*/ 178118 h 690562"/>
                <a:gd name="connsiteX191" fmla="*/ 76483 w 615597"/>
                <a:gd name="connsiteY191" fmla="*/ 189548 h 690562"/>
                <a:gd name="connsiteX192" fmla="*/ 76483 w 615597"/>
                <a:gd name="connsiteY192" fmla="*/ 189548 h 690562"/>
                <a:gd name="connsiteX193" fmla="*/ 77435 w 615597"/>
                <a:gd name="connsiteY193" fmla="*/ 192405 h 690562"/>
                <a:gd name="connsiteX194" fmla="*/ 78388 w 615597"/>
                <a:gd name="connsiteY194" fmla="*/ 196215 h 690562"/>
                <a:gd name="connsiteX195" fmla="*/ 78388 w 615597"/>
                <a:gd name="connsiteY195" fmla="*/ 197168 h 690562"/>
                <a:gd name="connsiteX196" fmla="*/ 78388 w 615597"/>
                <a:gd name="connsiteY196" fmla="*/ 201930 h 690562"/>
                <a:gd name="connsiteX197" fmla="*/ 78388 w 615597"/>
                <a:gd name="connsiteY197" fmla="*/ 202882 h 690562"/>
                <a:gd name="connsiteX198" fmla="*/ 75530 w 615597"/>
                <a:gd name="connsiteY198" fmla="*/ 213360 h 690562"/>
                <a:gd name="connsiteX199" fmla="*/ 75530 w 615597"/>
                <a:gd name="connsiteY199" fmla="*/ 214313 h 690562"/>
                <a:gd name="connsiteX200" fmla="*/ 72673 w 615597"/>
                <a:gd name="connsiteY200" fmla="*/ 218123 h 690562"/>
                <a:gd name="connsiteX201" fmla="*/ 71720 w 615597"/>
                <a:gd name="connsiteY201" fmla="*/ 219075 h 690562"/>
                <a:gd name="connsiteX202" fmla="*/ 66958 w 615597"/>
                <a:gd name="connsiteY202" fmla="*/ 222885 h 690562"/>
                <a:gd name="connsiteX203" fmla="*/ 66958 w 615597"/>
                <a:gd name="connsiteY203" fmla="*/ 222885 h 690562"/>
                <a:gd name="connsiteX204" fmla="*/ 66005 w 615597"/>
                <a:gd name="connsiteY204" fmla="*/ 222885 h 690562"/>
                <a:gd name="connsiteX205" fmla="*/ 61243 w 615597"/>
                <a:gd name="connsiteY205" fmla="*/ 224790 h 690562"/>
                <a:gd name="connsiteX206" fmla="*/ 58385 w 615597"/>
                <a:gd name="connsiteY206" fmla="*/ 225743 h 690562"/>
                <a:gd name="connsiteX207" fmla="*/ 36478 w 615597"/>
                <a:gd name="connsiteY207" fmla="*/ 212407 h 690562"/>
                <a:gd name="connsiteX208" fmla="*/ 72673 w 615597"/>
                <a:gd name="connsiteY208" fmla="*/ 507683 h 690562"/>
                <a:gd name="connsiteX209" fmla="*/ 54575 w 615597"/>
                <a:gd name="connsiteY209" fmla="*/ 509588 h 690562"/>
                <a:gd name="connsiteX210" fmla="*/ 40288 w 615597"/>
                <a:gd name="connsiteY210" fmla="*/ 499110 h 690562"/>
                <a:gd name="connsiteX211" fmla="*/ 38383 w 615597"/>
                <a:gd name="connsiteY211" fmla="*/ 481013 h 690562"/>
                <a:gd name="connsiteX212" fmla="*/ 48860 w 615597"/>
                <a:gd name="connsiteY212" fmla="*/ 466725 h 690562"/>
                <a:gd name="connsiteX213" fmla="*/ 60290 w 615597"/>
                <a:gd name="connsiteY213" fmla="*/ 463868 h 690562"/>
                <a:gd name="connsiteX214" fmla="*/ 60290 w 615597"/>
                <a:gd name="connsiteY214" fmla="*/ 463868 h 690562"/>
                <a:gd name="connsiteX215" fmla="*/ 60290 w 615597"/>
                <a:gd name="connsiteY215" fmla="*/ 463868 h 690562"/>
                <a:gd name="connsiteX216" fmla="*/ 66005 w 615597"/>
                <a:gd name="connsiteY216" fmla="*/ 464820 h 690562"/>
                <a:gd name="connsiteX217" fmla="*/ 68863 w 615597"/>
                <a:gd name="connsiteY217" fmla="*/ 465772 h 690562"/>
                <a:gd name="connsiteX218" fmla="*/ 70768 w 615597"/>
                <a:gd name="connsiteY218" fmla="*/ 466725 h 690562"/>
                <a:gd name="connsiteX219" fmla="*/ 72673 w 615597"/>
                <a:gd name="connsiteY219" fmla="*/ 467678 h 690562"/>
                <a:gd name="connsiteX220" fmla="*/ 76483 w 615597"/>
                <a:gd name="connsiteY220" fmla="*/ 470535 h 690562"/>
                <a:gd name="connsiteX221" fmla="*/ 76483 w 615597"/>
                <a:gd name="connsiteY221" fmla="*/ 470535 h 690562"/>
                <a:gd name="connsiteX222" fmla="*/ 78388 w 615597"/>
                <a:gd name="connsiteY222" fmla="*/ 472440 h 690562"/>
                <a:gd name="connsiteX223" fmla="*/ 79340 w 615597"/>
                <a:gd name="connsiteY223" fmla="*/ 473393 h 690562"/>
                <a:gd name="connsiteX224" fmla="*/ 80293 w 615597"/>
                <a:gd name="connsiteY224" fmla="*/ 475297 h 690562"/>
                <a:gd name="connsiteX225" fmla="*/ 80293 w 615597"/>
                <a:gd name="connsiteY225" fmla="*/ 476250 h 690562"/>
                <a:gd name="connsiteX226" fmla="*/ 80293 w 615597"/>
                <a:gd name="connsiteY226" fmla="*/ 477203 h 690562"/>
                <a:gd name="connsiteX227" fmla="*/ 81245 w 615597"/>
                <a:gd name="connsiteY227" fmla="*/ 494347 h 690562"/>
                <a:gd name="connsiteX228" fmla="*/ 81245 w 615597"/>
                <a:gd name="connsiteY228" fmla="*/ 495300 h 690562"/>
                <a:gd name="connsiteX229" fmla="*/ 79340 w 615597"/>
                <a:gd name="connsiteY229" fmla="*/ 500063 h 690562"/>
                <a:gd name="connsiteX230" fmla="*/ 72673 w 615597"/>
                <a:gd name="connsiteY230" fmla="*/ 507683 h 690562"/>
                <a:gd name="connsiteX231" fmla="*/ 323180 w 615597"/>
                <a:gd name="connsiteY231" fmla="*/ 653415 h 690562"/>
                <a:gd name="connsiteX232" fmla="*/ 305083 w 615597"/>
                <a:gd name="connsiteY232" fmla="*/ 655320 h 690562"/>
                <a:gd name="connsiteX233" fmla="*/ 290795 w 615597"/>
                <a:gd name="connsiteY233" fmla="*/ 644843 h 690562"/>
                <a:gd name="connsiteX234" fmla="*/ 288890 w 615597"/>
                <a:gd name="connsiteY234" fmla="*/ 627698 h 690562"/>
                <a:gd name="connsiteX235" fmla="*/ 290795 w 615597"/>
                <a:gd name="connsiteY235" fmla="*/ 622935 h 690562"/>
                <a:gd name="connsiteX236" fmla="*/ 294605 w 615597"/>
                <a:gd name="connsiteY236" fmla="*/ 618173 h 690562"/>
                <a:gd name="connsiteX237" fmla="*/ 295558 w 615597"/>
                <a:gd name="connsiteY237" fmla="*/ 617220 h 690562"/>
                <a:gd name="connsiteX238" fmla="*/ 300320 w 615597"/>
                <a:gd name="connsiteY238" fmla="*/ 613410 h 690562"/>
                <a:gd name="connsiteX239" fmla="*/ 311750 w 615597"/>
                <a:gd name="connsiteY239" fmla="*/ 610553 h 690562"/>
                <a:gd name="connsiteX240" fmla="*/ 311750 w 615597"/>
                <a:gd name="connsiteY240" fmla="*/ 610553 h 690562"/>
                <a:gd name="connsiteX241" fmla="*/ 318418 w 615597"/>
                <a:gd name="connsiteY241" fmla="*/ 611505 h 690562"/>
                <a:gd name="connsiteX242" fmla="*/ 321275 w 615597"/>
                <a:gd name="connsiteY242" fmla="*/ 612458 h 690562"/>
                <a:gd name="connsiteX243" fmla="*/ 322228 w 615597"/>
                <a:gd name="connsiteY243" fmla="*/ 613410 h 690562"/>
                <a:gd name="connsiteX244" fmla="*/ 325085 w 615597"/>
                <a:gd name="connsiteY244" fmla="*/ 615315 h 690562"/>
                <a:gd name="connsiteX245" fmla="*/ 325085 w 615597"/>
                <a:gd name="connsiteY245" fmla="*/ 615315 h 690562"/>
                <a:gd name="connsiteX246" fmla="*/ 327943 w 615597"/>
                <a:gd name="connsiteY246" fmla="*/ 618173 h 690562"/>
                <a:gd name="connsiteX247" fmla="*/ 327943 w 615597"/>
                <a:gd name="connsiteY247" fmla="*/ 618173 h 690562"/>
                <a:gd name="connsiteX248" fmla="*/ 330800 w 615597"/>
                <a:gd name="connsiteY248" fmla="*/ 621983 h 690562"/>
                <a:gd name="connsiteX249" fmla="*/ 330800 w 615597"/>
                <a:gd name="connsiteY249" fmla="*/ 621983 h 690562"/>
                <a:gd name="connsiteX250" fmla="*/ 323180 w 615597"/>
                <a:gd name="connsiteY250" fmla="*/ 653415 h 690562"/>
                <a:gd name="connsiteX251" fmla="*/ 351755 w 615597"/>
                <a:gd name="connsiteY251" fmla="*/ 592455 h 690562"/>
                <a:gd name="connsiteX252" fmla="*/ 334610 w 615597"/>
                <a:gd name="connsiteY252" fmla="*/ 581025 h 690562"/>
                <a:gd name="connsiteX253" fmla="*/ 334610 w 615597"/>
                <a:gd name="connsiteY253" fmla="*/ 581025 h 690562"/>
                <a:gd name="connsiteX254" fmla="*/ 328895 w 615597"/>
                <a:gd name="connsiteY254" fmla="*/ 579120 h 690562"/>
                <a:gd name="connsiteX255" fmla="*/ 328895 w 615597"/>
                <a:gd name="connsiteY255" fmla="*/ 579120 h 690562"/>
                <a:gd name="connsiteX256" fmla="*/ 328895 w 615597"/>
                <a:gd name="connsiteY256" fmla="*/ 401955 h 690562"/>
                <a:gd name="connsiteX257" fmla="*/ 340325 w 615597"/>
                <a:gd name="connsiteY257" fmla="*/ 397193 h 690562"/>
                <a:gd name="connsiteX258" fmla="*/ 350803 w 615597"/>
                <a:gd name="connsiteY258" fmla="*/ 389572 h 690562"/>
                <a:gd name="connsiteX259" fmla="*/ 501298 w 615597"/>
                <a:gd name="connsiteY259" fmla="*/ 476250 h 690562"/>
                <a:gd name="connsiteX260" fmla="*/ 501298 w 615597"/>
                <a:gd name="connsiteY260" fmla="*/ 477203 h 690562"/>
                <a:gd name="connsiteX261" fmla="*/ 500345 w 615597"/>
                <a:gd name="connsiteY261" fmla="*/ 483870 h 690562"/>
                <a:gd name="connsiteX262" fmla="*/ 500345 w 615597"/>
                <a:gd name="connsiteY262" fmla="*/ 484822 h 690562"/>
                <a:gd name="connsiteX263" fmla="*/ 501298 w 615597"/>
                <a:gd name="connsiteY263" fmla="*/ 499110 h 690562"/>
                <a:gd name="connsiteX264" fmla="*/ 501298 w 615597"/>
                <a:gd name="connsiteY264" fmla="*/ 499110 h 690562"/>
                <a:gd name="connsiteX265" fmla="*/ 503203 w 615597"/>
                <a:gd name="connsiteY265" fmla="*/ 505778 h 690562"/>
                <a:gd name="connsiteX266" fmla="*/ 503203 w 615597"/>
                <a:gd name="connsiteY266" fmla="*/ 506730 h 690562"/>
                <a:gd name="connsiteX267" fmla="*/ 351755 w 615597"/>
                <a:gd name="connsiteY267" fmla="*/ 592455 h 690562"/>
                <a:gd name="connsiteX268" fmla="*/ 579403 w 615597"/>
                <a:gd name="connsiteY268" fmla="*/ 494347 h 690562"/>
                <a:gd name="connsiteX269" fmla="*/ 568925 w 615597"/>
                <a:gd name="connsiteY269" fmla="*/ 508635 h 690562"/>
                <a:gd name="connsiteX270" fmla="*/ 537493 w 615597"/>
                <a:gd name="connsiteY270" fmla="*/ 500063 h 690562"/>
                <a:gd name="connsiteX271" fmla="*/ 535588 w 615597"/>
                <a:gd name="connsiteY271" fmla="*/ 497205 h 690562"/>
                <a:gd name="connsiteX272" fmla="*/ 535588 w 615597"/>
                <a:gd name="connsiteY272" fmla="*/ 496253 h 690562"/>
                <a:gd name="connsiteX273" fmla="*/ 534635 w 615597"/>
                <a:gd name="connsiteY273" fmla="*/ 493395 h 690562"/>
                <a:gd name="connsiteX274" fmla="*/ 534635 w 615597"/>
                <a:gd name="connsiteY274" fmla="*/ 491490 h 690562"/>
                <a:gd name="connsiteX275" fmla="*/ 534635 w 615597"/>
                <a:gd name="connsiteY275" fmla="*/ 488633 h 690562"/>
                <a:gd name="connsiteX276" fmla="*/ 534635 w 615597"/>
                <a:gd name="connsiteY276" fmla="*/ 486728 h 690562"/>
                <a:gd name="connsiteX277" fmla="*/ 534635 w 615597"/>
                <a:gd name="connsiteY277" fmla="*/ 483870 h 690562"/>
                <a:gd name="connsiteX278" fmla="*/ 534635 w 615597"/>
                <a:gd name="connsiteY278" fmla="*/ 481965 h 690562"/>
                <a:gd name="connsiteX279" fmla="*/ 535588 w 615597"/>
                <a:gd name="connsiteY279" fmla="*/ 479108 h 690562"/>
                <a:gd name="connsiteX280" fmla="*/ 536540 w 615597"/>
                <a:gd name="connsiteY280" fmla="*/ 477203 h 690562"/>
                <a:gd name="connsiteX281" fmla="*/ 537493 w 615597"/>
                <a:gd name="connsiteY281" fmla="*/ 476250 h 690562"/>
                <a:gd name="connsiteX282" fmla="*/ 540350 w 615597"/>
                <a:gd name="connsiteY282" fmla="*/ 472440 h 690562"/>
                <a:gd name="connsiteX283" fmla="*/ 541303 w 615597"/>
                <a:gd name="connsiteY283" fmla="*/ 471488 h 690562"/>
                <a:gd name="connsiteX284" fmla="*/ 546065 w 615597"/>
                <a:gd name="connsiteY284" fmla="*/ 468630 h 690562"/>
                <a:gd name="connsiteX285" fmla="*/ 548923 w 615597"/>
                <a:gd name="connsiteY285" fmla="*/ 466725 h 690562"/>
                <a:gd name="connsiteX286" fmla="*/ 549875 w 615597"/>
                <a:gd name="connsiteY286" fmla="*/ 466725 h 690562"/>
                <a:gd name="connsiteX287" fmla="*/ 552733 w 615597"/>
                <a:gd name="connsiteY287" fmla="*/ 465772 h 690562"/>
                <a:gd name="connsiteX288" fmla="*/ 553685 w 615597"/>
                <a:gd name="connsiteY288" fmla="*/ 465772 h 690562"/>
                <a:gd name="connsiteX289" fmla="*/ 556543 w 615597"/>
                <a:gd name="connsiteY289" fmla="*/ 465772 h 690562"/>
                <a:gd name="connsiteX290" fmla="*/ 557495 w 615597"/>
                <a:gd name="connsiteY290" fmla="*/ 465772 h 690562"/>
                <a:gd name="connsiteX291" fmla="*/ 561305 w 615597"/>
                <a:gd name="connsiteY291" fmla="*/ 465772 h 690562"/>
                <a:gd name="connsiteX292" fmla="*/ 561305 w 615597"/>
                <a:gd name="connsiteY292" fmla="*/ 465772 h 690562"/>
                <a:gd name="connsiteX293" fmla="*/ 578450 w 615597"/>
                <a:gd name="connsiteY293" fmla="*/ 477203 h 690562"/>
                <a:gd name="connsiteX294" fmla="*/ 578450 w 615597"/>
                <a:gd name="connsiteY294" fmla="*/ 477203 h 690562"/>
                <a:gd name="connsiteX295" fmla="*/ 579403 w 615597"/>
                <a:gd name="connsiteY295" fmla="*/ 494347 h 69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615597" h="690562">
                  <a:moveTo>
                    <a:pt x="579403" y="435293"/>
                  </a:moveTo>
                  <a:lnTo>
                    <a:pt x="579403" y="255270"/>
                  </a:lnTo>
                  <a:cubicBezTo>
                    <a:pt x="580355" y="255270"/>
                    <a:pt x="581308" y="254318"/>
                    <a:pt x="582260" y="254318"/>
                  </a:cubicBezTo>
                  <a:cubicBezTo>
                    <a:pt x="609883" y="238125"/>
                    <a:pt x="619408" y="202882"/>
                    <a:pt x="603215" y="175260"/>
                  </a:cubicBezTo>
                  <a:cubicBezTo>
                    <a:pt x="603215" y="175260"/>
                    <a:pt x="603215" y="175260"/>
                    <a:pt x="603215" y="175260"/>
                  </a:cubicBezTo>
                  <a:cubicBezTo>
                    <a:pt x="587023" y="147638"/>
                    <a:pt x="551780" y="138113"/>
                    <a:pt x="524158" y="154305"/>
                  </a:cubicBezTo>
                  <a:cubicBezTo>
                    <a:pt x="522253" y="155257"/>
                    <a:pt x="520348" y="156210"/>
                    <a:pt x="518443" y="158115"/>
                  </a:cubicBezTo>
                  <a:lnTo>
                    <a:pt x="367948" y="71437"/>
                  </a:lnTo>
                  <a:cubicBezTo>
                    <a:pt x="371758" y="57150"/>
                    <a:pt x="369853" y="41910"/>
                    <a:pt x="362233" y="28575"/>
                  </a:cubicBezTo>
                  <a:cubicBezTo>
                    <a:pt x="354613" y="15240"/>
                    <a:pt x="342230" y="5715"/>
                    <a:pt x="326990" y="1905"/>
                  </a:cubicBezTo>
                  <a:cubicBezTo>
                    <a:pt x="311750" y="-1905"/>
                    <a:pt x="296510" y="0"/>
                    <a:pt x="283175" y="7620"/>
                  </a:cubicBezTo>
                  <a:cubicBezTo>
                    <a:pt x="269840" y="15240"/>
                    <a:pt x="260315" y="27623"/>
                    <a:pt x="256505" y="42862"/>
                  </a:cubicBezTo>
                  <a:cubicBezTo>
                    <a:pt x="253648" y="52387"/>
                    <a:pt x="253648" y="61912"/>
                    <a:pt x="256505" y="71437"/>
                  </a:cubicBezTo>
                  <a:lnTo>
                    <a:pt x="99343" y="161925"/>
                  </a:lnTo>
                  <a:cubicBezTo>
                    <a:pt x="91723" y="154305"/>
                    <a:pt x="83150" y="148590"/>
                    <a:pt x="72673" y="145732"/>
                  </a:cubicBezTo>
                  <a:cubicBezTo>
                    <a:pt x="57433" y="141923"/>
                    <a:pt x="42193" y="143828"/>
                    <a:pt x="28858" y="151448"/>
                  </a:cubicBezTo>
                  <a:cubicBezTo>
                    <a:pt x="1235" y="167640"/>
                    <a:pt x="-8290" y="202882"/>
                    <a:pt x="7903" y="230505"/>
                  </a:cubicBezTo>
                  <a:cubicBezTo>
                    <a:pt x="15523" y="243840"/>
                    <a:pt x="27905" y="253365"/>
                    <a:pt x="43145" y="257175"/>
                  </a:cubicBezTo>
                  <a:cubicBezTo>
                    <a:pt x="44098" y="257175"/>
                    <a:pt x="45050" y="257175"/>
                    <a:pt x="46003" y="257175"/>
                  </a:cubicBezTo>
                  <a:lnTo>
                    <a:pt x="46003" y="432435"/>
                  </a:lnTo>
                  <a:cubicBezTo>
                    <a:pt x="42193" y="433388"/>
                    <a:pt x="37430" y="435293"/>
                    <a:pt x="33620" y="438150"/>
                  </a:cubicBezTo>
                  <a:cubicBezTo>
                    <a:pt x="20285" y="445770"/>
                    <a:pt x="10760" y="458153"/>
                    <a:pt x="6950" y="473393"/>
                  </a:cubicBezTo>
                  <a:cubicBezTo>
                    <a:pt x="283" y="487680"/>
                    <a:pt x="2188" y="502920"/>
                    <a:pt x="10760" y="516255"/>
                  </a:cubicBezTo>
                  <a:cubicBezTo>
                    <a:pt x="18380" y="529590"/>
                    <a:pt x="30763" y="539115"/>
                    <a:pt x="46003" y="542925"/>
                  </a:cubicBezTo>
                  <a:cubicBezTo>
                    <a:pt x="50765" y="543878"/>
                    <a:pt x="56480" y="544830"/>
                    <a:pt x="61243" y="544830"/>
                  </a:cubicBezTo>
                  <a:cubicBezTo>
                    <a:pt x="71720" y="544830"/>
                    <a:pt x="81245" y="541973"/>
                    <a:pt x="89818" y="537210"/>
                  </a:cubicBezTo>
                  <a:cubicBezTo>
                    <a:pt x="92675" y="535305"/>
                    <a:pt x="95533" y="533400"/>
                    <a:pt x="98390" y="531495"/>
                  </a:cubicBezTo>
                  <a:lnTo>
                    <a:pt x="255553" y="621983"/>
                  </a:lnTo>
                  <a:cubicBezTo>
                    <a:pt x="252695" y="635318"/>
                    <a:pt x="255553" y="649605"/>
                    <a:pt x="262220" y="661988"/>
                  </a:cubicBezTo>
                  <a:cubicBezTo>
                    <a:pt x="269840" y="675323"/>
                    <a:pt x="282223" y="684848"/>
                    <a:pt x="297463" y="688658"/>
                  </a:cubicBezTo>
                  <a:cubicBezTo>
                    <a:pt x="302225" y="689610"/>
                    <a:pt x="307940" y="690563"/>
                    <a:pt x="312703" y="690563"/>
                  </a:cubicBezTo>
                  <a:cubicBezTo>
                    <a:pt x="323180" y="690563"/>
                    <a:pt x="332705" y="687705"/>
                    <a:pt x="341278" y="682943"/>
                  </a:cubicBezTo>
                  <a:cubicBezTo>
                    <a:pt x="363185" y="670560"/>
                    <a:pt x="373663" y="645795"/>
                    <a:pt x="368900" y="621983"/>
                  </a:cubicBezTo>
                  <a:lnTo>
                    <a:pt x="522253" y="533400"/>
                  </a:lnTo>
                  <a:cubicBezTo>
                    <a:pt x="532730" y="541020"/>
                    <a:pt x="545113" y="545783"/>
                    <a:pt x="558448" y="545783"/>
                  </a:cubicBezTo>
                  <a:cubicBezTo>
                    <a:pt x="567973" y="545783"/>
                    <a:pt x="578450" y="542925"/>
                    <a:pt x="587023" y="538163"/>
                  </a:cubicBezTo>
                  <a:cubicBezTo>
                    <a:pt x="600358" y="530543"/>
                    <a:pt x="609883" y="518160"/>
                    <a:pt x="613693" y="502920"/>
                  </a:cubicBezTo>
                  <a:cubicBezTo>
                    <a:pt x="617503" y="487680"/>
                    <a:pt x="615598" y="472440"/>
                    <a:pt x="607978" y="459105"/>
                  </a:cubicBezTo>
                  <a:cubicBezTo>
                    <a:pt x="601310" y="448628"/>
                    <a:pt x="590833" y="440055"/>
                    <a:pt x="579403" y="435293"/>
                  </a:cubicBezTo>
                  <a:close/>
                  <a:moveTo>
                    <a:pt x="288890" y="580073"/>
                  </a:moveTo>
                  <a:cubicBezTo>
                    <a:pt x="286985" y="581025"/>
                    <a:pt x="285080" y="581978"/>
                    <a:pt x="282223" y="582930"/>
                  </a:cubicBezTo>
                  <a:cubicBezTo>
                    <a:pt x="280318" y="583883"/>
                    <a:pt x="278413" y="585788"/>
                    <a:pt x="276508" y="586740"/>
                  </a:cubicBezTo>
                  <a:cubicBezTo>
                    <a:pt x="276508" y="586740"/>
                    <a:pt x="275555" y="587693"/>
                    <a:pt x="275555" y="587693"/>
                  </a:cubicBezTo>
                  <a:cubicBezTo>
                    <a:pt x="273650" y="588645"/>
                    <a:pt x="272698" y="589598"/>
                    <a:pt x="271745" y="591503"/>
                  </a:cubicBezTo>
                  <a:cubicBezTo>
                    <a:pt x="271745" y="591503"/>
                    <a:pt x="271745" y="591503"/>
                    <a:pt x="270793" y="591503"/>
                  </a:cubicBezTo>
                  <a:lnTo>
                    <a:pt x="116488" y="502920"/>
                  </a:lnTo>
                  <a:cubicBezTo>
                    <a:pt x="116488" y="502920"/>
                    <a:pt x="116488" y="502920"/>
                    <a:pt x="116488" y="502920"/>
                  </a:cubicBezTo>
                  <a:cubicBezTo>
                    <a:pt x="118393" y="495300"/>
                    <a:pt x="119345" y="486728"/>
                    <a:pt x="117440" y="478155"/>
                  </a:cubicBezTo>
                  <a:lnTo>
                    <a:pt x="271745" y="388620"/>
                  </a:lnTo>
                  <a:cubicBezTo>
                    <a:pt x="278413" y="394335"/>
                    <a:pt x="285080" y="398145"/>
                    <a:pt x="293653" y="401003"/>
                  </a:cubicBezTo>
                  <a:lnTo>
                    <a:pt x="293653" y="577215"/>
                  </a:lnTo>
                  <a:cubicBezTo>
                    <a:pt x="292700" y="577215"/>
                    <a:pt x="290795" y="578168"/>
                    <a:pt x="289843" y="579120"/>
                  </a:cubicBezTo>
                  <a:cubicBezTo>
                    <a:pt x="289843" y="580073"/>
                    <a:pt x="288890" y="580073"/>
                    <a:pt x="288890" y="580073"/>
                  </a:cubicBezTo>
                  <a:close/>
                  <a:moveTo>
                    <a:pt x="79340" y="433388"/>
                  </a:moveTo>
                  <a:cubicBezTo>
                    <a:pt x="79340" y="433388"/>
                    <a:pt x="78388" y="433388"/>
                    <a:pt x="78388" y="433388"/>
                  </a:cubicBezTo>
                  <a:lnTo>
                    <a:pt x="78388" y="254318"/>
                  </a:lnTo>
                  <a:cubicBezTo>
                    <a:pt x="78388" y="254318"/>
                    <a:pt x="78388" y="254318"/>
                    <a:pt x="78388" y="254318"/>
                  </a:cubicBezTo>
                  <a:cubicBezTo>
                    <a:pt x="80293" y="253365"/>
                    <a:pt x="82198" y="252413"/>
                    <a:pt x="83150" y="251460"/>
                  </a:cubicBezTo>
                  <a:cubicBezTo>
                    <a:pt x="84103" y="251460"/>
                    <a:pt x="84103" y="250507"/>
                    <a:pt x="85055" y="250507"/>
                  </a:cubicBezTo>
                  <a:cubicBezTo>
                    <a:pt x="85055" y="250507"/>
                    <a:pt x="85055" y="250507"/>
                    <a:pt x="85055" y="250507"/>
                  </a:cubicBezTo>
                  <a:cubicBezTo>
                    <a:pt x="86960" y="249555"/>
                    <a:pt x="88865" y="248603"/>
                    <a:pt x="90770" y="246698"/>
                  </a:cubicBezTo>
                  <a:cubicBezTo>
                    <a:pt x="90770" y="246698"/>
                    <a:pt x="91723" y="245745"/>
                    <a:pt x="91723" y="245745"/>
                  </a:cubicBezTo>
                  <a:cubicBezTo>
                    <a:pt x="92675" y="244793"/>
                    <a:pt x="94580" y="243840"/>
                    <a:pt x="95533" y="242888"/>
                  </a:cubicBezTo>
                  <a:cubicBezTo>
                    <a:pt x="95533" y="242888"/>
                    <a:pt x="95533" y="242888"/>
                    <a:pt x="96485" y="241935"/>
                  </a:cubicBezTo>
                  <a:lnTo>
                    <a:pt x="254600" y="333375"/>
                  </a:lnTo>
                  <a:cubicBezTo>
                    <a:pt x="252695" y="341948"/>
                    <a:pt x="252695" y="350520"/>
                    <a:pt x="254600" y="358140"/>
                  </a:cubicBezTo>
                  <a:lnTo>
                    <a:pt x="101248" y="446722"/>
                  </a:lnTo>
                  <a:cubicBezTo>
                    <a:pt x="101248" y="446722"/>
                    <a:pt x="100295" y="445770"/>
                    <a:pt x="100295" y="445770"/>
                  </a:cubicBezTo>
                  <a:cubicBezTo>
                    <a:pt x="99343" y="444818"/>
                    <a:pt x="98390" y="443865"/>
                    <a:pt x="97438" y="442913"/>
                  </a:cubicBezTo>
                  <a:cubicBezTo>
                    <a:pt x="96485" y="441960"/>
                    <a:pt x="96485" y="441960"/>
                    <a:pt x="95533" y="441008"/>
                  </a:cubicBezTo>
                  <a:cubicBezTo>
                    <a:pt x="94580" y="440055"/>
                    <a:pt x="92675" y="439103"/>
                    <a:pt x="91723" y="438150"/>
                  </a:cubicBezTo>
                  <a:cubicBezTo>
                    <a:pt x="90770" y="438150"/>
                    <a:pt x="90770" y="437197"/>
                    <a:pt x="89818" y="437197"/>
                  </a:cubicBezTo>
                  <a:cubicBezTo>
                    <a:pt x="87913" y="436245"/>
                    <a:pt x="86960" y="435293"/>
                    <a:pt x="85055" y="434340"/>
                  </a:cubicBezTo>
                  <a:cubicBezTo>
                    <a:pt x="84103" y="434340"/>
                    <a:pt x="83150" y="433388"/>
                    <a:pt x="83150" y="433388"/>
                  </a:cubicBezTo>
                  <a:cubicBezTo>
                    <a:pt x="82198" y="434340"/>
                    <a:pt x="81245" y="433388"/>
                    <a:pt x="79340" y="433388"/>
                  </a:cubicBezTo>
                  <a:close/>
                  <a:moveTo>
                    <a:pt x="114583" y="206693"/>
                  </a:moveTo>
                  <a:cubicBezTo>
                    <a:pt x="114583" y="206693"/>
                    <a:pt x="114583" y="206693"/>
                    <a:pt x="114583" y="206693"/>
                  </a:cubicBezTo>
                  <a:cubicBezTo>
                    <a:pt x="115535" y="201930"/>
                    <a:pt x="114583" y="196215"/>
                    <a:pt x="114583" y="191453"/>
                  </a:cubicBezTo>
                  <a:lnTo>
                    <a:pt x="274603" y="99060"/>
                  </a:lnTo>
                  <a:cubicBezTo>
                    <a:pt x="274603" y="99060"/>
                    <a:pt x="274603" y="99060"/>
                    <a:pt x="275555" y="99060"/>
                  </a:cubicBezTo>
                  <a:cubicBezTo>
                    <a:pt x="276508" y="100012"/>
                    <a:pt x="277460" y="100965"/>
                    <a:pt x="278413" y="101918"/>
                  </a:cubicBezTo>
                  <a:cubicBezTo>
                    <a:pt x="278413" y="101918"/>
                    <a:pt x="279365" y="101918"/>
                    <a:pt x="279365" y="102870"/>
                  </a:cubicBezTo>
                  <a:cubicBezTo>
                    <a:pt x="280318" y="103823"/>
                    <a:pt x="281270" y="104775"/>
                    <a:pt x="283175" y="104775"/>
                  </a:cubicBezTo>
                  <a:cubicBezTo>
                    <a:pt x="283175" y="104775"/>
                    <a:pt x="284128" y="104775"/>
                    <a:pt x="284128" y="104775"/>
                  </a:cubicBezTo>
                  <a:cubicBezTo>
                    <a:pt x="287938" y="106680"/>
                    <a:pt x="291748" y="108585"/>
                    <a:pt x="295558" y="109537"/>
                  </a:cubicBezTo>
                  <a:lnTo>
                    <a:pt x="295558" y="289560"/>
                  </a:lnTo>
                  <a:cubicBezTo>
                    <a:pt x="291748" y="290513"/>
                    <a:pt x="287938" y="292418"/>
                    <a:pt x="284128" y="294323"/>
                  </a:cubicBezTo>
                  <a:cubicBezTo>
                    <a:pt x="280318" y="296228"/>
                    <a:pt x="277460" y="299085"/>
                    <a:pt x="273650" y="301943"/>
                  </a:cubicBezTo>
                  <a:lnTo>
                    <a:pt x="114583" y="210503"/>
                  </a:lnTo>
                  <a:cubicBezTo>
                    <a:pt x="114583" y="210503"/>
                    <a:pt x="114583" y="210503"/>
                    <a:pt x="114583" y="210503"/>
                  </a:cubicBezTo>
                  <a:cubicBezTo>
                    <a:pt x="113630" y="210503"/>
                    <a:pt x="113630" y="208598"/>
                    <a:pt x="114583" y="206693"/>
                  </a:cubicBezTo>
                  <a:close/>
                  <a:moveTo>
                    <a:pt x="323180" y="366713"/>
                  </a:moveTo>
                  <a:cubicBezTo>
                    <a:pt x="317465" y="369570"/>
                    <a:pt x="311750" y="370523"/>
                    <a:pt x="305083" y="368618"/>
                  </a:cubicBezTo>
                  <a:cubicBezTo>
                    <a:pt x="299368" y="366713"/>
                    <a:pt x="293653" y="362903"/>
                    <a:pt x="290795" y="358140"/>
                  </a:cubicBezTo>
                  <a:cubicBezTo>
                    <a:pt x="287938" y="352425"/>
                    <a:pt x="286985" y="346710"/>
                    <a:pt x="288890" y="340043"/>
                  </a:cubicBezTo>
                  <a:cubicBezTo>
                    <a:pt x="290795" y="334328"/>
                    <a:pt x="294605" y="328613"/>
                    <a:pt x="299368" y="325755"/>
                  </a:cubicBezTo>
                  <a:cubicBezTo>
                    <a:pt x="303178" y="323850"/>
                    <a:pt x="306988" y="322898"/>
                    <a:pt x="310798" y="322898"/>
                  </a:cubicBezTo>
                  <a:cubicBezTo>
                    <a:pt x="310798" y="322898"/>
                    <a:pt x="310798" y="322898"/>
                    <a:pt x="310798" y="322898"/>
                  </a:cubicBezTo>
                  <a:cubicBezTo>
                    <a:pt x="310798" y="322898"/>
                    <a:pt x="310798" y="322898"/>
                    <a:pt x="310798" y="322898"/>
                  </a:cubicBezTo>
                  <a:cubicBezTo>
                    <a:pt x="312703" y="322898"/>
                    <a:pt x="314608" y="322898"/>
                    <a:pt x="316513" y="323850"/>
                  </a:cubicBezTo>
                  <a:cubicBezTo>
                    <a:pt x="322228" y="325755"/>
                    <a:pt x="327943" y="329565"/>
                    <a:pt x="330800" y="334328"/>
                  </a:cubicBezTo>
                  <a:cubicBezTo>
                    <a:pt x="338420" y="345758"/>
                    <a:pt x="334610" y="360045"/>
                    <a:pt x="323180" y="366713"/>
                  </a:cubicBezTo>
                  <a:close/>
                  <a:moveTo>
                    <a:pt x="536540" y="434340"/>
                  </a:moveTo>
                  <a:cubicBezTo>
                    <a:pt x="535588" y="434340"/>
                    <a:pt x="535588" y="434340"/>
                    <a:pt x="534635" y="435293"/>
                  </a:cubicBezTo>
                  <a:cubicBezTo>
                    <a:pt x="531778" y="436245"/>
                    <a:pt x="529873" y="437197"/>
                    <a:pt x="527968" y="439103"/>
                  </a:cubicBezTo>
                  <a:cubicBezTo>
                    <a:pt x="526063" y="440055"/>
                    <a:pt x="524158" y="441008"/>
                    <a:pt x="523205" y="441960"/>
                  </a:cubicBezTo>
                  <a:cubicBezTo>
                    <a:pt x="523205" y="441960"/>
                    <a:pt x="523205" y="441960"/>
                    <a:pt x="522253" y="441960"/>
                  </a:cubicBezTo>
                  <a:cubicBezTo>
                    <a:pt x="520348" y="442913"/>
                    <a:pt x="519395" y="443865"/>
                    <a:pt x="518443" y="445770"/>
                  </a:cubicBezTo>
                  <a:cubicBezTo>
                    <a:pt x="518443" y="445770"/>
                    <a:pt x="518443" y="445770"/>
                    <a:pt x="518443" y="445770"/>
                  </a:cubicBezTo>
                  <a:lnTo>
                    <a:pt x="367948" y="359093"/>
                  </a:lnTo>
                  <a:cubicBezTo>
                    <a:pt x="369853" y="350520"/>
                    <a:pt x="369853" y="341948"/>
                    <a:pt x="367948" y="334328"/>
                  </a:cubicBezTo>
                  <a:lnTo>
                    <a:pt x="516538" y="248603"/>
                  </a:lnTo>
                  <a:cubicBezTo>
                    <a:pt x="516538" y="248603"/>
                    <a:pt x="516538" y="248603"/>
                    <a:pt x="516538" y="248603"/>
                  </a:cubicBezTo>
                  <a:cubicBezTo>
                    <a:pt x="518443" y="249555"/>
                    <a:pt x="519395" y="251460"/>
                    <a:pt x="521300" y="252413"/>
                  </a:cubicBezTo>
                  <a:cubicBezTo>
                    <a:pt x="522253" y="252413"/>
                    <a:pt x="522253" y="253365"/>
                    <a:pt x="523205" y="253365"/>
                  </a:cubicBezTo>
                  <a:cubicBezTo>
                    <a:pt x="524158" y="254318"/>
                    <a:pt x="526063" y="255270"/>
                    <a:pt x="527015" y="255270"/>
                  </a:cubicBezTo>
                  <a:cubicBezTo>
                    <a:pt x="527968" y="256223"/>
                    <a:pt x="528920" y="256223"/>
                    <a:pt x="529873" y="257175"/>
                  </a:cubicBezTo>
                  <a:cubicBezTo>
                    <a:pt x="530825" y="257175"/>
                    <a:pt x="531778" y="258128"/>
                    <a:pt x="532730" y="258128"/>
                  </a:cubicBezTo>
                  <a:cubicBezTo>
                    <a:pt x="534635" y="259080"/>
                    <a:pt x="535588" y="259080"/>
                    <a:pt x="537493" y="260032"/>
                  </a:cubicBezTo>
                  <a:cubicBezTo>
                    <a:pt x="538445" y="260032"/>
                    <a:pt x="538445" y="260032"/>
                    <a:pt x="539398" y="260032"/>
                  </a:cubicBezTo>
                  <a:cubicBezTo>
                    <a:pt x="541303" y="260032"/>
                    <a:pt x="542255" y="260985"/>
                    <a:pt x="544160" y="260985"/>
                  </a:cubicBezTo>
                  <a:lnTo>
                    <a:pt x="544160" y="432435"/>
                  </a:lnTo>
                  <a:cubicBezTo>
                    <a:pt x="542255" y="432435"/>
                    <a:pt x="539398" y="433388"/>
                    <a:pt x="536540" y="434340"/>
                  </a:cubicBezTo>
                  <a:close/>
                  <a:moveTo>
                    <a:pt x="552733" y="180023"/>
                  </a:moveTo>
                  <a:cubicBezTo>
                    <a:pt x="560353" y="180023"/>
                    <a:pt x="568925" y="183832"/>
                    <a:pt x="572735" y="191453"/>
                  </a:cubicBezTo>
                  <a:cubicBezTo>
                    <a:pt x="579403" y="202882"/>
                    <a:pt x="575593" y="217170"/>
                    <a:pt x="564163" y="222885"/>
                  </a:cubicBezTo>
                  <a:cubicBezTo>
                    <a:pt x="561305" y="224790"/>
                    <a:pt x="558448" y="225743"/>
                    <a:pt x="555590" y="225743"/>
                  </a:cubicBezTo>
                  <a:cubicBezTo>
                    <a:pt x="555590" y="225743"/>
                    <a:pt x="554638" y="225743"/>
                    <a:pt x="554638" y="225743"/>
                  </a:cubicBezTo>
                  <a:cubicBezTo>
                    <a:pt x="551780" y="225743"/>
                    <a:pt x="548923" y="225743"/>
                    <a:pt x="546065" y="224790"/>
                  </a:cubicBezTo>
                  <a:cubicBezTo>
                    <a:pt x="546065" y="224790"/>
                    <a:pt x="545113" y="224790"/>
                    <a:pt x="545113" y="224790"/>
                  </a:cubicBezTo>
                  <a:cubicBezTo>
                    <a:pt x="544160" y="224790"/>
                    <a:pt x="543208" y="223838"/>
                    <a:pt x="543208" y="223838"/>
                  </a:cubicBezTo>
                  <a:cubicBezTo>
                    <a:pt x="542255" y="223838"/>
                    <a:pt x="542255" y="222885"/>
                    <a:pt x="541303" y="222885"/>
                  </a:cubicBezTo>
                  <a:cubicBezTo>
                    <a:pt x="541303" y="222885"/>
                    <a:pt x="540350" y="222885"/>
                    <a:pt x="540350" y="221932"/>
                  </a:cubicBezTo>
                  <a:cubicBezTo>
                    <a:pt x="537493" y="220028"/>
                    <a:pt x="535588" y="218123"/>
                    <a:pt x="533683" y="215265"/>
                  </a:cubicBezTo>
                  <a:cubicBezTo>
                    <a:pt x="533683" y="215265"/>
                    <a:pt x="532730" y="214313"/>
                    <a:pt x="532730" y="213360"/>
                  </a:cubicBezTo>
                  <a:cubicBezTo>
                    <a:pt x="531778" y="212407"/>
                    <a:pt x="531778" y="210503"/>
                    <a:pt x="530825" y="209550"/>
                  </a:cubicBezTo>
                  <a:cubicBezTo>
                    <a:pt x="530825" y="209550"/>
                    <a:pt x="530825" y="208598"/>
                    <a:pt x="530825" y="208598"/>
                  </a:cubicBezTo>
                  <a:cubicBezTo>
                    <a:pt x="530825" y="207645"/>
                    <a:pt x="529873" y="206693"/>
                    <a:pt x="529873" y="205740"/>
                  </a:cubicBezTo>
                  <a:cubicBezTo>
                    <a:pt x="529873" y="205740"/>
                    <a:pt x="529873" y="204788"/>
                    <a:pt x="529873" y="204788"/>
                  </a:cubicBezTo>
                  <a:cubicBezTo>
                    <a:pt x="529873" y="201930"/>
                    <a:pt x="529873" y="199073"/>
                    <a:pt x="530825" y="196215"/>
                  </a:cubicBezTo>
                  <a:cubicBezTo>
                    <a:pt x="530825" y="196215"/>
                    <a:pt x="530825" y="195263"/>
                    <a:pt x="530825" y="195263"/>
                  </a:cubicBezTo>
                  <a:cubicBezTo>
                    <a:pt x="530825" y="194310"/>
                    <a:pt x="531778" y="193357"/>
                    <a:pt x="531778" y="192405"/>
                  </a:cubicBezTo>
                  <a:cubicBezTo>
                    <a:pt x="531778" y="192405"/>
                    <a:pt x="531778" y="191453"/>
                    <a:pt x="532730" y="191453"/>
                  </a:cubicBezTo>
                  <a:cubicBezTo>
                    <a:pt x="532730" y="190500"/>
                    <a:pt x="533683" y="189548"/>
                    <a:pt x="534635" y="189548"/>
                  </a:cubicBezTo>
                  <a:cubicBezTo>
                    <a:pt x="534635" y="189548"/>
                    <a:pt x="535588" y="188595"/>
                    <a:pt x="535588" y="188595"/>
                  </a:cubicBezTo>
                  <a:cubicBezTo>
                    <a:pt x="537493" y="186690"/>
                    <a:pt x="539398" y="183832"/>
                    <a:pt x="542255" y="182880"/>
                  </a:cubicBezTo>
                  <a:cubicBezTo>
                    <a:pt x="545113" y="180975"/>
                    <a:pt x="548923" y="180023"/>
                    <a:pt x="552733" y="180023"/>
                  </a:cubicBezTo>
                  <a:close/>
                  <a:moveTo>
                    <a:pt x="497488" y="186690"/>
                  </a:moveTo>
                  <a:cubicBezTo>
                    <a:pt x="497488" y="188595"/>
                    <a:pt x="496535" y="189548"/>
                    <a:pt x="496535" y="191453"/>
                  </a:cubicBezTo>
                  <a:cubicBezTo>
                    <a:pt x="496535" y="193357"/>
                    <a:pt x="495583" y="194310"/>
                    <a:pt x="495583" y="196215"/>
                  </a:cubicBezTo>
                  <a:cubicBezTo>
                    <a:pt x="495583" y="198120"/>
                    <a:pt x="495583" y="199073"/>
                    <a:pt x="495583" y="200978"/>
                  </a:cubicBezTo>
                  <a:cubicBezTo>
                    <a:pt x="495583" y="201930"/>
                    <a:pt x="495583" y="202882"/>
                    <a:pt x="495583" y="204788"/>
                  </a:cubicBezTo>
                  <a:cubicBezTo>
                    <a:pt x="495583" y="206693"/>
                    <a:pt x="495583" y="208598"/>
                    <a:pt x="495583" y="209550"/>
                  </a:cubicBezTo>
                  <a:cubicBezTo>
                    <a:pt x="495583" y="210503"/>
                    <a:pt x="495583" y="211455"/>
                    <a:pt x="495583" y="212407"/>
                  </a:cubicBezTo>
                  <a:cubicBezTo>
                    <a:pt x="495583" y="214313"/>
                    <a:pt x="496535" y="216218"/>
                    <a:pt x="496535" y="218123"/>
                  </a:cubicBezTo>
                  <a:cubicBezTo>
                    <a:pt x="496535" y="218123"/>
                    <a:pt x="496535" y="219075"/>
                    <a:pt x="496535" y="219075"/>
                  </a:cubicBezTo>
                  <a:lnTo>
                    <a:pt x="349850" y="303848"/>
                  </a:lnTo>
                  <a:cubicBezTo>
                    <a:pt x="343183" y="298133"/>
                    <a:pt x="336515" y="294323"/>
                    <a:pt x="327943" y="291465"/>
                  </a:cubicBezTo>
                  <a:lnTo>
                    <a:pt x="327943" y="111443"/>
                  </a:lnTo>
                  <a:cubicBezTo>
                    <a:pt x="328895" y="111443"/>
                    <a:pt x="329848" y="110490"/>
                    <a:pt x="329848" y="110490"/>
                  </a:cubicBezTo>
                  <a:cubicBezTo>
                    <a:pt x="330800" y="110490"/>
                    <a:pt x="331753" y="109537"/>
                    <a:pt x="332705" y="109537"/>
                  </a:cubicBezTo>
                  <a:cubicBezTo>
                    <a:pt x="334610" y="108585"/>
                    <a:pt x="336515" y="107632"/>
                    <a:pt x="338420" y="106680"/>
                  </a:cubicBezTo>
                  <a:cubicBezTo>
                    <a:pt x="338420" y="106680"/>
                    <a:pt x="338420" y="106680"/>
                    <a:pt x="338420" y="106680"/>
                  </a:cubicBezTo>
                  <a:cubicBezTo>
                    <a:pt x="339373" y="106680"/>
                    <a:pt x="339373" y="105728"/>
                    <a:pt x="340325" y="105728"/>
                  </a:cubicBezTo>
                  <a:cubicBezTo>
                    <a:pt x="341278" y="104775"/>
                    <a:pt x="342230" y="104775"/>
                    <a:pt x="343183" y="103823"/>
                  </a:cubicBezTo>
                  <a:cubicBezTo>
                    <a:pt x="344135" y="102870"/>
                    <a:pt x="345088" y="101918"/>
                    <a:pt x="346040" y="100965"/>
                  </a:cubicBezTo>
                  <a:cubicBezTo>
                    <a:pt x="346040" y="100965"/>
                    <a:pt x="346993" y="100012"/>
                    <a:pt x="346993" y="100012"/>
                  </a:cubicBezTo>
                  <a:lnTo>
                    <a:pt x="495583" y="185738"/>
                  </a:lnTo>
                  <a:cubicBezTo>
                    <a:pt x="497488" y="185738"/>
                    <a:pt x="497488" y="186690"/>
                    <a:pt x="497488" y="186690"/>
                  </a:cubicBezTo>
                  <a:close/>
                  <a:moveTo>
                    <a:pt x="300320" y="36195"/>
                  </a:moveTo>
                  <a:cubicBezTo>
                    <a:pt x="304130" y="34290"/>
                    <a:pt x="307940" y="33337"/>
                    <a:pt x="311750" y="33337"/>
                  </a:cubicBezTo>
                  <a:cubicBezTo>
                    <a:pt x="313655" y="33337"/>
                    <a:pt x="315560" y="33337"/>
                    <a:pt x="317465" y="34290"/>
                  </a:cubicBezTo>
                  <a:cubicBezTo>
                    <a:pt x="323180" y="36195"/>
                    <a:pt x="328895" y="40005"/>
                    <a:pt x="331753" y="44768"/>
                  </a:cubicBezTo>
                  <a:cubicBezTo>
                    <a:pt x="336515" y="52387"/>
                    <a:pt x="335563" y="61912"/>
                    <a:pt x="330800" y="69533"/>
                  </a:cubicBezTo>
                  <a:cubicBezTo>
                    <a:pt x="329848" y="70485"/>
                    <a:pt x="328895" y="71437"/>
                    <a:pt x="328895" y="72390"/>
                  </a:cubicBezTo>
                  <a:cubicBezTo>
                    <a:pt x="328895" y="72390"/>
                    <a:pt x="327943" y="73343"/>
                    <a:pt x="327943" y="73343"/>
                  </a:cubicBezTo>
                  <a:cubicBezTo>
                    <a:pt x="326990" y="74295"/>
                    <a:pt x="325085" y="75248"/>
                    <a:pt x="324133" y="76200"/>
                  </a:cubicBezTo>
                  <a:cubicBezTo>
                    <a:pt x="324133" y="76200"/>
                    <a:pt x="324133" y="76200"/>
                    <a:pt x="324133" y="76200"/>
                  </a:cubicBezTo>
                  <a:cubicBezTo>
                    <a:pt x="323180" y="77153"/>
                    <a:pt x="321275" y="77153"/>
                    <a:pt x="320323" y="78105"/>
                  </a:cubicBezTo>
                  <a:cubicBezTo>
                    <a:pt x="320323" y="78105"/>
                    <a:pt x="320323" y="78105"/>
                    <a:pt x="320323" y="78105"/>
                  </a:cubicBezTo>
                  <a:cubicBezTo>
                    <a:pt x="317465" y="79057"/>
                    <a:pt x="315560" y="79057"/>
                    <a:pt x="312703" y="79057"/>
                  </a:cubicBezTo>
                  <a:cubicBezTo>
                    <a:pt x="308893" y="79057"/>
                    <a:pt x="305083" y="78105"/>
                    <a:pt x="302225" y="76200"/>
                  </a:cubicBezTo>
                  <a:cubicBezTo>
                    <a:pt x="302225" y="76200"/>
                    <a:pt x="302225" y="76200"/>
                    <a:pt x="301273" y="76200"/>
                  </a:cubicBezTo>
                  <a:cubicBezTo>
                    <a:pt x="300320" y="75248"/>
                    <a:pt x="298415" y="74295"/>
                    <a:pt x="297463" y="73343"/>
                  </a:cubicBezTo>
                  <a:cubicBezTo>
                    <a:pt x="297463" y="73343"/>
                    <a:pt x="296510" y="73343"/>
                    <a:pt x="296510" y="72390"/>
                  </a:cubicBezTo>
                  <a:cubicBezTo>
                    <a:pt x="295558" y="71437"/>
                    <a:pt x="294605" y="69533"/>
                    <a:pt x="293653" y="68580"/>
                  </a:cubicBezTo>
                  <a:cubicBezTo>
                    <a:pt x="293653" y="68580"/>
                    <a:pt x="293653" y="67628"/>
                    <a:pt x="292700" y="67628"/>
                  </a:cubicBezTo>
                  <a:cubicBezTo>
                    <a:pt x="285080" y="56198"/>
                    <a:pt x="288890" y="41910"/>
                    <a:pt x="300320" y="36195"/>
                  </a:cubicBezTo>
                  <a:close/>
                  <a:moveTo>
                    <a:pt x="36478" y="212407"/>
                  </a:moveTo>
                  <a:cubicBezTo>
                    <a:pt x="29810" y="200978"/>
                    <a:pt x="33620" y="186690"/>
                    <a:pt x="45050" y="180975"/>
                  </a:cubicBezTo>
                  <a:cubicBezTo>
                    <a:pt x="48860" y="179070"/>
                    <a:pt x="52670" y="178118"/>
                    <a:pt x="56480" y="178118"/>
                  </a:cubicBezTo>
                  <a:cubicBezTo>
                    <a:pt x="64100" y="178118"/>
                    <a:pt x="72673" y="181928"/>
                    <a:pt x="76483" y="189548"/>
                  </a:cubicBezTo>
                  <a:cubicBezTo>
                    <a:pt x="76483" y="189548"/>
                    <a:pt x="76483" y="189548"/>
                    <a:pt x="76483" y="189548"/>
                  </a:cubicBezTo>
                  <a:cubicBezTo>
                    <a:pt x="76483" y="190500"/>
                    <a:pt x="77435" y="191453"/>
                    <a:pt x="77435" y="192405"/>
                  </a:cubicBezTo>
                  <a:cubicBezTo>
                    <a:pt x="78388" y="193357"/>
                    <a:pt x="78388" y="195263"/>
                    <a:pt x="78388" y="196215"/>
                  </a:cubicBezTo>
                  <a:cubicBezTo>
                    <a:pt x="78388" y="196215"/>
                    <a:pt x="78388" y="197168"/>
                    <a:pt x="78388" y="197168"/>
                  </a:cubicBezTo>
                  <a:cubicBezTo>
                    <a:pt x="78388" y="199073"/>
                    <a:pt x="78388" y="200025"/>
                    <a:pt x="78388" y="201930"/>
                  </a:cubicBezTo>
                  <a:cubicBezTo>
                    <a:pt x="78388" y="201930"/>
                    <a:pt x="78388" y="201930"/>
                    <a:pt x="78388" y="202882"/>
                  </a:cubicBezTo>
                  <a:cubicBezTo>
                    <a:pt x="78388" y="206693"/>
                    <a:pt x="77435" y="209550"/>
                    <a:pt x="75530" y="213360"/>
                  </a:cubicBezTo>
                  <a:cubicBezTo>
                    <a:pt x="75530" y="213360"/>
                    <a:pt x="75530" y="213360"/>
                    <a:pt x="75530" y="214313"/>
                  </a:cubicBezTo>
                  <a:cubicBezTo>
                    <a:pt x="74578" y="216218"/>
                    <a:pt x="73625" y="217170"/>
                    <a:pt x="72673" y="218123"/>
                  </a:cubicBezTo>
                  <a:cubicBezTo>
                    <a:pt x="72673" y="218123"/>
                    <a:pt x="71720" y="219075"/>
                    <a:pt x="71720" y="219075"/>
                  </a:cubicBezTo>
                  <a:cubicBezTo>
                    <a:pt x="70768" y="220028"/>
                    <a:pt x="68863" y="221932"/>
                    <a:pt x="66958" y="222885"/>
                  </a:cubicBezTo>
                  <a:cubicBezTo>
                    <a:pt x="66958" y="222885"/>
                    <a:pt x="66958" y="222885"/>
                    <a:pt x="66958" y="222885"/>
                  </a:cubicBezTo>
                  <a:cubicBezTo>
                    <a:pt x="66958" y="222885"/>
                    <a:pt x="66005" y="222885"/>
                    <a:pt x="66005" y="222885"/>
                  </a:cubicBezTo>
                  <a:cubicBezTo>
                    <a:pt x="64100" y="223838"/>
                    <a:pt x="62195" y="224790"/>
                    <a:pt x="61243" y="224790"/>
                  </a:cubicBezTo>
                  <a:cubicBezTo>
                    <a:pt x="60290" y="224790"/>
                    <a:pt x="59338" y="225743"/>
                    <a:pt x="58385" y="225743"/>
                  </a:cubicBezTo>
                  <a:cubicBezTo>
                    <a:pt x="50765" y="224790"/>
                    <a:pt x="41240" y="220980"/>
                    <a:pt x="36478" y="212407"/>
                  </a:cubicBezTo>
                  <a:close/>
                  <a:moveTo>
                    <a:pt x="72673" y="507683"/>
                  </a:moveTo>
                  <a:cubicBezTo>
                    <a:pt x="66958" y="510540"/>
                    <a:pt x="61243" y="511493"/>
                    <a:pt x="54575" y="509588"/>
                  </a:cubicBezTo>
                  <a:cubicBezTo>
                    <a:pt x="48860" y="507683"/>
                    <a:pt x="43145" y="503872"/>
                    <a:pt x="40288" y="499110"/>
                  </a:cubicBezTo>
                  <a:cubicBezTo>
                    <a:pt x="37430" y="493395"/>
                    <a:pt x="36478" y="487680"/>
                    <a:pt x="38383" y="481013"/>
                  </a:cubicBezTo>
                  <a:cubicBezTo>
                    <a:pt x="40288" y="475297"/>
                    <a:pt x="44098" y="469583"/>
                    <a:pt x="48860" y="466725"/>
                  </a:cubicBezTo>
                  <a:cubicBezTo>
                    <a:pt x="52670" y="464820"/>
                    <a:pt x="56480" y="463868"/>
                    <a:pt x="60290" y="463868"/>
                  </a:cubicBezTo>
                  <a:cubicBezTo>
                    <a:pt x="60290" y="463868"/>
                    <a:pt x="60290" y="463868"/>
                    <a:pt x="60290" y="463868"/>
                  </a:cubicBezTo>
                  <a:cubicBezTo>
                    <a:pt x="60290" y="463868"/>
                    <a:pt x="60290" y="463868"/>
                    <a:pt x="60290" y="463868"/>
                  </a:cubicBezTo>
                  <a:cubicBezTo>
                    <a:pt x="62195" y="463868"/>
                    <a:pt x="64100" y="463868"/>
                    <a:pt x="66005" y="464820"/>
                  </a:cubicBezTo>
                  <a:cubicBezTo>
                    <a:pt x="66958" y="464820"/>
                    <a:pt x="67910" y="465772"/>
                    <a:pt x="68863" y="465772"/>
                  </a:cubicBezTo>
                  <a:cubicBezTo>
                    <a:pt x="69815" y="465772"/>
                    <a:pt x="69815" y="466725"/>
                    <a:pt x="70768" y="466725"/>
                  </a:cubicBezTo>
                  <a:cubicBezTo>
                    <a:pt x="71720" y="466725"/>
                    <a:pt x="71720" y="467678"/>
                    <a:pt x="72673" y="467678"/>
                  </a:cubicBezTo>
                  <a:cubicBezTo>
                    <a:pt x="73625" y="468630"/>
                    <a:pt x="74578" y="469583"/>
                    <a:pt x="76483" y="470535"/>
                  </a:cubicBezTo>
                  <a:cubicBezTo>
                    <a:pt x="76483" y="470535"/>
                    <a:pt x="76483" y="470535"/>
                    <a:pt x="76483" y="470535"/>
                  </a:cubicBezTo>
                  <a:cubicBezTo>
                    <a:pt x="77435" y="471488"/>
                    <a:pt x="77435" y="471488"/>
                    <a:pt x="78388" y="472440"/>
                  </a:cubicBezTo>
                  <a:cubicBezTo>
                    <a:pt x="78388" y="472440"/>
                    <a:pt x="78388" y="473393"/>
                    <a:pt x="79340" y="473393"/>
                  </a:cubicBezTo>
                  <a:cubicBezTo>
                    <a:pt x="79340" y="474345"/>
                    <a:pt x="80293" y="474345"/>
                    <a:pt x="80293" y="475297"/>
                  </a:cubicBezTo>
                  <a:cubicBezTo>
                    <a:pt x="80293" y="475297"/>
                    <a:pt x="80293" y="475297"/>
                    <a:pt x="80293" y="476250"/>
                  </a:cubicBezTo>
                  <a:cubicBezTo>
                    <a:pt x="80293" y="476250"/>
                    <a:pt x="80293" y="476250"/>
                    <a:pt x="80293" y="477203"/>
                  </a:cubicBezTo>
                  <a:cubicBezTo>
                    <a:pt x="83150" y="482918"/>
                    <a:pt x="83150" y="488633"/>
                    <a:pt x="81245" y="494347"/>
                  </a:cubicBezTo>
                  <a:cubicBezTo>
                    <a:pt x="81245" y="494347"/>
                    <a:pt x="81245" y="494347"/>
                    <a:pt x="81245" y="495300"/>
                  </a:cubicBezTo>
                  <a:cubicBezTo>
                    <a:pt x="80293" y="497205"/>
                    <a:pt x="80293" y="498158"/>
                    <a:pt x="79340" y="500063"/>
                  </a:cubicBezTo>
                  <a:cubicBezTo>
                    <a:pt x="78388" y="502920"/>
                    <a:pt x="75530" y="505778"/>
                    <a:pt x="72673" y="507683"/>
                  </a:cubicBezTo>
                  <a:close/>
                  <a:moveTo>
                    <a:pt x="323180" y="653415"/>
                  </a:moveTo>
                  <a:cubicBezTo>
                    <a:pt x="317465" y="656273"/>
                    <a:pt x="311750" y="657225"/>
                    <a:pt x="305083" y="655320"/>
                  </a:cubicBezTo>
                  <a:cubicBezTo>
                    <a:pt x="299368" y="653415"/>
                    <a:pt x="293653" y="649605"/>
                    <a:pt x="290795" y="644843"/>
                  </a:cubicBezTo>
                  <a:cubicBezTo>
                    <a:pt x="287938" y="640080"/>
                    <a:pt x="287938" y="633413"/>
                    <a:pt x="288890" y="627698"/>
                  </a:cubicBezTo>
                  <a:cubicBezTo>
                    <a:pt x="288890" y="625793"/>
                    <a:pt x="289843" y="623888"/>
                    <a:pt x="290795" y="622935"/>
                  </a:cubicBezTo>
                  <a:cubicBezTo>
                    <a:pt x="291748" y="621030"/>
                    <a:pt x="292700" y="620078"/>
                    <a:pt x="294605" y="618173"/>
                  </a:cubicBezTo>
                  <a:cubicBezTo>
                    <a:pt x="294605" y="618173"/>
                    <a:pt x="295558" y="617220"/>
                    <a:pt x="295558" y="617220"/>
                  </a:cubicBezTo>
                  <a:cubicBezTo>
                    <a:pt x="296510" y="616268"/>
                    <a:pt x="298415" y="614363"/>
                    <a:pt x="300320" y="613410"/>
                  </a:cubicBezTo>
                  <a:cubicBezTo>
                    <a:pt x="304130" y="611505"/>
                    <a:pt x="307940" y="610553"/>
                    <a:pt x="311750" y="610553"/>
                  </a:cubicBezTo>
                  <a:cubicBezTo>
                    <a:pt x="311750" y="610553"/>
                    <a:pt x="311750" y="610553"/>
                    <a:pt x="311750" y="610553"/>
                  </a:cubicBezTo>
                  <a:cubicBezTo>
                    <a:pt x="314608" y="610553"/>
                    <a:pt x="316513" y="610553"/>
                    <a:pt x="318418" y="611505"/>
                  </a:cubicBezTo>
                  <a:cubicBezTo>
                    <a:pt x="319370" y="611505"/>
                    <a:pt x="320323" y="612458"/>
                    <a:pt x="321275" y="612458"/>
                  </a:cubicBezTo>
                  <a:cubicBezTo>
                    <a:pt x="321275" y="612458"/>
                    <a:pt x="322228" y="612458"/>
                    <a:pt x="322228" y="613410"/>
                  </a:cubicBezTo>
                  <a:cubicBezTo>
                    <a:pt x="323180" y="614363"/>
                    <a:pt x="324133" y="614363"/>
                    <a:pt x="325085" y="615315"/>
                  </a:cubicBezTo>
                  <a:cubicBezTo>
                    <a:pt x="325085" y="615315"/>
                    <a:pt x="325085" y="615315"/>
                    <a:pt x="325085" y="615315"/>
                  </a:cubicBezTo>
                  <a:cubicBezTo>
                    <a:pt x="326038" y="616268"/>
                    <a:pt x="326990" y="617220"/>
                    <a:pt x="327943" y="618173"/>
                  </a:cubicBezTo>
                  <a:cubicBezTo>
                    <a:pt x="327943" y="618173"/>
                    <a:pt x="327943" y="618173"/>
                    <a:pt x="327943" y="618173"/>
                  </a:cubicBezTo>
                  <a:cubicBezTo>
                    <a:pt x="328895" y="619125"/>
                    <a:pt x="329848" y="620078"/>
                    <a:pt x="330800" y="621983"/>
                  </a:cubicBezTo>
                  <a:cubicBezTo>
                    <a:pt x="330800" y="621983"/>
                    <a:pt x="330800" y="621983"/>
                    <a:pt x="330800" y="621983"/>
                  </a:cubicBezTo>
                  <a:cubicBezTo>
                    <a:pt x="338420" y="633413"/>
                    <a:pt x="334610" y="647700"/>
                    <a:pt x="323180" y="653415"/>
                  </a:cubicBezTo>
                  <a:close/>
                  <a:moveTo>
                    <a:pt x="351755" y="592455"/>
                  </a:moveTo>
                  <a:cubicBezTo>
                    <a:pt x="346993" y="587693"/>
                    <a:pt x="341278" y="583883"/>
                    <a:pt x="334610" y="581025"/>
                  </a:cubicBezTo>
                  <a:cubicBezTo>
                    <a:pt x="334610" y="581025"/>
                    <a:pt x="334610" y="581025"/>
                    <a:pt x="334610" y="581025"/>
                  </a:cubicBezTo>
                  <a:cubicBezTo>
                    <a:pt x="332705" y="580073"/>
                    <a:pt x="330800" y="579120"/>
                    <a:pt x="328895" y="579120"/>
                  </a:cubicBezTo>
                  <a:cubicBezTo>
                    <a:pt x="328895" y="579120"/>
                    <a:pt x="328895" y="579120"/>
                    <a:pt x="328895" y="579120"/>
                  </a:cubicBezTo>
                  <a:lnTo>
                    <a:pt x="328895" y="401955"/>
                  </a:lnTo>
                  <a:cubicBezTo>
                    <a:pt x="332705" y="401003"/>
                    <a:pt x="336515" y="399097"/>
                    <a:pt x="340325" y="397193"/>
                  </a:cubicBezTo>
                  <a:cubicBezTo>
                    <a:pt x="344135" y="395288"/>
                    <a:pt x="347945" y="392430"/>
                    <a:pt x="350803" y="389572"/>
                  </a:cubicBezTo>
                  <a:lnTo>
                    <a:pt x="501298" y="476250"/>
                  </a:lnTo>
                  <a:cubicBezTo>
                    <a:pt x="501298" y="476250"/>
                    <a:pt x="501298" y="476250"/>
                    <a:pt x="501298" y="477203"/>
                  </a:cubicBezTo>
                  <a:cubicBezTo>
                    <a:pt x="500345" y="479108"/>
                    <a:pt x="500345" y="481965"/>
                    <a:pt x="500345" y="483870"/>
                  </a:cubicBezTo>
                  <a:cubicBezTo>
                    <a:pt x="500345" y="483870"/>
                    <a:pt x="500345" y="483870"/>
                    <a:pt x="500345" y="484822"/>
                  </a:cubicBezTo>
                  <a:cubicBezTo>
                    <a:pt x="500345" y="489585"/>
                    <a:pt x="500345" y="494347"/>
                    <a:pt x="501298" y="499110"/>
                  </a:cubicBezTo>
                  <a:cubicBezTo>
                    <a:pt x="501298" y="499110"/>
                    <a:pt x="501298" y="499110"/>
                    <a:pt x="501298" y="499110"/>
                  </a:cubicBezTo>
                  <a:cubicBezTo>
                    <a:pt x="501298" y="501015"/>
                    <a:pt x="502250" y="503872"/>
                    <a:pt x="503203" y="505778"/>
                  </a:cubicBezTo>
                  <a:cubicBezTo>
                    <a:pt x="503203" y="505778"/>
                    <a:pt x="503203" y="505778"/>
                    <a:pt x="503203" y="506730"/>
                  </a:cubicBezTo>
                  <a:lnTo>
                    <a:pt x="351755" y="592455"/>
                  </a:lnTo>
                  <a:close/>
                  <a:moveTo>
                    <a:pt x="579403" y="494347"/>
                  </a:moveTo>
                  <a:cubicBezTo>
                    <a:pt x="577498" y="500063"/>
                    <a:pt x="573688" y="505778"/>
                    <a:pt x="568925" y="508635"/>
                  </a:cubicBezTo>
                  <a:cubicBezTo>
                    <a:pt x="557495" y="515303"/>
                    <a:pt x="543208" y="511493"/>
                    <a:pt x="537493" y="500063"/>
                  </a:cubicBezTo>
                  <a:cubicBezTo>
                    <a:pt x="536540" y="499110"/>
                    <a:pt x="535588" y="498158"/>
                    <a:pt x="535588" y="497205"/>
                  </a:cubicBezTo>
                  <a:cubicBezTo>
                    <a:pt x="535588" y="497205"/>
                    <a:pt x="535588" y="496253"/>
                    <a:pt x="535588" y="496253"/>
                  </a:cubicBezTo>
                  <a:cubicBezTo>
                    <a:pt x="535588" y="495300"/>
                    <a:pt x="534635" y="494347"/>
                    <a:pt x="534635" y="493395"/>
                  </a:cubicBezTo>
                  <a:cubicBezTo>
                    <a:pt x="534635" y="492443"/>
                    <a:pt x="534635" y="492443"/>
                    <a:pt x="534635" y="491490"/>
                  </a:cubicBezTo>
                  <a:cubicBezTo>
                    <a:pt x="534635" y="490538"/>
                    <a:pt x="534635" y="489585"/>
                    <a:pt x="534635" y="488633"/>
                  </a:cubicBezTo>
                  <a:cubicBezTo>
                    <a:pt x="534635" y="487680"/>
                    <a:pt x="534635" y="487680"/>
                    <a:pt x="534635" y="486728"/>
                  </a:cubicBezTo>
                  <a:cubicBezTo>
                    <a:pt x="534635" y="485775"/>
                    <a:pt x="534635" y="484822"/>
                    <a:pt x="534635" y="483870"/>
                  </a:cubicBezTo>
                  <a:cubicBezTo>
                    <a:pt x="534635" y="482918"/>
                    <a:pt x="534635" y="482918"/>
                    <a:pt x="534635" y="481965"/>
                  </a:cubicBezTo>
                  <a:cubicBezTo>
                    <a:pt x="534635" y="481013"/>
                    <a:pt x="535588" y="480060"/>
                    <a:pt x="535588" y="479108"/>
                  </a:cubicBezTo>
                  <a:cubicBezTo>
                    <a:pt x="535588" y="478155"/>
                    <a:pt x="536540" y="478155"/>
                    <a:pt x="536540" y="477203"/>
                  </a:cubicBezTo>
                  <a:cubicBezTo>
                    <a:pt x="536540" y="477203"/>
                    <a:pt x="537493" y="476250"/>
                    <a:pt x="537493" y="476250"/>
                  </a:cubicBezTo>
                  <a:cubicBezTo>
                    <a:pt x="538445" y="475297"/>
                    <a:pt x="539398" y="474345"/>
                    <a:pt x="540350" y="472440"/>
                  </a:cubicBezTo>
                  <a:cubicBezTo>
                    <a:pt x="540350" y="472440"/>
                    <a:pt x="541303" y="471488"/>
                    <a:pt x="541303" y="471488"/>
                  </a:cubicBezTo>
                  <a:cubicBezTo>
                    <a:pt x="542255" y="470535"/>
                    <a:pt x="544160" y="469583"/>
                    <a:pt x="546065" y="468630"/>
                  </a:cubicBezTo>
                  <a:cubicBezTo>
                    <a:pt x="547018" y="467678"/>
                    <a:pt x="547970" y="467678"/>
                    <a:pt x="548923" y="466725"/>
                  </a:cubicBezTo>
                  <a:cubicBezTo>
                    <a:pt x="548923" y="466725"/>
                    <a:pt x="549875" y="466725"/>
                    <a:pt x="549875" y="466725"/>
                  </a:cubicBezTo>
                  <a:cubicBezTo>
                    <a:pt x="550828" y="466725"/>
                    <a:pt x="551780" y="465772"/>
                    <a:pt x="552733" y="465772"/>
                  </a:cubicBezTo>
                  <a:cubicBezTo>
                    <a:pt x="552733" y="465772"/>
                    <a:pt x="553685" y="465772"/>
                    <a:pt x="553685" y="465772"/>
                  </a:cubicBezTo>
                  <a:cubicBezTo>
                    <a:pt x="554638" y="465772"/>
                    <a:pt x="555590" y="465772"/>
                    <a:pt x="556543" y="465772"/>
                  </a:cubicBezTo>
                  <a:cubicBezTo>
                    <a:pt x="556543" y="465772"/>
                    <a:pt x="556543" y="465772"/>
                    <a:pt x="557495" y="465772"/>
                  </a:cubicBezTo>
                  <a:cubicBezTo>
                    <a:pt x="558448" y="465772"/>
                    <a:pt x="559400" y="465772"/>
                    <a:pt x="561305" y="465772"/>
                  </a:cubicBezTo>
                  <a:cubicBezTo>
                    <a:pt x="561305" y="465772"/>
                    <a:pt x="561305" y="465772"/>
                    <a:pt x="561305" y="465772"/>
                  </a:cubicBezTo>
                  <a:cubicBezTo>
                    <a:pt x="567973" y="466725"/>
                    <a:pt x="574640" y="470535"/>
                    <a:pt x="578450" y="477203"/>
                  </a:cubicBezTo>
                  <a:cubicBezTo>
                    <a:pt x="578450" y="477203"/>
                    <a:pt x="578450" y="477203"/>
                    <a:pt x="578450" y="477203"/>
                  </a:cubicBezTo>
                  <a:cubicBezTo>
                    <a:pt x="580355" y="482918"/>
                    <a:pt x="581308" y="488633"/>
                    <a:pt x="579403" y="494347"/>
                  </a:cubicBezTo>
                  <a:close/>
                </a:path>
              </a:pathLst>
            </a:custGeom>
            <a:solidFill>
              <a:schemeClr val="tx1"/>
            </a:solidFill>
            <a:ln w="9525" cap="flat">
              <a:noFill/>
              <a:prstDash val="solid"/>
              <a:miter/>
            </a:ln>
          </p:spPr>
          <p:txBody>
            <a:bodyPr rtlCol="0" anchor="ctr"/>
            <a:lstStyle/>
            <a:p>
              <a:pPr rtl="0"/>
              <a:endParaRPr lang="en-US">
                <a:ea typeface="Meiryo" panose="020B0604030504040204" pitchFamily="34" charset="-128"/>
              </a:endParaRPr>
            </a:p>
          </p:txBody>
        </p:sp>
      </p:grpSp>
      <p:cxnSp>
        <p:nvCxnSpPr>
          <p:cNvPr id="59" name="Straight Connector 58">
            <a:extLst>
              <a:ext uri="{FF2B5EF4-FFF2-40B4-BE49-F238E27FC236}">
                <a16:creationId xmlns:a16="http://schemas.microsoft.com/office/drawing/2014/main" id="{B741F666-CA41-96D9-20F3-F50DE6A3555D}"/>
              </a:ext>
            </a:extLst>
          </p:cNvPr>
          <p:cNvCxnSpPr>
            <a:cxnSpLocks/>
          </p:cNvCxnSpPr>
          <p:nvPr/>
        </p:nvCxnSpPr>
        <p:spPr>
          <a:xfrm>
            <a:off x="4956227" y="3530775"/>
            <a:ext cx="3817695"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744F7CB-C696-A95E-473B-88ECCFE944BE}"/>
              </a:ext>
            </a:extLst>
          </p:cNvPr>
          <p:cNvCxnSpPr>
            <a:cxnSpLocks/>
          </p:cNvCxnSpPr>
          <p:nvPr/>
        </p:nvCxnSpPr>
        <p:spPr>
          <a:xfrm>
            <a:off x="4956227" y="2265339"/>
            <a:ext cx="3817695"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F93067C8-4A7B-2AE3-DEF5-2F43038FC04A}"/>
              </a:ext>
            </a:extLst>
          </p:cNvPr>
          <p:cNvSpPr/>
          <p:nvPr/>
        </p:nvSpPr>
        <p:spPr>
          <a:xfrm>
            <a:off x="361664" y="1972199"/>
            <a:ext cx="1901825" cy="1901825"/>
          </a:xfrm>
          <a:prstGeom prst="ellipse">
            <a:avLst/>
          </a:prstGeom>
          <a:solidFill>
            <a:schemeClr val="tx1"/>
          </a:solidFill>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600" err="1">
              <a:ea typeface="Meiryo" panose="020B0604030504040204" pitchFamily="34" charset="-128"/>
            </a:endParaRPr>
          </a:p>
        </p:txBody>
      </p:sp>
      <p:grpSp>
        <p:nvGrpSpPr>
          <p:cNvPr id="78" name="Graphic 63">
            <a:extLst>
              <a:ext uri="{FF2B5EF4-FFF2-40B4-BE49-F238E27FC236}">
                <a16:creationId xmlns:a16="http://schemas.microsoft.com/office/drawing/2014/main" id="{84EA546D-0F25-ECF3-6C3A-045567B24B9D}"/>
              </a:ext>
            </a:extLst>
          </p:cNvPr>
          <p:cNvGrpSpPr/>
          <p:nvPr/>
        </p:nvGrpSpPr>
        <p:grpSpPr>
          <a:xfrm>
            <a:off x="987217" y="2494415"/>
            <a:ext cx="650718" cy="857392"/>
            <a:chOff x="969676" y="2494486"/>
            <a:chExt cx="650718" cy="857392"/>
          </a:xfrm>
          <a:solidFill>
            <a:schemeClr val="bg1"/>
          </a:solidFill>
        </p:grpSpPr>
        <p:grpSp>
          <p:nvGrpSpPr>
            <p:cNvPr id="79" name="Graphic 63">
              <a:extLst>
                <a:ext uri="{FF2B5EF4-FFF2-40B4-BE49-F238E27FC236}">
                  <a16:creationId xmlns:a16="http://schemas.microsoft.com/office/drawing/2014/main" id="{AAEBEC63-E8CD-FDA9-9E79-AB2BAA067D4C}"/>
                </a:ext>
              </a:extLst>
            </p:cNvPr>
            <p:cNvGrpSpPr/>
            <p:nvPr/>
          </p:nvGrpSpPr>
          <p:grpSpPr>
            <a:xfrm>
              <a:off x="1092089" y="2494486"/>
              <a:ext cx="363360" cy="857392"/>
              <a:chOff x="1092089" y="2494486"/>
              <a:chExt cx="363360" cy="857392"/>
            </a:xfrm>
            <a:solidFill>
              <a:schemeClr val="bg1"/>
            </a:solidFill>
          </p:grpSpPr>
          <p:grpSp>
            <p:nvGrpSpPr>
              <p:cNvPr id="80" name="Graphic 63">
                <a:extLst>
                  <a:ext uri="{FF2B5EF4-FFF2-40B4-BE49-F238E27FC236}">
                    <a16:creationId xmlns:a16="http://schemas.microsoft.com/office/drawing/2014/main" id="{C1DD752F-D0E0-7E84-5EC9-BE15546BAAE1}"/>
                  </a:ext>
                </a:extLst>
              </p:cNvPr>
              <p:cNvGrpSpPr/>
              <p:nvPr/>
            </p:nvGrpSpPr>
            <p:grpSpPr>
              <a:xfrm>
                <a:off x="1092089" y="2494486"/>
                <a:ext cx="306211" cy="857250"/>
                <a:chOff x="1092089" y="2494486"/>
                <a:chExt cx="306211" cy="857250"/>
              </a:xfrm>
              <a:solidFill>
                <a:schemeClr val="bg1"/>
              </a:solidFill>
            </p:grpSpPr>
            <p:sp>
              <p:nvSpPr>
                <p:cNvPr id="81" name="Freeform: Shape 80">
                  <a:extLst>
                    <a:ext uri="{FF2B5EF4-FFF2-40B4-BE49-F238E27FC236}">
                      <a16:creationId xmlns:a16="http://schemas.microsoft.com/office/drawing/2014/main" id="{8AA2470F-6291-3D42-7842-07AEE12C9DFF}"/>
                    </a:ext>
                  </a:extLst>
                </p:cNvPr>
                <p:cNvSpPr/>
                <p:nvPr/>
              </p:nvSpPr>
              <p:spPr>
                <a:xfrm>
                  <a:off x="1092089" y="3032017"/>
                  <a:ext cx="107102" cy="319718"/>
                </a:xfrm>
                <a:custGeom>
                  <a:avLst/>
                  <a:gdLst>
                    <a:gd name="connsiteX0" fmla="*/ 14318 w 107102"/>
                    <a:gd name="connsiteY0" fmla="*/ 319718 h 319718"/>
                    <a:gd name="connsiteX1" fmla="*/ 10574 w 107102"/>
                    <a:gd name="connsiteY1" fmla="*/ 319233 h 319718"/>
                    <a:gd name="connsiteX2" fmla="*/ 487 w 107102"/>
                    <a:gd name="connsiteY2" fmla="*/ 301716 h 319718"/>
                    <a:gd name="connsiteX3" fmla="*/ 79012 w 107102"/>
                    <a:gd name="connsiteY3" fmla="*/ 10594 h 319718"/>
                    <a:gd name="connsiteX4" fmla="*/ 96528 w 107102"/>
                    <a:gd name="connsiteY4" fmla="*/ 507 h 319718"/>
                    <a:gd name="connsiteX5" fmla="*/ 106615 w 107102"/>
                    <a:gd name="connsiteY5" fmla="*/ 18023 h 319718"/>
                    <a:gd name="connsiteX6" fmla="*/ 28091 w 107102"/>
                    <a:gd name="connsiteY6" fmla="*/ 309146 h 319718"/>
                    <a:gd name="connsiteX7" fmla="*/ 14318 w 107102"/>
                    <a:gd name="connsiteY7" fmla="*/ 319718 h 31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02" h="319718">
                      <a:moveTo>
                        <a:pt x="14318" y="319718"/>
                      </a:moveTo>
                      <a:cubicBezTo>
                        <a:pt x="13089" y="319718"/>
                        <a:pt x="11832" y="319575"/>
                        <a:pt x="10574" y="319233"/>
                      </a:cubicBezTo>
                      <a:cubicBezTo>
                        <a:pt x="2945" y="317175"/>
                        <a:pt x="-1541" y="309317"/>
                        <a:pt x="487" y="301716"/>
                      </a:cubicBezTo>
                      <a:lnTo>
                        <a:pt x="79012" y="10594"/>
                      </a:lnTo>
                      <a:cubicBezTo>
                        <a:pt x="81069" y="2964"/>
                        <a:pt x="88841" y="-1579"/>
                        <a:pt x="96528" y="507"/>
                      </a:cubicBezTo>
                      <a:cubicBezTo>
                        <a:pt x="104158" y="2564"/>
                        <a:pt x="108644" y="10423"/>
                        <a:pt x="106615" y="18023"/>
                      </a:cubicBezTo>
                      <a:lnTo>
                        <a:pt x="28091" y="309146"/>
                      </a:lnTo>
                      <a:cubicBezTo>
                        <a:pt x="26376" y="315518"/>
                        <a:pt x="20604" y="319718"/>
                        <a:pt x="14318" y="319718"/>
                      </a:cubicBezTo>
                      <a:close/>
                    </a:path>
                  </a:pathLst>
                </a:custGeom>
                <a:solidFill>
                  <a:schemeClr val="bg1"/>
                </a:solidFill>
                <a:ln w="6350" cap="flat">
                  <a:solidFill>
                    <a:schemeClr val="tx1"/>
                  </a:solidFill>
                  <a:prstDash val="solid"/>
                  <a:miter/>
                </a:ln>
              </p:spPr>
              <p:txBody>
                <a:bodyPr rtlCol="0" anchor="ctr"/>
                <a:lstStyle/>
                <a:p>
                  <a:pPr rtl="0"/>
                  <a:endParaRPr lang="en-US">
                    <a:ea typeface="Meiryo" panose="020B0604030504040204" pitchFamily="34" charset="-128"/>
                  </a:endParaRPr>
                </a:p>
              </p:txBody>
            </p:sp>
            <p:sp>
              <p:nvSpPr>
                <p:cNvPr id="82" name="Freeform: Shape 81">
                  <a:extLst>
                    <a:ext uri="{FF2B5EF4-FFF2-40B4-BE49-F238E27FC236}">
                      <a16:creationId xmlns:a16="http://schemas.microsoft.com/office/drawing/2014/main" id="{114E790A-C721-19EF-B245-BBC184D6E5E7}"/>
                    </a:ext>
                  </a:extLst>
                </p:cNvPr>
                <p:cNvSpPr/>
                <p:nvPr/>
              </p:nvSpPr>
              <p:spPr>
                <a:xfrm>
                  <a:off x="1226851" y="2494486"/>
                  <a:ext cx="171450" cy="171450"/>
                </a:xfrm>
                <a:custGeom>
                  <a:avLst/>
                  <a:gdLst>
                    <a:gd name="connsiteX0" fmla="*/ 85725 w 171450"/>
                    <a:gd name="connsiteY0" fmla="*/ 171450 h 171450"/>
                    <a:gd name="connsiteX1" fmla="*/ 0 w 171450"/>
                    <a:gd name="connsiteY1" fmla="*/ 85725 h 171450"/>
                    <a:gd name="connsiteX2" fmla="*/ 85725 w 171450"/>
                    <a:gd name="connsiteY2" fmla="*/ 0 h 171450"/>
                    <a:gd name="connsiteX3" fmla="*/ 171450 w 171450"/>
                    <a:gd name="connsiteY3" fmla="*/ 85725 h 171450"/>
                    <a:gd name="connsiteX4" fmla="*/ 85725 w 171450"/>
                    <a:gd name="connsiteY4" fmla="*/ 171450 h 171450"/>
                    <a:gd name="connsiteX5" fmla="*/ 85725 w 171450"/>
                    <a:gd name="connsiteY5" fmla="*/ 28575 h 171450"/>
                    <a:gd name="connsiteX6" fmla="*/ 28575 w 171450"/>
                    <a:gd name="connsiteY6" fmla="*/ 85725 h 171450"/>
                    <a:gd name="connsiteX7" fmla="*/ 85725 w 171450"/>
                    <a:gd name="connsiteY7" fmla="*/ 142875 h 171450"/>
                    <a:gd name="connsiteX8" fmla="*/ 142875 w 171450"/>
                    <a:gd name="connsiteY8" fmla="*/ 85725 h 171450"/>
                    <a:gd name="connsiteX9" fmla="*/ 85725 w 171450"/>
                    <a:gd name="connsiteY9" fmla="*/ 28575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85725" y="171450"/>
                      </a:moveTo>
                      <a:cubicBezTo>
                        <a:pt x="38462" y="171450"/>
                        <a:pt x="0" y="132988"/>
                        <a:pt x="0" y="85725"/>
                      </a:cubicBezTo>
                      <a:cubicBezTo>
                        <a:pt x="0" y="38462"/>
                        <a:pt x="38462" y="0"/>
                        <a:pt x="85725" y="0"/>
                      </a:cubicBezTo>
                      <a:cubicBezTo>
                        <a:pt x="132988" y="0"/>
                        <a:pt x="171450" y="38462"/>
                        <a:pt x="171450" y="85725"/>
                      </a:cubicBezTo>
                      <a:cubicBezTo>
                        <a:pt x="171450" y="132988"/>
                        <a:pt x="132988" y="171450"/>
                        <a:pt x="85725" y="171450"/>
                      </a:cubicBezTo>
                      <a:close/>
                      <a:moveTo>
                        <a:pt x="85725" y="28575"/>
                      </a:moveTo>
                      <a:cubicBezTo>
                        <a:pt x="54207" y="28575"/>
                        <a:pt x="28575" y="54207"/>
                        <a:pt x="28575" y="85725"/>
                      </a:cubicBezTo>
                      <a:cubicBezTo>
                        <a:pt x="28575" y="117243"/>
                        <a:pt x="54207" y="142875"/>
                        <a:pt x="85725" y="142875"/>
                      </a:cubicBezTo>
                      <a:cubicBezTo>
                        <a:pt x="117243" y="142875"/>
                        <a:pt x="142875" y="117243"/>
                        <a:pt x="142875" y="85725"/>
                      </a:cubicBezTo>
                      <a:cubicBezTo>
                        <a:pt x="142875" y="54207"/>
                        <a:pt x="117243" y="28575"/>
                        <a:pt x="85725" y="28575"/>
                      </a:cubicBezTo>
                      <a:close/>
                    </a:path>
                  </a:pathLst>
                </a:custGeom>
                <a:solidFill>
                  <a:schemeClr val="bg1"/>
                </a:solidFill>
                <a:ln w="6350" cap="flat">
                  <a:solidFill>
                    <a:schemeClr val="tx1"/>
                  </a:solidFill>
                  <a:prstDash val="solid"/>
                  <a:miter/>
                </a:ln>
              </p:spPr>
              <p:txBody>
                <a:bodyPr rtlCol="0" anchor="ctr"/>
                <a:lstStyle/>
                <a:p>
                  <a:pPr rtl="0"/>
                  <a:endParaRPr lang="en-US">
                    <a:ea typeface="Meiryo" panose="020B0604030504040204" pitchFamily="34" charset="-128"/>
                  </a:endParaRPr>
                </a:p>
              </p:txBody>
            </p:sp>
          </p:grpSp>
          <p:grpSp>
            <p:nvGrpSpPr>
              <p:cNvPr id="83" name="Graphic 63">
                <a:extLst>
                  <a:ext uri="{FF2B5EF4-FFF2-40B4-BE49-F238E27FC236}">
                    <a16:creationId xmlns:a16="http://schemas.microsoft.com/office/drawing/2014/main" id="{9310B5C6-437E-B96E-962B-632B39CE33C0}"/>
                  </a:ext>
                </a:extLst>
              </p:cNvPr>
              <p:cNvGrpSpPr/>
              <p:nvPr/>
            </p:nvGrpSpPr>
            <p:grpSpPr>
              <a:xfrm>
                <a:off x="1095664" y="2758274"/>
                <a:ext cx="359785" cy="593604"/>
                <a:chOff x="1095664" y="2758274"/>
                <a:chExt cx="359785" cy="593604"/>
              </a:xfrm>
              <a:solidFill>
                <a:schemeClr val="bg1"/>
              </a:solidFill>
            </p:grpSpPr>
            <p:sp>
              <p:nvSpPr>
                <p:cNvPr id="84" name="Freeform: Shape 83">
                  <a:extLst>
                    <a:ext uri="{FF2B5EF4-FFF2-40B4-BE49-F238E27FC236}">
                      <a16:creationId xmlns:a16="http://schemas.microsoft.com/office/drawing/2014/main" id="{22A5FB18-77EB-3128-6911-7C5F14937BB6}"/>
                    </a:ext>
                  </a:extLst>
                </p:cNvPr>
                <p:cNvSpPr/>
                <p:nvPr/>
              </p:nvSpPr>
              <p:spPr>
                <a:xfrm>
                  <a:off x="1152645" y="3042297"/>
                  <a:ext cx="126097" cy="309581"/>
                </a:xfrm>
                <a:custGeom>
                  <a:avLst/>
                  <a:gdLst>
                    <a:gd name="connsiteX0" fmla="*/ 104095 w 126097"/>
                    <a:gd name="connsiteY0" fmla="*/ 0 h 309581"/>
                    <a:gd name="connsiteX1" fmla="*/ 825 w 126097"/>
                    <a:gd name="connsiteY1" fmla="*/ 290493 h 309581"/>
                    <a:gd name="connsiteX2" fmla="*/ 9512 w 126097"/>
                    <a:gd name="connsiteY2" fmla="*/ 308753 h 309581"/>
                    <a:gd name="connsiteX3" fmla="*/ 14284 w 126097"/>
                    <a:gd name="connsiteY3" fmla="*/ 309582 h 309581"/>
                    <a:gd name="connsiteX4" fmla="*/ 27743 w 126097"/>
                    <a:gd name="connsiteY4" fmla="*/ 300066 h 309581"/>
                    <a:gd name="connsiteX5" fmla="*/ 126098 w 126097"/>
                    <a:gd name="connsiteY5" fmla="*/ 23403 h 30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97" h="309581">
                      <a:moveTo>
                        <a:pt x="104095" y="0"/>
                      </a:moveTo>
                      <a:lnTo>
                        <a:pt x="825" y="290493"/>
                      </a:lnTo>
                      <a:cubicBezTo>
                        <a:pt x="-1804" y="297923"/>
                        <a:pt x="2054" y="306095"/>
                        <a:pt x="9512" y="308753"/>
                      </a:cubicBezTo>
                      <a:cubicBezTo>
                        <a:pt x="11083" y="309324"/>
                        <a:pt x="12712" y="309582"/>
                        <a:pt x="14284" y="309582"/>
                      </a:cubicBezTo>
                      <a:cubicBezTo>
                        <a:pt x="20170" y="309582"/>
                        <a:pt x="25657" y="305924"/>
                        <a:pt x="27743" y="300066"/>
                      </a:cubicBezTo>
                      <a:lnTo>
                        <a:pt x="126098" y="23403"/>
                      </a:lnTo>
                      <a:close/>
                    </a:path>
                  </a:pathLst>
                </a:custGeom>
                <a:solidFill>
                  <a:schemeClr val="bg1"/>
                </a:solidFill>
                <a:ln w="6350" cap="flat">
                  <a:solidFill>
                    <a:schemeClr val="tx1"/>
                  </a:solidFill>
                  <a:prstDash val="solid"/>
                  <a:miter/>
                </a:ln>
              </p:spPr>
              <p:txBody>
                <a:bodyPr rtlCol="0" anchor="ctr"/>
                <a:lstStyle/>
                <a:p>
                  <a:pPr rtl="0"/>
                  <a:endParaRPr lang="en-US">
                    <a:ea typeface="Meiryo" panose="020B0604030504040204" pitchFamily="34" charset="-128"/>
                  </a:endParaRPr>
                </a:p>
              </p:txBody>
            </p:sp>
            <p:sp>
              <p:nvSpPr>
                <p:cNvPr id="85" name="Freeform: Shape 84">
                  <a:extLst>
                    <a:ext uri="{FF2B5EF4-FFF2-40B4-BE49-F238E27FC236}">
                      <a16:creationId xmlns:a16="http://schemas.microsoft.com/office/drawing/2014/main" id="{040D83D6-7EE7-12AB-3F28-0B1ED8E8BDE6}"/>
                    </a:ext>
                  </a:extLst>
                </p:cNvPr>
                <p:cNvSpPr/>
                <p:nvPr/>
              </p:nvSpPr>
              <p:spPr>
                <a:xfrm>
                  <a:off x="1095664" y="2758274"/>
                  <a:ext cx="304563" cy="593575"/>
                </a:xfrm>
                <a:custGeom>
                  <a:avLst/>
                  <a:gdLst>
                    <a:gd name="connsiteX0" fmla="*/ 290293 w 304563"/>
                    <a:gd name="connsiteY0" fmla="*/ 593576 h 593575"/>
                    <a:gd name="connsiteX1" fmla="*/ 276291 w 304563"/>
                    <a:gd name="connsiteY1" fmla="*/ 582060 h 593575"/>
                    <a:gd name="connsiteX2" fmla="*/ 241686 w 304563"/>
                    <a:gd name="connsiteY2" fmla="*/ 406238 h 593575"/>
                    <a:gd name="connsiteX3" fmla="*/ 223656 w 304563"/>
                    <a:gd name="connsiteY3" fmla="*/ 371291 h 593575"/>
                    <a:gd name="connsiteX4" fmla="*/ 117928 w 304563"/>
                    <a:gd name="connsiteY4" fmla="*/ 259048 h 593575"/>
                    <a:gd name="connsiteX5" fmla="*/ 90953 w 304563"/>
                    <a:gd name="connsiteY5" fmla="*/ 183610 h 593575"/>
                    <a:gd name="connsiteX6" fmla="*/ 101212 w 304563"/>
                    <a:gd name="connsiteY6" fmla="*/ 34163 h 593575"/>
                    <a:gd name="connsiteX7" fmla="*/ 39233 w 304563"/>
                    <a:gd name="connsiteY7" fmla="*/ 53508 h 593575"/>
                    <a:gd name="connsiteX8" fmla="*/ 28117 w 304563"/>
                    <a:gd name="connsiteY8" fmla="*/ 96942 h 593575"/>
                    <a:gd name="connsiteX9" fmla="*/ 10743 w 304563"/>
                    <a:gd name="connsiteY9" fmla="*/ 107229 h 593575"/>
                    <a:gd name="connsiteX10" fmla="*/ 456 w 304563"/>
                    <a:gd name="connsiteY10" fmla="*/ 89855 h 593575"/>
                    <a:gd name="connsiteX11" fmla="*/ 13544 w 304563"/>
                    <a:gd name="connsiteY11" fmla="*/ 38706 h 593575"/>
                    <a:gd name="connsiteX12" fmla="*/ 23116 w 304563"/>
                    <a:gd name="connsiteY12" fmla="*/ 28591 h 593575"/>
                    <a:gd name="connsiteX13" fmla="*/ 112642 w 304563"/>
                    <a:gd name="connsiteY13" fmla="*/ 644 h 593575"/>
                    <a:gd name="connsiteX14" fmla="*/ 125758 w 304563"/>
                    <a:gd name="connsiteY14" fmla="*/ 3073 h 593575"/>
                    <a:gd name="connsiteX15" fmla="*/ 131158 w 304563"/>
                    <a:gd name="connsiteY15" fmla="*/ 15275 h 593575"/>
                    <a:gd name="connsiteX16" fmla="*/ 119471 w 304563"/>
                    <a:gd name="connsiteY16" fmla="*/ 185582 h 593575"/>
                    <a:gd name="connsiteX17" fmla="*/ 138702 w 304563"/>
                    <a:gd name="connsiteY17" fmla="*/ 239474 h 593575"/>
                    <a:gd name="connsiteX18" fmla="*/ 244430 w 304563"/>
                    <a:gd name="connsiteY18" fmla="*/ 351717 h 593575"/>
                    <a:gd name="connsiteX19" fmla="*/ 269690 w 304563"/>
                    <a:gd name="connsiteY19" fmla="*/ 400694 h 593575"/>
                    <a:gd name="connsiteX20" fmla="*/ 304294 w 304563"/>
                    <a:gd name="connsiteY20" fmla="*/ 576545 h 593575"/>
                    <a:gd name="connsiteX21" fmla="*/ 293036 w 304563"/>
                    <a:gd name="connsiteY21" fmla="*/ 593318 h 593575"/>
                    <a:gd name="connsiteX22" fmla="*/ 290293 w 304563"/>
                    <a:gd name="connsiteY22" fmla="*/ 593576 h 59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4563" h="593575">
                      <a:moveTo>
                        <a:pt x="290293" y="593576"/>
                      </a:moveTo>
                      <a:cubicBezTo>
                        <a:pt x="283606" y="593576"/>
                        <a:pt x="277634" y="588861"/>
                        <a:pt x="276291" y="582060"/>
                      </a:cubicBezTo>
                      <a:lnTo>
                        <a:pt x="241686" y="406238"/>
                      </a:lnTo>
                      <a:cubicBezTo>
                        <a:pt x="239086" y="393150"/>
                        <a:pt x="232857" y="381063"/>
                        <a:pt x="223656" y="371291"/>
                      </a:cubicBezTo>
                      <a:lnTo>
                        <a:pt x="117928" y="259048"/>
                      </a:lnTo>
                      <a:cubicBezTo>
                        <a:pt x="98869" y="238817"/>
                        <a:pt x="89039" y="211356"/>
                        <a:pt x="90953" y="183610"/>
                      </a:cubicBezTo>
                      <a:lnTo>
                        <a:pt x="101212" y="34163"/>
                      </a:lnTo>
                      <a:lnTo>
                        <a:pt x="39233" y="53508"/>
                      </a:lnTo>
                      <a:lnTo>
                        <a:pt x="28117" y="96942"/>
                      </a:lnTo>
                      <a:cubicBezTo>
                        <a:pt x="26174" y="104600"/>
                        <a:pt x="18373" y="109172"/>
                        <a:pt x="10743" y="107229"/>
                      </a:cubicBezTo>
                      <a:cubicBezTo>
                        <a:pt x="3085" y="105286"/>
                        <a:pt x="-1515" y="97485"/>
                        <a:pt x="456" y="89855"/>
                      </a:cubicBezTo>
                      <a:lnTo>
                        <a:pt x="13544" y="38706"/>
                      </a:lnTo>
                      <a:cubicBezTo>
                        <a:pt x="14772" y="33906"/>
                        <a:pt x="18401" y="30077"/>
                        <a:pt x="23116" y="28591"/>
                      </a:cubicBezTo>
                      <a:lnTo>
                        <a:pt x="112642" y="644"/>
                      </a:lnTo>
                      <a:cubicBezTo>
                        <a:pt x="117157" y="-756"/>
                        <a:pt x="122071" y="158"/>
                        <a:pt x="125758" y="3073"/>
                      </a:cubicBezTo>
                      <a:cubicBezTo>
                        <a:pt x="129444" y="6016"/>
                        <a:pt x="131473" y="10560"/>
                        <a:pt x="131158" y="15275"/>
                      </a:cubicBezTo>
                      <a:lnTo>
                        <a:pt x="119471" y="185582"/>
                      </a:lnTo>
                      <a:cubicBezTo>
                        <a:pt x="118100" y="205384"/>
                        <a:pt x="125100" y="225015"/>
                        <a:pt x="138702" y="239474"/>
                      </a:cubicBezTo>
                      <a:lnTo>
                        <a:pt x="244430" y="351717"/>
                      </a:lnTo>
                      <a:cubicBezTo>
                        <a:pt x="257317" y="365376"/>
                        <a:pt x="266061" y="382321"/>
                        <a:pt x="269690" y="400694"/>
                      </a:cubicBezTo>
                      <a:lnTo>
                        <a:pt x="304294" y="576545"/>
                      </a:lnTo>
                      <a:cubicBezTo>
                        <a:pt x="305809" y="584289"/>
                        <a:pt x="300780" y="591804"/>
                        <a:pt x="293036" y="593318"/>
                      </a:cubicBezTo>
                      <a:cubicBezTo>
                        <a:pt x="292121" y="593490"/>
                        <a:pt x="291207" y="593576"/>
                        <a:pt x="290293" y="593576"/>
                      </a:cubicBezTo>
                      <a:close/>
                    </a:path>
                  </a:pathLst>
                </a:custGeom>
                <a:solidFill>
                  <a:schemeClr val="bg1"/>
                </a:solidFill>
                <a:ln w="6350" cap="flat">
                  <a:solidFill>
                    <a:schemeClr val="tx1"/>
                  </a:solidFill>
                  <a:prstDash val="solid"/>
                  <a:miter/>
                </a:ln>
              </p:spPr>
              <p:txBody>
                <a:bodyPr rtlCol="0" anchor="ctr"/>
                <a:lstStyle/>
                <a:p>
                  <a:pPr rtl="0"/>
                  <a:endParaRPr lang="en-US">
                    <a:ea typeface="Meiryo" panose="020B0604030504040204" pitchFamily="34" charset="-128"/>
                  </a:endParaRPr>
                </a:p>
              </p:txBody>
            </p:sp>
            <p:sp>
              <p:nvSpPr>
                <p:cNvPr id="86" name="Freeform: Shape 85">
                  <a:extLst>
                    <a:ext uri="{FF2B5EF4-FFF2-40B4-BE49-F238E27FC236}">
                      <a16:creationId xmlns:a16="http://schemas.microsoft.com/office/drawing/2014/main" id="{78141452-FD13-E6F6-3ABB-FB34CDA83BF6}"/>
                    </a:ext>
                  </a:extLst>
                </p:cNvPr>
                <p:cNvSpPr/>
                <p:nvPr/>
              </p:nvSpPr>
              <p:spPr>
                <a:xfrm>
                  <a:off x="1341149" y="2759561"/>
                  <a:ext cx="114300" cy="592288"/>
                </a:xfrm>
                <a:custGeom>
                  <a:avLst/>
                  <a:gdLst>
                    <a:gd name="connsiteX0" fmla="*/ 100014 w 114300"/>
                    <a:gd name="connsiteY0" fmla="*/ 592288 h 592288"/>
                    <a:gd name="connsiteX1" fmla="*/ 85755 w 114300"/>
                    <a:gd name="connsiteY1" fmla="*/ 578830 h 592288"/>
                    <a:gd name="connsiteX2" fmla="*/ 73725 w 114300"/>
                    <a:gd name="connsiteY2" fmla="*/ 375233 h 592288"/>
                    <a:gd name="connsiteX3" fmla="*/ 65467 w 114300"/>
                    <a:gd name="connsiteY3" fmla="*/ 346772 h 592288"/>
                    <a:gd name="connsiteX4" fmla="*/ 1687 w 114300"/>
                    <a:gd name="connsiteY4" fmla="*/ 227443 h 592288"/>
                    <a:gd name="connsiteX5" fmla="*/ 30 w 114300"/>
                    <a:gd name="connsiteY5" fmla="*/ 219756 h 592288"/>
                    <a:gd name="connsiteX6" fmla="*/ 13517 w 114300"/>
                    <a:gd name="connsiteY6" fmla="*/ 13330 h 592288"/>
                    <a:gd name="connsiteX7" fmla="*/ 28719 w 114300"/>
                    <a:gd name="connsiteY7" fmla="*/ 14 h 592288"/>
                    <a:gd name="connsiteX8" fmla="*/ 42035 w 114300"/>
                    <a:gd name="connsiteY8" fmla="*/ 15216 h 592288"/>
                    <a:gd name="connsiteX9" fmla="*/ 28833 w 114300"/>
                    <a:gd name="connsiteY9" fmla="*/ 217556 h 592288"/>
                    <a:gd name="connsiteX10" fmla="*/ 90698 w 114300"/>
                    <a:gd name="connsiteY10" fmla="*/ 333313 h 592288"/>
                    <a:gd name="connsiteX11" fmla="*/ 102243 w 114300"/>
                    <a:gd name="connsiteY11" fmla="*/ 373375 h 592288"/>
                    <a:gd name="connsiteX12" fmla="*/ 114273 w 114300"/>
                    <a:gd name="connsiteY12" fmla="*/ 577144 h 592288"/>
                    <a:gd name="connsiteX13" fmla="*/ 100842 w 114300"/>
                    <a:gd name="connsiteY13" fmla="*/ 592231 h 592288"/>
                    <a:gd name="connsiteX14" fmla="*/ 100014 w 114300"/>
                    <a:gd name="connsiteY14" fmla="*/ 592288 h 59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4300" h="592288">
                      <a:moveTo>
                        <a:pt x="100014" y="592288"/>
                      </a:moveTo>
                      <a:cubicBezTo>
                        <a:pt x="92498" y="592288"/>
                        <a:pt x="86212" y="586431"/>
                        <a:pt x="85755" y="578830"/>
                      </a:cubicBezTo>
                      <a:lnTo>
                        <a:pt x="73725" y="375233"/>
                      </a:lnTo>
                      <a:cubicBezTo>
                        <a:pt x="73010" y="365346"/>
                        <a:pt x="70210" y="355687"/>
                        <a:pt x="65467" y="346772"/>
                      </a:cubicBezTo>
                      <a:lnTo>
                        <a:pt x="1687" y="227443"/>
                      </a:lnTo>
                      <a:cubicBezTo>
                        <a:pt x="430" y="225071"/>
                        <a:pt x="-142" y="222442"/>
                        <a:pt x="30" y="219756"/>
                      </a:cubicBezTo>
                      <a:lnTo>
                        <a:pt x="13517" y="13330"/>
                      </a:lnTo>
                      <a:cubicBezTo>
                        <a:pt x="14060" y="5472"/>
                        <a:pt x="20547" y="-328"/>
                        <a:pt x="28719" y="14"/>
                      </a:cubicBezTo>
                      <a:cubicBezTo>
                        <a:pt x="36577" y="529"/>
                        <a:pt x="42549" y="7330"/>
                        <a:pt x="42035" y="15216"/>
                      </a:cubicBezTo>
                      <a:lnTo>
                        <a:pt x="28833" y="217556"/>
                      </a:lnTo>
                      <a:lnTo>
                        <a:pt x="90698" y="333313"/>
                      </a:lnTo>
                      <a:cubicBezTo>
                        <a:pt x="97356" y="345829"/>
                        <a:pt x="101242" y="359288"/>
                        <a:pt x="102243" y="373375"/>
                      </a:cubicBezTo>
                      <a:lnTo>
                        <a:pt x="114273" y="577144"/>
                      </a:lnTo>
                      <a:cubicBezTo>
                        <a:pt x="114758" y="585002"/>
                        <a:pt x="108729" y="591774"/>
                        <a:pt x="100842" y="592231"/>
                      </a:cubicBezTo>
                      <a:cubicBezTo>
                        <a:pt x="100585" y="592260"/>
                        <a:pt x="100271" y="592288"/>
                        <a:pt x="100014" y="592288"/>
                      </a:cubicBezTo>
                      <a:close/>
                    </a:path>
                  </a:pathLst>
                </a:custGeom>
                <a:solidFill>
                  <a:schemeClr val="bg1"/>
                </a:solidFill>
                <a:ln w="6350" cap="flat">
                  <a:solidFill>
                    <a:schemeClr val="tx1"/>
                  </a:solidFill>
                  <a:prstDash val="solid"/>
                  <a:miter/>
                </a:ln>
              </p:spPr>
              <p:txBody>
                <a:bodyPr rtlCol="0" anchor="ctr"/>
                <a:lstStyle/>
                <a:p>
                  <a:pPr rtl="0"/>
                  <a:endParaRPr lang="en-US">
                    <a:ea typeface="Meiryo" panose="020B0604030504040204" pitchFamily="34" charset="-128"/>
                  </a:endParaRPr>
                </a:p>
              </p:txBody>
            </p:sp>
          </p:grpSp>
        </p:grpSp>
        <p:grpSp>
          <p:nvGrpSpPr>
            <p:cNvPr id="90" name="Graphic 63">
              <a:extLst>
                <a:ext uri="{FF2B5EF4-FFF2-40B4-BE49-F238E27FC236}">
                  <a16:creationId xmlns:a16="http://schemas.microsoft.com/office/drawing/2014/main" id="{BF35126C-0226-8289-ED44-DCE6B1EB0198}"/>
                </a:ext>
              </a:extLst>
            </p:cNvPr>
            <p:cNvGrpSpPr/>
            <p:nvPr/>
          </p:nvGrpSpPr>
          <p:grpSpPr>
            <a:xfrm>
              <a:off x="969676" y="2680203"/>
              <a:ext cx="650718" cy="357207"/>
              <a:chOff x="969676" y="2680203"/>
              <a:chExt cx="650718" cy="357207"/>
            </a:xfrm>
            <a:solidFill>
              <a:schemeClr val="bg1"/>
            </a:solidFill>
          </p:grpSpPr>
          <p:sp>
            <p:nvSpPr>
              <p:cNvPr id="91" name="Freeform: Shape 90">
                <a:extLst>
                  <a:ext uri="{FF2B5EF4-FFF2-40B4-BE49-F238E27FC236}">
                    <a16:creationId xmlns:a16="http://schemas.microsoft.com/office/drawing/2014/main" id="{5C47871F-EAB7-C4B9-01D5-BB86EF24B82C}"/>
                  </a:ext>
                </a:extLst>
              </p:cNvPr>
              <p:cNvSpPr/>
              <p:nvPr/>
            </p:nvSpPr>
            <p:spPr>
              <a:xfrm>
                <a:off x="1026843" y="2680203"/>
                <a:ext cx="593550" cy="228619"/>
              </a:xfrm>
              <a:custGeom>
                <a:avLst/>
                <a:gdLst>
                  <a:gd name="connsiteX0" fmla="*/ 593056 w 593550"/>
                  <a:gd name="connsiteY0" fmla="*/ 156154 h 228619"/>
                  <a:gd name="connsiteX1" fmla="*/ 576083 w 593550"/>
                  <a:gd name="connsiteY1" fmla="*/ 128122 h 228619"/>
                  <a:gd name="connsiteX2" fmla="*/ 544679 w 593550"/>
                  <a:gd name="connsiteY2" fmla="*/ 120206 h 228619"/>
                  <a:gd name="connsiteX3" fmla="*/ 457982 w 593550"/>
                  <a:gd name="connsiteY3" fmla="*/ 130579 h 228619"/>
                  <a:gd name="connsiteX4" fmla="*/ 403090 w 593550"/>
                  <a:gd name="connsiteY4" fmla="*/ 53341 h 228619"/>
                  <a:gd name="connsiteX5" fmla="*/ 330538 w 593550"/>
                  <a:gd name="connsiteY5" fmla="*/ 11650 h 228619"/>
                  <a:gd name="connsiteX6" fmla="*/ 203665 w 593550"/>
                  <a:gd name="connsiteY6" fmla="*/ 163 h 228619"/>
                  <a:gd name="connsiteX7" fmla="*/ 182776 w 593550"/>
                  <a:gd name="connsiteY7" fmla="*/ 3620 h 228619"/>
                  <a:gd name="connsiteX8" fmla="*/ 54046 w 593550"/>
                  <a:gd name="connsiteY8" fmla="*/ 60856 h 228619"/>
                  <a:gd name="connsiteX9" fmla="*/ 29671 w 593550"/>
                  <a:gd name="connsiteY9" fmla="*/ 90346 h 228619"/>
                  <a:gd name="connsiteX10" fmla="*/ 1011 w 593550"/>
                  <a:gd name="connsiteY10" fmla="*/ 204103 h 228619"/>
                  <a:gd name="connsiteX11" fmla="*/ 2868 w 593550"/>
                  <a:gd name="connsiteY11" fmla="*/ 228620 h 228619"/>
                  <a:gd name="connsiteX12" fmla="*/ 47588 w 593550"/>
                  <a:gd name="connsiteY12" fmla="*/ 228620 h 228619"/>
                  <a:gd name="connsiteX13" fmla="*/ 42873 w 593550"/>
                  <a:gd name="connsiteY13" fmla="*/ 227677 h 228619"/>
                  <a:gd name="connsiteX14" fmla="*/ 39758 w 593550"/>
                  <a:gd name="connsiteY14" fmla="*/ 227363 h 228619"/>
                  <a:gd name="connsiteX15" fmla="*/ 28786 w 593550"/>
                  <a:gd name="connsiteY15" fmla="*/ 210703 h 228619"/>
                  <a:gd name="connsiteX16" fmla="*/ 57446 w 593550"/>
                  <a:gd name="connsiteY16" fmla="*/ 97003 h 228619"/>
                  <a:gd name="connsiteX17" fmla="*/ 65619 w 593550"/>
                  <a:gd name="connsiteY17" fmla="*/ 87031 h 228619"/>
                  <a:gd name="connsiteX18" fmla="*/ 194378 w 593550"/>
                  <a:gd name="connsiteY18" fmla="*/ 29767 h 228619"/>
                  <a:gd name="connsiteX19" fmla="*/ 201121 w 593550"/>
                  <a:gd name="connsiteY19" fmla="*/ 28652 h 228619"/>
                  <a:gd name="connsiteX20" fmla="*/ 327966 w 593550"/>
                  <a:gd name="connsiteY20" fmla="*/ 40139 h 228619"/>
                  <a:gd name="connsiteX21" fmla="*/ 379744 w 593550"/>
                  <a:gd name="connsiteY21" fmla="*/ 69914 h 228619"/>
                  <a:gd name="connsiteX22" fmla="*/ 439580 w 593550"/>
                  <a:gd name="connsiteY22" fmla="*/ 154068 h 228619"/>
                  <a:gd name="connsiteX23" fmla="*/ 452924 w 593550"/>
                  <a:gd name="connsiteY23" fmla="*/ 159983 h 228619"/>
                  <a:gd name="connsiteX24" fmla="*/ 548536 w 593550"/>
                  <a:gd name="connsiteY24" fmla="*/ 148524 h 228619"/>
                  <a:gd name="connsiteX25" fmla="*/ 559138 w 593550"/>
                  <a:gd name="connsiteY25" fmla="*/ 151125 h 228619"/>
                  <a:gd name="connsiteX26" fmla="*/ 564824 w 593550"/>
                  <a:gd name="connsiteY26" fmla="*/ 160497 h 228619"/>
                  <a:gd name="connsiteX27" fmla="*/ 552394 w 593550"/>
                  <a:gd name="connsiteY27" fmla="*/ 176842 h 228619"/>
                  <a:gd name="connsiteX28" fmla="*/ 444723 w 593550"/>
                  <a:gd name="connsiteY28" fmla="*/ 196702 h 228619"/>
                  <a:gd name="connsiteX29" fmla="*/ 431893 w 593550"/>
                  <a:gd name="connsiteY29" fmla="*/ 192587 h 228619"/>
                  <a:gd name="connsiteX30" fmla="*/ 400261 w 593550"/>
                  <a:gd name="connsiteY30" fmla="*/ 159868 h 228619"/>
                  <a:gd name="connsiteX31" fmla="*/ 380058 w 593550"/>
                  <a:gd name="connsiteY31" fmla="*/ 159526 h 228619"/>
                  <a:gd name="connsiteX32" fmla="*/ 379715 w 593550"/>
                  <a:gd name="connsiteY32" fmla="*/ 179728 h 228619"/>
                  <a:gd name="connsiteX33" fmla="*/ 411348 w 593550"/>
                  <a:gd name="connsiteY33" fmla="*/ 212418 h 228619"/>
                  <a:gd name="connsiteX34" fmla="*/ 449953 w 593550"/>
                  <a:gd name="connsiteY34" fmla="*/ 224791 h 228619"/>
                  <a:gd name="connsiteX35" fmla="*/ 557137 w 593550"/>
                  <a:gd name="connsiteY35" fmla="*/ 204988 h 228619"/>
                  <a:gd name="connsiteX36" fmla="*/ 585198 w 593550"/>
                  <a:gd name="connsiteY36" fmla="*/ 188015 h 228619"/>
                  <a:gd name="connsiteX37" fmla="*/ 593056 w 593550"/>
                  <a:gd name="connsiteY37" fmla="*/ 156154 h 22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93550" h="228619">
                    <a:moveTo>
                      <a:pt x="593056" y="156154"/>
                    </a:moveTo>
                    <a:cubicBezTo>
                      <a:pt x="591313" y="144838"/>
                      <a:pt x="585284" y="134865"/>
                      <a:pt x="576083" y="128122"/>
                    </a:cubicBezTo>
                    <a:cubicBezTo>
                      <a:pt x="566853" y="121321"/>
                      <a:pt x="555566" y="118463"/>
                      <a:pt x="544679" y="120206"/>
                    </a:cubicBezTo>
                    <a:lnTo>
                      <a:pt x="457982" y="130579"/>
                    </a:lnTo>
                    <a:lnTo>
                      <a:pt x="403090" y="53341"/>
                    </a:lnTo>
                    <a:cubicBezTo>
                      <a:pt x="386116" y="29481"/>
                      <a:pt x="359684" y="14307"/>
                      <a:pt x="330538" y="11650"/>
                    </a:cubicBezTo>
                    <a:lnTo>
                      <a:pt x="203665" y="163"/>
                    </a:lnTo>
                    <a:cubicBezTo>
                      <a:pt x="196549" y="-466"/>
                      <a:pt x="189349" y="734"/>
                      <a:pt x="182776" y="3620"/>
                    </a:cubicBezTo>
                    <a:lnTo>
                      <a:pt x="54046" y="60856"/>
                    </a:lnTo>
                    <a:cubicBezTo>
                      <a:pt x="41673" y="66314"/>
                      <a:pt x="32529" y="77458"/>
                      <a:pt x="29671" y="90346"/>
                    </a:cubicBezTo>
                    <a:lnTo>
                      <a:pt x="1011" y="204103"/>
                    </a:lnTo>
                    <a:cubicBezTo>
                      <a:pt x="-875" y="212589"/>
                      <a:pt x="-47" y="221048"/>
                      <a:pt x="2868" y="228620"/>
                    </a:cubicBezTo>
                    <a:lnTo>
                      <a:pt x="47588" y="228620"/>
                    </a:lnTo>
                    <a:cubicBezTo>
                      <a:pt x="46102" y="228077"/>
                      <a:pt x="44559" y="227677"/>
                      <a:pt x="42873" y="227677"/>
                    </a:cubicBezTo>
                    <a:cubicBezTo>
                      <a:pt x="41816" y="227677"/>
                      <a:pt x="40759" y="227563"/>
                      <a:pt x="39758" y="227363"/>
                    </a:cubicBezTo>
                    <a:cubicBezTo>
                      <a:pt x="32043" y="225648"/>
                      <a:pt x="27185" y="217990"/>
                      <a:pt x="28786" y="210703"/>
                    </a:cubicBezTo>
                    <a:lnTo>
                      <a:pt x="57446" y="97003"/>
                    </a:lnTo>
                    <a:cubicBezTo>
                      <a:pt x="58447" y="92574"/>
                      <a:pt x="61475" y="88860"/>
                      <a:pt x="65619" y="87031"/>
                    </a:cubicBezTo>
                    <a:lnTo>
                      <a:pt x="194378" y="29767"/>
                    </a:lnTo>
                    <a:cubicBezTo>
                      <a:pt x="196492" y="28852"/>
                      <a:pt x="198778" y="28395"/>
                      <a:pt x="201121" y="28652"/>
                    </a:cubicBezTo>
                    <a:lnTo>
                      <a:pt x="327966" y="40139"/>
                    </a:lnTo>
                    <a:cubicBezTo>
                      <a:pt x="348769" y="42025"/>
                      <a:pt x="367657" y="52884"/>
                      <a:pt x="379744" y="69914"/>
                    </a:cubicBezTo>
                    <a:lnTo>
                      <a:pt x="439580" y="154068"/>
                    </a:lnTo>
                    <a:cubicBezTo>
                      <a:pt x="442609" y="158325"/>
                      <a:pt x="447609" y="160526"/>
                      <a:pt x="452924" y="159983"/>
                    </a:cubicBezTo>
                    <a:lnTo>
                      <a:pt x="548536" y="148524"/>
                    </a:lnTo>
                    <a:cubicBezTo>
                      <a:pt x="552308" y="147953"/>
                      <a:pt x="556052" y="148867"/>
                      <a:pt x="559138" y="151125"/>
                    </a:cubicBezTo>
                    <a:cubicBezTo>
                      <a:pt x="562224" y="153382"/>
                      <a:pt x="564224" y="156725"/>
                      <a:pt x="564824" y="160497"/>
                    </a:cubicBezTo>
                    <a:cubicBezTo>
                      <a:pt x="565996" y="168270"/>
                      <a:pt x="560652" y="175585"/>
                      <a:pt x="552394" y="176842"/>
                    </a:cubicBezTo>
                    <a:lnTo>
                      <a:pt x="444723" y="196702"/>
                    </a:lnTo>
                    <a:cubicBezTo>
                      <a:pt x="440037" y="197616"/>
                      <a:pt x="435236" y="196044"/>
                      <a:pt x="431893" y="192587"/>
                    </a:cubicBezTo>
                    <a:lnTo>
                      <a:pt x="400261" y="159868"/>
                    </a:lnTo>
                    <a:cubicBezTo>
                      <a:pt x="394774" y="154182"/>
                      <a:pt x="385745" y="154068"/>
                      <a:pt x="380058" y="159526"/>
                    </a:cubicBezTo>
                    <a:cubicBezTo>
                      <a:pt x="374400" y="165012"/>
                      <a:pt x="374229" y="174070"/>
                      <a:pt x="379715" y="179728"/>
                    </a:cubicBezTo>
                    <a:lnTo>
                      <a:pt x="411348" y="212418"/>
                    </a:lnTo>
                    <a:cubicBezTo>
                      <a:pt x="421378" y="222819"/>
                      <a:pt x="435865" y="227420"/>
                      <a:pt x="449953" y="224791"/>
                    </a:cubicBezTo>
                    <a:lnTo>
                      <a:pt x="557137" y="204988"/>
                    </a:lnTo>
                    <a:cubicBezTo>
                      <a:pt x="568453" y="203274"/>
                      <a:pt x="578426" y="197245"/>
                      <a:pt x="585198" y="188015"/>
                    </a:cubicBezTo>
                    <a:cubicBezTo>
                      <a:pt x="591999" y="178814"/>
                      <a:pt x="594771" y="167498"/>
                      <a:pt x="593056" y="156154"/>
                    </a:cubicBezTo>
                    <a:close/>
                  </a:path>
                </a:pathLst>
              </a:custGeom>
              <a:solidFill>
                <a:schemeClr val="bg1"/>
              </a:solidFill>
              <a:ln w="6350" cap="flat">
                <a:solidFill>
                  <a:schemeClr val="tx1"/>
                </a:solidFill>
                <a:prstDash val="solid"/>
                <a:miter/>
              </a:ln>
            </p:spPr>
            <p:txBody>
              <a:bodyPr rtlCol="0" anchor="ctr"/>
              <a:lstStyle/>
              <a:p>
                <a:pPr rtl="0"/>
                <a:endParaRPr lang="en-US">
                  <a:ea typeface="Meiryo" panose="020B0604030504040204" pitchFamily="34" charset="-128"/>
                </a:endParaRPr>
              </a:p>
            </p:txBody>
          </p:sp>
          <p:sp>
            <p:nvSpPr>
              <p:cNvPr id="92" name="Freeform: Shape 91">
                <a:extLst>
                  <a:ext uri="{FF2B5EF4-FFF2-40B4-BE49-F238E27FC236}">
                    <a16:creationId xmlns:a16="http://schemas.microsoft.com/office/drawing/2014/main" id="{F7EFEC48-B7CD-AABA-F1C8-E0EF3DD461E4}"/>
                  </a:ext>
                </a:extLst>
              </p:cNvPr>
              <p:cNvSpPr/>
              <p:nvPr/>
            </p:nvSpPr>
            <p:spPr>
              <a:xfrm>
                <a:off x="969676" y="2894536"/>
                <a:ext cx="171450" cy="142875"/>
              </a:xfrm>
              <a:custGeom>
                <a:avLst/>
                <a:gdLst>
                  <a:gd name="connsiteX0" fmla="*/ 142875 w 171450"/>
                  <a:gd name="connsiteY0" fmla="*/ 142875 h 142875"/>
                  <a:gd name="connsiteX1" fmla="*/ 28575 w 171450"/>
                  <a:gd name="connsiteY1" fmla="*/ 142875 h 142875"/>
                  <a:gd name="connsiteX2" fmla="*/ 0 w 171450"/>
                  <a:gd name="connsiteY2" fmla="*/ 114300 h 142875"/>
                  <a:gd name="connsiteX3" fmla="*/ 0 w 171450"/>
                  <a:gd name="connsiteY3" fmla="*/ 28575 h 142875"/>
                  <a:gd name="connsiteX4" fmla="*/ 28575 w 171450"/>
                  <a:gd name="connsiteY4" fmla="*/ 0 h 142875"/>
                  <a:gd name="connsiteX5" fmla="*/ 142875 w 171450"/>
                  <a:gd name="connsiteY5" fmla="*/ 0 h 142875"/>
                  <a:gd name="connsiteX6" fmla="*/ 171450 w 171450"/>
                  <a:gd name="connsiteY6" fmla="*/ 28575 h 142875"/>
                  <a:gd name="connsiteX7" fmla="*/ 171450 w 171450"/>
                  <a:gd name="connsiteY7" fmla="*/ 114300 h 142875"/>
                  <a:gd name="connsiteX8" fmla="*/ 142875 w 171450"/>
                  <a:gd name="connsiteY8" fmla="*/ 142875 h 142875"/>
                  <a:gd name="connsiteX9" fmla="*/ 28575 w 171450"/>
                  <a:gd name="connsiteY9" fmla="*/ 28575 h 142875"/>
                  <a:gd name="connsiteX10" fmla="*/ 28575 w 171450"/>
                  <a:gd name="connsiteY10" fmla="*/ 114300 h 142875"/>
                  <a:gd name="connsiteX11" fmla="*/ 142875 w 171450"/>
                  <a:gd name="connsiteY11" fmla="*/ 114300 h 142875"/>
                  <a:gd name="connsiteX12" fmla="*/ 142875 w 171450"/>
                  <a:gd name="connsiteY12" fmla="*/ 2857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450" h="142875">
                    <a:moveTo>
                      <a:pt x="142875" y="142875"/>
                    </a:moveTo>
                    <a:lnTo>
                      <a:pt x="28575" y="142875"/>
                    </a:lnTo>
                    <a:cubicBezTo>
                      <a:pt x="12830" y="142875"/>
                      <a:pt x="0" y="130045"/>
                      <a:pt x="0" y="114300"/>
                    </a:cubicBezTo>
                    <a:lnTo>
                      <a:pt x="0" y="28575"/>
                    </a:lnTo>
                    <a:cubicBezTo>
                      <a:pt x="0" y="12830"/>
                      <a:pt x="12830" y="0"/>
                      <a:pt x="28575" y="0"/>
                    </a:cubicBezTo>
                    <a:lnTo>
                      <a:pt x="142875" y="0"/>
                    </a:lnTo>
                    <a:cubicBezTo>
                      <a:pt x="158620" y="0"/>
                      <a:pt x="171450" y="12830"/>
                      <a:pt x="171450" y="28575"/>
                    </a:cubicBezTo>
                    <a:lnTo>
                      <a:pt x="171450" y="114300"/>
                    </a:lnTo>
                    <a:cubicBezTo>
                      <a:pt x="171450" y="130045"/>
                      <a:pt x="158620" y="142875"/>
                      <a:pt x="142875" y="142875"/>
                    </a:cubicBezTo>
                    <a:close/>
                    <a:moveTo>
                      <a:pt x="28575" y="28575"/>
                    </a:moveTo>
                    <a:lnTo>
                      <a:pt x="28575" y="114300"/>
                    </a:lnTo>
                    <a:lnTo>
                      <a:pt x="142875" y="114300"/>
                    </a:lnTo>
                    <a:lnTo>
                      <a:pt x="142875" y="28575"/>
                    </a:lnTo>
                    <a:close/>
                  </a:path>
                </a:pathLst>
              </a:custGeom>
              <a:solidFill>
                <a:schemeClr val="bg1"/>
              </a:solidFill>
              <a:ln w="6350" cap="flat">
                <a:solidFill>
                  <a:schemeClr val="tx1"/>
                </a:solidFill>
                <a:prstDash val="solid"/>
                <a:miter/>
              </a:ln>
            </p:spPr>
            <p:txBody>
              <a:bodyPr rtlCol="0" anchor="ctr"/>
              <a:lstStyle/>
              <a:p>
                <a:pPr rtl="0"/>
                <a:endParaRPr lang="en-US">
                  <a:ea typeface="Meiryo" panose="020B0604030504040204" pitchFamily="34" charset="-128"/>
                </a:endParaRPr>
              </a:p>
            </p:txBody>
          </p:sp>
        </p:grpSp>
      </p:grpSp>
    </p:spTree>
    <p:extLst>
      <p:ext uri="{BB962C8B-B14F-4D97-AF65-F5344CB8AC3E}">
        <p14:creationId xmlns:p14="http://schemas.microsoft.com/office/powerpoint/2010/main" val="17794994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1985-87EE-766A-7559-E2F626CDC140}"/>
              </a:ext>
            </a:extLst>
          </p:cNvPr>
          <p:cNvSpPr>
            <a:spLocks noGrp="1"/>
          </p:cNvSpPr>
          <p:nvPr>
            <p:ph type="title"/>
          </p:nvPr>
        </p:nvSpPr>
        <p:spPr>
          <a:xfrm>
            <a:off x="368490" y="365760"/>
            <a:ext cx="8407020" cy="786369"/>
          </a:xfrm>
        </p:spPr>
        <p:txBody>
          <a:bodyPr rtlCol="0"/>
          <a:lstStyle/>
          <a:p>
            <a:pPr rtl="0"/>
            <a:r>
              <a:rPr lang="ja-jp" dirty="0">
                <a:ea typeface="Meiryo" panose="020B0604030504040204" pitchFamily="34" charset="-128"/>
              </a:rPr>
              <a:t>企業はインダストリー 4.0 テクノロジーを</a:t>
            </a:r>
            <a:br>
              <a:rPr lang="en-US" dirty="0">
                <a:ea typeface="Meiryo" panose="020B0604030504040204" pitchFamily="34" charset="-128"/>
              </a:rPr>
            </a:br>
            <a:r>
              <a:rPr lang="ja-jp" dirty="0">
                <a:ea typeface="Meiryo" panose="020B0604030504040204" pitchFamily="34" charset="-128"/>
              </a:rPr>
              <a:t>どのように活用して</a:t>
            </a:r>
            <a:r>
              <a:rPr lang="ja-JP" altLang="en-US" dirty="0">
                <a:ea typeface="Meiryo" panose="020B0604030504040204" pitchFamily="34" charset="-128"/>
              </a:rPr>
              <a:t>いるのか</a:t>
            </a:r>
            <a:endParaRPr lang="ja-jp" dirty="0">
              <a:ea typeface="Meiryo" panose="020B0604030504040204" pitchFamily="34" charset="-128"/>
            </a:endParaRPr>
          </a:p>
        </p:txBody>
      </p:sp>
      <p:sp>
        <p:nvSpPr>
          <p:cNvPr id="3" name="Rectangle 2">
            <a:extLst>
              <a:ext uri="{FF2B5EF4-FFF2-40B4-BE49-F238E27FC236}">
                <a16:creationId xmlns:a16="http://schemas.microsoft.com/office/drawing/2014/main" id="{C69747FB-A87B-116D-F135-093953FB33CF}"/>
              </a:ext>
            </a:extLst>
          </p:cNvPr>
          <p:cNvSpPr/>
          <p:nvPr/>
        </p:nvSpPr>
        <p:spPr>
          <a:xfrm>
            <a:off x="368491" y="2289635"/>
            <a:ext cx="261601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1050" b="1">
                <a:ea typeface="Meiryo" panose="020B0604030504040204" pitchFamily="34" charset="-128"/>
              </a:rPr>
              <a:t>産業用モノのインターネット(IIoT)</a:t>
            </a:r>
          </a:p>
        </p:txBody>
      </p:sp>
      <p:sp>
        <p:nvSpPr>
          <p:cNvPr id="4" name="Rectangle 3">
            <a:extLst>
              <a:ext uri="{FF2B5EF4-FFF2-40B4-BE49-F238E27FC236}">
                <a16:creationId xmlns:a16="http://schemas.microsoft.com/office/drawing/2014/main" id="{D16DC562-C17F-891E-4FCF-727234854AEB}"/>
              </a:ext>
            </a:extLst>
          </p:cNvPr>
          <p:cNvSpPr/>
          <p:nvPr/>
        </p:nvSpPr>
        <p:spPr>
          <a:xfrm>
            <a:off x="3265678" y="2289635"/>
            <a:ext cx="261601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1050" b="1">
                <a:ea typeface="Meiryo" panose="020B0604030504040204" pitchFamily="34" charset="-128"/>
              </a:rPr>
              <a:t>バーチャル リアリティ</a:t>
            </a:r>
          </a:p>
        </p:txBody>
      </p:sp>
      <p:sp>
        <p:nvSpPr>
          <p:cNvPr id="5" name="Rectangle 4">
            <a:extLst>
              <a:ext uri="{FF2B5EF4-FFF2-40B4-BE49-F238E27FC236}">
                <a16:creationId xmlns:a16="http://schemas.microsoft.com/office/drawing/2014/main" id="{1EC86DEB-56A3-2E91-60E6-A4A8C62EE328}"/>
              </a:ext>
            </a:extLst>
          </p:cNvPr>
          <p:cNvSpPr/>
          <p:nvPr/>
        </p:nvSpPr>
        <p:spPr>
          <a:xfrm>
            <a:off x="6157913" y="2289635"/>
            <a:ext cx="2616010" cy="45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1050" b="1" dirty="0">
                <a:ea typeface="Meiryo" panose="020B0604030504040204" pitchFamily="34" charset="-128"/>
              </a:rPr>
              <a:t>クラウドおよびビジュアル </a:t>
            </a:r>
            <a:endParaRPr lang="en-US" altLang="ja-JP" sz="1050" b="1" dirty="0">
              <a:ea typeface="Meiryo" panose="020B0604030504040204" pitchFamily="34" charset="-128"/>
            </a:endParaRPr>
          </a:p>
          <a:p>
            <a:pPr algn="ctr" rtl="0"/>
            <a:r>
              <a:rPr lang="ja-jp" sz="1050" b="1" dirty="0">
                <a:ea typeface="Meiryo" panose="020B0604030504040204" pitchFamily="34" charset="-128"/>
              </a:rPr>
              <a:t>コンピューティング</a:t>
            </a:r>
          </a:p>
        </p:txBody>
      </p:sp>
      <p:grpSp>
        <p:nvGrpSpPr>
          <p:cNvPr id="32" name="Group 31">
            <a:extLst>
              <a:ext uri="{FF2B5EF4-FFF2-40B4-BE49-F238E27FC236}">
                <a16:creationId xmlns:a16="http://schemas.microsoft.com/office/drawing/2014/main" id="{73208438-7AB7-4F73-0FE4-B31CCE4CD1AF}"/>
              </a:ext>
            </a:extLst>
          </p:cNvPr>
          <p:cNvGrpSpPr/>
          <p:nvPr/>
        </p:nvGrpSpPr>
        <p:grpSpPr>
          <a:xfrm>
            <a:off x="3122613" y="2317098"/>
            <a:ext cx="2897187" cy="2462865"/>
            <a:chOff x="3122613" y="1305108"/>
            <a:chExt cx="2897187" cy="3474855"/>
          </a:xfrm>
        </p:grpSpPr>
        <p:cxnSp>
          <p:nvCxnSpPr>
            <p:cNvPr id="19" name="Straight Connector 18">
              <a:extLst>
                <a:ext uri="{FF2B5EF4-FFF2-40B4-BE49-F238E27FC236}">
                  <a16:creationId xmlns:a16="http://schemas.microsoft.com/office/drawing/2014/main" id="{1A401457-1ACE-05F0-2490-AA44D0B7EBFA}"/>
                </a:ext>
              </a:extLst>
            </p:cNvPr>
            <p:cNvCxnSpPr/>
            <p:nvPr/>
          </p:nvCxnSpPr>
          <p:spPr>
            <a:xfrm>
              <a:off x="3122613" y="1305108"/>
              <a:ext cx="0" cy="347485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ADA482A-D2C1-7569-1CB1-55630AEB59F2}"/>
                </a:ext>
              </a:extLst>
            </p:cNvPr>
            <p:cNvCxnSpPr/>
            <p:nvPr/>
          </p:nvCxnSpPr>
          <p:spPr>
            <a:xfrm>
              <a:off x="6019800" y="1305108"/>
              <a:ext cx="0" cy="347485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51" name="Picture 50" descr="A orange square with white letter and white text&#10;&#10;Description automatically generated">
            <a:extLst>
              <a:ext uri="{FF2B5EF4-FFF2-40B4-BE49-F238E27FC236}">
                <a16:creationId xmlns:a16="http://schemas.microsoft.com/office/drawing/2014/main" id="{8DDA9DCE-3B50-63ED-D871-9515A3AB449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45878" y="1425956"/>
            <a:ext cx="640080" cy="640080"/>
          </a:xfrm>
          <a:prstGeom prst="rect">
            <a:avLst/>
          </a:prstGeom>
        </p:spPr>
      </p:pic>
      <p:grpSp>
        <p:nvGrpSpPr>
          <p:cNvPr id="57" name="Group 56">
            <a:extLst>
              <a:ext uri="{FF2B5EF4-FFF2-40B4-BE49-F238E27FC236}">
                <a16:creationId xmlns:a16="http://schemas.microsoft.com/office/drawing/2014/main" id="{81EB7796-A082-67BE-CDC0-7C2886D8ADB3}"/>
              </a:ext>
            </a:extLst>
          </p:cNvPr>
          <p:cNvGrpSpPr/>
          <p:nvPr/>
        </p:nvGrpSpPr>
        <p:grpSpPr>
          <a:xfrm>
            <a:off x="317929" y="2956054"/>
            <a:ext cx="2617784" cy="830997"/>
            <a:chOff x="366716" y="2691433"/>
            <a:chExt cx="2617784" cy="830997"/>
          </a:xfrm>
        </p:grpSpPr>
        <p:sp>
          <p:nvSpPr>
            <p:cNvPr id="58" name="Rectangle 57">
              <a:extLst>
                <a:ext uri="{FF2B5EF4-FFF2-40B4-BE49-F238E27FC236}">
                  <a16:creationId xmlns:a16="http://schemas.microsoft.com/office/drawing/2014/main" id="{C52BEC1D-97DA-F18D-4BF5-5DDADC0B6A88}"/>
                </a:ext>
              </a:extLst>
            </p:cNvPr>
            <p:cNvSpPr>
              <a:spLocks/>
            </p:cNvSpPr>
            <p:nvPr/>
          </p:nvSpPr>
          <p:spPr>
            <a:xfrm>
              <a:off x="631031" y="2691433"/>
              <a:ext cx="2353469" cy="830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rtl="0"/>
              <a:r>
                <a:rPr lang="ja-jp" sz="900" dirty="0">
                  <a:solidFill>
                    <a:schemeClr val="tx1"/>
                  </a:solidFill>
                  <a:ea typeface="Meiryo" panose="020B0604030504040204" pitchFamily="34" charset="-128"/>
                </a:rPr>
                <a:t>航空機メーカーは、センサーと IIoT テクノロジーを使用して、エンジンの状態をリアルタイムで監視しています。エンジンの性能と摩耗に関するデータが会社に送信され、予測型メンテナンスが可能になり、ダウンタイムを最小限に抑えることができます。 </a:t>
              </a:r>
            </a:p>
          </p:txBody>
        </p:sp>
        <p:grpSp>
          <p:nvGrpSpPr>
            <p:cNvPr id="59" name="Group 58">
              <a:extLst>
                <a:ext uri="{FF2B5EF4-FFF2-40B4-BE49-F238E27FC236}">
                  <a16:creationId xmlns:a16="http://schemas.microsoft.com/office/drawing/2014/main" id="{F48333CA-D741-48D9-06E1-FD0FFD102D84}"/>
                </a:ext>
              </a:extLst>
            </p:cNvPr>
            <p:cNvGrpSpPr>
              <a:grpSpLocks noChangeAspect="1"/>
            </p:cNvGrpSpPr>
            <p:nvPr/>
          </p:nvGrpSpPr>
          <p:grpSpPr>
            <a:xfrm>
              <a:off x="366716" y="2691433"/>
              <a:ext cx="137160" cy="137160"/>
              <a:chOff x="4864101" y="1450874"/>
              <a:chExt cx="274320" cy="274883"/>
            </a:xfrm>
            <a:solidFill>
              <a:schemeClr val="accent1"/>
            </a:solidFill>
          </p:grpSpPr>
          <p:sp>
            <p:nvSpPr>
              <p:cNvPr id="60" name="Freeform 257">
                <a:extLst>
                  <a:ext uri="{FF2B5EF4-FFF2-40B4-BE49-F238E27FC236}">
                    <a16:creationId xmlns:a16="http://schemas.microsoft.com/office/drawing/2014/main" id="{D783E410-7AB9-1288-7264-8A2CC7FA1B30}"/>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a typeface="Meiryo" panose="020B0604030504040204" pitchFamily="34" charset="-128"/>
                </a:endParaRPr>
              </a:p>
            </p:txBody>
          </p:sp>
          <p:sp>
            <p:nvSpPr>
              <p:cNvPr id="61" name="Freeform 258">
                <a:extLst>
                  <a:ext uri="{FF2B5EF4-FFF2-40B4-BE49-F238E27FC236}">
                    <a16:creationId xmlns:a16="http://schemas.microsoft.com/office/drawing/2014/main" id="{4B8ED9DF-2F40-8DD5-A5E2-E59B98C33C37}"/>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a typeface="Meiryo" panose="020B0604030504040204" pitchFamily="34" charset="-128"/>
                </a:endParaRPr>
              </a:p>
            </p:txBody>
          </p:sp>
        </p:grpSp>
      </p:grpSp>
      <p:grpSp>
        <p:nvGrpSpPr>
          <p:cNvPr id="62" name="Group 61">
            <a:extLst>
              <a:ext uri="{FF2B5EF4-FFF2-40B4-BE49-F238E27FC236}">
                <a16:creationId xmlns:a16="http://schemas.microsoft.com/office/drawing/2014/main" id="{0618A854-FE62-B875-4A81-63CA2D594F9E}"/>
              </a:ext>
            </a:extLst>
          </p:cNvPr>
          <p:cNvGrpSpPr/>
          <p:nvPr/>
        </p:nvGrpSpPr>
        <p:grpSpPr>
          <a:xfrm>
            <a:off x="3260725" y="2903395"/>
            <a:ext cx="2617785" cy="553998"/>
            <a:chOff x="3260725" y="2827195"/>
            <a:chExt cx="2617785" cy="553998"/>
          </a:xfrm>
        </p:grpSpPr>
        <p:sp>
          <p:nvSpPr>
            <p:cNvPr id="63" name="Rectangle 62">
              <a:extLst>
                <a:ext uri="{FF2B5EF4-FFF2-40B4-BE49-F238E27FC236}">
                  <a16:creationId xmlns:a16="http://schemas.microsoft.com/office/drawing/2014/main" id="{229D3198-37C2-8225-F021-ECBD4F3363D4}"/>
                </a:ext>
              </a:extLst>
            </p:cNvPr>
            <p:cNvSpPr>
              <a:spLocks/>
            </p:cNvSpPr>
            <p:nvPr/>
          </p:nvSpPr>
          <p:spPr>
            <a:xfrm>
              <a:off x="3525041" y="2827195"/>
              <a:ext cx="2353469"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rtl="0"/>
              <a:r>
                <a:rPr lang="ja-jp" sz="900">
                  <a:solidFill>
                    <a:schemeClr val="tx1"/>
                  </a:solidFill>
                  <a:ea typeface="Meiryo" panose="020B0604030504040204" pitchFamily="34" charset="-128"/>
                </a:rPr>
                <a:t>家具店ではバーチャル リアリティ アプリが導入され、顧客は購入前に、バーチャル空間に家具を配置し、自宅での使い勝手を試すことができます。</a:t>
              </a:r>
            </a:p>
          </p:txBody>
        </p:sp>
        <p:grpSp>
          <p:nvGrpSpPr>
            <p:cNvPr id="1024" name="Group 1023">
              <a:extLst>
                <a:ext uri="{FF2B5EF4-FFF2-40B4-BE49-F238E27FC236}">
                  <a16:creationId xmlns:a16="http://schemas.microsoft.com/office/drawing/2014/main" id="{2F24F4C4-27A7-E905-58C1-A7C2AF5338BB}"/>
                </a:ext>
              </a:extLst>
            </p:cNvPr>
            <p:cNvGrpSpPr>
              <a:grpSpLocks noChangeAspect="1"/>
            </p:cNvGrpSpPr>
            <p:nvPr/>
          </p:nvGrpSpPr>
          <p:grpSpPr>
            <a:xfrm>
              <a:off x="3260725" y="2827195"/>
              <a:ext cx="137160" cy="137160"/>
              <a:chOff x="4864100" y="1450875"/>
              <a:chExt cx="274320" cy="274883"/>
            </a:xfrm>
            <a:solidFill>
              <a:schemeClr val="accent2"/>
            </a:solidFill>
          </p:grpSpPr>
          <p:sp>
            <p:nvSpPr>
              <p:cNvPr id="1025" name="Freeform 257">
                <a:extLst>
                  <a:ext uri="{FF2B5EF4-FFF2-40B4-BE49-F238E27FC236}">
                    <a16:creationId xmlns:a16="http://schemas.microsoft.com/office/drawing/2014/main" id="{36470BA3-0E42-9903-BFBE-AF99786B62A0}"/>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a typeface="Meiryo" panose="020B0604030504040204" pitchFamily="34" charset="-128"/>
                </a:endParaRPr>
              </a:p>
            </p:txBody>
          </p:sp>
          <p:sp>
            <p:nvSpPr>
              <p:cNvPr id="1027" name="Freeform 258">
                <a:extLst>
                  <a:ext uri="{FF2B5EF4-FFF2-40B4-BE49-F238E27FC236}">
                    <a16:creationId xmlns:a16="http://schemas.microsoft.com/office/drawing/2014/main" id="{82D88778-E0D0-3591-0710-780F95009DB0}"/>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a typeface="Meiryo" panose="020B0604030504040204" pitchFamily="34" charset="-128"/>
                </a:endParaRPr>
              </a:p>
            </p:txBody>
          </p:sp>
        </p:grpSp>
      </p:grpSp>
      <p:grpSp>
        <p:nvGrpSpPr>
          <p:cNvPr id="1029" name="Group 1028">
            <a:extLst>
              <a:ext uri="{FF2B5EF4-FFF2-40B4-BE49-F238E27FC236}">
                <a16:creationId xmlns:a16="http://schemas.microsoft.com/office/drawing/2014/main" id="{C0815526-B69A-7FB7-5870-299305984B9B}"/>
              </a:ext>
            </a:extLst>
          </p:cNvPr>
          <p:cNvGrpSpPr/>
          <p:nvPr/>
        </p:nvGrpSpPr>
        <p:grpSpPr>
          <a:xfrm>
            <a:off x="3260725" y="3787051"/>
            <a:ext cx="2617785" cy="692497"/>
            <a:chOff x="3260725" y="3569836"/>
            <a:chExt cx="2617785" cy="692497"/>
          </a:xfrm>
        </p:grpSpPr>
        <p:sp>
          <p:nvSpPr>
            <p:cNvPr id="1030" name="Rectangle 1029">
              <a:extLst>
                <a:ext uri="{FF2B5EF4-FFF2-40B4-BE49-F238E27FC236}">
                  <a16:creationId xmlns:a16="http://schemas.microsoft.com/office/drawing/2014/main" id="{134A45BE-0DA4-ECA2-EE4C-EA234BD9C67A}"/>
                </a:ext>
              </a:extLst>
            </p:cNvPr>
            <p:cNvSpPr>
              <a:spLocks/>
            </p:cNvSpPr>
            <p:nvPr/>
          </p:nvSpPr>
          <p:spPr>
            <a:xfrm>
              <a:off x="3525041" y="3569836"/>
              <a:ext cx="2353469" cy="6924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rtl="0"/>
              <a:r>
                <a:rPr lang="ja-jp" sz="900">
                  <a:solidFill>
                    <a:schemeClr val="tx1"/>
                  </a:solidFill>
                  <a:ea typeface="Meiryo" panose="020B0604030504040204" pitchFamily="34" charset="-128"/>
                </a:rPr>
                <a:t>VR を活用することで、没入感の高い便利なショッピング体験を提供できます。顧客はより多くの情報を基に購入の意思決定を行えるので、返品が減り、ブランド ロイヤルティを高めることができます。</a:t>
              </a:r>
            </a:p>
          </p:txBody>
        </p:sp>
        <p:grpSp>
          <p:nvGrpSpPr>
            <p:cNvPr id="1031" name="Group 1030">
              <a:extLst>
                <a:ext uri="{FF2B5EF4-FFF2-40B4-BE49-F238E27FC236}">
                  <a16:creationId xmlns:a16="http://schemas.microsoft.com/office/drawing/2014/main" id="{86AC3213-9223-3163-16D5-EC5EE9E4712B}"/>
                </a:ext>
              </a:extLst>
            </p:cNvPr>
            <p:cNvGrpSpPr>
              <a:grpSpLocks noChangeAspect="1"/>
            </p:cNvGrpSpPr>
            <p:nvPr/>
          </p:nvGrpSpPr>
          <p:grpSpPr>
            <a:xfrm>
              <a:off x="3260725" y="3569836"/>
              <a:ext cx="137160" cy="137160"/>
              <a:chOff x="4864100" y="1450875"/>
              <a:chExt cx="274320" cy="274883"/>
            </a:xfrm>
            <a:solidFill>
              <a:schemeClr val="accent2"/>
            </a:solidFill>
          </p:grpSpPr>
          <p:sp>
            <p:nvSpPr>
              <p:cNvPr id="1032" name="Freeform 257">
                <a:extLst>
                  <a:ext uri="{FF2B5EF4-FFF2-40B4-BE49-F238E27FC236}">
                    <a16:creationId xmlns:a16="http://schemas.microsoft.com/office/drawing/2014/main" id="{B39692F8-8073-F8C7-D520-D79A0C76EE1D}"/>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a typeface="Meiryo" panose="020B0604030504040204" pitchFamily="34" charset="-128"/>
                </a:endParaRPr>
              </a:p>
            </p:txBody>
          </p:sp>
          <p:sp>
            <p:nvSpPr>
              <p:cNvPr id="1033" name="Freeform 258">
                <a:extLst>
                  <a:ext uri="{FF2B5EF4-FFF2-40B4-BE49-F238E27FC236}">
                    <a16:creationId xmlns:a16="http://schemas.microsoft.com/office/drawing/2014/main" id="{492A50EF-C9EE-DDB1-FE6A-BC6C75A8E5C9}"/>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a typeface="Meiryo" panose="020B0604030504040204" pitchFamily="34" charset="-128"/>
                </a:endParaRPr>
              </a:p>
            </p:txBody>
          </p:sp>
        </p:grpSp>
      </p:grpSp>
      <p:grpSp>
        <p:nvGrpSpPr>
          <p:cNvPr id="1034" name="Group 1033">
            <a:extLst>
              <a:ext uri="{FF2B5EF4-FFF2-40B4-BE49-F238E27FC236}">
                <a16:creationId xmlns:a16="http://schemas.microsoft.com/office/drawing/2014/main" id="{6CEE9E25-9606-D8B6-336F-3935E51C2830}"/>
              </a:ext>
            </a:extLst>
          </p:cNvPr>
          <p:cNvGrpSpPr/>
          <p:nvPr/>
        </p:nvGrpSpPr>
        <p:grpSpPr>
          <a:xfrm>
            <a:off x="6157915" y="2903395"/>
            <a:ext cx="2617785" cy="692497"/>
            <a:chOff x="6157915" y="2827195"/>
            <a:chExt cx="2617785" cy="692497"/>
          </a:xfrm>
        </p:grpSpPr>
        <p:sp>
          <p:nvSpPr>
            <p:cNvPr id="1035" name="Rectangle 1034">
              <a:extLst>
                <a:ext uri="{FF2B5EF4-FFF2-40B4-BE49-F238E27FC236}">
                  <a16:creationId xmlns:a16="http://schemas.microsoft.com/office/drawing/2014/main" id="{868A19B0-8504-8A9A-D332-9185F6D4B8E6}"/>
                </a:ext>
              </a:extLst>
            </p:cNvPr>
            <p:cNvSpPr>
              <a:spLocks/>
            </p:cNvSpPr>
            <p:nvPr/>
          </p:nvSpPr>
          <p:spPr>
            <a:xfrm>
              <a:off x="6422231" y="2827195"/>
              <a:ext cx="2353469" cy="6924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rtl="0"/>
              <a:r>
                <a:rPr lang="ja-jp" sz="900" dirty="0">
                  <a:solidFill>
                    <a:schemeClr val="tx1"/>
                  </a:solidFill>
                  <a:ea typeface="Meiryo" panose="020B0604030504040204" pitchFamily="34" charset="-128"/>
                </a:rPr>
                <a:t>オートデスクは Fusion 360 プラットフォームを提供しています。これは、必要とされる</a:t>
              </a:r>
              <a:br>
                <a:rPr lang="en-US" altLang="ja-JP" sz="900" dirty="0">
                  <a:solidFill>
                    <a:schemeClr val="tx1"/>
                  </a:solidFill>
                  <a:ea typeface="Meiryo" panose="020B0604030504040204" pitchFamily="34" charset="-128"/>
                </a:rPr>
              </a:br>
              <a:r>
                <a:rPr lang="ja-jp" sz="900" dirty="0">
                  <a:solidFill>
                    <a:schemeClr val="tx1"/>
                  </a:solidFill>
                  <a:ea typeface="Meiryo" panose="020B0604030504040204" pitchFamily="34" charset="-128"/>
                </a:rPr>
                <a:t>高度なインダストリー 4.0 ワークフローに適合する、クラウド ベースの統合型 CAD/CAM シミュレーションです。 </a:t>
              </a:r>
            </a:p>
          </p:txBody>
        </p:sp>
        <p:grpSp>
          <p:nvGrpSpPr>
            <p:cNvPr id="1036" name="Group 1035">
              <a:extLst>
                <a:ext uri="{FF2B5EF4-FFF2-40B4-BE49-F238E27FC236}">
                  <a16:creationId xmlns:a16="http://schemas.microsoft.com/office/drawing/2014/main" id="{7C160695-BCAC-77B3-F9A8-3A00EEB22E4C}"/>
                </a:ext>
              </a:extLst>
            </p:cNvPr>
            <p:cNvGrpSpPr>
              <a:grpSpLocks noChangeAspect="1"/>
            </p:cNvGrpSpPr>
            <p:nvPr/>
          </p:nvGrpSpPr>
          <p:grpSpPr>
            <a:xfrm>
              <a:off x="6157915" y="2827195"/>
              <a:ext cx="137160" cy="137160"/>
              <a:chOff x="4864100" y="1450875"/>
              <a:chExt cx="274320" cy="274883"/>
            </a:xfrm>
            <a:solidFill>
              <a:schemeClr val="accent3"/>
            </a:solidFill>
          </p:grpSpPr>
          <p:sp>
            <p:nvSpPr>
              <p:cNvPr id="1037" name="Freeform 257">
                <a:extLst>
                  <a:ext uri="{FF2B5EF4-FFF2-40B4-BE49-F238E27FC236}">
                    <a16:creationId xmlns:a16="http://schemas.microsoft.com/office/drawing/2014/main" id="{39507217-7117-76AF-22B7-626A39A17EA7}"/>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a typeface="Meiryo" panose="020B0604030504040204" pitchFamily="34" charset="-128"/>
                </a:endParaRPr>
              </a:p>
            </p:txBody>
          </p:sp>
          <p:sp>
            <p:nvSpPr>
              <p:cNvPr id="1038" name="Freeform 258">
                <a:extLst>
                  <a:ext uri="{FF2B5EF4-FFF2-40B4-BE49-F238E27FC236}">
                    <a16:creationId xmlns:a16="http://schemas.microsoft.com/office/drawing/2014/main" id="{632C2AC2-9C9E-8263-C9D9-57F360B5BA0B}"/>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a typeface="Meiryo" panose="020B0604030504040204" pitchFamily="34" charset="-128"/>
                </a:endParaRPr>
              </a:p>
            </p:txBody>
          </p:sp>
        </p:grpSp>
      </p:grpSp>
      <p:grpSp>
        <p:nvGrpSpPr>
          <p:cNvPr id="1039" name="Group 1038">
            <a:extLst>
              <a:ext uri="{FF2B5EF4-FFF2-40B4-BE49-F238E27FC236}">
                <a16:creationId xmlns:a16="http://schemas.microsoft.com/office/drawing/2014/main" id="{0DA0346E-D306-335B-D7DB-BD472891A17E}"/>
              </a:ext>
            </a:extLst>
          </p:cNvPr>
          <p:cNvGrpSpPr/>
          <p:nvPr/>
        </p:nvGrpSpPr>
        <p:grpSpPr>
          <a:xfrm>
            <a:off x="6157915" y="3787051"/>
            <a:ext cx="2617785" cy="692497"/>
            <a:chOff x="6157915" y="3569836"/>
            <a:chExt cx="2617785" cy="692497"/>
          </a:xfrm>
        </p:grpSpPr>
        <p:sp>
          <p:nvSpPr>
            <p:cNvPr id="1040" name="Rectangle 1039">
              <a:extLst>
                <a:ext uri="{FF2B5EF4-FFF2-40B4-BE49-F238E27FC236}">
                  <a16:creationId xmlns:a16="http://schemas.microsoft.com/office/drawing/2014/main" id="{D7F4CDB0-E0E9-ADFC-3DDE-ADE96009B93E}"/>
                </a:ext>
              </a:extLst>
            </p:cNvPr>
            <p:cNvSpPr>
              <a:spLocks/>
            </p:cNvSpPr>
            <p:nvPr/>
          </p:nvSpPr>
          <p:spPr>
            <a:xfrm>
              <a:off x="6422231" y="3569836"/>
              <a:ext cx="2353469" cy="6924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rtl="0"/>
              <a:r>
                <a:rPr lang="ja-jp" sz="900" dirty="0">
                  <a:solidFill>
                    <a:schemeClr val="tx1"/>
                  </a:solidFill>
                  <a:ea typeface="Meiryo" panose="020B0604030504040204" pitchFamily="34" charset="-128"/>
                </a:rPr>
                <a:t>Fusion 360 は製品開発プラットフォームであり、チームはクラウド経由でデータを共有したり、計算負荷の高いタスクをオフロードしたりすることでコラボレーションを行い、設計から製造に至るまで自由に行き来できます。</a:t>
              </a:r>
            </a:p>
          </p:txBody>
        </p:sp>
        <p:grpSp>
          <p:nvGrpSpPr>
            <p:cNvPr id="1041" name="Group 1040">
              <a:extLst>
                <a:ext uri="{FF2B5EF4-FFF2-40B4-BE49-F238E27FC236}">
                  <a16:creationId xmlns:a16="http://schemas.microsoft.com/office/drawing/2014/main" id="{0DBBB20B-ACC6-75C6-E601-1BB0EFCFE997}"/>
                </a:ext>
              </a:extLst>
            </p:cNvPr>
            <p:cNvGrpSpPr>
              <a:grpSpLocks noChangeAspect="1"/>
            </p:cNvGrpSpPr>
            <p:nvPr/>
          </p:nvGrpSpPr>
          <p:grpSpPr>
            <a:xfrm>
              <a:off x="6157915" y="3569836"/>
              <a:ext cx="137160" cy="137160"/>
              <a:chOff x="4864100" y="1450875"/>
              <a:chExt cx="274320" cy="274883"/>
            </a:xfrm>
            <a:solidFill>
              <a:schemeClr val="accent3"/>
            </a:solidFill>
          </p:grpSpPr>
          <p:sp>
            <p:nvSpPr>
              <p:cNvPr id="1042" name="Freeform 257">
                <a:extLst>
                  <a:ext uri="{FF2B5EF4-FFF2-40B4-BE49-F238E27FC236}">
                    <a16:creationId xmlns:a16="http://schemas.microsoft.com/office/drawing/2014/main" id="{3BD60429-775D-C3FD-7F30-B698B96DB59A}"/>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a typeface="Meiryo" panose="020B0604030504040204" pitchFamily="34" charset="-128"/>
                </a:endParaRPr>
              </a:p>
            </p:txBody>
          </p:sp>
          <p:sp>
            <p:nvSpPr>
              <p:cNvPr id="1043" name="Freeform 258">
                <a:extLst>
                  <a:ext uri="{FF2B5EF4-FFF2-40B4-BE49-F238E27FC236}">
                    <a16:creationId xmlns:a16="http://schemas.microsoft.com/office/drawing/2014/main" id="{A5C43012-F289-523A-5B37-1573F8D4D772}"/>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a typeface="Meiryo" panose="020B0604030504040204" pitchFamily="34" charset="-128"/>
                </a:endParaRPr>
              </a:p>
            </p:txBody>
          </p:sp>
        </p:grpSp>
      </p:grpSp>
      <p:pic>
        <p:nvPicPr>
          <p:cNvPr id="8" name="Picture 7" descr="Royal blue sofa icon - Free royal blue furniture icons">
            <a:extLst>
              <a:ext uri="{FF2B5EF4-FFF2-40B4-BE49-F238E27FC236}">
                <a16:creationId xmlns:a16="http://schemas.microsoft.com/office/drawing/2014/main" id="{3FD66E69-A6EE-8F6F-9441-A9581ACC09E4}"/>
              </a:ext>
            </a:extLst>
          </p:cNvPr>
          <p:cNvPicPr>
            <a:picLocks noChangeAspect="1"/>
          </p:cNvPicPr>
          <p:nvPr/>
        </p:nvPicPr>
        <p:blipFill>
          <a:blip r:embed="rId5"/>
          <a:stretch>
            <a:fillRect/>
          </a:stretch>
        </p:blipFill>
        <p:spPr>
          <a:xfrm>
            <a:off x="4099815" y="1388673"/>
            <a:ext cx="818919" cy="818919"/>
          </a:xfrm>
          <a:prstGeom prst="rect">
            <a:avLst/>
          </a:prstGeom>
        </p:spPr>
      </p:pic>
      <p:pic>
        <p:nvPicPr>
          <p:cNvPr id="9" name="Graphic 8" descr="Airplane with solid fill">
            <a:extLst>
              <a:ext uri="{FF2B5EF4-FFF2-40B4-BE49-F238E27FC236}">
                <a16:creationId xmlns:a16="http://schemas.microsoft.com/office/drawing/2014/main" id="{762E2E00-F318-00E2-3A27-E2260E6474D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6696" y="1368812"/>
            <a:ext cx="914400" cy="914400"/>
          </a:xfrm>
          <a:prstGeom prst="rect">
            <a:avLst/>
          </a:prstGeom>
        </p:spPr>
      </p:pic>
    </p:spTree>
    <p:extLst>
      <p:ext uri="{BB962C8B-B14F-4D97-AF65-F5344CB8AC3E}">
        <p14:creationId xmlns:p14="http://schemas.microsoft.com/office/powerpoint/2010/main" val="40530256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1985-87EE-766A-7559-E2F626CDC140}"/>
              </a:ext>
            </a:extLst>
          </p:cNvPr>
          <p:cNvSpPr>
            <a:spLocks noGrp="1"/>
          </p:cNvSpPr>
          <p:nvPr>
            <p:ph type="title"/>
          </p:nvPr>
        </p:nvSpPr>
        <p:spPr>
          <a:xfrm>
            <a:off x="368490" y="365760"/>
            <a:ext cx="8407020" cy="786369"/>
          </a:xfrm>
        </p:spPr>
        <p:txBody>
          <a:bodyPr rtlCol="0"/>
          <a:lstStyle/>
          <a:p>
            <a:pPr rtl="0"/>
            <a:r>
              <a:rPr lang="ja-jp" dirty="0">
                <a:ea typeface="Meiryo" panose="020B0604030504040204" pitchFamily="34" charset="-128"/>
              </a:rPr>
              <a:t>企業はインダストリー 4.0 テクノロジーを</a:t>
            </a:r>
            <a:br>
              <a:rPr lang="en-US" dirty="0">
                <a:ea typeface="Meiryo" panose="020B0604030504040204" pitchFamily="34" charset="-128"/>
              </a:rPr>
            </a:br>
            <a:r>
              <a:rPr lang="ja-jp" dirty="0">
                <a:ea typeface="Meiryo" panose="020B0604030504040204" pitchFamily="34" charset="-128"/>
              </a:rPr>
              <a:t>どのように活用して</a:t>
            </a:r>
            <a:r>
              <a:rPr lang="ja-JP" altLang="en-US" dirty="0">
                <a:ea typeface="Meiryo" panose="020B0604030504040204" pitchFamily="34" charset="-128"/>
              </a:rPr>
              <a:t>いるのか</a:t>
            </a:r>
            <a:endParaRPr lang="ja-jp" dirty="0">
              <a:ea typeface="Meiryo" panose="020B0604030504040204" pitchFamily="34" charset="-128"/>
            </a:endParaRPr>
          </a:p>
        </p:txBody>
      </p:sp>
      <p:grpSp>
        <p:nvGrpSpPr>
          <p:cNvPr id="6" name="Group 5">
            <a:extLst>
              <a:ext uri="{FF2B5EF4-FFF2-40B4-BE49-F238E27FC236}">
                <a16:creationId xmlns:a16="http://schemas.microsoft.com/office/drawing/2014/main" id="{62B641F2-FC51-38C8-AC54-98C1D8A6615C}"/>
              </a:ext>
            </a:extLst>
          </p:cNvPr>
          <p:cNvGrpSpPr/>
          <p:nvPr/>
        </p:nvGrpSpPr>
        <p:grpSpPr>
          <a:xfrm>
            <a:off x="366715" y="2903395"/>
            <a:ext cx="2617785" cy="553998"/>
            <a:chOff x="366715" y="2691433"/>
            <a:chExt cx="2617785" cy="553998"/>
          </a:xfrm>
        </p:grpSpPr>
        <p:sp>
          <p:nvSpPr>
            <p:cNvPr id="7" name="Rectangle 6">
              <a:extLst>
                <a:ext uri="{FF2B5EF4-FFF2-40B4-BE49-F238E27FC236}">
                  <a16:creationId xmlns:a16="http://schemas.microsoft.com/office/drawing/2014/main" id="{5A645A3D-3139-7928-5066-9E2CA0C22804}"/>
                </a:ext>
              </a:extLst>
            </p:cNvPr>
            <p:cNvSpPr>
              <a:spLocks/>
            </p:cNvSpPr>
            <p:nvPr/>
          </p:nvSpPr>
          <p:spPr>
            <a:xfrm>
              <a:off x="631031" y="2691433"/>
              <a:ext cx="2353469"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rtl="0"/>
              <a:r>
                <a:rPr lang="ja-jp" sz="900">
                  <a:solidFill>
                    <a:schemeClr val="tx1"/>
                  </a:solidFill>
                  <a:ea typeface="Meiryo" panose="020B0604030504040204" pitchFamily="34" charset="-128"/>
                </a:rPr>
                <a:t>製造業では、AI アルゴリズムを使用して設計を解析し、価格の見積もり、リード タイム、および製造性考慮設計に関するフィードバックを即座に提供します。 </a:t>
              </a:r>
            </a:p>
          </p:txBody>
        </p:sp>
        <p:grpSp>
          <p:nvGrpSpPr>
            <p:cNvPr id="8" name="Group 7">
              <a:extLst>
                <a:ext uri="{FF2B5EF4-FFF2-40B4-BE49-F238E27FC236}">
                  <a16:creationId xmlns:a16="http://schemas.microsoft.com/office/drawing/2014/main" id="{CE2401E3-3C2F-1525-3FA8-90067D97910A}"/>
                </a:ext>
              </a:extLst>
            </p:cNvPr>
            <p:cNvGrpSpPr>
              <a:grpSpLocks noChangeAspect="1"/>
            </p:cNvGrpSpPr>
            <p:nvPr/>
          </p:nvGrpSpPr>
          <p:grpSpPr>
            <a:xfrm>
              <a:off x="366715" y="2691433"/>
              <a:ext cx="137160" cy="137160"/>
              <a:chOff x="4864100" y="1450875"/>
              <a:chExt cx="274320" cy="274883"/>
            </a:xfrm>
            <a:solidFill>
              <a:schemeClr val="accent1"/>
            </a:solidFill>
          </p:grpSpPr>
          <p:sp>
            <p:nvSpPr>
              <p:cNvPr id="9" name="Freeform 257">
                <a:extLst>
                  <a:ext uri="{FF2B5EF4-FFF2-40B4-BE49-F238E27FC236}">
                    <a16:creationId xmlns:a16="http://schemas.microsoft.com/office/drawing/2014/main" id="{A8436974-2250-AAC3-48BA-6DD3F13970AD}"/>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a typeface="Meiryo" panose="020B0604030504040204" pitchFamily="34" charset="-128"/>
                </a:endParaRPr>
              </a:p>
            </p:txBody>
          </p:sp>
          <p:sp>
            <p:nvSpPr>
              <p:cNvPr id="10" name="Freeform 258">
                <a:extLst>
                  <a:ext uri="{FF2B5EF4-FFF2-40B4-BE49-F238E27FC236}">
                    <a16:creationId xmlns:a16="http://schemas.microsoft.com/office/drawing/2014/main" id="{0A197EBF-F893-E502-D96C-18D9CFD45408}"/>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a typeface="Meiryo" panose="020B0604030504040204" pitchFamily="34" charset="-128"/>
                </a:endParaRPr>
              </a:p>
            </p:txBody>
          </p:sp>
        </p:grpSp>
      </p:grpSp>
      <p:grpSp>
        <p:nvGrpSpPr>
          <p:cNvPr id="11" name="Group 10">
            <a:extLst>
              <a:ext uri="{FF2B5EF4-FFF2-40B4-BE49-F238E27FC236}">
                <a16:creationId xmlns:a16="http://schemas.microsoft.com/office/drawing/2014/main" id="{D8F0C886-541A-4CAE-3BFA-A9BF76420558}"/>
              </a:ext>
            </a:extLst>
          </p:cNvPr>
          <p:cNvGrpSpPr/>
          <p:nvPr/>
        </p:nvGrpSpPr>
        <p:grpSpPr>
          <a:xfrm>
            <a:off x="366715" y="3745800"/>
            <a:ext cx="2617785" cy="692497"/>
            <a:chOff x="366715" y="2691433"/>
            <a:chExt cx="2617785" cy="692497"/>
          </a:xfrm>
        </p:grpSpPr>
        <p:sp>
          <p:nvSpPr>
            <p:cNvPr id="12" name="Rectangle 11">
              <a:extLst>
                <a:ext uri="{FF2B5EF4-FFF2-40B4-BE49-F238E27FC236}">
                  <a16:creationId xmlns:a16="http://schemas.microsoft.com/office/drawing/2014/main" id="{0F9DF3EA-1B36-7CA0-0F25-D40670B0C3CC}"/>
                </a:ext>
              </a:extLst>
            </p:cNvPr>
            <p:cNvSpPr>
              <a:spLocks/>
            </p:cNvSpPr>
            <p:nvPr/>
          </p:nvSpPr>
          <p:spPr>
            <a:xfrm>
              <a:off x="631031" y="2691433"/>
              <a:ext cx="2353469" cy="6924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rtl="0"/>
              <a:r>
                <a:rPr lang="ja-jp" sz="900">
                  <a:solidFill>
                    <a:schemeClr val="tx1"/>
                  </a:solidFill>
                  <a:ea typeface="Meiryo" panose="020B0604030504040204" pitchFamily="34" charset="-128"/>
                </a:rPr>
                <a:t>これにより、顧客がプロジェクトのコストを素早く評価したり、時間のかかるフィードバック プロセスを回避したり、製造元と連携したりすることを可能にして、自社のビジネス モデルをサポートします。 </a:t>
              </a:r>
            </a:p>
          </p:txBody>
        </p:sp>
        <p:grpSp>
          <p:nvGrpSpPr>
            <p:cNvPr id="13" name="Group 12">
              <a:extLst>
                <a:ext uri="{FF2B5EF4-FFF2-40B4-BE49-F238E27FC236}">
                  <a16:creationId xmlns:a16="http://schemas.microsoft.com/office/drawing/2014/main" id="{7C694693-3A30-829E-1D32-B8C62B7BB81A}"/>
                </a:ext>
              </a:extLst>
            </p:cNvPr>
            <p:cNvGrpSpPr>
              <a:grpSpLocks noChangeAspect="1"/>
            </p:cNvGrpSpPr>
            <p:nvPr/>
          </p:nvGrpSpPr>
          <p:grpSpPr>
            <a:xfrm>
              <a:off x="366715" y="2691433"/>
              <a:ext cx="137160" cy="137160"/>
              <a:chOff x="4864100" y="1450875"/>
              <a:chExt cx="274320" cy="274883"/>
            </a:xfrm>
            <a:solidFill>
              <a:schemeClr val="accent1"/>
            </a:solidFill>
          </p:grpSpPr>
          <p:sp>
            <p:nvSpPr>
              <p:cNvPr id="14" name="Freeform 257">
                <a:extLst>
                  <a:ext uri="{FF2B5EF4-FFF2-40B4-BE49-F238E27FC236}">
                    <a16:creationId xmlns:a16="http://schemas.microsoft.com/office/drawing/2014/main" id="{C8EDFE25-1BE7-04C9-B3ED-97A00D3F5605}"/>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a typeface="Meiryo" panose="020B0604030504040204" pitchFamily="34" charset="-128"/>
                </a:endParaRPr>
              </a:p>
            </p:txBody>
          </p:sp>
          <p:sp>
            <p:nvSpPr>
              <p:cNvPr id="15" name="Freeform 258">
                <a:extLst>
                  <a:ext uri="{FF2B5EF4-FFF2-40B4-BE49-F238E27FC236}">
                    <a16:creationId xmlns:a16="http://schemas.microsoft.com/office/drawing/2014/main" id="{8C9154DF-143D-9029-EF24-3A1CB38405BE}"/>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a typeface="Meiryo" panose="020B0604030504040204" pitchFamily="34" charset="-128"/>
                </a:endParaRPr>
              </a:p>
            </p:txBody>
          </p:sp>
        </p:grpSp>
      </p:grpSp>
      <p:grpSp>
        <p:nvGrpSpPr>
          <p:cNvPr id="16" name="Group 15">
            <a:extLst>
              <a:ext uri="{FF2B5EF4-FFF2-40B4-BE49-F238E27FC236}">
                <a16:creationId xmlns:a16="http://schemas.microsoft.com/office/drawing/2014/main" id="{00AABA6F-1895-65FD-27C9-B36F8E208330}"/>
              </a:ext>
            </a:extLst>
          </p:cNvPr>
          <p:cNvGrpSpPr/>
          <p:nvPr/>
        </p:nvGrpSpPr>
        <p:grpSpPr>
          <a:xfrm>
            <a:off x="3260725" y="2903395"/>
            <a:ext cx="2617785" cy="692497"/>
            <a:chOff x="3260725" y="2827195"/>
            <a:chExt cx="2617785" cy="692497"/>
          </a:xfrm>
        </p:grpSpPr>
        <p:sp>
          <p:nvSpPr>
            <p:cNvPr id="17" name="Rectangle 16">
              <a:extLst>
                <a:ext uri="{FF2B5EF4-FFF2-40B4-BE49-F238E27FC236}">
                  <a16:creationId xmlns:a16="http://schemas.microsoft.com/office/drawing/2014/main" id="{3AB081C4-E436-C4DB-CC2E-8EE483E32D54}"/>
                </a:ext>
              </a:extLst>
            </p:cNvPr>
            <p:cNvSpPr>
              <a:spLocks/>
            </p:cNvSpPr>
            <p:nvPr/>
          </p:nvSpPr>
          <p:spPr>
            <a:xfrm>
              <a:off x="3525041" y="2827195"/>
              <a:ext cx="2353469" cy="6924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rtl="0"/>
              <a:r>
                <a:rPr lang="ja-jp" sz="900" dirty="0">
                  <a:solidFill>
                    <a:schemeClr val="tx1"/>
                  </a:solidFill>
                  <a:ea typeface="Meiryo" panose="020B0604030504040204" pitchFamily="34" charset="-128"/>
                </a:rPr>
                <a:t>環境技術</a:t>
              </a:r>
              <a:r>
                <a:rPr lang="ja-JP" altLang="en-US" sz="900" dirty="0">
                  <a:solidFill>
                    <a:schemeClr val="tx1"/>
                  </a:solidFill>
                  <a:ea typeface="Meiryo" panose="020B0604030504040204" pitchFamily="34" charset="-128"/>
                </a:rPr>
                <a:t>関連企業</a:t>
              </a:r>
              <a:r>
                <a:rPr lang="ja-jp" sz="900" dirty="0">
                  <a:solidFill>
                    <a:schemeClr val="tx1"/>
                  </a:solidFill>
                  <a:ea typeface="Meiryo" panose="020B0604030504040204" pitchFamily="34" charset="-128"/>
                </a:rPr>
                <a:t>は 3D プリンティング、ロボット工学、製造テクノロジーを活用することで、事前に作成された石のサンゴ骨格を大量生産し、それをサンゴの破片に植えつけることで、サンゴ礁の再建に貢献しています。 </a:t>
              </a:r>
            </a:p>
          </p:txBody>
        </p:sp>
        <p:grpSp>
          <p:nvGrpSpPr>
            <p:cNvPr id="18" name="Group 17">
              <a:extLst>
                <a:ext uri="{FF2B5EF4-FFF2-40B4-BE49-F238E27FC236}">
                  <a16:creationId xmlns:a16="http://schemas.microsoft.com/office/drawing/2014/main" id="{730FFC5E-440F-C909-4D3A-0A3FEFA8BE19}"/>
                </a:ext>
              </a:extLst>
            </p:cNvPr>
            <p:cNvGrpSpPr>
              <a:grpSpLocks noChangeAspect="1"/>
            </p:cNvGrpSpPr>
            <p:nvPr/>
          </p:nvGrpSpPr>
          <p:grpSpPr>
            <a:xfrm>
              <a:off x="3260725" y="2827195"/>
              <a:ext cx="137160" cy="137160"/>
              <a:chOff x="4864100" y="1450875"/>
              <a:chExt cx="274320" cy="274883"/>
            </a:xfrm>
            <a:solidFill>
              <a:schemeClr val="accent2"/>
            </a:solidFill>
          </p:grpSpPr>
          <p:sp>
            <p:nvSpPr>
              <p:cNvPr id="19" name="Freeform 257">
                <a:extLst>
                  <a:ext uri="{FF2B5EF4-FFF2-40B4-BE49-F238E27FC236}">
                    <a16:creationId xmlns:a16="http://schemas.microsoft.com/office/drawing/2014/main" id="{E8742C5B-C2C9-35AF-1874-66018D238AF2}"/>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a typeface="Meiryo" panose="020B0604030504040204" pitchFamily="34" charset="-128"/>
                </a:endParaRPr>
              </a:p>
            </p:txBody>
          </p:sp>
          <p:sp>
            <p:nvSpPr>
              <p:cNvPr id="20" name="Freeform 258">
                <a:extLst>
                  <a:ext uri="{FF2B5EF4-FFF2-40B4-BE49-F238E27FC236}">
                    <a16:creationId xmlns:a16="http://schemas.microsoft.com/office/drawing/2014/main" id="{5D469899-2415-1B8D-E628-C8B2D2DC5B6F}"/>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a typeface="Meiryo" panose="020B0604030504040204" pitchFamily="34" charset="-128"/>
                </a:endParaRPr>
              </a:p>
            </p:txBody>
          </p:sp>
        </p:grpSp>
      </p:grpSp>
      <p:grpSp>
        <p:nvGrpSpPr>
          <p:cNvPr id="26" name="Group 25">
            <a:extLst>
              <a:ext uri="{FF2B5EF4-FFF2-40B4-BE49-F238E27FC236}">
                <a16:creationId xmlns:a16="http://schemas.microsoft.com/office/drawing/2014/main" id="{B7A65EFD-A984-772A-734B-086940BC2ABA}"/>
              </a:ext>
            </a:extLst>
          </p:cNvPr>
          <p:cNvGrpSpPr/>
          <p:nvPr/>
        </p:nvGrpSpPr>
        <p:grpSpPr>
          <a:xfrm>
            <a:off x="3122613" y="2317098"/>
            <a:ext cx="2897187" cy="2462865"/>
            <a:chOff x="3122613" y="1305108"/>
            <a:chExt cx="2897187" cy="3474855"/>
          </a:xfrm>
        </p:grpSpPr>
        <p:cxnSp>
          <p:nvCxnSpPr>
            <p:cNvPr id="27" name="Straight Connector 26">
              <a:extLst>
                <a:ext uri="{FF2B5EF4-FFF2-40B4-BE49-F238E27FC236}">
                  <a16:creationId xmlns:a16="http://schemas.microsoft.com/office/drawing/2014/main" id="{1B0FAA8E-074B-F161-87EF-3FBEA8003DF8}"/>
                </a:ext>
              </a:extLst>
            </p:cNvPr>
            <p:cNvCxnSpPr/>
            <p:nvPr/>
          </p:nvCxnSpPr>
          <p:spPr>
            <a:xfrm>
              <a:off x="3122613" y="1305108"/>
              <a:ext cx="0" cy="347485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51F755B-92AA-32CC-ACA8-E6469A96AB46}"/>
                </a:ext>
              </a:extLst>
            </p:cNvPr>
            <p:cNvCxnSpPr/>
            <p:nvPr/>
          </p:nvCxnSpPr>
          <p:spPr>
            <a:xfrm>
              <a:off x="6019800" y="1305108"/>
              <a:ext cx="0" cy="347485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0DCF4BD7-48EA-8738-C147-AB82DC702554}"/>
              </a:ext>
            </a:extLst>
          </p:cNvPr>
          <p:cNvGrpSpPr/>
          <p:nvPr/>
        </p:nvGrpSpPr>
        <p:grpSpPr>
          <a:xfrm>
            <a:off x="6157915" y="2903395"/>
            <a:ext cx="2617785" cy="830997"/>
            <a:chOff x="6157915" y="2827195"/>
            <a:chExt cx="2617785" cy="830997"/>
          </a:xfrm>
        </p:grpSpPr>
        <p:sp>
          <p:nvSpPr>
            <p:cNvPr id="30" name="Rectangle 29">
              <a:extLst>
                <a:ext uri="{FF2B5EF4-FFF2-40B4-BE49-F238E27FC236}">
                  <a16:creationId xmlns:a16="http://schemas.microsoft.com/office/drawing/2014/main" id="{C1BBC7CC-D3E3-C667-D975-E720AABA965D}"/>
                </a:ext>
              </a:extLst>
            </p:cNvPr>
            <p:cNvSpPr>
              <a:spLocks/>
            </p:cNvSpPr>
            <p:nvPr/>
          </p:nvSpPr>
          <p:spPr>
            <a:xfrm>
              <a:off x="6422231" y="2827195"/>
              <a:ext cx="2353469" cy="830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rtl="0"/>
              <a:r>
                <a:rPr lang="ja-jp" sz="900" dirty="0">
                  <a:solidFill>
                    <a:schemeClr val="tx1"/>
                  </a:solidFill>
                  <a:ea typeface="Meiryo" panose="020B0604030504040204" pitchFamily="34" charset="-128"/>
                </a:rPr>
                <a:t>電気自動車メーカーは、セキュア ソフトウェア開発手法を用いたり、セキュリティで保護されたコンポーネントを使用したり、暗号化や認証などのセキュリティ機能を実装したりすることで、サイバーセキュリティを自動車に</a:t>
              </a:r>
              <a:r>
                <a:rPr lang="ja-JP" altLang="en-US" sz="900" dirty="0">
                  <a:solidFill>
                    <a:schemeClr val="tx1"/>
                  </a:solidFill>
                  <a:ea typeface="Meiryo" panose="020B0604030504040204" pitchFamily="34" charset="-128"/>
                </a:rPr>
                <a:t>搭載して</a:t>
              </a:r>
              <a:r>
                <a:rPr lang="ja-jp" sz="900" dirty="0">
                  <a:solidFill>
                    <a:schemeClr val="tx1"/>
                  </a:solidFill>
                  <a:ea typeface="Meiryo" panose="020B0604030504040204" pitchFamily="34" charset="-128"/>
                </a:rPr>
                <a:t>います。 </a:t>
              </a:r>
            </a:p>
          </p:txBody>
        </p:sp>
        <p:grpSp>
          <p:nvGrpSpPr>
            <p:cNvPr id="31" name="Group 30">
              <a:extLst>
                <a:ext uri="{FF2B5EF4-FFF2-40B4-BE49-F238E27FC236}">
                  <a16:creationId xmlns:a16="http://schemas.microsoft.com/office/drawing/2014/main" id="{DCDFC25D-0B82-DAFB-A28E-996F8D5BBED7}"/>
                </a:ext>
              </a:extLst>
            </p:cNvPr>
            <p:cNvGrpSpPr>
              <a:grpSpLocks noChangeAspect="1"/>
            </p:cNvGrpSpPr>
            <p:nvPr/>
          </p:nvGrpSpPr>
          <p:grpSpPr>
            <a:xfrm>
              <a:off x="6157915" y="2827195"/>
              <a:ext cx="137160" cy="137160"/>
              <a:chOff x="4864100" y="1450875"/>
              <a:chExt cx="274320" cy="274883"/>
            </a:xfrm>
            <a:solidFill>
              <a:schemeClr val="accent3"/>
            </a:solidFill>
          </p:grpSpPr>
          <p:sp>
            <p:nvSpPr>
              <p:cNvPr id="32" name="Freeform 257">
                <a:extLst>
                  <a:ext uri="{FF2B5EF4-FFF2-40B4-BE49-F238E27FC236}">
                    <a16:creationId xmlns:a16="http://schemas.microsoft.com/office/drawing/2014/main" id="{2A6464A4-87A2-3EBB-9B14-0D199FA0AA4E}"/>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a typeface="Meiryo" panose="020B0604030504040204" pitchFamily="34" charset="-128"/>
                </a:endParaRPr>
              </a:p>
            </p:txBody>
          </p:sp>
          <p:sp>
            <p:nvSpPr>
              <p:cNvPr id="33" name="Freeform 258">
                <a:extLst>
                  <a:ext uri="{FF2B5EF4-FFF2-40B4-BE49-F238E27FC236}">
                    <a16:creationId xmlns:a16="http://schemas.microsoft.com/office/drawing/2014/main" id="{8FFB7E0A-AC29-BB8B-A65D-96AA26DA5B65}"/>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a typeface="Meiryo" panose="020B0604030504040204" pitchFamily="34" charset="-128"/>
                </a:endParaRPr>
              </a:p>
            </p:txBody>
          </p:sp>
        </p:grpSp>
      </p:grpSp>
      <p:sp>
        <p:nvSpPr>
          <p:cNvPr id="39" name="Rectangle 38">
            <a:extLst>
              <a:ext uri="{FF2B5EF4-FFF2-40B4-BE49-F238E27FC236}">
                <a16:creationId xmlns:a16="http://schemas.microsoft.com/office/drawing/2014/main" id="{6C3F82E6-0624-A82F-5DB9-C08C233E293C}"/>
              </a:ext>
            </a:extLst>
          </p:cNvPr>
          <p:cNvSpPr/>
          <p:nvPr/>
        </p:nvSpPr>
        <p:spPr>
          <a:xfrm>
            <a:off x="368491" y="2289635"/>
            <a:ext cx="261601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1050" b="1" dirty="0">
                <a:ea typeface="Meiryo" panose="020B0604030504040204" pitchFamily="34" charset="-128"/>
              </a:rPr>
              <a:t>人工知能と機械学習</a:t>
            </a:r>
          </a:p>
        </p:txBody>
      </p:sp>
      <p:sp>
        <p:nvSpPr>
          <p:cNvPr id="40" name="Rectangle 39">
            <a:extLst>
              <a:ext uri="{FF2B5EF4-FFF2-40B4-BE49-F238E27FC236}">
                <a16:creationId xmlns:a16="http://schemas.microsoft.com/office/drawing/2014/main" id="{7BB8465C-137F-CFF9-F1BC-9582AD2ACBC4}"/>
              </a:ext>
            </a:extLst>
          </p:cNvPr>
          <p:cNvSpPr/>
          <p:nvPr/>
        </p:nvSpPr>
        <p:spPr>
          <a:xfrm>
            <a:off x="3265678" y="2289635"/>
            <a:ext cx="261601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1050" b="1">
                <a:ea typeface="Meiryo" panose="020B0604030504040204" pitchFamily="34" charset="-128"/>
              </a:rPr>
              <a:t>積層造形</a:t>
            </a:r>
          </a:p>
        </p:txBody>
      </p:sp>
      <p:sp>
        <p:nvSpPr>
          <p:cNvPr id="41" name="Rectangle 40">
            <a:extLst>
              <a:ext uri="{FF2B5EF4-FFF2-40B4-BE49-F238E27FC236}">
                <a16:creationId xmlns:a16="http://schemas.microsoft.com/office/drawing/2014/main" id="{DED73378-CE8D-ADED-1A41-8796A88E0976}"/>
              </a:ext>
            </a:extLst>
          </p:cNvPr>
          <p:cNvSpPr/>
          <p:nvPr/>
        </p:nvSpPr>
        <p:spPr>
          <a:xfrm>
            <a:off x="6157913" y="2289635"/>
            <a:ext cx="2616010" cy="45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1050" b="1">
                <a:ea typeface="Meiryo" panose="020B0604030504040204" pitchFamily="34" charset="-128"/>
              </a:rPr>
              <a:t>サイバーセキュリティ</a:t>
            </a:r>
          </a:p>
        </p:txBody>
      </p:sp>
      <p:pic>
        <p:nvPicPr>
          <p:cNvPr id="4" name="Graphic 3" descr="Factory with solid fill">
            <a:extLst>
              <a:ext uri="{FF2B5EF4-FFF2-40B4-BE49-F238E27FC236}">
                <a16:creationId xmlns:a16="http://schemas.microsoft.com/office/drawing/2014/main" id="{3DE888C8-24F9-BC8A-A09C-0096542359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7001" y="1340934"/>
            <a:ext cx="914400" cy="914400"/>
          </a:xfrm>
          <a:prstGeom prst="rect">
            <a:avLst/>
          </a:prstGeom>
        </p:spPr>
      </p:pic>
      <p:pic>
        <p:nvPicPr>
          <p:cNvPr id="5" name="Graphic 4" descr="Car with solid fill">
            <a:extLst>
              <a:ext uri="{FF2B5EF4-FFF2-40B4-BE49-F238E27FC236}">
                <a16:creationId xmlns:a16="http://schemas.microsoft.com/office/drawing/2014/main" id="{D95FB41C-D8CA-2D34-9215-7F694E08A9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51391" y="1501233"/>
            <a:ext cx="914400" cy="914400"/>
          </a:xfrm>
          <a:prstGeom prst="rect">
            <a:avLst/>
          </a:prstGeom>
        </p:spPr>
      </p:pic>
      <p:pic>
        <p:nvPicPr>
          <p:cNvPr id="21" name="Picture 20" descr="Coral reef Generic Blue icon">
            <a:extLst>
              <a:ext uri="{FF2B5EF4-FFF2-40B4-BE49-F238E27FC236}">
                <a16:creationId xmlns:a16="http://schemas.microsoft.com/office/drawing/2014/main" id="{8A842EAB-4FE7-85CF-6139-03F604D67E60}"/>
              </a:ext>
            </a:extLst>
          </p:cNvPr>
          <p:cNvPicPr>
            <a:picLocks noChangeAspect="1"/>
          </p:cNvPicPr>
          <p:nvPr/>
        </p:nvPicPr>
        <p:blipFill>
          <a:blip r:embed="rId7"/>
          <a:stretch>
            <a:fillRect/>
          </a:stretch>
        </p:blipFill>
        <p:spPr>
          <a:xfrm>
            <a:off x="3863748" y="1281791"/>
            <a:ext cx="977674" cy="987880"/>
          </a:xfrm>
          <a:prstGeom prst="rect">
            <a:avLst/>
          </a:prstGeom>
        </p:spPr>
      </p:pic>
    </p:spTree>
    <p:extLst>
      <p:ext uri="{BB962C8B-B14F-4D97-AF65-F5344CB8AC3E}">
        <p14:creationId xmlns:p14="http://schemas.microsoft.com/office/powerpoint/2010/main" val="6198618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A picture containing light, lit, dark&#10;&#10;Description automatically generated">
            <a:extLst>
              <a:ext uri="{FF2B5EF4-FFF2-40B4-BE49-F238E27FC236}">
                <a16:creationId xmlns:a16="http://schemas.microsoft.com/office/drawing/2014/main" id="{15CAC519-B052-E030-3B50-16690A6BF18C}"/>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l="23457" t="40201" b="16744"/>
          <a:stretch/>
        </p:blipFill>
        <p:spPr>
          <a:xfrm>
            <a:off x="0" y="0"/>
            <a:ext cx="9144000" cy="5143500"/>
          </a:xfrm>
          <a:prstGeom prst="rect">
            <a:avLst/>
          </a:prstGeom>
        </p:spPr>
      </p:pic>
      <p:sp>
        <p:nvSpPr>
          <p:cNvPr id="47" name="Rectangle 46">
            <a:extLst>
              <a:ext uri="{FF2B5EF4-FFF2-40B4-BE49-F238E27FC236}">
                <a16:creationId xmlns:a16="http://schemas.microsoft.com/office/drawing/2014/main" id="{D10DA6A1-537F-1B75-47C7-FDC92C279CB3}"/>
              </a:ext>
            </a:extLst>
          </p:cNvPr>
          <p:cNvSpPr>
            <a:spLocks/>
          </p:cNvSpPr>
          <p:nvPr/>
        </p:nvSpPr>
        <p:spPr>
          <a:xfrm>
            <a:off x="0" y="0"/>
            <a:ext cx="9144000" cy="51435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ea typeface="Meiryo" panose="020B0604030504040204" pitchFamily="34" charset="-128"/>
            </a:endParaRPr>
          </a:p>
        </p:txBody>
      </p:sp>
      <p:graphicFrame>
        <p:nvGraphicFramePr>
          <p:cNvPr id="63" name="Chart 62">
            <a:extLst>
              <a:ext uri="{FF2B5EF4-FFF2-40B4-BE49-F238E27FC236}">
                <a16:creationId xmlns:a16="http://schemas.microsoft.com/office/drawing/2014/main" id="{4B719516-261D-A85C-BC49-522275DA7DB9}"/>
              </a:ext>
            </a:extLst>
          </p:cNvPr>
          <p:cNvGraphicFramePr/>
          <p:nvPr>
            <p:extLst>
              <p:ext uri="{D42A27DB-BD31-4B8C-83A1-F6EECF244321}">
                <p14:modId xmlns:p14="http://schemas.microsoft.com/office/powerpoint/2010/main" val="1939700552"/>
              </p:ext>
            </p:extLst>
          </p:nvPr>
        </p:nvGraphicFramePr>
        <p:xfrm>
          <a:off x="1524000" y="1922673"/>
          <a:ext cx="6096000" cy="2802075"/>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a:extLst>
              <a:ext uri="{FF2B5EF4-FFF2-40B4-BE49-F238E27FC236}">
                <a16:creationId xmlns:a16="http://schemas.microsoft.com/office/drawing/2014/main" id="{5EC51985-87EE-766A-7559-E2F626CDC140}"/>
              </a:ext>
            </a:extLst>
          </p:cNvPr>
          <p:cNvSpPr>
            <a:spLocks noGrp="1"/>
          </p:cNvSpPr>
          <p:nvPr>
            <p:ph type="title"/>
          </p:nvPr>
        </p:nvSpPr>
        <p:spPr>
          <a:xfrm>
            <a:off x="368490" y="365760"/>
            <a:ext cx="8407020" cy="398571"/>
          </a:xfrm>
        </p:spPr>
        <p:txBody>
          <a:bodyPr rtlCol="0"/>
          <a:lstStyle/>
          <a:p>
            <a:pPr rtl="0"/>
            <a:r>
              <a:rPr lang="ja-jp">
                <a:solidFill>
                  <a:schemeClr val="bg1"/>
                </a:solidFill>
                <a:ea typeface="Meiryo" panose="020B0604030504040204" pitchFamily="34" charset="-128"/>
              </a:rPr>
              <a:t>インダストリー 4.0 が社会政策に与える影響</a:t>
            </a:r>
          </a:p>
        </p:txBody>
      </p:sp>
      <p:sp>
        <p:nvSpPr>
          <p:cNvPr id="13" name="Rectangle 12">
            <a:extLst>
              <a:ext uri="{FF2B5EF4-FFF2-40B4-BE49-F238E27FC236}">
                <a16:creationId xmlns:a16="http://schemas.microsoft.com/office/drawing/2014/main" id="{CA3CD495-2779-0B65-E155-3FF3EDEB957B}"/>
              </a:ext>
            </a:extLst>
          </p:cNvPr>
          <p:cNvSpPr>
            <a:spLocks/>
          </p:cNvSpPr>
          <p:nvPr/>
        </p:nvSpPr>
        <p:spPr>
          <a:xfrm>
            <a:off x="2780030" y="1071415"/>
            <a:ext cx="3583941" cy="7155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algn="ctr" rtl="0"/>
            <a:r>
              <a:rPr lang="ja-jp" sz="1050" b="1">
                <a:solidFill>
                  <a:schemeClr val="accent1"/>
                </a:solidFill>
                <a:ea typeface="Meiryo" panose="020B0604030504040204" pitchFamily="34" charset="-128"/>
              </a:rPr>
              <a:t>社会的不平等の増大</a:t>
            </a:r>
          </a:p>
          <a:p>
            <a:pPr algn="ctr" rtl="0"/>
            <a:r>
              <a:rPr lang="ja-jp" sz="900">
                <a:solidFill>
                  <a:schemeClr val="bg1"/>
                </a:solidFill>
                <a:ea typeface="Meiryo" panose="020B0604030504040204" pitchFamily="34" charset="-128"/>
              </a:rPr>
              <a:t>インダストリー 4.0 によって新しいスキルと雇用機会が生まれていますが、同時に一部の労働者が置き換えられつつあります。 インダストリー 4.0 に適応する早さは人によって異なるため、これによって社会的不平等が生まれる可能性があります。 </a:t>
            </a:r>
          </a:p>
        </p:txBody>
      </p:sp>
      <p:sp>
        <p:nvSpPr>
          <p:cNvPr id="14" name="Rectangle 13">
            <a:extLst>
              <a:ext uri="{FF2B5EF4-FFF2-40B4-BE49-F238E27FC236}">
                <a16:creationId xmlns:a16="http://schemas.microsoft.com/office/drawing/2014/main" id="{DA325065-3820-3283-BD88-1FF5BACF7E8E}"/>
              </a:ext>
            </a:extLst>
          </p:cNvPr>
          <p:cNvSpPr>
            <a:spLocks/>
          </p:cNvSpPr>
          <p:nvPr/>
        </p:nvSpPr>
        <p:spPr>
          <a:xfrm>
            <a:off x="6159700" y="2599818"/>
            <a:ext cx="2617787" cy="7155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rtl="0"/>
            <a:r>
              <a:rPr lang="ja-jp" sz="1050" b="1" dirty="0">
                <a:solidFill>
                  <a:schemeClr val="accent2"/>
                </a:solidFill>
                <a:ea typeface="Meiryo" panose="020B0604030504040204" pitchFamily="34" charset="-128"/>
              </a:rPr>
              <a:t>社会的対話の必要性の高まり</a:t>
            </a:r>
          </a:p>
          <a:p>
            <a:pPr rtl="0"/>
            <a:r>
              <a:rPr lang="ja-jp" sz="900" dirty="0">
                <a:solidFill>
                  <a:schemeClr val="bg1"/>
                </a:solidFill>
                <a:ea typeface="Meiryo" panose="020B0604030504040204" pitchFamily="34" charset="-128"/>
              </a:rPr>
              <a:t>政府、企業、労働者が連携して、誰もがインダストリー 4.0 の恩恵を受けられるようにすることが</a:t>
            </a:r>
            <a:br>
              <a:rPr lang="en-US" altLang="ja-JP" sz="900" dirty="0">
                <a:solidFill>
                  <a:schemeClr val="bg1"/>
                </a:solidFill>
                <a:ea typeface="Meiryo" panose="020B0604030504040204" pitchFamily="34" charset="-128"/>
              </a:rPr>
            </a:br>
            <a:r>
              <a:rPr lang="ja-jp" sz="900" dirty="0">
                <a:solidFill>
                  <a:schemeClr val="bg1"/>
                </a:solidFill>
                <a:ea typeface="Meiryo" panose="020B0604030504040204" pitchFamily="34" charset="-128"/>
              </a:rPr>
              <a:t>重要です。それを実現するには、あらゆるレベルで協力と対話が必要になります。 </a:t>
            </a:r>
          </a:p>
        </p:txBody>
      </p:sp>
      <p:sp>
        <p:nvSpPr>
          <p:cNvPr id="15" name="Rectangle 14">
            <a:extLst>
              <a:ext uri="{FF2B5EF4-FFF2-40B4-BE49-F238E27FC236}">
                <a16:creationId xmlns:a16="http://schemas.microsoft.com/office/drawing/2014/main" id="{116352AA-89C4-D49C-8123-99852C1DA38C}"/>
              </a:ext>
            </a:extLst>
          </p:cNvPr>
          <p:cNvSpPr>
            <a:spLocks/>
          </p:cNvSpPr>
          <p:nvPr/>
        </p:nvSpPr>
        <p:spPr>
          <a:xfrm>
            <a:off x="6152949" y="3914756"/>
            <a:ext cx="2617787" cy="7155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rtl="0"/>
            <a:r>
              <a:rPr lang="ja-jp" sz="1050" b="1" dirty="0">
                <a:solidFill>
                  <a:schemeClr val="accent3"/>
                </a:solidFill>
                <a:ea typeface="Meiryo" panose="020B0604030504040204" pitchFamily="34" charset="-128"/>
              </a:rPr>
              <a:t>生涯学習の増加</a:t>
            </a:r>
          </a:p>
          <a:p>
            <a:pPr rtl="0"/>
            <a:r>
              <a:rPr lang="ja-jp" sz="900" dirty="0">
                <a:solidFill>
                  <a:schemeClr val="bg1"/>
                </a:solidFill>
                <a:ea typeface="Meiryo" panose="020B0604030504040204" pitchFamily="34" charset="-128"/>
              </a:rPr>
              <a:t>労働者には、自身のキャリア全体を通じて新しいスキルを身につける心構えが求められます。例として、オンライン コースの受講、会議への参加、または正規教育の取得などが挙げられます。 </a:t>
            </a:r>
          </a:p>
        </p:txBody>
      </p:sp>
      <p:sp>
        <p:nvSpPr>
          <p:cNvPr id="16" name="Rectangle 15">
            <a:extLst>
              <a:ext uri="{FF2B5EF4-FFF2-40B4-BE49-F238E27FC236}">
                <a16:creationId xmlns:a16="http://schemas.microsoft.com/office/drawing/2014/main" id="{DA5B7B4F-BB7E-CC75-1D02-701745A70944}"/>
              </a:ext>
            </a:extLst>
          </p:cNvPr>
          <p:cNvSpPr>
            <a:spLocks/>
          </p:cNvSpPr>
          <p:nvPr/>
        </p:nvSpPr>
        <p:spPr>
          <a:xfrm>
            <a:off x="461818" y="2519027"/>
            <a:ext cx="2522682" cy="877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algn="r" rtl="0"/>
            <a:r>
              <a:rPr lang="ja-jp" sz="1050" b="1" dirty="0">
                <a:solidFill>
                  <a:schemeClr val="accent5"/>
                </a:solidFill>
                <a:ea typeface="Meiryo" panose="020B0604030504040204" pitchFamily="34" charset="-128"/>
              </a:rPr>
              <a:t>ソーシャル セーフティー ネットの</a:t>
            </a:r>
            <a:br>
              <a:rPr lang="en-US" altLang="ja-JP" sz="1050" b="1" dirty="0">
                <a:solidFill>
                  <a:schemeClr val="accent5"/>
                </a:solidFill>
                <a:ea typeface="Meiryo" panose="020B0604030504040204" pitchFamily="34" charset="-128"/>
              </a:rPr>
            </a:br>
            <a:r>
              <a:rPr lang="ja-jp" sz="1050" b="1" dirty="0">
                <a:solidFill>
                  <a:schemeClr val="accent5"/>
                </a:solidFill>
                <a:ea typeface="Meiryo" panose="020B0604030504040204" pitchFamily="34" charset="-128"/>
              </a:rPr>
              <a:t>必要性の高まり</a:t>
            </a:r>
          </a:p>
          <a:p>
            <a:pPr algn="just" rtl="0"/>
            <a:r>
              <a:rPr lang="ja-jp" sz="900" dirty="0">
                <a:solidFill>
                  <a:schemeClr val="bg1"/>
                </a:solidFill>
                <a:ea typeface="Meiryo" panose="020B0604030504040204" pitchFamily="34" charset="-128"/>
              </a:rPr>
              <a:t>失業者や潜在的失業者を支援する必要があります。 例として、失業給付、</a:t>
            </a:r>
            <a:r>
              <a:rPr lang="zh-TW" altLang="en-US" sz="900" dirty="0">
                <a:solidFill>
                  <a:schemeClr val="bg1"/>
                </a:solidFill>
                <a:ea typeface="Meiryo" panose="020B0604030504040204" pitchFamily="34" charset="-128"/>
              </a:rPr>
              <a:t>求職者支援制度</a:t>
            </a:r>
            <a:r>
              <a:rPr lang="ja-jp" sz="900" dirty="0">
                <a:solidFill>
                  <a:schemeClr val="bg1"/>
                </a:solidFill>
                <a:ea typeface="Meiryo" panose="020B0604030504040204" pitchFamily="34" charset="-128"/>
              </a:rPr>
              <a:t>、</a:t>
            </a:r>
            <a:br>
              <a:rPr lang="en-US" altLang="ja-JP" sz="900" dirty="0">
                <a:solidFill>
                  <a:schemeClr val="bg1"/>
                </a:solidFill>
                <a:ea typeface="Meiryo" panose="020B0604030504040204" pitchFamily="34" charset="-128"/>
              </a:rPr>
            </a:br>
            <a:r>
              <a:rPr lang="ja-jp" sz="900" dirty="0">
                <a:solidFill>
                  <a:schemeClr val="bg1"/>
                </a:solidFill>
                <a:ea typeface="Meiryo" panose="020B0604030504040204" pitchFamily="34" charset="-128"/>
              </a:rPr>
              <a:t>および一律型のベーシック インカムなどが</a:t>
            </a:r>
            <a:br>
              <a:rPr lang="en-US" altLang="ja-JP" sz="900" dirty="0">
                <a:solidFill>
                  <a:schemeClr val="bg1"/>
                </a:solidFill>
                <a:ea typeface="Meiryo" panose="020B0604030504040204" pitchFamily="34" charset="-128"/>
              </a:rPr>
            </a:br>
            <a:r>
              <a:rPr lang="ja-jp" sz="900" dirty="0">
                <a:solidFill>
                  <a:schemeClr val="bg1"/>
                </a:solidFill>
                <a:ea typeface="Meiryo" panose="020B0604030504040204" pitchFamily="34" charset="-128"/>
              </a:rPr>
              <a:t>挙げられます。 </a:t>
            </a:r>
          </a:p>
        </p:txBody>
      </p:sp>
      <p:sp>
        <p:nvSpPr>
          <p:cNvPr id="17" name="Rectangle 16">
            <a:extLst>
              <a:ext uri="{FF2B5EF4-FFF2-40B4-BE49-F238E27FC236}">
                <a16:creationId xmlns:a16="http://schemas.microsoft.com/office/drawing/2014/main" id="{F4A2F7F1-3216-C5E0-563E-BD5F88F8F87A}"/>
              </a:ext>
            </a:extLst>
          </p:cNvPr>
          <p:cNvSpPr>
            <a:spLocks/>
          </p:cNvSpPr>
          <p:nvPr/>
        </p:nvSpPr>
        <p:spPr>
          <a:xfrm>
            <a:off x="461816" y="3833965"/>
            <a:ext cx="2522682" cy="877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algn="r" rtl="0"/>
            <a:r>
              <a:rPr lang="ja-jp" sz="1050" b="1" dirty="0">
                <a:solidFill>
                  <a:schemeClr val="accent4"/>
                </a:solidFill>
                <a:ea typeface="Meiryo" panose="020B0604030504040204" pitchFamily="34" charset="-128"/>
              </a:rPr>
              <a:t>教育とトレーニングに対する</a:t>
            </a:r>
            <a:br>
              <a:rPr lang="en-US" sz="1050" b="1" dirty="0">
                <a:solidFill>
                  <a:schemeClr val="accent4"/>
                </a:solidFill>
                <a:ea typeface="Meiryo" panose="020B0604030504040204" pitchFamily="34" charset="-128"/>
              </a:rPr>
            </a:br>
            <a:r>
              <a:rPr lang="ja-jp" sz="1050" b="1" dirty="0">
                <a:solidFill>
                  <a:schemeClr val="accent4"/>
                </a:solidFill>
                <a:ea typeface="Meiryo" panose="020B0604030504040204" pitchFamily="34" charset="-128"/>
              </a:rPr>
              <a:t>需要の高まり</a:t>
            </a:r>
          </a:p>
          <a:p>
            <a:pPr algn="just" rtl="0"/>
            <a:r>
              <a:rPr lang="ja-jp" sz="900" dirty="0">
                <a:solidFill>
                  <a:schemeClr val="bg1"/>
                </a:solidFill>
                <a:ea typeface="Meiryo" panose="020B0604030504040204" pitchFamily="34" charset="-128"/>
              </a:rPr>
              <a:t>インダストリー 4.0 では新しいスキルが必要に</a:t>
            </a:r>
            <a:br>
              <a:rPr lang="en-US" altLang="ja-JP" sz="900" dirty="0">
                <a:solidFill>
                  <a:schemeClr val="bg1"/>
                </a:solidFill>
                <a:ea typeface="Meiryo" panose="020B0604030504040204" pitchFamily="34" charset="-128"/>
              </a:rPr>
            </a:br>
            <a:r>
              <a:rPr lang="ja-jp" sz="900" dirty="0">
                <a:solidFill>
                  <a:schemeClr val="bg1"/>
                </a:solidFill>
                <a:ea typeface="Meiryo" panose="020B0604030504040204" pitchFamily="34" charset="-128"/>
              </a:rPr>
              <a:t>なるので、全員がインダストリー 4.0 経済で成功できるよう、教育とトレーニングへの</a:t>
            </a:r>
            <a:r>
              <a:rPr lang="ja-JP" altLang="en-US" sz="900" dirty="0">
                <a:solidFill>
                  <a:schemeClr val="bg1"/>
                </a:solidFill>
                <a:ea typeface="Meiryo" panose="020B0604030504040204" pitchFamily="34" charset="-128"/>
              </a:rPr>
              <a:t>投資機会</a:t>
            </a:r>
            <a:r>
              <a:rPr lang="ja-jp" sz="900" dirty="0">
                <a:solidFill>
                  <a:schemeClr val="bg1"/>
                </a:solidFill>
                <a:ea typeface="Meiryo" panose="020B0604030504040204" pitchFamily="34" charset="-128"/>
              </a:rPr>
              <a:t>を増やす必要があります。 </a:t>
            </a:r>
          </a:p>
        </p:txBody>
      </p:sp>
      <p:grpSp>
        <p:nvGrpSpPr>
          <p:cNvPr id="12" name="Group 11">
            <a:extLst>
              <a:ext uri="{FF2B5EF4-FFF2-40B4-BE49-F238E27FC236}">
                <a16:creationId xmlns:a16="http://schemas.microsoft.com/office/drawing/2014/main" id="{F9B64E61-40B7-0C4E-5808-79FE8C528241}"/>
              </a:ext>
            </a:extLst>
          </p:cNvPr>
          <p:cNvGrpSpPr/>
          <p:nvPr/>
        </p:nvGrpSpPr>
        <p:grpSpPr>
          <a:xfrm>
            <a:off x="4225925" y="1818603"/>
            <a:ext cx="692150" cy="692150"/>
            <a:chOff x="4225925" y="1387488"/>
            <a:chExt cx="692150" cy="692150"/>
          </a:xfrm>
        </p:grpSpPr>
        <p:sp>
          <p:nvSpPr>
            <p:cNvPr id="6" name="Oval 5">
              <a:extLst>
                <a:ext uri="{FF2B5EF4-FFF2-40B4-BE49-F238E27FC236}">
                  <a16:creationId xmlns:a16="http://schemas.microsoft.com/office/drawing/2014/main" id="{18D4508A-514C-EE48-9868-35679439773F}"/>
                </a:ext>
              </a:extLst>
            </p:cNvPr>
            <p:cNvSpPr/>
            <p:nvPr/>
          </p:nvSpPr>
          <p:spPr>
            <a:xfrm>
              <a:off x="4225925" y="1387488"/>
              <a:ext cx="692150" cy="692150"/>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ea typeface="Meiryo" panose="020B0604030504040204" pitchFamily="34" charset="-128"/>
              </a:endParaRPr>
            </a:p>
          </p:txBody>
        </p:sp>
        <p:grpSp>
          <p:nvGrpSpPr>
            <p:cNvPr id="21" name="Group 20">
              <a:extLst>
                <a:ext uri="{FF2B5EF4-FFF2-40B4-BE49-F238E27FC236}">
                  <a16:creationId xmlns:a16="http://schemas.microsoft.com/office/drawing/2014/main" id="{4DD3C50E-4153-3DC5-6683-600B3B2104CF}"/>
                </a:ext>
              </a:extLst>
            </p:cNvPr>
            <p:cNvGrpSpPr>
              <a:grpSpLocks noChangeAspect="1"/>
            </p:cNvGrpSpPr>
            <p:nvPr/>
          </p:nvGrpSpPr>
          <p:grpSpPr>
            <a:xfrm>
              <a:off x="4358270" y="1573543"/>
              <a:ext cx="427461" cy="320040"/>
              <a:chOff x="6619873" y="1692276"/>
              <a:chExt cx="37252268" cy="27890785"/>
            </a:xfrm>
            <a:solidFill>
              <a:schemeClr val="tx1"/>
            </a:solidFill>
          </p:grpSpPr>
          <p:sp>
            <p:nvSpPr>
              <p:cNvPr id="22" name="Freeform 225">
                <a:extLst>
                  <a:ext uri="{FF2B5EF4-FFF2-40B4-BE49-F238E27FC236}">
                    <a16:creationId xmlns:a16="http://schemas.microsoft.com/office/drawing/2014/main" id="{27205F66-F516-E883-2202-101C4712B54B}"/>
                  </a:ext>
                </a:extLst>
              </p:cNvPr>
              <p:cNvSpPr>
                <a:spLocks noEditPoints="1"/>
              </p:cNvSpPr>
              <p:nvPr/>
            </p:nvSpPr>
            <p:spPr bwMode="auto">
              <a:xfrm>
                <a:off x="6619873" y="1692276"/>
                <a:ext cx="37252268" cy="27890785"/>
              </a:xfrm>
              <a:custGeom>
                <a:avLst/>
                <a:gdLst>
                  <a:gd name="T0" fmla="*/ 3787 w 4108"/>
                  <a:gd name="T1" fmla="*/ 1206 h 3082"/>
                  <a:gd name="T2" fmla="*/ 3210 w 4108"/>
                  <a:gd name="T3" fmla="*/ 1319 h 3082"/>
                  <a:gd name="T4" fmla="*/ 3080 w 4108"/>
                  <a:gd name="T5" fmla="*/ 990 h 3082"/>
                  <a:gd name="T6" fmla="*/ 2927 w 4108"/>
                  <a:gd name="T7" fmla="*/ 209 h 3082"/>
                  <a:gd name="T8" fmla="*/ 2146 w 4108"/>
                  <a:gd name="T9" fmla="*/ 56 h 3082"/>
                  <a:gd name="T10" fmla="*/ 1711 w 4108"/>
                  <a:gd name="T11" fmla="*/ 713 h 3082"/>
                  <a:gd name="T12" fmla="*/ 1662 w 4108"/>
                  <a:gd name="T13" fmla="*/ 1366 h 3082"/>
                  <a:gd name="T14" fmla="*/ 605 w 4108"/>
                  <a:gd name="T15" fmla="*/ 1181 h 3082"/>
                  <a:gd name="T16" fmla="*/ 0 w 4108"/>
                  <a:gd name="T17" fmla="*/ 2092 h 3082"/>
                  <a:gd name="T18" fmla="*/ 605 w 4108"/>
                  <a:gd name="T19" fmla="*/ 3004 h 3082"/>
                  <a:gd name="T20" fmla="*/ 1689 w 4108"/>
                  <a:gd name="T21" fmla="*/ 2792 h 3082"/>
                  <a:gd name="T22" fmla="*/ 1901 w 4108"/>
                  <a:gd name="T23" fmla="*/ 1707 h 3082"/>
                  <a:gd name="T24" fmla="*/ 2146 w 4108"/>
                  <a:gd name="T25" fmla="*/ 1369 h 3082"/>
                  <a:gd name="T26" fmla="*/ 2910 w 4108"/>
                  <a:gd name="T27" fmla="*/ 1233 h 3082"/>
                  <a:gd name="T28" fmla="*/ 3056 w 4108"/>
                  <a:gd name="T29" fmla="*/ 1691 h 3082"/>
                  <a:gd name="T30" fmla="*/ 3377 w 4108"/>
                  <a:gd name="T31" fmla="*/ 2175 h 3082"/>
                  <a:gd name="T32" fmla="*/ 3954 w 4108"/>
                  <a:gd name="T33" fmla="*/ 2062 h 3082"/>
                  <a:gd name="T34" fmla="*/ 4066 w 4108"/>
                  <a:gd name="T35" fmla="*/ 1486 h 3082"/>
                  <a:gd name="T36" fmla="*/ 654 w 4108"/>
                  <a:gd name="T37" fmla="*/ 2680 h 3082"/>
                  <a:gd name="T38" fmla="*/ 1345 w 4108"/>
                  <a:gd name="T39" fmla="*/ 2680 h 3082"/>
                  <a:gd name="T40" fmla="*/ 990 w 4108"/>
                  <a:gd name="T41" fmla="*/ 2963 h 3082"/>
                  <a:gd name="T42" fmla="*/ 1605 w 4108"/>
                  <a:gd name="T43" fmla="*/ 2708 h 3082"/>
                  <a:gd name="T44" fmla="*/ 1366 w 4108"/>
                  <a:gd name="T45" fmla="*/ 2442 h 3082"/>
                  <a:gd name="T46" fmla="*/ 634 w 4108"/>
                  <a:gd name="T47" fmla="*/ 2442 h 3082"/>
                  <a:gd name="T48" fmla="*/ 374 w 4108"/>
                  <a:gd name="T49" fmla="*/ 2708 h 3082"/>
                  <a:gd name="T50" fmla="*/ 188 w 4108"/>
                  <a:gd name="T51" fmla="*/ 1753 h 3082"/>
                  <a:gd name="T52" fmla="*/ 990 w 4108"/>
                  <a:gd name="T53" fmla="*/ 1222 h 3082"/>
                  <a:gd name="T54" fmla="*/ 1792 w 4108"/>
                  <a:gd name="T55" fmla="*/ 1753 h 3082"/>
                  <a:gd name="T56" fmla="*/ 2193 w 4108"/>
                  <a:gd name="T57" fmla="*/ 1260 h 3082"/>
                  <a:gd name="T58" fmla="*/ 2532 w 4108"/>
                  <a:gd name="T59" fmla="*/ 964 h 3082"/>
                  <a:gd name="T60" fmla="*/ 2654 w 4108"/>
                  <a:gd name="T61" fmla="*/ 1260 h 3082"/>
                  <a:gd name="T62" fmla="*/ 2784 w 4108"/>
                  <a:gd name="T63" fmla="*/ 1117 h 3082"/>
                  <a:gd name="T64" fmla="*/ 2094 w 4108"/>
                  <a:gd name="T65" fmla="*/ 1117 h 3082"/>
                  <a:gd name="T66" fmla="*/ 1876 w 4108"/>
                  <a:gd name="T67" fmla="*/ 944 h 3082"/>
                  <a:gd name="T68" fmla="*/ 2003 w 4108"/>
                  <a:gd name="T69" fmla="*/ 293 h 3082"/>
                  <a:gd name="T70" fmla="*/ 2654 w 4108"/>
                  <a:gd name="T71" fmla="*/ 166 h 3082"/>
                  <a:gd name="T72" fmla="*/ 3017 w 4108"/>
                  <a:gd name="T73" fmla="*/ 713 h 3082"/>
                  <a:gd name="T74" fmla="*/ 2784 w 4108"/>
                  <a:gd name="T75" fmla="*/ 1184 h 3082"/>
                  <a:gd name="T76" fmla="*/ 3518 w 4108"/>
                  <a:gd name="T77" fmla="*/ 1874 h 3082"/>
                  <a:gd name="T78" fmla="*/ 3758 w 4108"/>
                  <a:gd name="T79" fmla="*/ 2058 h 3082"/>
                  <a:gd name="T80" fmla="*/ 3870 w 4108"/>
                  <a:gd name="T81" fmla="*/ 1978 h 3082"/>
                  <a:gd name="T82" fmla="*/ 3652 w 4108"/>
                  <a:gd name="T83" fmla="*/ 1795 h 3082"/>
                  <a:gd name="T84" fmla="*/ 3333 w 4108"/>
                  <a:gd name="T85" fmla="*/ 2013 h 3082"/>
                  <a:gd name="T86" fmla="*/ 3294 w 4108"/>
                  <a:gd name="T87" fmla="*/ 1403 h 3082"/>
                  <a:gd name="T88" fmla="*/ 3989 w 4108"/>
                  <a:gd name="T89" fmla="*/ 1691 h 3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08" h="3082">
                    <a:moveTo>
                      <a:pt x="4066" y="1486"/>
                    </a:moveTo>
                    <a:cubicBezTo>
                      <a:pt x="4040" y="1423"/>
                      <a:pt x="4002" y="1367"/>
                      <a:pt x="3954" y="1319"/>
                    </a:cubicBezTo>
                    <a:cubicBezTo>
                      <a:pt x="3905" y="1270"/>
                      <a:pt x="3849" y="1233"/>
                      <a:pt x="3787" y="1206"/>
                    </a:cubicBezTo>
                    <a:cubicBezTo>
                      <a:pt x="3722" y="1179"/>
                      <a:pt x="3653" y="1165"/>
                      <a:pt x="3582" y="1165"/>
                    </a:cubicBezTo>
                    <a:cubicBezTo>
                      <a:pt x="3511" y="1165"/>
                      <a:pt x="3442" y="1179"/>
                      <a:pt x="3377" y="1206"/>
                    </a:cubicBezTo>
                    <a:cubicBezTo>
                      <a:pt x="3315" y="1233"/>
                      <a:pt x="3258" y="1270"/>
                      <a:pt x="3210" y="1319"/>
                    </a:cubicBezTo>
                    <a:cubicBezTo>
                      <a:pt x="3207" y="1322"/>
                      <a:pt x="3203" y="1326"/>
                      <a:pt x="3200" y="1329"/>
                    </a:cubicBezTo>
                    <a:cubicBezTo>
                      <a:pt x="2990" y="1145"/>
                      <a:pt x="2990" y="1145"/>
                      <a:pt x="2990" y="1145"/>
                    </a:cubicBezTo>
                    <a:cubicBezTo>
                      <a:pt x="3026" y="1098"/>
                      <a:pt x="3056" y="1046"/>
                      <a:pt x="3080" y="990"/>
                    </a:cubicBezTo>
                    <a:cubicBezTo>
                      <a:pt x="3117" y="902"/>
                      <a:pt x="3136" y="809"/>
                      <a:pt x="3136" y="713"/>
                    </a:cubicBezTo>
                    <a:cubicBezTo>
                      <a:pt x="3136" y="617"/>
                      <a:pt x="3117" y="523"/>
                      <a:pt x="3080" y="435"/>
                    </a:cubicBezTo>
                    <a:cubicBezTo>
                      <a:pt x="3044" y="351"/>
                      <a:pt x="2992" y="274"/>
                      <a:pt x="2927" y="209"/>
                    </a:cubicBezTo>
                    <a:cubicBezTo>
                      <a:pt x="2862" y="144"/>
                      <a:pt x="2785" y="92"/>
                      <a:pt x="2701" y="56"/>
                    </a:cubicBezTo>
                    <a:cubicBezTo>
                      <a:pt x="2613" y="19"/>
                      <a:pt x="2519" y="0"/>
                      <a:pt x="2423" y="0"/>
                    </a:cubicBezTo>
                    <a:cubicBezTo>
                      <a:pt x="2327" y="0"/>
                      <a:pt x="2234" y="19"/>
                      <a:pt x="2146" y="56"/>
                    </a:cubicBezTo>
                    <a:cubicBezTo>
                      <a:pt x="2061" y="92"/>
                      <a:pt x="1985" y="144"/>
                      <a:pt x="1919" y="209"/>
                    </a:cubicBezTo>
                    <a:cubicBezTo>
                      <a:pt x="1854" y="274"/>
                      <a:pt x="1803" y="351"/>
                      <a:pt x="1767" y="435"/>
                    </a:cubicBezTo>
                    <a:cubicBezTo>
                      <a:pt x="1730" y="523"/>
                      <a:pt x="1711" y="617"/>
                      <a:pt x="1711" y="713"/>
                    </a:cubicBezTo>
                    <a:cubicBezTo>
                      <a:pt x="1711" y="809"/>
                      <a:pt x="1730" y="902"/>
                      <a:pt x="1767" y="990"/>
                    </a:cubicBezTo>
                    <a:cubicBezTo>
                      <a:pt x="1796" y="1059"/>
                      <a:pt x="1835" y="1122"/>
                      <a:pt x="1884" y="1178"/>
                    </a:cubicBezTo>
                    <a:cubicBezTo>
                      <a:pt x="1662" y="1366"/>
                      <a:pt x="1662" y="1366"/>
                      <a:pt x="1662" y="1366"/>
                    </a:cubicBezTo>
                    <a:cubicBezTo>
                      <a:pt x="1577" y="1288"/>
                      <a:pt x="1481" y="1226"/>
                      <a:pt x="1375" y="1181"/>
                    </a:cubicBezTo>
                    <a:cubicBezTo>
                      <a:pt x="1253" y="1129"/>
                      <a:pt x="1123" y="1103"/>
                      <a:pt x="990" y="1103"/>
                    </a:cubicBezTo>
                    <a:cubicBezTo>
                      <a:pt x="856" y="1103"/>
                      <a:pt x="727" y="1129"/>
                      <a:pt x="605" y="1181"/>
                    </a:cubicBezTo>
                    <a:cubicBezTo>
                      <a:pt x="487" y="1231"/>
                      <a:pt x="381" y="1302"/>
                      <a:pt x="290" y="1393"/>
                    </a:cubicBezTo>
                    <a:cubicBezTo>
                      <a:pt x="199" y="1484"/>
                      <a:pt x="128" y="1589"/>
                      <a:pt x="78" y="1707"/>
                    </a:cubicBezTo>
                    <a:cubicBezTo>
                      <a:pt x="26" y="1829"/>
                      <a:pt x="0" y="1959"/>
                      <a:pt x="0" y="2092"/>
                    </a:cubicBezTo>
                    <a:cubicBezTo>
                      <a:pt x="0" y="2226"/>
                      <a:pt x="26" y="2355"/>
                      <a:pt x="78" y="2477"/>
                    </a:cubicBezTo>
                    <a:cubicBezTo>
                      <a:pt x="128" y="2595"/>
                      <a:pt x="199" y="2701"/>
                      <a:pt x="290" y="2792"/>
                    </a:cubicBezTo>
                    <a:cubicBezTo>
                      <a:pt x="381" y="2883"/>
                      <a:pt x="487" y="2954"/>
                      <a:pt x="605" y="3004"/>
                    </a:cubicBezTo>
                    <a:cubicBezTo>
                      <a:pt x="727" y="3055"/>
                      <a:pt x="856" y="3082"/>
                      <a:pt x="990" y="3082"/>
                    </a:cubicBezTo>
                    <a:cubicBezTo>
                      <a:pt x="1123" y="3082"/>
                      <a:pt x="1253" y="3055"/>
                      <a:pt x="1375" y="3004"/>
                    </a:cubicBezTo>
                    <a:cubicBezTo>
                      <a:pt x="1493" y="2954"/>
                      <a:pt x="1598" y="2883"/>
                      <a:pt x="1689" y="2792"/>
                    </a:cubicBezTo>
                    <a:cubicBezTo>
                      <a:pt x="1780" y="2701"/>
                      <a:pt x="1851" y="2595"/>
                      <a:pt x="1901" y="2477"/>
                    </a:cubicBezTo>
                    <a:cubicBezTo>
                      <a:pt x="1953" y="2355"/>
                      <a:pt x="1979" y="2226"/>
                      <a:pt x="1979" y="2092"/>
                    </a:cubicBezTo>
                    <a:cubicBezTo>
                      <a:pt x="1979" y="1959"/>
                      <a:pt x="1953" y="1829"/>
                      <a:pt x="1901" y="1707"/>
                    </a:cubicBezTo>
                    <a:cubicBezTo>
                      <a:pt x="1862" y="1614"/>
                      <a:pt x="1809" y="1529"/>
                      <a:pt x="1744" y="1452"/>
                    </a:cubicBezTo>
                    <a:cubicBezTo>
                      <a:pt x="1969" y="1262"/>
                      <a:pt x="1969" y="1262"/>
                      <a:pt x="1969" y="1262"/>
                    </a:cubicBezTo>
                    <a:cubicBezTo>
                      <a:pt x="2022" y="1306"/>
                      <a:pt x="2082" y="1342"/>
                      <a:pt x="2146" y="1369"/>
                    </a:cubicBezTo>
                    <a:cubicBezTo>
                      <a:pt x="2234" y="1407"/>
                      <a:pt x="2327" y="1425"/>
                      <a:pt x="2423" y="1425"/>
                    </a:cubicBezTo>
                    <a:cubicBezTo>
                      <a:pt x="2519" y="1425"/>
                      <a:pt x="2613" y="1407"/>
                      <a:pt x="2701" y="1369"/>
                    </a:cubicBezTo>
                    <a:cubicBezTo>
                      <a:pt x="2778" y="1337"/>
                      <a:pt x="2848" y="1291"/>
                      <a:pt x="2910" y="1233"/>
                    </a:cubicBezTo>
                    <a:cubicBezTo>
                      <a:pt x="3128" y="1424"/>
                      <a:pt x="3128" y="1424"/>
                      <a:pt x="3128" y="1424"/>
                    </a:cubicBezTo>
                    <a:cubicBezTo>
                      <a:pt x="3117" y="1444"/>
                      <a:pt x="3106" y="1465"/>
                      <a:pt x="3097" y="1486"/>
                    </a:cubicBezTo>
                    <a:cubicBezTo>
                      <a:pt x="3070" y="1551"/>
                      <a:pt x="3056" y="1620"/>
                      <a:pt x="3056" y="1691"/>
                    </a:cubicBezTo>
                    <a:cubicBezTo>
                      <a:pt x="3056" y="1762"/>
                      <a:pt x="3070" y="1830"/>
                      <a:pt x="3097" y="1895"/>
                    </a:cubicBezTo>
                    <a:cubicBezTo>
                      <a:pt x="3124" y="1958"/>
                      <a:pt x="3162" y="2014"/>
                      <a:pt x="3210" y="2062"/>
                    </a:cubicBezTo>
                    <a:cubicBezTo>
                      <a:pt x="3258" y="2111"/>
                      <a:pt x="3315" y="2149"/>
                      <a:pt x="3377" y="2175"/>
                    </a:cubicBezTo>
                    <a:cubicBezTo>
                      <a:pt x="3442" y="2203"/>
                      <a:pt x="3511" y="2216"/>
                      <a:pt x="3582" y="2216"/>
                    </a:cubicBezTo>
                    <a:cubicBezTo>
                      <a:pt x="3653" y="2216"/>
                      <a:pt x="3722" y="2203"/>
                      <a:pt x="3787" y="2175"/>
                    </a:cubicBezTo>
                    <a:cubicBezTo>
                      <a:pt x="3849" y="2149"/>
                      <a:pt x="3905" y="2111"/>
                      <a:pt x="3954" y="2062"/>
                    </a:cubicBezTo>
                    <a:cubicBezTo>
                      <a:pt x="4002" y="2014"/>
                      <a:pt x="4040" y="1958"/>
                      <a:pt x="4066" y="1895"/>
                    </a:cubicBezTo>
                    <a:cubicBezTo>
                      <a:pt x="4094" y="1830"/>
                      <a:pt x="4108" y="1762"/>
                      <a:pt x="4108" y="1691"/>
                    </a:cubicBezTo>
                    <a:cubicBezTo>
                      <a:pt x="4108" y="1620"/>
                      <a:pt x="4094" y="1551"/>
                      <a:pt x="4066" y="1486"/>
                    </a:cubicBezTo>
                    <a:close/>
                    <a:moveTo>
                      <a:pt x="990" y="2963"/>
                    </a:moveTo>
                    <a:cubicBezTo>
                      <a:pt x="873" y="2963"/>
                      <a:pt x="760" y="2940"/>
                      <a:pt x="654" y="2896"/>
                    </a:cubicBezTo>
                    <a:cubicBezTo>
                      <a:pt x="654" y="2680"/>
                      <a:pt x="654" y="2680"/>
                      <a:pt x="654" y="2680"/>
                    </a:cubicBezTo>
                    <a:cubicBezTo>
                      <a:pt x="654" y="2560"/>
                      <a:pt x="752" y="2463"/>
                      <a:pt x="872" y="2463"/>
                    </a:cubicBezTo>
                    <a:cubicBezTo>
                      <a:pt x="1127" y="2463"/>
                      <a:pt x="1127" y="2463"/>
                      <a:pt x="1127" y="2463"/>
                    </a:cubicBezTo>
                    <a:cubicBezTo>
                      <a:pt x="1248" y="2463"/>
                      <a:pt x="1345" y="2560"/>
                      <a:pt x="1345" y="2680"/>
                    </a:cubicBezTo>
                    <a:cubicBezTo>
                      <a:pt x="1345" y="2887"/>
                      <a:pt x="1345" y="2887"/>
                      <a:pt x="1345" y="2887"/>
                    </a:cubicBezTo>
                    <a:cubicBezTo>
                      <a:pt x="1340" y="2890"/>
                      <a:pt x="1334" y="2892"/>
                      <a:pt x="1328" y="2894"/>
                    </a:cubicBezTo>
                    <a:cubicBezTo>
                      <a:pt x="1221" y="2940"/>
                      <a:pt x="1107" y="2963"/>
                      <a:pt x="990" y="2963"/>
                    </a:cubicBezTo>
                    <a:close/>
                    <a:moveTo>
                      <a:pt x="1860" y="2092"/>
                    </a:moveTo>
                    <a:cubicBezTo>
                      <a:pt x="1860" y="2210"/>
                      <a:pt x="1837" y="2324"/>
                      <a:pt x="1792" y="2431"/>
                    </a:cubicBezTo>
                    <a:cubicBezTo>
                      <a:pt x="1748" y="2535"/>
                      <a:pt x="1685" y="2628"/>
                      <a:pt x="1605" y="2708"/>
                    </a:cubicBezTo>
                    <a:cubicBezTo>
                      <a:pt x="1562" y="2751"/>
                      <a:pt x="1515" y="2789"/>
                      <a:pt x="1464" y="2822"/>
                    </a:cubicBezTo>
                    <a:cubicBezTo>
                      <a:pt x="1464" y="2680"/>
                      <a:pt x="1464" y="2680"/>
                      <a:pt x="1464" y="2680"/>
                    </a:cubicBezTo>
                    <a:cubicBezTo>
                      <a:pt x="1464" y="2591"/>
                      <a:pt x="1429" y="2506"/>
                      <a:pt x="1366" y="2442"/>
                    </a:cubicBezTo>
                    <a:cubicBezTo>
                      <a:pt x="1302" y="2379"/>
                      <a:pt x="1217" y="2344"/>
                      <a:pt x="1127" y="2344"/>
                    </a:cubicBezTo>
                    <a:cubicBezTo>
                      <a:pt x="872" y="2344"/>
                      <a:pt x="872" y="2344"/>
                      <a:pt x="872" y="2344"/>
                    </a:cubicBezTo>
                    <a:cubicBezTo>
                      <a:pt x="782" y="2344"/>
                      <a:pt x="698" y="2379"/>
                      <a:pt x="634" y="2442"/>
                    </a:cubicBezTo>
                    <a:cubicBezTo>
                      <a:pt x="570" y="2506"/>
                      <a:pt x="535" y="2591"/>
                      <a:pt x="535" y="2680"/>
                    </a:cubicBezTo>
                    <a:cubicBezTo>
                      <a:pt x="535" y="2835"/>
                      <a:pt x="535" y="2835"/>
                      <a:pt x="535" y="2835"/>
                    </a:cubicBezTo>
                    <a:cubicBezTo>
                      <a:pt x="477" y="2799"/>
                      <a:pt x="423" y="2757"/>
                      <a:pt x="374" y="2708"/>
                    </a:cubicBezTo>
                    <a:cubicBezTo>
                      <a:pt x="294" y="2628"/>
                      <a:pt x="231" y="2535"/>
                      <a:pt x="188" y="2431"/>
                    </a:cubicBezTo>
                    <a:cubicBezTo>
                      <a:pt x="142" y="2324"/>
                      <a:pt x="119" y="2210"/>
                      <a:pt x="119" y="2092"/>
                    </a:cubicBezTo>
                    <a:cubicBezTo>
                      <a:pt x="119" y="1975"/>
                      <a:pt x="142" y="1861"/>
                      <a:pt x="188" y="1753"/>
                    </a:cubicBezTo>
                    <a:cubicBezTo>
                      <a:pt x="231" y="1650"/>
                      <a:pt x="294" y="1557"/>
                      <a:pt x="374" y="1477"/>
                    </a:cubicBezTo>
                    <a:cubicBezTo>
                      <a:pt x="454" y="1397"/>
                      <a:pt x="547" y="1334"/>
                      <a:pt x="651" y="1290"/>
                    </a:cubicBezTo>
                    <a:cubicBezTo>
                      <a:pt x="758" y="1245"/>
                      <a:pt x="872" y="1222"/>
                      <a:pt x="990" y="1222"/>
                    </a:cubicBezTo>
                    <a:cubicBezTo>
                      <a:pt x="1107" y="1222"/>
                      <a:pt x="1221" y="1245"/>
                      <a:pt x="1328" y="1290"/>
                    </a:cubicBezTo>
                    <a:cubicBezTo>
                      <a:pt x="1432" y="1334"/>
                      <a:pt x="1525" y="1397"/>
                      <a:pt x="1605" y="1477"/>
                    </a:cubicBezTo>
                    <a:cubicBezTo>
                      <a:pt x="1685" y="1557"/>
                      <a:pt x="1748" y="1650"/>
                      <a:pt x="1792" y="1753"/>
                    </a:cubicBezTo>
                    <a:cubicBezTo>
                      <a:pt x="1837" y="1861"/>
                      <a:pt x="1860" y="1975"/>
                      <a:pt x="1860" y="2092"/>
                    </a:cubicBezTo>
                    <a:close/>
                    <a:moveTo>
                      <a:pt x="2423" y="1306"/>
                    </a:moveTo>
                    <a:cubicBezTo>
                      <a:pt x="2343" y="1306"/>
                      <a:pt x="2266" y="1291"/>
                      <a:pt x="2193" y="1260"/>
                    </a:cubicBezTo>
                    <a:cubicBezTo>
                      <a:pt x="2193" y="1117"/>
                      <a:pt x="2193" y="1117"/>
                      <a:pt x="2193" y="1117"/>
                    </a:cubicBezTo>
                    <a:cubicBezTo>
                      <a:pt x="2193" y="1032"/>
                      <a:pt x="2261" y="964"/>
                      <a:pt x="2346" y="964"/>
                    </a:cubicBezTo>
                    <a:cubicBezTo>
                      <a:pt x="2532" y="964"/>
                      <a:pt x="2532" y="964"/>
                      <a:pt x="2532" y="964"/>
                    </a:cubicBezTo>
                    <a:cubicBezTo>
                      <a:pt x="2616" y="964"/>
                      <a:pt x="2685" y="1032"/>
                      <a:pt x="2685" y="1117"/>
                    </a:cubicBezTo>
                    <a:cubicBezTo>
                      <a:pt x="2685" y="1246"/>
                      <a:pt x="2685" y="1246"/>
                      <a:pt x="2685" y="1246"/>
                    </a:cubicBezTo>
                    <a:cubicBezTo>
                      <a:pt x="2675" y="1251"/>
                      <a:pt x="2665" y="1255"/>
                      <a:pt x="2654" y="1260"/>
                    </a:cubicBezTo>
                    <a:cubicBezTo>
                      <a:pt x="2581" y="1291"/>
                      <a:pt x="2503" y="1306"/>
                      <a:pt x="2423" y="1306"/>
                    </a:cubicBezTo>
                    <a:close/>
                    <a:moveTo>
                      <a:pt x="2784" y="1184"/>
                    </a:moveTo>
                    <a:cubicBezTo>
                      <a:pt x="2784" y="1117"/>
                      <a:pt x="2784" y="1117"/>
                      <a:pt x="2784" y="1117"/>
                    </a:cubicBezTo>
                    <a:cubicBezTo>
                      <a:pt x="2784" y="978"/>
                      <a:pt x="2671" y="865"/>
                      <a:pt x="2532" y="865"/>
                    </a:cubicBezTo>
                    <a:cubicBezTo>
                      <a:pt x="2346" y="865"/>
                      <a:pt x="2346" y="865"/>
                      <a:pt x="2346" y="865"/>
                    </a:cubicBezTo>
                    <a:cubicBezTo>
                      <a:pt x="2207" y="865"/>
                      <a:pt x="2094" y="978"/>
                      <a:pt x="2094" y="1117"/>
                    </a:cubicBezTo>
                    <a:cubicBezTo>
                      <a:pt x="2094" y="1207"/>
                      <a:pt x="2094" y="1207"/>
                      <a:pt x="2094" y="1207"/>
                    </a:cubicBezTo>
                    <a:cubicBezTo>
                      <a:pt x="2061" y="1185"/>
                      <a:pt x="2031" y="1160"/>
                      <a:pt x="2003" y="1133"/>
                    </a:cubicBezTo>
                    <a:cubicBezTo>
                      <a:pt x="1949" y="1078"/>
                      <a:pt x="1906" y="1015"/>
                      <a:pt x="1876" y="944"/>
                    </a:cubicBezTo>
                    <a:cubicBezTo>
                      <a:pt x="1845" y="871"/>
                      <a:pt x="1830" y="793"/>
                      <a:pt x="1830" y="713"/>
                    </a:cubicBezTo>
                    <a:cubicBezTo>
                      <a:pt x="1830" y="633"/>
                      <a:pt x="1845" y="555"/>
                      <a:pt x="1876" y="482"/>
                    </a:cubicBezTo>
                    <a:cubicBezTo>
                      <a:pt x="1906" y="411"/>
                      <a:pt x="1949" y="348"/>
                      <a:pt x="2003" y="293"/>
                    </a:cubicBezTo>
                    <a:cubicBezTo>
                      <a:pt x="2058" y="239"/>
                      <a:pt x="2121" y="196"/>
                      <a:pt x="2192" y="166"/>
                    </a:cubicBezTo>
                    <a:cubicBezTo>
                      <a:pt x="2265" y="135"/>
                      <a:pt x="2343" y="119"/>
                      <a:pt x="2423" y="119"/>
                    </a:cubicBezTo>
                    <a:cubicBezTo>
                      <a:pt x="2503" y="119"/>
                      <a:pt x="2581" y="135"/>
                      <a:pt x="2654" y="166"/>
                    </a:cubicBezTo>
                    <a:cubicBezTo>
                      <a:pt x="2725" y="196"/>
                      <a:pt x="2788" y="239"/>
                      <a:pt x="2843" y="293"/>
                    </a:cubicBezTo>
                    <a:cubicBezTo>
                      <a:pt x="2897" y="348"/>
                      <a:pt x="2940" y="411"/>
                      <a:pt x="2970" y="482"/>
                    </a:cubicBezTo>
                    <a:cubicBezTo>
                      <a:pt x="3001" y="555"/>
                      <a:pt x="3017" y="633"/>
                      <a:pt x="3017" y="713"/>
                    </a:cubicBezTo>
                    <a:cubicBezTo>
                      <a:pt x="3017" y="793"/>
                      <a:pt x="3001" y="871"/>
                      <a:pt x="2970" y="944"/>
                    </a:cubicBezTo>
                    <a:cubicBezTo>
                      <a:pt x="2940" y="1015"/>
                      <a:pt x="2897" y="1078"/>
                      <a:pt x="2843" y="1133"/>
                    </a:cubicBezTo>
                    <a:cubicBezTo>
                      <a:pt x="2824" y="1151"/>
                      <a:pt x="2805" y="1169"/>
                      <a:pt x="2784" y="1184"/>
                    </a:cubicBezTo>
                    <a:close/>
                    <a:moveTo>
                      <a:pt x="3413" y="2061"/>
                    </a:moveTo>
                    <a:cubicBezTo>
                      <a:pt x="3413" y="1980"/>
                      <a:pt x="3413" y="1980"/>
                      <a:pt x="3413" y="1980"/>
                    </a:cubicBezTo>
                    <a:cubicBezTo>
                      <a:pt x="3413" y="1921"/>
                      <a:pt x="3460" y="1874"/>
                      <a:pt x="3518" y="1874"/>
                    </a:cubicBezTo>
                    <a:cubicBezTo>
                      <a:pt x="3652" y="1874"/>
                      <a:pt x="3652" y="1874"/>
                      <a:pt x="3652" y="1874"/>
                    </a:cubicBezTo>
                    <a:cubicBezTo>
                      <a:pt x="3710" y="1874"/>
                      <a:pt x="3758" y="1921"/>
                      <a:pt x="3758" y="1980"/>
                    </a:cubicBezTo>
                    <a:cubicBezTo>
                      <a:pt x="3758" y="2058"/>
                      <a:pt x="3758" y="2058"/>
                      <a:pt x="3758" y="2058"/>
                    </a:cubicBezTo>
                    <a:cubicBezTo>
                      <a:pt x="3703" y="2084"/>
                      <a:pt x="3644" y="2098"/>
                      <a:pt x="3582" y="2098"/>
                    </a:cubicBezTo>
                    <a:cubicBezTo>
                      <a:pt x="3523" y="2098"/>
                      <a:pt x="3465" y="2085"/>
                      <a:pt x="3413" y="2061"/>
                    </a:cubicBezTo>
                    <a:close/>
                    <a:moveTo>
                      <a:pt x="3870" y="1978"/>
                    </a:moveTo>
                    <a:cubicBezTo>
                      <a:pt x="3859" y="1989"/>
                      <a:pt x="3848" y="1999"/>
                      <a:pt x="3837" y="2008"/>
                    </a:cubicBezTo>
                    <a:cubicBezTo>
                      <a:pt x="3837" y="1980"/>
                      <a:pt x="3837" y="1980"/>
                      <a:pt x="3837" y="1980"/>
                    </a:cubicBezTo>
                    <a:cubicBezTo>
                      <a:pt x="3837" y="1878"/>
                      <a:pt x="3754" y="1795"/>
                      <a:pt x="3652" y="1795"/>
                    </a:cubicBezTo>
                    <a:cubicBezTo>
                      <a:pt x="3518" y="1795"/>
                      <a:pt x="3518" y="1795"/>
                      <a:pt x="3518" y="1795"/>
                    </a:cubicBezTo>
                    <a:cubicBezTo>
                      <a:pt x="3416" y="1795"/>
                      <a:pt x="3333" y="1878"/>
                      <a:pt x="3333" y="1980"/>
                    </a:cubicBezTo>
                    <a:cubicBezTo>
                      <a:pt x="3333" y="2013"/>
                      <a:pt x="3333" y="2013"/>
                      <a:pt x="3333" y="2013"/>
                    </a:cubicBezTo>
                    <a:cubicBezTo>
                      <a:pt x="3320" y="2002"/>
                      <a:pt x="3307" y="1991"/>
                      <a:pt x="3294" y="1978"/>
                    </a:cubicBezTo>
                    <a:cubicBezTo>
                      <a:pt x="3217" y="1901"/>
                      <a:pt x="3175" y="1799"/>
                      <a:pt x="3175" y="1691"/>
                    </a:cubicBezTo>
                    <a:cubicBezTo>
                      <a:pt x="3175" y="1582"/>
                      <a:pt x="3217" y="1480"/>
                      <a:pt x="3294" y="1403"/>
                    </a:cubicBezTo>
                    <a:cubicBezTo>
                      <a:pt x="3371" y="1326"/>
                      <a:pt x="3473" y="1284"/>
                      <a:pt x="3582" y="1284"/>
                    </a:cubicBezTo>
                    <a:cubicBezTo>
                      <a:pt x="3691" y="1284"/>
                      <a:pt x="3793" y="1326"/>
                      <a:pt x="3870" y="1403"/>
                    </a:cubicBezTo>
                    <a:cubicBezTo>
                      <a:pt x="3947" y="1480"/>
                      <a:pt x="3989" y="1582"/>
                      <a:pt x="3989" y="1691"/>
                    </a:cubicBezTo>
                    <a:cubicBezTo>
                      <a:pt x="3989" y="1799"/>
                      <a:pt x="3947" y="1901"/>
                      <a:pt x="3870" y="19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3" name="Freeform 226">
                <a:extLst>
                  <a:ext uri="{FF2B5EF4-FFF2-40B4-BE49-F238E27FC236}">
                    <a16:creationId xmlns:a16="http://schemas.microsoft.com/office/drawing/2014/main" id="{78E7EEF8-4464-C1B4-B79D-EDA0B32C8A50}"/>
                  </a:ext>
                </a:extLst>
              </p:cNvPr>
              <p:cNvSpPr>
                <a:spLocks noEditPoints="1"/>
              </p:cNvSpPr>
              <p:nvPr/>
            </p:nvSpPr>
            <p:spPr bwMode="auto">
              <a:xfrm>
                <a:off x="12795250" y="16786224"/>
                <a:ext cx="5594347" cy="5592762"/>
              </a:xfrm>
              <a:custGeom>
                <a:avLst/>
                <a:gdLst>
                  <a:gd name="T0" fmla="*/ 309 w 617"/>
                  <a:gd name="T1" fmla="*/ 0 h 618"/>
                  <a:gd name="T2" fmla="*/ 90 w 617"/>
                  <a:gd name="T3" fmla="*/ 91 h 618"/>
                  <a:gd name="T4" fmla="*/ 0 w 617"/>
                  <a:gd name="T5" fmla="*/ 309 h 618"/>
                  <a:gd name="T6" fmla="*/ 90 w 617"/>
                  <a:gd name="T7" fmla="*/ 527 h 618"/>
                  <a:gd name="T8" fmla="*/ 309 w 617"/>
                  <a:gd name="T9" fmla="*/ 618 h 618"/>
                  <a:gd name="T10" fmla="*/ 527 w 617"/>
                  <a:gd name="T11" fmla="*/ 527 h 618"/>
                  <a:gd name="T12" fmla="*/ 617 w 617"/>
                  <a:gd name="T13" fmla="*/ 309 h 618"/>
                  <a:gd name="T14" fmla="*/ 527 w 617"/>
                  <a:gd name="T15" fmla="*/ 91 h 618"/>
                  <a:gd name="T16" fmla="*/ 309 w 617"/>
                  <a:gd name="T17" fmla="*/ 0 h 618"/>
                  <a:gd name="T18" fmla="*/ 309 w 617"/>
                  <a:gd name="T19" fmla="*/ 499 h 618"/>
                  <a:gd name="T20" fmla="*/ 119 w 617"/>
                  <a:gd name="T21" fmla="*/ 309 h 618"/>
                  <a:gd name="T22" fmla="*/ 309 w 617"/>
                  <a:gd name="T23" fmla="*/ 119 h 618"/>
                  <a:gd name="T24" fmla="*/ 498 w 617"/>
                  <a:gd name="T25" fmla="*/ 309 h 618"/>
                  <a:gd name="T26" fmla="*/ 309 w 617"/>
                  <a:gd name="T27" fmla="*/ 499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7" h="618">
                    <a:moveTo>
                      <a:pt x="309" y="0"/>
                    </a:moveTo>
                    <a:cubicBezTo>
                      <a:pt x="226" y="0"/>
                      <a:pt x="149" y="32"/>
                      <a:pt x="90" y="91"/>
                    </a:cubicBezTo>
                    <a:cubicBezTo>
                      <a:pt x="32" y="149"/>
                      <a:pt x="0" y="226"/>
                      <a:pt x="0" y="309"/>
                    </a:cubicBezTo>
                    <a:cubicBezTo>
                      <a:pt x="0" y="391"/>
                      <a:pt x="32" y="469"/>
                      <a:pt x="90" y="527"/>
                    </a:cubicBezTo>
                    <a:cubicBezTo>
                      <a:pt x="149" y="585"/>
                      <a:pt x="226" y="618"/>
                      <a:pt x="309" y="618"/>
                    </a:cubicBezTo>
                    <a:cubicBezTo>
                      <a:pt x="391" y="618"/>
                      <a:pt x="469" y="585"/>
                      <a:pt x="527" y="527"/>
                    </a:cubicBezTo>
                    <a:cubicBezTo>
                      <a:pt x="585" y="469"/>
                      <a:pt x="617" y="391"/>
                      <a:pt x="617" y="309"/>
                    </a:cubicBezTo>
                    <a:cubicBezTo>
                      <a:pt x="617" y="226"/>
                      <a:pt x="585" y="149"/>
                      <a:pt x="527" y="91"/>
                    </a:cubicBezTo>
                    <a:cubicBezTo>
                      <a:pt x="469" y="32"/>
                      <a:pt x="391" y="0"/>
                      <a:pt x="309" y="0"/>
                    </a:cubicBezTo>
                    <a:close/>
                    <a:moveTo>
                      <a:pt x="309" y="499"/>
                    </a:moveTo>
                    <a:cubicBezTo>
                      <a:pt x="204" y="499"/>
                      <a:pt x="119" y="414"/>
                      <a:pt x="119" y="309"/>
                    </a:cubicBezTo>
                    <a:cubicBezTo>
                      <a:pt x="119" y="204"/>
                      <a:pt x="204" y="119"/>
                      <a:pt x="309" y="119"/>
                    </a:cubicBezTo>
                    <a:cubicBezTo>
                      <a:pt x="413" y="119"/>
                      <a:pt x="498" y="204"/>
                      <a:pt x="498" y="309"/>
                    </a:cubicBezTo>
                    <a:cubicBezTo>
                      <a:pt x="498" y="414"/>
                      <a:pt x="413" y="499"/>
                      <a:pt x="309" y="49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4" name="Freeform 227">
                <a:extLst>
                  <a:ext uri="{FF2B5EF4-FFF2-40B4-BE49-F238E27FC236}">
                    <a16:creationId xmlns:a16="http://schemas.microsoft.com/office/drawing/2014/main" id="{5EC02BA3-8C1B-1180-D87E-2105553A19A5}"/>
                  </a:ext>
                </a:extLst>
              </p:cNvPr>
              <p:cNvSpPr>
                <a:spLocks noEditPoints="1"/>
              </p:cNvSpPr>
              <p:nvPr/>
            </p:nvSpPr>
            <p:spPr bwMode="auto">
              <a:xfrm>
                <a:off x="26587444" y="4932363"/>
                <a:ext cx="4154485" cy="4144966"/>
              </a:xfrm>
              <a:custGeom>
                <a:avLst/>
                <a:gdLst>
                  <a:gd name="T0" fmla="*/ 229 w 458"/>
                  <a:gd name="T1" fmla="*/ 0 h 458"/>
                  <a:gd name="T2" fmla="*/ 0 w 458"/>
                  <a:gd name="T3" fmla="*/ 229 h 458"/>
                  <a:gd name="T4" fmla="*/ 229 w 458"/>
                  <a:gd name="T5" fmla="*/ 458 h 458"/>
                  <a:gd name="T6" fmla="*/ 458 w 458"/>
                  <a:gd name="T7" fmla="*/ 229 h 458"/>
                  <a:gd name="T8" fmla="*/ 229 w 458"/>
                  <a:gd name="T9" fmla="*/ 0 h 458"/>
                  <a:gd name="T10" fmla="*/ 229 w 458"/>
                  <a:gd name="T11" fmla="*/ 359 h 458"/>
                  <a:gd name="T12" fmla="*/ 100 w 458"/>
                  <a:gd name="T13" fmla="*/ 229 h 458"/>
                  <a:gd name="T14" fmla="*/ 229 w 458"/>
                  <a:gd name="T15" fmla="*/ 99 h 458"/>
                  <a:gd name="T16" fmla="*/ 359 w 458"/>
                  <a:gd name="T17" fmla="*/ 229 h 458"/>
                  <a:gd name="T18" fmla="*/ 229 w 458"/>
                  <a:gd name="T19" fmla="*/ 359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8" h="458">
                    <a:moveTo>
                      <a:pt x="229" y="0"/>
                    </a:moveTo>
                    <a:cubicBezTo>
                      <a:pt x="103" y="0"/>
                      <a:pt x="0" y="103"/>
                      <a:pt x="0" y="229"/>
                    </a:cubicBezTo>
                    <a:cubicBezTo>
                      <a:pt x="0" y="355"/>
                      <a:pt x="103" y="458"/>
                      <a:pt x="229" y="458"/>
                    </a:cubicBezTo>
                    <a:cubicBezTo>
                      <a:pt x="356" y="458"/>
                      <a:pt x="458" y="355"/>
                      <a:pt x="458" y="229"/>
                    </a:cubicBezTo>
                    <a:cubicBezTo>
                      <a:pt x="458" y="103"/>
                      <a:pt x="356" y="0"/>
                      <a:pt x="229" y="0"/>
                    </a:cubicBezTo>
                    <a:close/>
                    <a:moveTo>
                      <a:pt x="229" y="359"/>
                    </a:moveTo>
                    <a:cubicBezTo>
                      <a:pt x="158" y="359"/>
                      <a:pt x="100" y="300"/>
                      <a:pt x="100" y="229"/>
                    </a:cubicBezTo>
                    <a:cubicBezTo>
                      <a:pt x="100" y="157"/>
                      <a:pt x="158" y="99"/>
                      <a:pt x="229" y="99"/>
                    </a:cubicBezTo>
                    <a:cubicBezTo>
                      <a:pt x="301" y="99"/>
                      <a:pt x="359" y="157"/>
                      <a:pt x="359" y="229"/>
                    </a:cubicBezTo>
                    <a:cubicBezTo>
                      <a:pt x="359" y="300"/>
                      <a:pt x="301" y="359"/>
                      <a:pt x="229" y="35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5" name="Freeform 228">
                <a:extLst>
                  <a:ext uri="{FF2B5EF4-FFF2-40B4-BE49-F238E27FC236}">
                    <a16:creationId xmlns:a16="http://schemas.microsoft.com/office/drawing/2014/main" id="{22E9D614-C979-627D-A2D7-315E36BC2540}"/>
                  </a:ext>
                </a:extLst>
              </p:cNvPr>
              <p:cNvSpPr>
                <a:spLocks noEditPoints="1"/>
              </p:cNvSpPr>
              <p:nvPr/>
            </p:nvSpPr>
            <p:spPr bwMode="auto">
              <a:xfrm>
                <a:off x="37550722" y="14641512"/>
                <a:ext cx="3055939" cy="3051176"/>
              </a:xfrm>
              <a:custGeom>
                <a:avLst/>
                <a:gdLst>
                  <a:gd name="T0" fmla="*/ 169 w 337"/>
                  <a:gd name="T1" fmla="*/ 0 h 337"/>
                  <a:gd name="T2" fmla="*/ 0 w 337"/>
                  <a:gd name="T3" fmla="*/ 168 h 337"/>
                  <a:gd name="T4" fmla="*/ 169 w 337"/>
                  <a:gd name="T5" fmla="*/ 337 h 337"/>
                  <a:gd name="T6" fmla="*/ 337 w 337"/>
                  <a:gd name="T7" fmla="*/ 168 h 337"/>
                  <a:gd name="T8" fmla="*/ 169 w 337"/>
                  <a:gd name="T9" fmla="*/ 0 h 337"/>
                  <a:gd name="T10" fmla="*/ 169 w 337"/>
                  <a:gd name="T11" fmla="*/ 258 h 337"/>
                  <a:gd name="T12" fmla="*/ 80 w 337"/>
                  <a:gd name="T13" fmla="*/ 168 h 337"/>
                  <a:gd name="T14" fmla="*/ 169 w 337"/>
                  <a:gd name="T15" fmla="*/ 79 h 337"/>
                  <a:gd name="T16" fmla="*/ 258 w 337"/>
                  <a:gd name="T17" fmla="*/ 168 h 337"/>
                  <a:gd name="T18" fmla="*/ 169 w 337"/>
                  <a:gd name="T19" fmla="*/ 25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337">
                    <a:moveTo>
                      <a:pt x="169" y="0"/>
                    </a:moveTo>
                    <a:cubicBezTo>
                      <a:pt x="76" y="0"/>
                      <a:pt x="0" y="76"/>
                      <a:pt x="0" y="168"/>
                    </a:cubicBezTo>
                    <a:cubicBezTo>
                      <a:pt x="0" y="261"/>
                      <a:pt x="76" y="337"/>
                      <a:pt x="169" y="337"/>
                    </a:cubicBezTo>
                    <a:cubicBezTo>
                      <a:pt x="262" y="337"/>
                      <a:pt x="337" y="261"/>
                      <a:pt x="337" y="168"/>
                    </a:cubicBezTo>
                    <a:cubicBezTo>
                      <a:pt x="337" y="76"/>
                      <a:pt x="262" y="0"/>
                      <a:pt x="169" y="0"/>
                    </a:cubicBezTo>
                    <a:close/>
                    <a:moveTo>
                      <a:pt x="169" y="258"/>
                    </a:moveTo>
                    <a:cubicBezTo>
                      <a:pt x="120" y="258"/>
                      <a:pt x="80" y="218"/>
                      <a:pt x="80" y="168"/>
                    </a:cubicBezTo>
                    <a:cubicBezTo>
                      <a:pt x="80" y="119"/>
                      <a:pt x="120" y="79"/>
                      <a:pt x="169" y="79"/>
                    </a:cubicBezTo>
                    <a:cubicBezTo>
                      <a:pt x="218" y="79"/>
                      <a:pt x="258" y="119"/>
                      <a:pt x="258" y="168"/>
                    </a:cubicBezTo>
                    <a:cubicBezTo>
                      <a:pt x="258" y="218"/>
                      <a:pt x="218" y="258"/>
                      <a:pt x="169" y="2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grpSp>
        <p:nvGrpSpPr>
          <p:cNvPr id="19" name="Group 18">
            <a:extLst>
              <a:ext uri="{FF2B5EF4-FFF2-40B4-BE49-F238E27FC236}">
                <a16:creationId xmlns:a16="http://schemas.microsoft.com/office/drawing/2014/main" id="{FFFF0050-C75E-AFDB-B314-04E34F8EA0C4}"/>
              </a:ext>
            </a:extLst>
          </p:cNvPr>
          <p:cNvGrpSpPr/>
          <p:nvPr/>
        </p:nvGrpSpPr>
        <p:grpSpPr>
          <a:xfrm>
            <a:off x="4939823" y="3926471"/>
            <a:ext cx="692150" cy="692150"/>
            <a:chOff x="5102277" y="3891264"/>
            <a:chExt cx="692150" cy="692150"/>
          </a:xfrm>
        </p:grpSpPr>
        <p:sp>
          <p:nvSpPr>
            <p:cNvPr id="8" name="Oval 7">
              <a:extLst>
                <a:ext uri="{FF2B5EF4-FFF2-40B4-BE49-F238E27FC236}">
                  <a16:creationId xmlns:a16="http://schemas.microsoft.com/office/drawing/2014/main" id="{2AFFA23F-54B8-E3D6-2C3B-133740538493}"/>
                </a:ext>
              </a:extLst>
            </p:cNvPr>
            <p:cNvSpPr/>
            <p:nvPr/>
          </p:nvSpPr>
          <p:spPr>
            <a:xfrm>
              <a:off x="5102277" y="3891264"/>
              <a:ext cx="692150" cy="692150"/>
            </a:xfrm>
            <a:prstGeom prst="ellipse">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ea typeface="Meiryo" panose="020B0604030504040204" pitchFamily="34" charset="-128"/>
              </a:endParaRPr>
            </a:p>
          </p:txBody>
        </p:sp>
        <p:grpSp>
          <p:nvGrpSpPr>
            <p:cNvPr id="30" name="Graphic 386">
              <a:extLst>
                <a:ext uri="{FF2B5EF4-FFF2-40B4-BE49-F238E27FC236}">
                  <a16:creationId xmlns:a16="http://schemas.microsoft.com/office/drawing/2014/main" id="{A3F56C19-F620-1784-E9DC-10F0D51233BD}"/>
                </a:ext>
              </a:extLst>
            </p:cNvPr>
            <p:cNvGrpSpPr>
              <a:grpSpLocks noChangeAspect="1"/>
            </p:cNvGrpSpPr>
            <p:nvPr/>
          </p:nvGrpSpPr>
          <p:grpSpPr>
            <a:xfrm>
              <a:off x="5229810" y="4077319"/>
              <a:ext cx="437084" cy="320040"/>
              <a:chOff x="6256760" y="3875109"/>
              <a:chExt cx="701992" cy="514010"/>
            </a:xfrm>
            <a:solidFill>
              <a:schemeClr val="tx1"/>
            </a:solidFill>
          </p:grpSpPr>
          <p:sp>
            <p:nvSpPr>
              <p:cNvPr id="31" name="Freeform 388">
                <a:extLst>
                  <a:ext uri="{FF2B5EF4-FFF2-40B4-BE49-F238E27FC236}">
                    <a16:creationId xmlns:a16="http://schemas.microsoft.com/office/drawing/2014/main" id="{AD54FCE8-CBF5-6E7B-B0F1-C4BFF5CF318B}"/>
                  </a:ext>
                </a:extLst>
              </p:cNvPr>
              <p:cNvSpPr/>
              <p:nvPr/>
            </p:nvSpPr>
            <p:spPr>
              <a:xfrm>
                <a:off x="6256760" y="3875109"/>
                <a:ext cx="701992" cy="514010"/>
              </a:xfrm>
              <a:custGeom>
                <a:avLst/>
                <a:gdLst>
                  <a:gd name="connsiteX0" fmla="*/ 688658 w 701992"/>
                  <a:gd name="connsiteY0" fmla="*/ 74908 h 514010"/>
                  <a:gd name="connsiteX1" fmla="*/ 684848 w 701992"/>
                  <a:gd name="connsiteY1" fmla="*/ 67288 h 514010"/>
                  <a:gd name="connsiteX2" fmla="*/ 677227 w 701992"/>
                  <a:gd name="connsiteY2" fmla="*/ 64431 h 514010"/>
                  <a:gd name="connsiteX3" fmla="*/ 654368 w 701992"/>
                  <a:gd name="connsiteY3" fmla="*/ 65383 h 514010"/>
                  <a:gd name="connsiteX4" fmla="*/ 651510 w 701992"/>
                  <a:gd name="connsiteY4" fmla="*/ 12043 h 514010"/>
                  <a:gd name="connsiteX5" fmla="*/ 641985 w 701992"/>
                  <a:gd name="connsiteY5" fmla="*/ 1566 h 514010"/>
                  <a:gd name="connsiteX6" fmla="*/ 351473 w 701992"/>
                  <a:gd name="connsiteY6" fmla="*/ 96816 h 514010"/>
                  <a:gd name="connsiteX7" fmla="*/ 60960 w 701992"/>
                  <a:gd name="connsiteY7" fmla="*/ 2518 h 514010"/>
                  <a:gd name="connsiteX8" fmla="*/ 51435 w 701992"/>
                  <a:gd name="connsiteY8" fmla="*/ 12996 h 514010"/>
                  <a:gd name="connsiteX9" fmla="*/ 48578 w 701992"/>
                  <a:gd name="connsiteY9" fmla="*/ 66336 h 514010"/>
                  <a:gd name="connsiteX10" fmla="*/ 25717 w 701992"/>
                  <a:gd name="connsiteY10" fmla="*/ 65383 h 514010"/>
                  <a:gd name="connsiteX11" fmla="*/ 18097 w 701992"/>
                  <a:gd name="connsiteY11" fmla="*/ 68241 h 514010"/>
                  <a:gd name="connsiteX12" fmla="*/ 14288 w 701992"/>
                  <a:gd name="connsiteY12" fmla="*/ 75861 h 514010"/>
                  <a:gd name="connsiteX13" fmla="*/ 0 w 701992"/>
                  <a:gd name="connsiteY13" fmla="*/ 487341 h 514010"/>
                  <a:gd name="connsiteX14" fmla="*/ 2857 w 701992"/>
                  <a:gd name="connsiteY14" fmla="*/ 494961 h 514010"/>
                  <a:gd name="connsiteX15" fmla="*/ 10478 w 701992"/>
                  <a:gd name="connsiteY15" fmla="*/ 497818 h 514010"/>
                  <a:gd name="connsiteX16" fmla="*/ 310515 w 701992"/>
                  <a:gd name="connsiteY16" fmla="*/ 497818 h 514010"/>
                  <a:gd name="connsiteX17" fmla="*/ 310515 w 701992"/>
                  <a:gd name="connsiteY17" fmla="*/ 503533 h 514010"/>
                  <a:gd name="connsiteX18" fmla="*/ 320993 w 701992"/>
                  <a:gd name="connsiteY18" fmla="*/ 514011 h 514010"/>
                  <a:gd name="connsiteX19" fmla="*/ 380048 w 701992"/>
                  <a:gd name="connsiteY19" fmla="*/ 514011 h 514010"/>
                  <a:gd name="connsiteX20" fmla="*/ 390525 w 701992"/>
                  <a:gd name="connsiteY20" fmla="*/ 503533 h 514010"/>
                  <a:gd name="connsiteX21" fmla="*/ 390525 w 701992"/>
                  <a:gd name="connsiteY21" fmla="*/ 497818 h 514010"/>
                  <a:gd name="connsiteX22" fmla="*/ 691515 w 701992"/>
                  <a:gd name="connsiteY22" fmla="*/ 497818 h 514010"/>
                  <a:gd name="connsiteX23" fmla="*/ 699135 w 701992"/>
                  <a:gd name="connsiteY23" fmla="*/ 494961 h 514010"/>
                  <a:gd name="connsiteX24" fmla="*/ 701993 w 701992"/>
                  <a:gd name="connsiteY24" fmla="*/ 487341 h 514010"/>
                  <a:gd name="connsiteX25" fmla="*/ 688658 w 701992"/>
                  <a:gd name="connsiteY25" fmla="*/ 74908 h 514010"/>
                  <a:gd name="connsiteX26" fmla="*/ 632460 w 701992"/>
                  <a:gd name="connsiteY26" fmla="*/ 426381 h 514010"/>
                  <a:gd name="connsiteX27" fmla="*/ 468630 w 701992"/>
                  <a:gd name="connsiteY27" fmla="*/ 457813 h 514010"/>
                  <a:gd name="connsiteX28" fmla="*/ 631508 w 701992"/>
                  <a:gd name="connsiteY28" fmla="*/ 414951 h 514010"/>
                  <a:gd name="connsiteX29" fmla="*/ 632460 w 701992"/>
                  <a:gd name="connsiteY29" fmla="*/ 426381 h 514010"/>
                  <a:gd name="connsiteX30" fmla="*/ 170498 w 701992"/>
                  <a:gd name="connsiteY30" fmla="*/ 402568 h 514010"/>
                  <a:gd name="connsiteX31" fmla="*/ 271462 w 701992"/>
                  <a:gd name="connsiteY31" fmla="*/ 452098 h 514010"/>
                  <a:gd name="connsiteX32" fmla="*/ 62865 w 701992"/>
                  <a:gd name="connsiteY32" fmla="*/ 395901 h 514010"/>
                  <a:gd name="connsiteX33" fmla="*/ 63817 w 701992"/>
                  <a:gd name="connsiteY33" fmla="*/ 384471 h 514010"/>
                  <a:gd name="connsiteX34" fmla="*/ 170498 w 701992"/>
                  <a:gd name="connsiteY34" fmla="*/ 402568 h 514010"/>
                  <a:gd name="connsiteX35" fmla="*/ 71438 w 701992"/>
                  <a:gd name="connsiteY35" fmla="*/ 413998 h 514010"/>
                  <a:gd name="connsiteX36" fmla="*/ 234315 w 701992"/>
                  <a:gd name="connsiteY36" fmla="*/ 456861 h 514010"/>
                  <a:gd name="connsiteX37" fmla="*/ 70485 w 701992"/>
                  <a:gd name="connsiteY37" fmla="*/ 426381 h 514010"/>
                  <a:gd name="connsiteX38" fmla="*/ 71438 w 701992"/>
                  <a:gd name="connsiteY38" fmla="*/ 413998 h 514010"/>
                  <a:gd name="connsiteX39" fmla="*/ 640080 w 701992"/>
                  <a:gd name="connsiteY39" fmla="*/ 395901 h 514010"/>
                  <a:gd name="connsiteX40" fmla="*/ 431483 w 701992"/>
                  <a:gd name="connsiteY40" fmla="*/ 453051 h 514010"/>
                  <a:gd name="connsiteX41" fmla="*/ 532448 w 701992"/>
                  <a:gd name="connsiteY41" fmla="*/ 403521 h 514010"/>
                  <a:gd name="connsiteX42" fmla="*/ 639127 w 701992"/>
                  <a:gd name="connsiteY42" fmla="*/ 384471 h 514010"/>
                  <a:gd name="connsiteX43" fmla="*/ 640080 w 701992"/>
                  <a:gd name="connsiteY43" fmla="*/ 395901 h 514010"/>
                  <a:gd name="connsiteX44" fmla="*/ 630555 w 701992"/>
                  <a:gd name="connsiteY44" fmla="*/ 22521 h 514010"/>
                  <a:gd name="connsiteX45" fmla="*/ 650558 w 701992"/>
                  <a:gd name="connsiteY45" fmla="*/ 363516 h 514010"/>
                  <a:gd name="connsiteX46" fmla="*/ 525780 w 701992"/>
                  <a:gd name="connsiteY46" fmla="*/ 382566 h 514010"/>
                  <a:gd name="connsiteX47" fmla="*/ 361950 w 701992"/>
                  <a:gd name="connsiteY47" fmla="*/ 468291 h 514010"/>
                  <a:gd name="connsiteX48" fmla="*/ 361950 w 701992"/>
                  <a:gd name="connsiteY48" fmla="*/ 115866 h 514010"/>
                  <a:gd name="connsiteX49" fmla="*/ 630555 w 701992"/>
                  <a:gd name="connsiteY49" fmla="*/ 22521 h 514010"/>
                  <a:gd name="connsiteX50" fmla="*/ 340995 w 701992"/>
                  <a:gd name="connsiteY50" fmla="*/ 114913 h 514010"/>
                  <a:gd name="connsiteX51" fmla="*/ 340995 w 701992"/>
                  <a:gd name="connsiteY51" fmla="*/ 467338 h 514010"/>
                  <a:gd name="connsiteX52" fmla="*/ 177165 w 701992"/>
                  <a:gd name="connsiteY52" fmla="*/ 381613 h 514010"/>
                  <a:gd name="connsiteX53" fmla="*/ 66675 w 701992"/>
                  <a:gd name="connsiteY53" fmla="*/ 361611 h 514010"/>
                  <a:gd name="connsiteX54" fmla="*/ 53340 w 701992"/>
                  <a:gd name="connsiteY54" fmla="*/ 362563 h 514010"/>
                  <a:gd name="connsiteX55" fmla="*/ 73342 w 701992"/>
                  <a:gd name="connsiteY55" fmla="*/ 21568 h 514010"/>
                  <a:gd name="connsiteX56" fmla="*/ 340995 w 701992"/>
                  <a:gd name="connsiteY56" fmla="*/ 114913 h 514010"/>
                  <a:gd name="connsiteX57" fmla="*/ 35242 w 701992"/>
                  <a:gd name="connsiteY57" fmla="*/ 86338 h 514010"/>
                  <a:gd name="connsiteX58" fmla="*/ 46672 w 701992"/>
                  <a:gd name="connsiteY58" fmla="*/ 87291 h 514010"/>
                  <a:gd name="connsiteX59" fmla="*/ 29528 w 701992"/>
                  <a:gd name="connsiteY59" fmla="*/ 375898 h 514010"/>
                  <a:gd name="connsiteX60" fmla="*/ 33338 w 701992"/>
                  <a:gd name="connsiteY60" fmla="*/ 385423 h 514010"/>
                  <a:gd name="connsiteX61" fmla="*/ 42863 w 701992"/>
                  <a:gd name="connsiteY61" fmla="*/ 387328 h 514010"/>
                  <a:gd name="connsiteX62" fmla="*/ 41910 w 701992"/>
                  <a:gd name="connsiteY62" fmla="*/ 406378 h 514010"/>
                  <a:gd name="connsiteX63" fmla="*/ 44767 w 701992"/>
                  <a:gd name="connsiteY63" fmla="*/ 413998 h 514010"/>
                  <a:gd name="connsiteX64" fmla="*/ 51435 w 701992"/>
                  <a:gd name="connsiteY64" fmla="*/ 415903 h 514010"/>
                  <a:gd name="connsiteX65" fmla="*/ 49530 w 701992"/>
                  <a:gd name="connsiteY65" fmla="*/ 435906 h 514010"/>
                  <a:gd name="connsiteX66" fmla="*/ 52388 w 701992"/>
                  <a:gd name="connsiteY66" fmla="*/ 443526 h 514010"/>
                  <a:gd name="connsiteX67" fmla="*/ 60007 w 701992"/>
                  <a:gd name="connsiteY67" fmla="*/ 446383 h 514010"/>
                  <a:gd name="connsiteX68" fmla="*/ 229553 w 701992"/>
                  <a:gd name="connsiteY68" fmla="*/ 476863 h 514010"/>
                  <a:gd name="connsiteX69" fmla="*/ 20003 w 701992"/>
                  <a:gd name="connsiteY69" fmla="*/ 476863 h 514010"/>
                  <a:gd name="connsiteX70" fmla="*/ 35242 w 701992"/>
                  <a:gd name="connsiteY70" fmla="*/ 86338 h 514010"/>
                  <a:gd name="connsiteX71" fmla="*/ 472440 w 701992"/>
                  <a:gd name="connsiteY71" fmla="*/ 475911 h 514010"/>
                  <a:gd name="connsiteX72" fmla="*/ 642938 w 701992"/>
                  <a:gd name="connsiteY72" fmla="*/ 445431 h 514010"/>
                  <a:gd name="connsiteX73" fmla="*/ 650558 w 701992"/>
                  <a:gd name="connsiteY73" fmla="*/ 442573 h 514010"/>
                  <a:gd name="connsiteX74" fmla="*/ 653415 w 701992"/>
                  <a:gd name="connsiteY74" fmla="*/ 434953 h 514010"/>
                  <a:gd name="connsiteX75" fmla="*/ 651510 w 701992"/>
                  <a:gd name="connsiteY75" fmla="*/ 414951 h 514010"/>
                  <a:gd name="connsiteX76" fmla="*/ 658177 w 701992"/>
                  <a:gd name="connsiteY76" fmla="*/ 413046 h 514010"/>
                  <a:gd name="connsiteX77" fmla="*/ 661035 w 701992"/>
                  <a:gd name="connsiteY77" fmla="*/ 405426 h 514010"/>
                  <a:gd name="connsiteX78" fmla="*/ 660083 w 701992"/>
                  <a:gd name="connsiteY78" fmla="*/ 386376 h 514010"/>
                  <a:gd name="connsiteX79" fmla="*/ 669608 w 701992"/>
                  <a:gd name="connsiteY79" fmla="*/ 384471 h 514010"/>
                  <a:gd name="connsiteX80" fmla="*/ 673418 w 701992"/>
                  <a:gd name="connsiteY80" fmla="*/ 374946 h 514010"/>
                  <a:gd name="connsiteX81" fmla="*/ 656273 w 701992"/>
                  <a:gd name="connsiteY81" fmla="*/ 87291 h 514010"/>
                  <a:gd name="connsiteX82" fmla="*/ 667702 w 701992"/>
                  <a:gd name="connsiteY82" fmla="*/ 86338 h 514010"/>
                  <a:gd name="connsiteX83" fmla="*/ 681038 w 701992"/>
                  <a:gd name="connsiteY83" fmla="*/ 475911 h 514010"/>
                  <a:gd name="connsiteX84" fmla="*/ 472440 w 701992"/>
                  <a:gd name="connsiteY84" fmla="*/ 475911 h 51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701992" h="514010">
                    <a:moveTo>
                      <a:pt x="688658" y="74908"/>
                    </a:moveTo>
                    <a:cubicBezTo>
                      <a:pt x="688658" y="72051"/>
                      <a:pt x="687705" y="69193"/>
                      <a:pt x="684848" y="67288"/>
                    </a:cubicBezTo>
                    <a:cubicBezTo>
                      <a:pt x="682943" y="65383"/>
                      <a:pt x="680085" y="64431"/>
                      <a:pt x="677227" y="64431"/>
                    </a:cubicBezTo>
                    <a:lnTo>
                      <a:pt x="654368" y="65383"/>
                    </a:lnTo>
                    <a:lnTo>
                      <a:pt x="651510" y="12043"/>
                    </a:lnTo>
                    <a:cubicBezTo>
                      <a:pt x="651510" y="7281"/>
                      <a:pt x="646748" y="2518"/>
                      <a:pt x="641985" y="1566"/>
                    </a:cubicBezTo>
                    <a:cubicBezTo>
                      <a:pt x="510540" y="-12722"/>
                      <a:pt x="381953" y="74908"/>
                      <a:pt x="351473" y="96816"/>
                    </a:cubicBezTo>
                    <a:cubicBezTo>
                      <a:pt x="320993" y="74908"/>
                      <a:pt x="192405" y="-11769"/>
                      <a:pt x="60960" y="2518"/>
                    </a:cubicBezTo>
                    <a:cubicBezTo>
                      <a:pt x="56197" y="3471"/>
                      <a:pt x="51435" y="7281"/>
                      <a:pt x="51435" y="12996"/>
                    </a:cubicBezTo>
                    <a:lnTo>
                      <a:pt x="48578" y="66336"/>
                    </a:lnTo>
                    <a:lnTo>
                      <a:pt x="25717" y="65383"/>
                    </a:lnTo>
                    <a:cubicBezTo>
                      <a:pt x="22860" y="65383"/>
                      <a:pt x="20003" y="66336"/>
                      <a:pt x="18097" y="68241"/>
                    </a:cubicBezTo>
                    <a:cubicBezTo>
                      <a:pt x="16192" y="70146"/>
                      <a:pt x="14288" y="73003"/>
                      <a:pt x="14288" y="75861"/>
                    </a:cubicBezTo>
                    <a:lnTo>
                      <a:pt x="0" y="487341"/>
                    </a:lnTo>
                    <a:cubicBezTo>
                      <a:pt x="0" y="490198"/>
                      <a:pt x="953" y="493056"/>
                      <a:pt x="2857" y="494961"/>
                    </a:cubicBezTo>
                    <a:cubicBezTo>
                      <a:pt x="4763" y="496866"/>
                      <a:pt x="7620" y="497818"/>
                      <a:pt x="10478" y="497818"/>
                    </a:cubicBezTo>
                    <a:lnTo>
                      <a:pt x="310515" y="497818"/>
                    </a:lnTo>
                    <a:lnTo>
                      <a:pt x="310515" y="503533"/>
                    </a:lnTo>
                    <a:cubicBezTo>
                      <a:pt x="310515" y="509248"/>
                      <a:pt x="315278" y="514011"/>
                      <a:pt x="320993" y="514011"/>
                    </a:cubicBezTo>
                    <a:lnTo>
                      <a:pt x="380048" y="514011"/>
                    </a:lnTo>
                    <a:cubicBezTo>
                      <a:pt x="385762" y="514011"/>
                      <a:pt x="390525" y="509248"/>
                      <a:pt x="390525" y="503533"/>
                    </a:cubicBezTo>
                    <a:lnTo>
                      <a:pt x="390525" y="497818"/>
                    </a:lnTo>
                    <a:lnTo>
                      <a:pt x="691515" y="497818"/>
                    </a:lnTo>
                    <a:cubicBezTo>
                      <a:pt x="694373" y="497818"/>
                      <a:pt x="697230" y="496866"/>
                      <a:pt x="699135" y="494961"/>
                    </a:cubicBezTo>
                    <a:cubicBezTo>
                      <a:pt x="701040" y="493056"/>
                      <a:pt x="701993" y="490198"/>
                      <a:pt x="701993" y="487341"/>
                    </a:cubicBezTo>
                    <a:lnTo>
                      <a:pt x="688658" y="74908"/>
                    </a:lnTo>
                    <a:close/>
                    <a:moveTo>
                      <a:pt x="632460" y="426381"/>
                    </a:moveTo>
                    <a:cubicBezTo>
                      <a:pt x="579120" y="427333"/>
                      <a:pt x="512445" y="444478"/>
                      <a:pt x="468630" y="457813"/>
                    </a:cubicBezTo>
                    <a:cubicBezTo>
                      <a:pt x="519112" y="437811"/>
                      <a:pt x="584835" y="414951"/>
                      <a:pt x="631508" y="414951"/>
                    </a:cubicBezTo>
                    <a:lnTo>
                      <a:pt x="632460" y="426381"/>
                    </a:lnTo>
                    <a:close/>
                    <a:moveTo>
                      <a:pt x="170498" y="402568"/>
                    </a:moveTo>
                    <a:cubicBezTo>
                      <a:pt x="194310" y="410188"/>
                      <a:pt x="235267" y="431143"/>
                      <a:pt x="271462" y="452098"/>
                    </a:cubicBezTo>
                    <a:cubicBezTo>
                      <a:pt x="216217" y="428286"/>
                      <a:pt x="122873" y="392091"/>
                      <a:pt x="62865" y="395901"/>
                    </a:cubicBezTo>
                    <a:lnTo>
                      <a:pt x="63817" y="384471"/>
                    </a:lnTo>
                    <a:cubicBezTo>
                      <a:pt x="82867" y="383518"/>
                      <a:pt x="116205" y="386376"/>
                      <a:pt x="170498" y="402568"/>
                    </a:cubicBezTo>
                    <a:close/>
                    <a:moveTo>
                      <a:pt x="71438" y="413998"/>
                    </a:moveTo>
                    <a:cubicBezTo>
                      <a:pt x="118110" y="413998"/>
                      <a:pt x="183833" y="436858"/>
                      <a:pt x="234315" y="456861"/>
                    </a:cubicBezTo>
                    <a:cubicBezTo>
                      <a:pt x="190500" y="443526"/>
                      <a:pt x="123825" y="426381"/>
                      <a:pt x="70485" y="426381"/>
                    </a:cubicBezTo>
                    <a:lnTo>
                      <a:pt x="71438" y="413998"/>
                    </a:lnTo>
                    <a:close/>
                    <a:moveTo>
                      <a:pt x="640080" y="395901"/>
                    </a:moveTo>
                    <a:cubicBezTo>
                      <a:pt x="579120" y="393043"/>
                      <a:pt x="485775" y="428286"/>
                      <a:pt x="431483" y="453051"/>
                    </a:cubicBezTo>
                    <a:cubicBezTo>
                      <a:pt x="467677" y="432096"/>
                      <a:pt x="508635" y="411141"/>
                      <a:pt x="532448" y="403521"/>
                    </a:cubicBezTo>
                    <a:cubicBezTo>
                      <a:pt x="585788" y="387328"/>
                      <a:pt x="620077" y="384471"/>
                      <a:pt x="639127" y="384471"/>
                    </a:cubicBezTo>
                    <a:lnTo>
                      <a:pt x="640080" y="395901"/>
                    </a:lnTo>
                    <a:close/>
                    <a:moveTo>
                      <a:pt x="630555" y="22521"/>
                    </a:moveTo>
                    <a:lnTo>
                      <a:pt x="650558" y="363516"/>
                    </a:lnTo>
                    <a:cubicBezTo>
                      <a:pt x="631508" y="361611"/>
                      <a:pt x="591502" y="362563"/>
                      <a:pt x="525780" y="382566"/>
                    </a:cubicBezTo>
                    <a:cubicBezTo>
                      <a:pt x="483870" y="394948"/>
                      <a:pt x="398145" y="446383"/>
                      <a:pt x="361950" y="468291"/>
                    </a:cubicBezTo>
                    <a:lnTo>
                      <a:pt x="361950" y="115866"/>
                    </a:lnTo>
                    <a:cubicBezTo>
                      <a:pt x="385762" y="97768"/>
                      <a:pt x="508635" y="13948"/>
                      <a:pt x="630555" y="22521"/>
                    </a:cubicBezTo>
                    <a:close/>
                    <a:moveTo>
                      <a:pt x="340995" y="114913"/>
                    </a:moveTo>
                    <a:lnTo>
                      <a:pt x="340995" y="467338"/>
                    </a:lnTo>
                    <a:cubicBezTo>
                      <a:pt x="304800" y="445431"/>
                      <a:pt x="219075" y="394948"/>
                      <a:pt x="177165" y="381613"/>
                    </a:cubicBezTo>
                    <a:cubicBezTo>
                      <a:pt x="123825" y="365421"/>
                      <a:pt x="88583" y="361611"/>
                      <a:pt x="66675" y="361611"/>
                    </a:cubicBezTo>
                    <a:cubicBezTo>
                      <a:pt x="60960" y="361611"/>
                      <a:pt x="57150" y="361611"/>
                      <a:pt x="53340" y="362563"/>
                    </a:cubicBezTo>
                    <a:lnTo>
                      <a:pt x="73342" y="21568"/>
                    </a:lnTo>
                    <a:cubicBezTo>
                      <a:pt x="194310" y="13948"/>
                      <a:pt x="317183" y="97768"/>
                      <a:pt x="340995" y="114913"/>
                    </a:cubicBezTo>
                    <a:close/>
                    <a:moveTo>
                      <a:pt x="35242" y="86338"/>
                    </a:moveTo>
                    <a:lnTo>
                      <a:pt x="46672" y="87291"/>
                    </a:lnTo>
                    <a:lnTo>
                      <a:pt x="29528" y="375898"/>
                    </a:lnTo>
                    <a:cubicBezTo>
                      <a:pt x="29528" y="379708"/>
                      <a:pt x="30480" y="382566"/>
                      <a:pt x="33338" y="385423"/>
                    </a:cubicBezTo>
                    <a:cubicBezTo>
                      <a:pt x="36195" y="387328"/>
                      <a:pt x="40005" y="388281"/>
                      <a:pt x="42863" y="387328"/>
                    </a:cubicBezTo>
                    <a:lnTo>
                      <a:pt x="41910" y="406378"/>
                    </a:lnTo>
                    <a:cubicBezTo>
                      <a:pt x="41910" y="409236"/>
                      <a:pt x="42863" y="412093"/>
                      <a:pt x="44767" y="413998"/>
                    </a:cubicBezTo>
                    <a:cubicBezTo>
                      <a:pt x="46672" y="415903"/>
                      <a:pt x="48578" y="416856"/>
                      <a:pt x="51435" y="415903"/>
                    </a:cubicBezTo>
                    <a:lnTo>
                      <a:pt x="49530" y="435906"/>
                    </a:lnTo>
                    <a:cubicBezTo>
                      <a:pt x="49530" y="438763"/>
                      <a:pt x="50482" y="441621"/>
                      <a:pt x="52388" y="443526"/>
                    </a:cubicBezTo>
                    <a:cubicBezTo>
                      <a:pt x="54292" y="445431"/>
                      <a:pt x="57150" y="446383"/>
                      <a:pt x="60007" y="446383"/>
                    </a:cubicBezTo>
                    <a:cubicBezTo>
                      <a:pt x="112395" y="444478"/>
                      <a:pt x="184785" y="463528"/>
                      <a:pt x="229553" y="476863"/>
                    </a:cubicBezTo>
                    <a:lnTo>
                      <a:pt x="20003" y="476863"/>
                    </a:lnTo>
                    <a:lnTo>
                      <a:pt x="35242" y="86338"/>
                    </a:lnTo>
                    <a:close/>
                    <a:moveTo>
                      <a:pt x="472440" y="475911"/>
                    </a:moveTo>
                    <a:cubicBezTo>
                      <a:pt x="518160" y="462576"/>
                      <a:pt x="589598" y="443526"/>
                      <a:pt x="642938" y="445431"/>
                    </a:cubicBezTo>
                    <a:cubicBezTo>
                      <a:pt x="645795" y="445431"/>
                      <a:pt x="648652" y="444478"/>
                      <a:pt x="650558" y="442573"/>
                    </a:cubicBezTo>
                    <a:cubicBezTo>
                      <a:pt x="652463" y="440668"/>
                      <a:pt x="653415" y="437811"/>
                      <a:pt x="653415" y="434953"/>
                    </a:cubicBezTo>
                    <a:lnTo>
                      <a:pt x="651510" y="414951"/>
                    </a:lnTo>
                    <a:cubicBezTo>
                      <a:pt x="654368" y="414951"/>
                      <a:pt x="656273" y="413998"/>
                      <a:pt x="658177" y="413046"/>
                    </a:cubicBezTo>
                    <a:cubicBezTo>
                      <a:pt x="660083" y="411141"/>
                      <a:pt x="661035" y="408283"/>
                      <a:pt x="661035" y="405426"/>
                    </a:cubicBezTo>
                    <a:lnTo>
                      <a:pt x="660083" y="386376"/>
                    </a:lnTo>
                    <a:cubicBezTo>
                      <a:pt x="663893" y="387328"/>
                      <a:pt x="666750" y="387328"/>
                      <a:pt x="669608" y="384471"/>
                    </a:cubicBezTo>
                    <a:cubicBezTo>
                      <a:pt x="672465" y="382566"/>
                      <a:pt x="674370" y="378756"/>
                      <a:pt x="673418" y="374946"/>
                    </a:cubicBezTo>
                    <a:lnTo>
                      <a:pt x="656273" y="87291"/>
                    </a:lnTo>
                    <a:lnTo>
                      <a:pt x="667702" y="86338"/>
                    </a:lnTo>
                    <a:lnTo>
                      <a:pt x="681038" y="475911"/>
                    </a:lnTo>
                    <a:lnTo>
                      <a:pt x="472440" y="475911"/>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2" name="Freeform 389">
                <a:extLst>
                  <a:ext uri="{FF2B5EF4-FFF2-40B4-BE49-F238E27FC236}">
                    <a16:creationId xmlns:a16="http://schemas.microsoft.com/office/drawing/2014/main" id="{9808FC94-BA75-2027-EB31-E41F0CF8C445}"/>
                  </a:ext>
                </a:extLst>
              </p:cNvPr>
              <p:cNvSpPr/>
              <p:nvPr/>
            </p:nvSpPr>
            <p:spPr>
              <a:xfrm>
                <a:off x="6638105" y="4186115"/>
                <a:ext cx="238854" cy="105849"/>
              </a:xfrm>
              <a:custGeom>
                <a:avLst/>
                <a:gdLst>
                  <a:gd name="connsiteX0" fmla="*/ 5370 w 238854"/>
                  <a:gd name="connsiteY0" fmla="*/ 85847 h 105849"/>
                  <a:gd name="connsiteX1" fmla="*/ 5370 w 238854"/>
                  <a:gd name="connsiteY1" fmla="*/ 85847 h 105849"/>
                  <a:gd name="connsiteX2" fmla="*/ 1560 w 238854"/>
                  <a:gd name="connsiteY2" fmla="*/ 101087 h 105849"/>
                  <a:gd name="connsiteX3" fmla="*/ 10133 w 238854"/>
                  <a:gd name="connsiteY3" fmla="*/ 105849 h 105849"/>
                  <a:gd name="connsiteX4" fmla="*/ 15848 w 238854"/>
                  <a:gd name="connsiteY4" fmla="*/ 103944 h 105849"/>
                  <a:gd name="connsiteX5" fmla="*/ 16800 w 238854"/>
                  <a:gd name="connsiteY5" fmla="*/ 102992 h 105849"/>
                  <a:gd name="connsiteX6" fmla="*/ 229208 w 238854"/>
                  <a:gd name="connsiteY6" fmla="*/ 21077 h 105849"/>
                  <a:gd name="connsiteX7" fmla="*/ 238733 w 238854"/>
                  <a:gd name="connsiteY7" fmla="*/ 9647 h 105849"/>
                  <a:gd name="connsiteX8" fmla="*/ 227303 w 238854"/>
                  <a:gd name="connsiteY8" fmla="*/ 122 h 105849"/>
                  <a:gd name="connsiteX9" fmla="*/ 5370 w 238854"/>
                  <a:gd name="connsiteY9" fmla="*/ 85847 h 10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854" h="105849">
                    <a:moveTo>
                      <a:pt x="5370" y="85847"/>
                    </a:moveTo>
                    <a:lnTo>
                      <a:pt x="5370" y="85847"/>
                    </a:lnTo>
                    <a:cubicBezTo>
                      <a:pt x="-345" y="89657"/>
                      <a:pt x="-1297" y="96324"/>
                      <a:pt x="1560" y="101087"/>
                    </a:cubicBezTo>
                    <a:cubicBezTo>
                      <a:pt x="3465" y="103944"/>
                      <a:pt x="7275" y="105849"/>
                      <a:pt x="10133" y="105849"/>
                    </a:cubicBezTo>
                    <a:cubicBezTo>
                      <a:pt x="12038" y="105849"/>
                      <a:pt x="13943" y="104897"/>
                      <a:pt x="15848" y="103944"/>
                    </a:cubicBezTo>
                    <a:lnTo>
                      <a:pt x="16800" y="102992"/>
                    </a:lnTo>
                    <a:cubicBezTo>
                      <a:pt x="41565" y="85847"/>
                      <a:pt x="129195" y="28697"/>
                      <a:pt x="229208" y="21077"/>
                    </a:cubicBezTo>
                    <a:cubicBezTo>
                      <a:pt x="234923" y="21077"/>
                      <a:pt x="239685" y="15362"/>
                      <a:pt x="238733" y="9647"/>
                    </a:cubicBezTo>
                    <a:cubicBezTo>
                      <a:pt x="237780" y="3932"/>
                      <a:pt x="233018" y="-831"/>
                      <a:pt x="227303" y="122"/>
                    </a:cubicBezTo>
                    <a:cubicBezTo>
                      <a:pt x="122528" y="7742"/>
                      <a:pt x="31088" y="67749"/>
                      <a:pt x="5370" y="85847"/>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3" name="Freeform 390">
                <a:extLst>
                  <a:ext uri="{FF2B5EF4-FFF2-40B4-BE49-F238E27FC236}">
                    <a16:creationId xmlns:a16="http://schemas.microsoft.com/office/drawing/2014/main" id="{1F420A9B-0C3A-9595-3092-3EF63C53841C}"/>
                  </a:ext>
                </a:extLst>
              </p:cNvPr>
              <p:cNvSpPr/>
              <p:nvPr/>
            </p:nvSpPr>
            <p:spPr>
              <a:xfrm>
                <a:off x="6638058" y="4117657"/>
                <a:ext cx="230329" cy="106680"/>
              </a:xfrm>
              <a:custGeom>
                <a:avLst/>
                <a:gdLst>
                  <a:gd name="connsiteX0" fmla="*/ 219730 w 230329"/>
                  <a:gd name="connsiteY0" fmla="*/ 0 h 106680"/>
                  <a:gd name="connsiteX1" fmla="*/ 5417 w 230329"/>
                  <a:gd name="connsiteY1" fmla="*/ 85725 h 106680"/>
                  <a:gd name="connsiteX2" fmla="*/ 4465 w 230329"/>
                  <a:gd name="connsiteY2" fmla="*/ 86678 h 106680"/>
                  <a:gd name="connsiteX3" fmla="*/ 1607 w 230329"/>
                  <a:gd name="connsiteY3" fmla="*/ 101918 h 106680"/>
                  <a:gd name="connsiteX4" fmla="*/ 10180 w 230329"/>
                  <a:gd name="connsiteY4" fmla="*/ 106680 h 106680"/>
                  <a:gd name="connsiteX5" fmla="*/ 15895 w 230329"/>
                  <a:gd name="connsiteY5" fmla="*/ 104775 h 106680"/>
                  <a:gd name="connsiteX6" fmla="*/ 17800 w 230329"/>
                  <a:gd name="connsiteY6" fmla="*/ 102870 h 106680"/>
                  <a:gd name="connsiteX7" fmla="*/ 220682 w 230329"/>
                  <a:gd name="connsiteY7" fmla="*/ 21907 h 106680"/>
                  <a:gd name="connsiteX8" fmla="*/ 230207 w 230329"/>
                  <a:gd name="connsiteY8" fmla="*/ 10478 h 106680"/>
                  <a:gd name="connsiteX9" fmla="*/ 219730 w 230329"/>
                  <a:gd name="connsiteY9" fmla="*/ 0 h 10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329" h="106680">
                    <a:moveTo>
                      <a:pt x="219730" y="0"/>
                    </a:moveTo>
                    <a:cubicBezTo>
                      <a:pt x="119717" y="7620"/>
                      <a:pt x="36850" y="62865"/>
                      <a:pt x="5417" y="85725"/>
                    </a:cubicBezTo>
                    <a:lnTo>
                      <a:pt x="4465" y="86678"/>
                    </a:lnTo>
                    <a:cubicBezTo>
                      <a:pt x="-298" y="89535"/>
                      <a:pt x="-1250" y="96203"/>
                      <a:pt x="1607" y="101918"/>
                    </a:cubicBezTo>
                    <a:cubicBezTo>
                      <a:pt x="3512" y="104775"/>
                      <a:pt x="7322" y="106680"/>
                      <a:pt x="10180" y="106680"/>
                    </a:cubicBezTo>
                    <a:cubicBezTo>
                      <a:pt x="12085" y="106680"/>
                      <a:pt x="13990" y="105728"/>
                      <a:pt x="15895" y="104775"/>
                    </a:cubicBezTo>
                    <a:cubicBezTo>
                      <a:pt x="15895" y="104775"/>
                      <a:pt x="16847" y="103822"/>
                      <a:pt x="17800" y="102870"/>
                    </a:cubicBezTo>
                    <a:cubicBezTo>
                      <a:pt x="47327" y="80963"/>
                      <a:pt x="126385" y="29528"/>
                      <a:pt x="220682" y="21907"/>
                    </a:cubicBezTo>
                    <a:cubicBezTo>
                      <a:pt x="226397" y="21907"/>
                      <a:pt x="231160" y="16193"/>
                      <a:pt x="230207" y="10478"/>
                    </a:cubicBezTo>
                    <a:cubicBezTo>
                      <a:pt x="230207" y="4763"/>
                      <a:pt x="225445" y="0"/>
                      <a:pt x="219730" y="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4" name="Freeform 421">
                <a:extLst>
                  <a:ext uri="{FF2B5EF4-FFF2-40B4-BE49-F238E27FC236}">
                    <a16:creationId xmlns:a16="http://schemas.microsoft.com/office/drawing/2014/main" id="{79B57760-B7AC-092E-C8DB-DAFA47EE8561}"/>
                  </a:ext>
                </a:extLst>
              </p:cNvPr>
              <p:cNvSpPr/>
              <p:nvPr/>
            </p:nvSpPr>
            <p:spPr>
              <a:xfrm>
                <a:off x="6638058" y="4050860"/>
                <a:ext cx="230329" cy="105849"/>
              </a:xfrm>
              <a:custGeom>
                <a:avLst/>
                <a:gdLst>
                  <a:gd name="connsiteX0" fmla="*/ 4465 w 230329"/>
                  <a:gd name="connsiteY0" fmla="*/ 85847 h 105849"/>
                  <a:gd name="connsiteX1" fmla="*/ 1607 w 230329"/>
                  <a:gd name="connsiteY1" fmla="*/ 101087 h 105849"/>
                  <a:gd name="connsiteX2" fmla="*/ 10180 w 230329"/>
                  <a:gd name="connsiteY2" fmla="*/ 105849 h 105849"/>
                  <a:gd name="connsiteX3" fmla="*/ 15895 w 230329"/>
                  <a:gd name="connsiteY3" fmla="*/ 103944 h 105849"/>
                  <a:gd name="connsiteX4" fmla="*/ 17800 w 230329"/>
                  <a:gd name="connsiteY4" fmla="*/ 102039 h 105849"/>
                  <a:gd name="connsiteX5" fmla="*/ 220682 w 230329"/>
                  <a:gd name="connsiteY5" fmla="*/ 21077 h 105849"/>
                  <a:gd name="connsiteX6" fmla="*/ 230207 w 230329"/>
                  <a:gd name="connsiteY6" fmla="*/ 9647 h 105849"/>
                  <a:gd name="connsiteX7" fmla="*/ 218777 w 230329"/>
                  <a:gd name="connsiteY7" fmla="*/ 122 h 105849"/>
                  <a:gd name="connsiteX8" fmla="*/ 4465 w 230329"/>
                  <a:gd name="connsiteY8" fmla="*/ 85847 h 105849"/>
                  <a:gd name="connsiteX9" fmla="*/ 4465 w 230329"/>
                  <a:gd name="connsiteY9" fmla="*/ 85847 h 10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329" h="105849">
                    <a:moveTo>
                      <a:pt x="4465" y="85847"/>
                    </a:moveTo>
                    <a:cubicBezTo>
                      <a:pt x="-298" y="88704"/>
                      <a:pt x="-1250" y="95372"/>
                      <a:pt x="1607" y="101087"/>
                    </a:cubicBezTo>
                    <a:cubicBezTo>
                      <a:pt x="3512" y="103944"/>
                      <a:pt x="7322" y="105849"/>
                      <a:pt x="10180" y="105849"/>
                    </a:cubicBezTo>
                    <a:cubicBezTo>
                      <a:pt x="12085" y="105849"/>
                      <a:pt x="13990" y="104897"/>
                      <a:pt x="15895" y="103944"/>
                    </a:cubicBezTo>
                    <a:cubicBezTo>
                      <a:pt x="15895" y="103944"/>
                      <a:pt x="16847" y="102992"/>
                      <a:pt x="17800" y="102039"/>
                    </a:cubicBezTo>
                    <a:cubicBezTo>
                      <a:pt x="47327" y="80132"/>
                      <a:pt x="126385" y="28697"/>
                      <a:pt x="220682" y="21077"/>
                    </a:cubicBezTo>
                    <a:cubicBezTo>
                      <a:pt x="226397" y="21077"/>
                      <a:pt x="231160" y="15362"/>
                      <a:pt x="230207" y="9647"/>
                    </a:cubicBezTo>
                    <a:cubicBezTo>
                      <a:pt x="229255" y="3932"/>
                      <a:pt x="224492" y="-831"/>
                      <a:pt x="218777" y="122"/>
                    </a:cubicBezTo>
                    <a:cubicBezTo>
                      <a:pt x="118765" y="7742"/>
                      <a:pt x="35897" y="62987"/>
                      <a:pt x="4465" y="85847"/>
                    </a:cubicBezTo>
                    <a:lnTo>
                      <a:pt x="4465" y="85847"/>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5" name="Freeform 422">
                <a:extLst>
                  <a:ext uri="{FF2B5EF4-FFF2-40B4-BE49-F238E27FC236}">
                    <a16:creationId xmlns:a16="http://schemas.microsoft.com/office/drawing/2014/main" id="{85B38169-77F3-FD2E-AA8C-F3245E66268D}"/>
                  </a:ext>
                </a:extLst>
              </p:cNvPr>
              <p:cNvSpPr/>
              <p:nvPr/>
            </p:nvSpPr>
            <p:spPr>
              <a:xfrm>
                <a:off x="6688805" y="3984185"/>
                <a:ext cx="179582" cy="71559"/>
              </a:xfrm>
              <a:custGeom>
                <a:avLst/>
                <a:gdLst>
                  <a:gd name="connsiteX0" fmla="*/ 10868 w 179582"/>
                  <a:gd name="connsiteY0" fmla="*/ 71559 h 71559"/>
                  <a:gd name="connsiteX1" fmla="*/ 15630 w 179582"/>
                  <a:gd name="connsiteY1" fmla="*/ 70607 h 71559"/>
                  <a:gd name="connsiteX2" fmla="*/ 169935 w 179582"/>
                  <a:gd name="connsiteY2" fmla="*/ 21077 h 71559"/>
                  <a:gd name="connsiteX3" fmla="*/ 179460 w 179582"/>
                  <a:gd name="connsiteY3" fmla="*/ 9647 h 71559"/>
                  <a:gd name="connsiteX4" fmla="*/ 168030 w 179582"/>
                  <a:gd name="connsiteY4" fmla="*/ 122 h 71559"/>
                  <a:gd name="connsiteX5" fmla="*/ 5153 w 179582"/>
                  <a:gd name="connsiteY5" fmla="*/ 52509 h 71559"/>
                  <a:gd name="connsiteX6" fmla="*/ 1343 w 179582"/>
                  <a:gd name="connsiteY6" fmla="*/ 66797 h 71559"/>
                  <a:gd name="connsiteX7" fmla="*/ 10868 w 179582"/>
                  <a:gd name="connsiteY7" fmla="*/ 71559 h 71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582" h="71559">
                    <a:moveTo>
                      <a:pt x="10868" y="71559"/>
                    </a:moveTo>
                    <a:cubicBezTo>
                      <a:pt x="12773" y="71559"/>
                      <a:pt x="14678" y="71559"/>
                      <a:pt x="15630" y="70607"/>
                    </a:cubicBezTo>
                    <a:cubicBezTo>
                      <a:pt x="51825" y="50604"/>
                      <a:pt x="107070" y="25839"/>
                      <a:pt x="169935" y="21077"/>
                    </a:cubicBezTo>
                    <a:cubicBezTo>
                      <a:pt x="175650" y="21077"/>
                      <a:pt x="180413" y="15362"/>
                      <a:pt x="179460" y="9647"/>
                    </a:cubicBezTo>
                    <a:cubicBezTo>
                      <a:pt x="178508" y="3932"/>
                      <a:pt x="173745" y="-831"/>
                      <a:pt x="168030" y="122"/>
                    </a:cubicBezTo>
                    <a:cubicBezTo>
                      <a:pt x="101355" y="5837"/>
                      <a:pt x="42300" y="31554"/>
                      <a:pt x="5153" y="52509"/>
                    </a:cubicBezTo>
                    <a:cubicBezTo>
                      <a:pt x="390" y="55367"/>
                      <a:pt x="-1515" y="62034"/>
                      <a:pt x="1343" y="66797"/>
                    </a:cubicBezTo>
                    <a:cubicBezTo>
                      <a:pt x="3248" y="68702"/>
                      <a:pt x="7058" y="71559"/>
                      <a:pt x="10868" y="71559"/>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6" name="Freeform 423">
                <a:extLst>
                  <a:ext uri="{FF2B5EF4-FFF2-40B4-BE49-F238E27FC236}">
                    <a16:creationId xmlns:a16="http://schemas.microsoft.com/office/drawing/2014/main" id="{23ABD9C7-EBE2-6C2D-4819-165BFE7A3C5F}"/>
                  </a:ext>
                </a:extLst>
              </p:cNvPr>
              <p:cNvSpPr/>
              <p:nvPr/>
            </p:nvSpPr>
            <p:spPr>
              <a:xfrm>
                <a:off x="6638058" y="4049375"/>
                <a:ext cx="45544" cy="39707"/>
              </a:xfrm>
              <a:custGeom>
                <a:avLst/>
                <a:gdLst>
                  <a:gd name="connsiteX0" fmla="*/ 30182 w 45544"/>
                  <a:gd name="connsiteY0" fmla="*/ 1607 h 39707"/>
                  <a:gd name="connsiteX1" fmla="*/ 5417 w 45544"/>
                  <a:gd name="connsiteY1" fmla="*/ 18752 h 39707"/>
                  <a:gd name="connsiteX2" fmla="*/ 4465 w 45544"/>
                  <a:gd name="connsiteY2" fmla="*/ 19705 h 39707"/>
                  <a:gd name="connsiteX3" fmla="*/ 1607 w 45544"/>
                  <a:gd name="connsiteY3" fmla="*/ 34945 h 39707"/>
                  <a:gd name="connsiteX4" fmla="*/ 10180 w 45544"/>
                  <a:gd name="connsiteY4" fmla="*/ 39707 h 39707"/>
                  <a:gd name="connsiteX5" fmla="*/ 15895 w 45544"/>
                  <a:gd name="connsiteY5" fmla="*/ 37802 h 39707"/>
                  <a:gd name="connsiteX6" fmla="*/ 17800 w 45544"/>
                  <a:gd name="connsiteY6" fmla="*/ 35897 h 39707"/>
                  <a:gd name="connsiteX7" fmla="*/ 40660 w 45544"/>
                  <a:gd name="connsiteY7" fmla="*/ 19705 h 39707"/>
                  <a:gd name="connsiteX8" fmla="*/ 43517 w 45544"/>
                  <a:gd name="connsiteY8" fmla="*/ 4465 h 39707"/>
                  <a:gd name="connsiteX9" fmla="*/ 30182 w 45544"/>
                  <a:gd name="connsiteY9" fmla="*/ 1607 h 3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544" h="39707">
                    <a:moveTo>
                      <a:pt x="30182" y="1607"/>
                    </a:moveTo>
                    <a:cubicBezTo>
                      <a:pt x="17800" y="9227"/>
                      <a:pt x="9227" y="15895"/>
                      <a:pt x="5417" y="18752"/>
                    </a:cubicBezTo>
                    <a:lnTo>
                      <a:pt x="4465" y="19705"/>
                    </a:lnTo>
                    <a:cubicBezTo>
                      <a:pt x="-298" y="22562"/>
                      <a:pt x="-1250" y="29230"/>
                      <a:pt x="1607" y="34945"/>
                    </a:cubicBezTo>
                    <a:cubicBezTo>
                      <a:pt x="3512" y="37802"/>
                      <a:pt x="7322" y="39707"/>
                      <a:pt x="10180" y="39707"/>
                    </a:cubicBezTo>
                    <a:cubicBezTo>
                      <a:pt x="12085" y="39707"/>
                      <a:pt x="13990" y="38755"/>
                      <a:pt x="15895" y="37802"/>
                    </a:cubicBezTo>
                    <a:cubicBezTo>
                      <a:pt x="15895" y="37802"/>
                      <a:pt x="16847" y="36850"/>
                      <a:pt x="17800" y="35897"/>
                    </a:cubicBezTo>
                    <a:cubicBezTo>
                      <a:pt x="21610" y="33040"/>
                      <a:pt x="29230" y="27325"/>
                      <a:pt x="40660" y="19705"/>
                    </a:cubicBezTo>
                    <a:cubicBezTo>
                      <a:pt x="45422" y="16847"/>
                      <a:pt x="47327" y="10180"/>
                      <a:pt x="43517" y="4465"/>
                    </a:cubicBezTo>
                    <a:cubicBezTo>
                      <a:pt x="41612" y="-298"/>
                      <a:pt x="34945" y="-1250"/>
                      <a:pt x="30182" y="1607"/>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7" name="Freeform 424">
                <a:extLst>
                  <a:ext uri="{FF2B5EF4-FFF2-40B4-BE49-F238E27FC236}">
                    <a16:creationId xmlns:a16="http://schemas.microsoft.com/office/drawing/2014/main" id="{6D6208CB-431B-54EF-75A7-EC9E2F09E57E}"/>
                  </a:ext>
                </a:extLst>
              </p:cNvPr>
              <p:cNvSpPr/>
              <p:nvPr/>
            </p:nvSpPr>
            <p:spPr>
              <a:xfrm>
                <a:off x="6804302" y="3915605"/>
                <a:ext cx="64085" cy="26791"/>
              </a:xfrm>
              <a:custGeom>
                <a:avLst/>
                <a:gdLst>
                  <a:gd name="connsiteX0" fmla="*/ 11576 w 64085"/>
                  <a:gd name="connsiteY0" fmla="*/ 26792 h 26791"/>
                  <a:gd name="connsiteX1" fmla="*/ 13481 w 64085"/>
                  <a:gd name="connsiteY1" fmla="*/ 26792 h 26791"/>
                  <a:gd name="connsiteX2" fmla="*/ 54438 w 64085"/>
                  <a:gd name="connsiteY2" fmla="*/ 21077 h 26791"/>
                  <a:gd name="connsiteX3" fmla="*/ 63963 w 64085"/>
                  <a:gd name="connsiteY3" fmla="*/ 9647 h 26791"/>
                  <a:gd name="connsiteX4" fmla="*/ 52533 w 64085"/>
                  <a:gd name="connsiteY4" fmla="*/ 122 h 26791"/>
                  <a:gd name="connsiteX5" fmla="*/ 8718 w 64085"/>
                  <a:gd name="connsiteY5" fmla="*/ 6789 h 26791"/>
                  <a:gd name="connsiteX6" fmla="*/ 146 w 64085"/>
                  <a:gd name="connsiteY6" fmla="*/ 19172 h 26791"/>
                  <a:gd name="connsiteX7" fmla="*/ 11576 w 64085"/>
                  <a:gd name="connsiteY7" fmla="*/ 26792 h 26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85" h="26791">
                    <a:moveTo>
                      <a:pt x="11576" y="26792"/>
                    </a:moveTo>
                    <a:cubicBezTo>
                      <a:pt x="12528" y="26792"/>
                      <a:pt x="13481" y="26792"/>
                      <a:pt x="13481" y="26792"/>
                    </a:cubicBezTo>
                    <a:cubicBezTo>
                      <a:pt x="26816" y="23934"/>
                      <a:pt x="41103" y="22029"/>
                      <a:pt x="54438" y="21077"/>
                    </a:cubicBezTo>
                    <a:cubicBezTo>
                      <a:pt x="60153" y="21077"/>
                      <a:pt x="64916" y="15362"/>
                      <a:pt x="63963" y="9647"/>
                    </a:cubicBezTo>
                    <a:cubicBezTo>
                      <a:pt x="63011" y="3932"/>
                      <a:pt x="58248" y="-831"/>
                      <a:pt x="52533" y="122"/>
                    </a:cubicBezTo>
                    <a:cubicBezTo>
                      <a:pt x="38246" y="1074"/>
                      <a:pt x="23006" y="3932"/>
                      <a:pt x="8718" y="6789"/>
                    </a:cubicBezTo>
                    <a:cubicBezTo>
                      <a:pt x="3003" y="7742"/>
                      <a:pt x="-807" y="13457"/>
                      <a:pt x="146" y="19172"/>
                    </a:cubicBezTo>
                    <a:cubicBezTo>
                      <a:pt x="2051" y="23934"/>
                      <a:pt x="6813" y="26792"/>
                      <a:pt x="11576" y="26792"/>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8" name="Freeform 425">
                <a:extLst>
                  <a:ext uri="{FF2B5EF4-FFF2-40B4-BE49-F238E27FC236}">
                    <a16:creationId xmlns:a16="http://schemas.microsoft.com/office/drawing/2014/main" id="{1C9CFED8-D37D-04B1-AB39-E7140FE4963E}"/>
                  </a:ext>
                </a:extLst>
              </p:cNvPr>
              <p:cNvSpPr/>
              <p:nvPr/>
            </p:nvSpPr>
            <p:spPr>
              <a:xfrm>
                <a:off x="6638058" y="3930379"/>
                <a:ext cx="150785" cy="90122"/>
              </a:xfrm>
              <a:custGeom>
                <a:avLst/>
                <a:gdLst>
                  <a:gd name="connsiteX0" fmla="*/ 10180 w 150785"/>
                  <a:gd name="connsiteY0" fmla="*/ 90123 h 90122"/>
                  <a:gd name="connsiteX1" fmla="*/ 15895 w 150785"/>
                  <a:gd name="connsiteY1" fmla="*/ 88218 h 90122"/>
                  <a:gd name="connsiteX2" fmla="*/ 17800 w 150785"/>
                  <a:gd name="connsiteY2" fmla="*/ 86313 h 90122"/>
                  <a:gd name="connsiteX3" fmla="*/ 143530 w 150785"/>
                  <a:gd name="connsiteY3" fmla="*/ 20590 h 90122"/>
                  <a:gd name="connsiteX4" fmla="*/ 150197 w 150785"/>
                  <a:gd name="connsiteY4" fmla="*/ 7255 h 90122"/>
                  <a:gd name="connsiteX5" fmla="*/ 136862 w 150785"/>
                  <a:gd name="connsiteY5" fmla="*/ 588 h 90122"/>
                  <a:gd name="connsiteX6" fmla="*/ 5417 w 150785"/>
                  <a:gd name="connsiteY6" fmla="*/ 69168 h 90122"/>
                  <a:gd name="connsiteX7" fmla="*/ 4465 w 150785"/>
                  <a:gd name="connsiteY7" fmla="*/ 70120 h 90122"/>
                  <a:gd name="connsiteX8" fmla="*/ 1607 w 150785"/>
                  <a:gd name="connsiteY8" fmla="*/ 85360 h 90122"/>
                  <a:gd name="connsiteX9" fmla="*/ 10180 w 150785"/>
                  <a:gd name="connsiteY9" fmla="*/ 90123 h 9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785" h="90122">
                    <a:moveTo>
                      <a:pt x="10180" y="90123"/>
                    </a:moveTo>
                    <a:cubicBezTo>
                      <a:pt x="12085" y="90123"/>
                      <a:pt x="13990" y="89170"/>
                      <a:pt x="15895" y="88218"/>
                    </a:cubicBezTo>
                    <a:cubicBezTo>
                      <a:pt x="15895" y="88218"/>
                      <a:pt x="16847" y="87265"/>
                      <a:pt x="17800" y="86313"/>
                    </a:cubicBezTo>
                    <a:cubicBezTo>
                      <a:pt x="55900" y="58690"/>
                      <a:pt x="99715" y="34878"/>
                      <a:pt x="143530" y="20590"/>
                    </a:cubicBezTo>
                    <a:cubicBezTo>
                      <a:pt x="149245" y="18685"/>
                      <a:pt x="152102" y="12970"/>
                      <a:pt x="150197" y="7255"/>
                    </a:cubicBezTo>
                    <a:cubicBezTo>
                      <a:pt x="148292" y="1540"/>
                      <a:pt x="142577" y="-1317"/>
                      <a:pt x="136862" y="588"/>
                    </a:cubicBezTo>
                    <a:cubicBezTo>
                      <a:pt x="91142" y="15828"/>
                      <a:pt x="44470" y="39640"/>
                      <a:pt x="5417" y="69168"/>
                    </a:cubicBezTo>
                    <a:lnTo>
                      <a:pt x="4465" y="70120"/>
                    </a:lnTo>
                    <a:cubicBezTo>
                      <a:pt x="-298" y="72978"/>
                      <a:pt x="-1250" y="79645"/>
                      <a:pt x="1607" y="85360"/>
                    </a:cubicBezTo>
                    <a:cubicBezTo>
                      <a:pt x="3512" y="89170"/>
                      <a:pt x="6370" y="90123"/>
                      <a:pt x="10180" y="90123"/>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9" name="Freeform 426">
                <a:extLst>
                  <a:ext uri="{FF2B5EF4-FFF2-40B4-BE49-F238E27FC236}">
                    <a16:creationId xmlns:a16="http://schemas.microsoft.com/office/drawing/2014/main" id="{6CDB14E6-B889-DE9A-9FB5-C765E6B23913}"/>
                  </a:ext>
                </a:extLst>
              </p:cNvPr>
              <p:cNvSpPr/>
              <p:nvPr/>
            </p:nvSpPr>
            <p:spPr>
              <a:xfrm>
                <a:off x="6339506" y="4186237"/>
                <a:ext cx="50750" cy="24764"/>
              </a:xfrm>
              <a:custGeom>
                <a:avLst/>
                <a:gdLst>
                  <a:gd name="connsiteX0" fmla="*/ 9647 w 50750"/>
                  <a:gd name="connsiteY0" fmla="*/ 20955 h 24764"/>
                  <a:gd name="connsiteX1" fmla="*/ 38222 w 50750"/>
                  <a:gd name="connsiteY1" fmla="*/ 24765 h 24764"/>
                  <a:gd name="connsiteX2" fmla="*/ 40127 w 50750"/>
                  <a:gd name="connsiteY2" fmla="*/ 24765 h 24764"/>
                  <a:gd name="connsiteX3" fmla="*/ 50604 w 50750"/>
                  <a:gd name="connsiteY3" fmla="*/ 16192 h 24764"/>
                  <a:gd name="connsiteX4" fmla="*/ 42032 w 50750"/>
                  <a:gd name="connsiteY4" fmla="*/ 3810 h 24764"/>
                  <a:gd name="connsiteX5" fmla="*/ 11552 w 50750"/>
                  <a:gd name="connsiteY5" fmla="*/ 0 h 24764"/>
                  <a:gd name="connsiteX6" fmla="*/ 122 w 50750"/>
                  <a:gd name="connsiteY6" fmla="*/ 9525 h 24764"/>
                  <a:gd name="connsiteX7" fmla="*/ 9647 w 50750"/>
                  <a:gd name="connsiteY7" fmla="*/ 20955 h 2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50" h="24764">
                    <a:moveTo>
                      <a:pt x="9647" y="20955"/>
                    </a:moveTo>
                    <a:cubicBezTo>
                      <a:pt x="19172" y="21908"/>
                      <a:pt x="28697" y="22860"/>
                      <a:pt x="38222" y="24765"/>
                    </a:cubicBezTo>
                    <a:cubicBezTo>
                      <a:pt x="39174" y="24765"/>
                      <a:pt x="39174" y="24765"/>
                      <a:pt x="40127" y="24765"/>
                    </a:cubicBezTo>
                    <a:cubicBezTo>
                      <a:pt x="44889" y="24765"/>
                      <a:pt x="49652" y="20955"/>
                      <a:pt x="50604" y="16192"/>
                    </a:cubicBezTo>
                    <a:cubicBezTo>
                      <a:pt x="51557" y="10477"/>
                      <a:pt x="47747" y="4763"/>
                      <a:pt x="42032" y="3810"/>
                    </a:cubicBezTo>
                    <a:cubicBezTo>
                      <a:pt x="31554" y="1905"/>
                      <a:pt x="21077" y="952"/>
                      <a:pt x="11552" y="0"/>
                    </a:cubicBezTo>
                    <a:cubicBezTo>
                      <a:pt x="5837" y="0"/>
                      <a:pt x="122" y="3810"/>
                      <a:pt x="122" y="9525"/>
                    </a:cubicBezTo>
                    <a:cubicBezTo>
                      <a:pt x="-831" y="15240"/>
                      <a:pt x="3932" y="20955"/>
                      <a:pt x="9647" y="2095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40" name="Freeform 427">
                <a:extLst>
                  <a:ext uri="{FF2B5EF4-FFF2-40B4-BE49-F238E27FC236}">
                    <a16:creationId xmlns:a16="http://schemas.microsoft.com/office/drawing/2014/main" id="{767B2ABD-49FA-BA94-D5E1-229FF36A33FB}"/>
                  </a:ext>
                </a:extLst>
              </p:cNvPr>
              <p:cNvSpPr/>
              <p:nvPr/>
            </p:nvSpPr>
            <p:spPr>
              <a:xfrm>
                <a:off x="6409617" y="4199076"/>
                <a:ext cx="168929" cy="92888"/>
              </a:xfrm>
              <a:custGeom>
                <a:avLst/>
                <a:gdLst>
                  <a:gd name="connsiteX0" fmla="*/ 163373 w 168929"/>
                  <a:gd name="connsiteY0" fmla="*/ 72886 h 92888"/>
                  <a:gd name="connsiteX1" fmla="*/ 13831 w 168929"/>
                  <a:gd name="connsiteY1" fmla="*/ 496 h 92888"/>
                  <a:gd name="connsiteX2" fmla="*/ 496 w 168929"/>
                  <a:gd name="connsiteY2" fmla="*/ 8116 h 92888"/>
                  <a:gd name="connsiteX3" fmla="*/ 8116 w 168929"/>
                  <a:gd name="connsiteY3" fmla="*/ 21451 h 92888"/>
                  <a:gd name="connsiteX4" fmla="*/ 150991 w 168929"/>
                  <a:gd name="connsiteY4" fmla="*/ 90031 h 92888"/>
                  <a:gd name="connsiteX5" fmla="*/ 151943 w 168929"/>
                  <a:gd name="connsiteY5" fmla="*/ 90983 h 92888"/>
                  <a:gd name="connsiteX6" fmla="*/ 157658 w 168929"/>
                  <a:gd name="connsiteY6" fmla="*/ 92888 h 92888"/>
                  <a:gd name="connsiteX7" fmla="*/ 166231 w 168929"/>
                  <a:gd name="connsiteY7" fmla="*/ 88126 h 92888"/>
                  <a:gd name="connsiteX8" fmla="*/ 163373 w 168929"/>
                  <a:gd name="connsiteY8" fmla="*/ 72886 h 92888"/>
                  <a:gd name="connsiteX9" fmla="*/ 163373 w 168929"/>
                  <a:gd name="connsiteY9" fmla="*/ 72886 h 9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929" h="92888">
                    <a:moveTo>
                      <a:pt x="163373" y="72886"/>
                    </a:moveTo>
                    <a:cubicBezTo>
                      <a:pt x="142418" y="58598"/>
                      <a:pt x="85268" y="21451"/>
                      <a:pt x="13831" y="496"/>
                    </a:cubicBezTo>
                    <a:cubicBezTo>
                      <a:pt x="8116" y="-1409"/>
                      <a:pt x="2401" y="2401"/>
                      <a:pt x="496" y="8116"/>
                    </a:cubicBezTo>
                    <a:cubicBezTo>
                      <a:pt x="-1409" y="13831"/>
                      <a:pt x="2401" y="19546"/>
                      <a:pt x="8116" y="21451"/>
                    </a:cubicBezTo>
                    <a:cubicBezTo>
                      <a:pt x="76696" y="41453"/>
                      <a:pt x="130988" y="76696"/>
                      <a:pt x="150991" y="90031"/>
                    </a:cubicBezTo>
                    <a:lnTo>
                      <a:pt x="151943" y="90983"/>
                    </a:lnTo>
                    <a:cubicBezTo>
                      <a:pt x="153848" y="91936"/>
                      <a:pt x="155753" y="92888"/>
                      <a:pt x="157658" y="92888"/>
                    </a:cubicBezTo>
                    <a:cubicBezTo>
                      <a:pt x="161468" y="92888"/>
                      <a:pt x="164326" y="90983"/>
                      <a:pt x="166231" y="88126"/>
                    </a:cubicBezTo>
                    <a:cubicBezTo>
                      <a:pt x="170993" y="83363"/>
                      <a:pt x="169088" y="76696"/>
                      <a:pt x="163373" y="72886"/>
                    </a:cubicBezTo>
                    <a:lnTo>
                      <a:pt x="163373" y="72886"/>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41" name="Freeform 428">
                <a:extLst>
                  <a:ext uri="{FF2B5EF4-FFF2-40B4-BE49-F238E27FC236}">
                    <a16:creationId xmlns:a16="http://schemas.microsoft.com/office/drawing/2014/main" id="{C1A11288-59BA-8C4F-49B5-E920A9FF736A}"/>
                  </a:ext>
                </a:extLst>
              </p:cNvPr>
              <p:cNvSpPr/>
              <p:nvPr/>
            </p:nvSpPr>
            <p:spPr>
              <a:xfrm>
                <a:off x="6347247" y="4117535"/>
                <a:ext cx="172762" cy="68701"/>
              </a:xfrm>
              <a:custGeom>
                <a:avLst/>
                <a:gdLst>
                  <a:gd name="connsiteX0" fmla="*/ 10478 w 172762"/>
                  <a:gd name="connsiteY0" fmla="*/ 22029 h 68701"/>
                  <a:gd name="connsiteX1" fmla="*/ 157163 w 172762"/>
                  <a:gd name="connsiteY1" fmla="*/ 67749 h 68701"/>
                  <a:gd name="connsiteX2" fmla="*/ 161925 w 172762"/>
                  <a:gd name="connsiteY2" fmla="*/ 68702 h 68701"/>
                  <a:gd name="connsiteX3" fmla="*/ 171450 w 172762"/>
                  <a:gd name="connsiteY3" fmla="*/ 62987 h 68701"/>
                  <a:gd name="connsiteX4" fmla="*/ 166688 w 172762"/>
                  <a:gd name="connsiteY4" fmla="*/ 48699 h 68701"/>
                  <a:gd name="connsiteX5" fmla="*/ 11430 w 172762"/>
                  <a:gd name="connsiteY5" fmla="*/ 122 h 68701"/>
                  <a:gd name="connsiteX6" fmla="*/ 0 w 172762"/>
                  <a:gd name="connsiteY6" fmla="*/ 9647 h 68701"/>
                  <a:gd name="connsiteX7" fmla="*/ 10478 w 172762"/>
                  <a:gd name="connsiteY7" fmla="*/ 22029 h 68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762" h="68701">
                    <a:moveTo>
                      <a:pt x="10478" y="22029"/>
                    </a:moveTo>
                    <a:cubicBezTo>
                      <a:pt x="70485" y="26792"/>
                      <a:pt x="122873" y="49652"/>
                      <a:pt x="157163" y="67749"/>
                    </a:cubicBezTo>
                    <a:cubicBezTo>
                      <a:pt x="159068" y="68702"/>
                      <a:pt x="160973" y="68702"/>
                      <a:pt x="161925" y="68702"/>
                    </a:cubicBezTo>
                    <a:cubicBezTo>
                      <a:pt x="165735" y="68702"/>
                      <a:pt x="169545" y="66797"/>
                      <a:pt x="171450" y="62987"/>
                    </a:cubicBezTo>
                    <a:cubicBezTo>
                      <a:pt x="174308" y="58224"/>
                      <a:pt x="172403" y="51557"/>
                      <a:pt x="166688" y="48699"/>
                    </a:cubicBezTo>
                    <a:cubicBezTo>
                      <a:pt x="130493" y="29649"/>
                      <a:pt x="74295" y="5837"/>
                      <a:pt x="11430" y="122"/>
                    </a:cubicBezTo>
                    <a:cubicBezTo>
                      <a:pt x="5715" y="-831"/>
                      <a:pt x="0" y="3932"/>
                      <a:pt x="0" y="9647"/>
                    </a:cubicBezTo>
                    <a:cubicBezTo>
                      <a:pt x="0" y="16314"/>
                      <a:pt x="3810" y="21077"/>
                      <a:pt x="10478" y="22029"/>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42" name="Freeform 429">
                <a:extLst>
                  <a:ext uri="{FF2B5EF4-FFF2-40B4-BE49-F238E27FC236}">
                    <a16:creationId xmlns:a16="http://schemas.microsoft.com/office/drawing/2014/main" id="{9A3FEF2D-E3D0-6005-E923-9C470CEDEEE1}"/>
                  </a:ext>
                </a:extLst>
              </p:cNvPr>
              <p:cNvSpPr/>
              <p:nvPr/>
            </p:nvSpPr>
            <p:spPr>
              <a:xfrm>
                <a:off x="6530472" y="4183724"/>
                <a:ext cx="47935" cy="40612"/>
              </a:xfrm>
              <a:custGeom>
                <a:avLst/>
                <a:gdLst>
                  <a:gd name="connsiteX0" fmla="*/ 30135 w 47935"/>
                  <a:gd name="connsiteY0" fmla="*/ 36803 h 40612"/>
                  <a:gd name="connsiteX1" fmla="*/ 32040 w 47935"/>
                  <a:gd name="connsiteY1" fmla="*/ 38708 h 40612"/>
                  <a:gd name="connsiteX2" fmla="*/ 37755 w 47935"/>
                  <a:gd name="connsiteY2" fmla="*/ 40613 h 40612"/>
                  <a:gd name="connsiteX3" fmla="*/ 46328 w 47935"/>
                  <a:gd name="connsiteY3" fmla="*/ 35850 h 40612"/>
                  <a:gd name="connsiteX4" fmla="*/ 43470 w 47935"/>
                  <a:gd name="connsiteY4" fmla="*/ 20610 h 40612"/>
                  <a:gd name="connsiteX5" fmla="*/ 15848 w 47935"/>
                  <a:gd name="connsiteY5" fmla="*/ 1560 h 40612"/>
                  <a:gd name="connsiteX6" fmla="*/ 1560 w 47935"/>
                  <a:gd name="connsiteY6" fmla="*/ 5370 h 40612"/>
                  <a:gd name="connsiteX7" fmla="*/ 5370 w 47935"/>
                  <a:gd name="connsiteY7" fmla="*/ 19658 h 40612"/>
                  <a:gd name="connsiteX8" fmla="*/ 30135 w 47935"/>
                  <a:gd name="connsiteY8" fmla="*/ 36803 h 4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35" h="40612">
                    <a:moveTo>
                      <a:pt x="30135" y="36803"/>
                    </a:moveTo>
                    <a:cubicBezTo>
                      <a:pt x="31088" y="37755"/>
                      <a:pt x="32040" y="37755"/>
                      <a:pt x="32040" y="38708"/>
                    </a:cubicBezTo>
                    <a:cubicBezTo>
                      <a:pt x="33945" y="39660"/>
                      <a:pt x="35850" y="40613"/>
                      <a:pt x="37755" y="40613"/>
                    </a:cubicBezTo>
                    <a:cubicBezTo>
                      <a:pt x="41565" y="40613"/>
                      <a:pt x="44423" y="38708"/>
                      <a:pt x="46328" y="35850"/>
                    </a:cubicBezTo>
                    <a:cubicBezTo>
                      <a:pt x="49185" y="31088"/>
                      <a:pt x="48233" y="24420"/>
                      <a:pt x="43470" y="20610"/>
                    </a:cubicBezTo>
                    <a:cubicBezTo>
                      <a:pt x="40613" y="18705"/>
                      <a:pt x="33945" y="12990"/>
                      <a:pt x="15848" y="1560"/>
                    </a:cubicBezTo>
                    <a:cubicBezTo>
                      <a:pt x="11085" y="-1297"/>
                      <a:pt x="4418" y="-345"/>
                      <a:pt x="1560" y="5370"/>
                    </a:cubicBezTo>
                    <a:cubicBezTo>
                      <a:pt x="-1297" y="10133"/>
                      <a:pt x="-345" y="16800"/>
                      <a:pt x="5370" y="19658"/>
                    </a:cubicBezTo>
                    <a:cubicBezTo>
                      <a:pt x="21563" y="30135"/>
                      <a:pt x="27278" y="34898"/>
                      <a:pt x="30135" y="36803"/>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43" name="Freeform 430">
                <a:extLst>
                  <a:ext uri="{FF2B5EF4-FFF2-40B4-BE49-F238E27FC236}">
                    <a16:creationId xmlns:a16="http://schemas.microsoft.com/office/drawing/2014/main" id="{674D9D2B-663F-CA5C-535F-82B5F66366A3}"/>
                  </a:ext>
                </a:extLst>
              </p:cNvPr>
              <p:cNvSpPr/>
              <p:nvPr/>
            </p:nvSpPr>
            <p:spPr>
              <a:xfrm>
                <a:off x="6347247" y="4049908"/>
                <a:ext cx="231159" cy="106801"/>
              </a:xfrm>
              <a:custGeom>
                <a:avLst/>
                <a:gdLst>
                  <a:gd name="connsiteX0" fmla="*/ 10478 w 231159"/>
                  <a:gd name="connsiteY0" fmla="*/ 22029 h 106801"/>
                  <a:gd name="connsiteX1" fmla="*/ 213360 w 231159"/>
                  <a:gd name="connsiteY1" fmla="*/ 102992 h 106801"/>
                  <a:gd name="connsiteX2" fmla="*/ 215265 w 231159"/>
                  <a:gd name="connsiteY2" fmla="*/ 104897 h 106801"/>
                  <a:gd name="connsiteX3" fmla="*/ 220980 w 231159"/>
                  <a:gd name="connsiteY3" fmla="*/ 106802 h 106801"/>
                  <a:gd name="connsiteX4" fmla="*/ 229553 w 231159"/>
                  <a:gd name="connsiteY4" fmla="*/ 102039 h 106801"/>
                  <a:gd name="connsiteX5" fmla="*/ 226695 w 231159"/>
                  <a:gd name="connsiteY5" fmla="*/ 86799 h 106801"/>
                  <a:gd name="connsiteX6" fmla="*/ 225743 w 231159"/>
                  <a:gd name="connsiteY6" fmla="*/ 85847 h 106801"/>
                  <a:gd name="connsiteX7" fmla="*/ 11430 w 231159"/>
                  <a:gd name="connsiteY7" fmla="*/ 122 h 106801"/>
                  <a:gd name="connsiteX8" fmla="*/ 0 w 231159"/>
                  <a:gd name="connsiteY8" fmla="*/ 9647 h 106801"/>
                  <a:gd name="connsiteX9" fmla="*/ 10478 w 231159"/>
                  <a:gd name="connsiteY9" fmla="*/ 22029 h 106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59" h="106801">
                    <a:moveTo>
                      <a:pt x="10478" y="22029"/>
                    </a:moveTo>
                    <a:cubicBezTo>
                      <a:pt x="104775" y="29649"/>
                      <a:pt x="183833" y="81084"/>
                      <a:pt x="213360" y="102992"/>
                    </a:cubicBezTo>
                    <a:cubicBezTo>
                      <a:pt x="214313" y="103944"/>
                      <a:pt x="215265" y="103944"/>
                      <a:pt x="215265" y="104897"/>
                    </a:cubicBezTo>
                    <a:cubicBezTo>
                      <a:pt x="217170" y="105849"/>
                      <a:pt x="219075" y="106802"/>
                      <a:pt x="220980" y="106802"/>
                    </a:cubicBezTo>
                    <a:cubicBezTo>
                      <a:pt x="224790" y="106802"/>
                      <a:pt x="227648" y="104897"/>
                      <a:pt x="229553" y="102039"/>
                    </a:cubicBezTo>
                    <a:cubicBezTo>
                      <a:pt x="232410" y="97277"/>
                      <a:pt x="231458" y="90609"/>
                      <a:pt x="226695" y="86799"/>
                    </a:cubicBezTo>
                    <a:lnTo>
                      <a:pt x="225743" y="85847"/>
                    </a:lnTo>
                    <a:cubicBezTo>
                      <a:pt x="195263" y="62987"/>
                      <a:pt x="112395" y="8694"/>
                      <a:pt x="11430" y="122"/>
                    </a:cubicBezTo>
                    <a:cubicBezTo>
                      <a:pt x="5715" y="-831"/>
                      <a:pt x="0" y="3932"/>
                      <a:pt x="0" y="9647"/>
                    </a:cubicBezTo>
                    <a:cubicBezTo>
                      <a:pt x="0" y="16314"/>
                      <a:pt x="3810" y="21077"/>
                      <a:pt x="10478" y="22029"/>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44" name="Freeform 431">
                <a:extLst>
                  <a:ext uri="{FF2B5EF4-FFF2-40B4-BE49-F238E27FC236}">
                    <a16:creationId xmlns:a16="http://schemas.microsoft.com/office/drawing/2014/main" id="{F66980C6-6C2E-5361-459D-7BDD6EB07E8A}"/>
                  </a:ext>
                </a:extLst>
              </p:cNvPr>
              <p:cNvSpPr/>
              <p:nvPr/>
            </p:nvSpPr>
            <p:spPr>
              <a:xfrm>
                <a:off x="6348055" y="3982280"/>
                <a:ext cx="230352" cy="106801"/>
              </a:xfrm>
              <a:custGeom>
                <a:avLst/>
                <a:gdLst>
                  <a:gd name="connsiteX0" fmla="*/ 9670 w 230352"/>
                  <a:gd name="connsiteY0" fmla="*/ 22029 h 106801"/>
                  <a:gd name="connsiteX1" fmla="*/ 163975 w 230352"/>
                  <a:gd name="connsiteY1" fmla="*/ 71559 h 106801"/>
                  <a:gd name="connsiteX2" fmla="*/ 189692 w 230352"/>
                  <a:gd name="connsiteY2" fmla="*/ 86799 h 106801"/>
                  <a:gd name="connsiteX3" fmla="*/ 212552 w 230352"/>
                  <a:gd name="connsiteY3" fmla="*/ 102992 h 106801"/>
                  <a:gd name="connsiteX4" fmla="*/ 214457 w 230352"/>
                  <a:gd name="connsiteY4" fmla="*/ 104897 h 106801"/>
                  <a:gd name="connsiteX5" fmla="*/ 220172 w 230352"/>
                  <a:gd name="connsiteY5" fmla="*/ 106802 h 106801"/>
                  <a:gd name="connsiteX6" fmla="*/ 228745 w 230352"/>
                  <a:gd name="connsiteY6" fmla="*/ 102039 h 106801"/>
                  <a:gd name="connsiteX7" fmla="*/ 225887 w 230352"/>
                  <a:gd name="connsiteY7" fmla="*/ 86799 h 106801"/>
                  <a:gd name="connsiteX8" fmla="*/ 224935 w 230352"/>
                  <a:gd name="connsiteY8" fmla="*/ 85847 h 106801"/>
                  <a:gd name="connsiteX9" fmla="*/ 200170 w 230352"/>
                  <a:gd name="connsiteY9" fmla="*/ 68702 h 106801"/>
                  <a:gd name="connsiteX10" fmla="*/ 174452 w 230352"/>
                  <a:gd name="connsiteY10" fmla="*/ 52509 h 106801"/>
                  <a:gd name="connsiteX11" fmla="*/ 11575 w 230352"/>
                  <a:gd name="connsiteY11" fmla="*/ 122 h 106801"/>
                  <a:gd name="connsiteX12" fmla="*/ 145 w 230352"/>
                  <a:gd name="connsiteY12" fmla="*/ 9647 h 106801"/>
                  <a:gd name="connsiteX13" fmla="*/ 9670 w 230352"/>
                  <a:gd name="connsiteY13" fmla="*/ 22029 h 106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352" h="106801">
                    <a:moveTo>
                      <a:pt x="9670" y="22029"/>
                    </a:moveTo>
                    <a:cubicBezTo>
                      <a:pt x="72535" y="26792"/>
                      <a:pt x="128732" y="51557"/>
                      <a:pt x="163975" y="71559"/>
                    </a:cubicBezTo>
                    <a:lnTo>
                      <a:pt x="189692" y="86799"/>
                    </a:lnTo>
                    <a:cubicBezTo>
                      <a:pt x="201122" y="94419"/>
                      <a:pt x="209695" y="100134"/>
                      <a:pt x="212552" y="102992"/>
                    </a:cubicBezTo>
                    <a:cubicBezTo>
                      <a:pt x="213505" y="103944"/>
                      <a:pt x="214457" y="103944"/>
                      <a:pt x="214457" y="104897"/>
                    </a:cubicBezTo>
                    <a:cubicBezTo>
                      <a:pt x="216362" y="105849"/>
                      <a:pt x="218267" y="106802"/>
                      <a:pt x="220172" y="106802"/>
                    </a:cubicBezTo>
                    <a:cubicBezTo>
                      <a:pt x="223982" y="106802"/>
                      <a:pt x="226840" y="104897"/>
                      <a:pt x="228745" y="102039"/>
                    </a:cubicBezTo>
                    <a:cubicBezTo>
                      <a:pt x="231602" y="97277"/>
                      <a:pt x="230650" y="90609"/>
                      <a:pt x="225887" y="86799"/>
                    </a:cubicBezTo>
                    <a:lnTo>
                      <a:pt x="224935" y="85847"/>
                    </a:lnTo>
                    <a:cubicBezTo>
                      <a:pt x="221125" y="82989"/>
                      <a:pt x="212552" y="77274"/>
                      <a:pt x="200170" y="68702"/>
                    </a:cubicBezTo>
                    <a:lnTo>
                      <a:pt x="174452" y="52509"/>
                    </a:lnTo>
                    <a:cubicBezTo>
                      <a:pt x="136352" y="31554"/>
                      <a:pt x="78250" y="4884"/>
                      <a:pt x="11575" y="122"/>
                    </a:cubicBezTo>
                    <a:cubicBezTo>
                      <a:pt x="5860" y="-831"/>
                      <a:pt x="145" y="3932"/>
                      <a:pt x="145" y="9647"/>
                    </a:cubicBezTo>
                    <a:cubicBezTo>
                      <a:pt x="-808" y="16314"/>
                      <a:pt x="3002" y="21077"/>
                      <a:pt x="9670" y="22029"/>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45" name="Freeform 432">
                <a:extLst>
                  <a:ext uri="{FF2B5EF4-FFF2-40B4-BE49-F238E27FC236}">
                    <a16:creationId xmlns:a16="http://schemas.microsoft.com/office/drawing/2014/main" id="{D8A4177C-9FBB-B75E-6889-BAC1705AF143}"/>
                  </a:ext>
                </a:extLst>
              </p:cNvPr>
              <p:cNvSpPr/>
              <p:nvPr/>
            </p:nvSpPr>
            <p:spPr>
              <a:xfrm>
                <a:off x="6347247" y="3913700"/>
                <a:ext cx="63963" cy="27744"/>
              </a:xfrm>
              <a:custGeom>
                <a:avLst/>
                <a:gdLst>
                  <a:gd name="connsiteX0" fmla="*/ 10478 w 63963"/>
                  <a:gd name="connsiteY0" fmla="*/ 22029 h 27744"/>
                  <a:gd name="connsiteX1" fmla="*/ 51435 w 63963"/>
                  <a:gd name="connsiteY1" fmla="*/ 27744 h 27744"/>
                  <a:gd name="connsiteX2" fmla="*/ 53340 w 63963"/>
                  <a:gd name="connsiteY2" fmla="*/ 27744 h 27744"/>
                  <a:gd name="connsiteX3" fmla="*/ 63818 w 63963"/>
                  <a:gd name="connsiteY3" fmla="*/ 19172 h 27744"/>
                  <a:gd name="connsiteX4" fmla="*/ 55245 w 63963"/>
                  <a:gd name="connsiteY4" fmla="*/ 6789 h 27744"/>
                  <a:gd name="connsiteX5" fmla="*/ 11430 w 63963"/>
                  <a:gd name="connsiteY5" fmla="*/ 122 h 27744"/>
                  <a:gd name="connsiteX6" fmla="*/ 0 w 63963"/>
                  <a:gd name="connsiteY6" fmla="*/ 9647 h 27744"/>
                  <a:gd name="connsiteX7" fmla="*/ 10478 w 63963"/>
                  <a:gd name="connsiteY7" fmla="*/ 22029 h 2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963" h="27744">
                    <a:moveTo>
                      <a:pt x="10478" y="22029"/>
                    </a:moveTo>
                    <a:cubicBezTo>
                      <a:pt x="23813" y="22982"/>
                      <a:pt x="38100" y="24887"/>
                      <a:pt x="51435" y="27744"/>
                    </a:cubicBezTo>
                    <a:cubicBezTo>
                      <a:pt x="52388" y="27744"/>
                      <a:pt x="53340" y="27744"/>
                      <a:pt x="53340" y="27744"/>
                    </a:cubicBezTo>
                    <a:cubicBezTo>
                      <a:pt x="58103" y="27744"/>
                      <a:pt x="62865" y="23934"/>
                      <a:pt x="63818" y="19172"/>
                    </a:cubicBezTo>
                    <a:cubicBezTo>
                      <a:pt x="64770" y="13457"/>
                      <a:pt x="60960" y="7742"/>
                      <a:pt x="55245" y="6789"/>
                    </a:cubicBezTo>
                    <a:cubicBezTo>
                      <a:pt x="40958" y="3932"/>
                      <a:pt x="25718" y="1074"/>
                      <a:pt x="11430" y="122"/>
                    </a:cubicBezTo>
                    <a:cubicBezTo>
                      <a:pt x="5715" y="-831"/>
                      <a:pt x="0" y="3932"/>
                      <a:pt x="0" y="9647"/>
                    </a:cubicBezTo>
                    <a:cubicBezTo>
                      <a:pt x="0" y="17267"/>
                      <a:pt x="3810" y="22029"/>
                      <a:pt x="10478" y="22029"/>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46" name="Freeform 433">
                <a:extLst>
                  <a:ext uri="{FF2B5EF4-FFF2-40B4-BE49-F238E27FC236}">
                    <a16:creationId xmlns:a16="http://schemas.microsoft.com/office/drawing/2014/main" id="{F0874DBB-164C-2A31-3FF9-9F45E4D4D4C5}"/>
                  </a:ext>
                </a:extLst>
              </p:cNvPr>
              <p:cNvSpPr/>
              <p:nvPr/>
            </p:nvSpPr>
            <p:spPr>
              <a:xfrm>
                <a:off x="6427622" y="3931332"/>
                <a:ext cx="150785" cy="90122"/>
              </a:xfrm>
              <a:custGeom>
                <a:avLst/>
                <a:gdLst>
                  <a:gd name="connsiteX0" fmla="*/ 7255 w 150785"/>
                  <a:gd name="connsiteY0" fmla="*/ 20590 h 90122"/>
                  <a:gd name="connsiteX1" fmla="*/ 132985 w 150785"/>
                  <a:gd name="connsiteY1" fmla="*/ 86313 h 90122"/>
                  <a:gd name="connsiteX2" fmla="*/ 134890 w 150785"/>
                  <a:gd name="connsiteY2" fmla="*/ 88218 h 90122"/>
                  <a:gd name="connsiteX3" fmla="*/ 140605 w 150785"/>
                  <a:gd name="connsiteY3" fmla="*/ 90123 h 90122"/>
                  <a:gd name="connsiteX4" fmla="*/ 149178 w 150785"/>
                  <a:gd name="connsiteY4" fmla="*/ 85360 h 90122"/>
                  <a:gd name="connsiteX5" fmla="*/ 146320 w 150785"/>
                  <a:gd name="connsiteY5" fmla="*/ 70120 h 90122"/>
                  <a:gd name="connsiteX6" fmla="*/ 145368 w 150785"/>
                  <a:gd name="connsiteY6" fmla="*/ 69168 h 90122"/>
                  <a:gd name="connsiteX7" fmla="*/ 13923 w 150785"/>
                  <a:gd name="connsiteY7" fmla="*/ 588 h 90122"/>
                  <a:gd name="connsiteX8" fmla="*/ 588 w 150785"/>
                  <a:gd name="connsiteY8" fmla="*/ 7255 h 90122"/>
                  <a:gd name="connsiteX9" fmla="*/ 7255 w 150785"/>
                  <a:gd name="connsiteY9" fmla="*/ 20590 h 9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785" h="90122">
                    <a:moveTo>
                      <a:pt x="7255" y="20590"/>
                    </a:moveTo>
                    <a:cubicBezTo>
                      <a:pt x="50118" y="34878"/>
                      <a:pt x="94885" y="57738"/>
                      <a:pt x="132985" y="86313"/>
                    </a:cubicBezTo>
                    <a:cubicBezTo>
                      <a:pt x="133938" y="87265"/>
                      <a:pt x="134890" y="87265"/>
                      <a:pt x="134890" y="88218"/>
                    </a:cubicBezTo>
                    <a:cubicBezTo>
                      <a:pt x="136795" y="89170"/>
                      <a:pt x="138700" y="90123"/>
                      <a:pt x="140605" y="90123"/>
                    </a:cubicBezTo>
                    <a:cubicBezTo>
                      <a:pt x="144415" y="90123"/>
                      <a:pt x="147273" y="88218"/>
                      <a:pt x="149178" y="85360"/>
                    </a:cubicBezTo>
                    <a:cubicBezTo>
                      <a:pt x="152035" y="80598"/>
                      <a:pt x="151083" y="73930"/>
                      <a:pt x="146320" y="70120"/>
                    </a:cubicBezTo>
                    <a:lnTo>
                      <a:pt x="145368" y="69168"/>
                    </a:lnTo>
                    <a:cubicBezTo>
                      <a:pt x="106315" y="39640"/>
                      <a:pt x="58690" y="15828"/>
                      <a:pt x="13923" y="588"/>
                    </a:cubicBezTo>
                    <a:cubicBezTo>
                      <a:pt x="8208" y="-1317"/>
                      <a:pt x="2493" y="1540"/>
                      <a:pt x="588" y="7255"/>
                    </a:cubicBezTo>
                    <a:cubicBezTo>
                      <a:pt x="-1317" y="12970"/>
                      <a:pt x="1540" y="18685"/>
                      <a:pt x="7255" y="2059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grpSp>
        <p:nvGrpSpPr>
          <p:cNvPr id="20" name="Group 19">
            <a:extLst>
              <a:ext uri="{FF2B5EF4-FFF2-40B4-BE49-F238E27FC236}">
                <a16:creationId xmlns:a16="http://schemas.microsoft.com/office/drawing/2014/main" id="{A408A375-2213-6DD2-6686-F3D845910ED5}"/>
              </a:ext>
            </a:extLst>
          </p:cNvPr>
          <p:cNvGrpSpPr/>
          <p:nvPr/>
        </p:nvGrpSpPr>
        <p:grpSpPr>
          <a:xfrm>
            <a:off x="3512028" y="3926471"/>
            <a:ext cx="692150" cy="692150"/>
            <a:chOff x="3355979" y="3891264"/>
            <a:chExt cx="692150" cy="692150"/>
          </a:xfrm>
        </p:grpSpPr>
        <p:sp>
          <p:nvSpPr>
            <p:cNvPr id="7" name="Oval 6">
              <a:extLst>
                <a:ext uri="{FF2B5EF4-FFF2-40B4-BE49-F238E27FC236}">
                  <a16:creationId xmlns:a16="http://schemas.microsoft.com/office/drawing/2014/main" id="{FF08CF7D-E200-C308-BE71-0712A7E95EFF}"/>
                </a:ext>
              </a:extLst>
            </p:cNvPr>
            <p:cNvSpPr/>
            <p:nvPr/>
          </p:nvSpPr>
          <p:spPr>
            <a:xfrm>
              <a:off x="3355979" y="3891264"/>
              <a:ext cx="692150" cy="692150"/>
            </a:xfrm>
            <a:prstGeom prst="ellipse">
              <a:avLst/>
            </a:prstGeom>
            <a:solidFill>
              <a:schemeClr val="bg1"/>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ea typeface="Meiryo" panose="020B0604030504040204" pitchFamily="34" charset="-128"/>
              </a:endParaRPr>
            </a:p>
          </p:txBody>
        </p:sp>
        <p:grpSp>
          <p:nvGrpSpPr>
            <p:cNvPr id="49" name="Graphic 435">
              <a:extLst>
                <a:ext uri="{FF2B5EF4-FFF2-40B4-BE49-F238E27FC236}">
                  <a16:creationId xmlns:a16="http://schemas.microsoft.com/office/drawing/2014/main" id="{E4F16790-77E3-A42F-7307-C01C7BBA702D}"/>
                </a:ext>
              </a:extLst>
            </p:cNvPr>
            <p:cNvGrpSpPr>
              <a:grpSpLocks noChangeAspect="1"/>
            </p:cNvGrpSpPr>
            <p:nvPr/>
          </p:nvGrpSpPr>
          <p:grpSpPr>
            <a:xfrm>
              <a:off x="3531885" y="4077319"/>
              <a:ext cx="325098" cy="320040"/>
              <a:chOff x="4200393" y="2131695"/>
              <a:chExt cx="743081" cy="728662"/>
            </a:xfrm>
            <a:solidFill>
              <a:schemeClr val="tx1"/>
            </a:solidFill>
          </p:grpSpPr>
          <p:sp>
            <p:nvSpPr>
              <p:cNvPr id="50" name="Freeform 437">
                <a:extLst>
                  <a:ext uri="{FF2B5EF4-FFF2-40B4-BE49-F238E27FC236}">
                    <a16:creationId xmlns:a16="http://schemas.microsoft.com/office/drawing/2014/main" id="{CEAED8DE-42B9-7579-0C63-86ECD5780D3E}"/>
                  </a:ext>
                </a:extLst>
              </p:cNvPr>
              <p:cNvSpPr/>
              <p:nvPr/>
            </p:nvSpPr>
            <p:spPr>
              <a:xfrm>
                <a:off x="4200393" y="2322194"/>
                <a:ext cx="742902" cy="538162"/>
              </a:xfrm>
              <a:custGeom>
                <a:avLst/>
                <a:gdLst>
                  <a:gd name="connsiteX0" fmla="*/ 740224 w 742902"/>
                  <a:gd name="connsiteY0" fmla="*/ 508635 h 538162"/>
                  <a:gd name="connsiteX1" fmla="*/ 666882 w 742902"/>
                  <a:gd name="connsiteY1" fmla="*/ 405765 h 538162"/>
                  <a:gd name="connsiteX2" fmla="*/ 665929 w 742902"/>
                  <a:gd name="connsiteY2" fmla="*/ 404813 h 538162"/>
                  <a:gd name="connsiteX3" fmla="*/ 673549 w 742902"/>
                  <a:gd name="connsiteY3" fmla="*/ 381953 h 538162"/>
                  <a:gd name="connsiteX4" fmla="*/ 673549 w 742902"/>
                  <a:gd name="connsiteY4" fmla="*/ 162878 h 538162"/>
                  <a:gd name="connsiteX5" fmla="*/ 662119 w 742902"/>
                  <a:gd name="connsiteY5" fmla="*/ 151448 h 538162"/>
                  <a:gd name="connsiteX6" fmla="*/ 650689 w 742902"/>
                  <a:gd name="connsiteY6" fmla="*/ 162878 h 538162"/>
                  <a:gd name="connsiteX7" fmla="*/ 650689 w 742902"/>
                  <a:gd name="connsiteY7" fmla="*/ 381953 h 538162"/>
                  <a:gd name="connsiteX8" fmla="*/ 650689 w 742902"/>
                  <a:gd name="connsiteY8" fmla="*/ 384810 h 538162"/>
                  <a:gd name="connsiteX9" fmla="*/ 634497 w 742902"/>
                  <a:gd name="connsiteY9" fmla="*/ 398145 h 538162"/>
                  <a:gd name="connsiteX10" fmla="*/ 446854 w 742902"/>
                  <a:gd name="connsiteY10" fmla="*/ 398145 h 538162"/>
                  <a:gd name="connsiteX11" fmla="*/ 453522 w 742902"/>
                  <a:gd name="connsiteY11" fmla="*/ 332422 h 538162"/>
                  <a:gd name="connsiteX12" fmla="*/ 453522 w 742902"/>
                  <a:gd name="connsiteY12" fmla="*/ 331470 h 538162"/>
                  <a:gd name="connsiteX13" fmla="*/ 453522 w 742902"/>
                  <a:gd name="connsiteY13" fmla="*/ 323850 h 538162"/>
                  <a:gd name="connsiteX14" fmla="*/ 414469 w 742902"/>
                  <a:gd name="connsiteY14" fmla="*/ 283845 h 538162"/>
                  <a:gd name="connsiteX15" fmla="*/ 346842 w 742902"/>
                  <a:gd name="connsiteY15" fmla="*/ 262890 h 538162"/>
                  <a:gd name="connsiteX16" fmla="*/ 342079 w 742902"/>
                  <a:gd name="connsiteY16" fmla="*/ 260985 h 538162"/>
                  <a:gd name="connsiteX17" fmla="*/ 341127 w 742902"/>
                  <a:gd name="connsiteY17" fmla="*/ 260985 h 538162"/>
                  <a:gd name="connsiteX18" fmla="*/ 327792 w 742902"/>
                  <a:gd name="connsiteY18" fmla="*/ 270510 h 538162"/>
                  <a:gd name="connsiteX19" fmla="*/ 333507 w 742902"/>
                  <a:gd name="connsiteY19" fmla="*/ 282893 h 538162"/>
                  <a:gd name="connsiteX20" fmla="*/ 409707 w 742902"/>
                  <a:gd name="connsiteY20" fmla="*/ 307658 h 538162"/>
                  <a:gd name="connsiteX21" fmla="*/ 429709 w 742902"/>
                  <a:gd name="connsiteY21" fmla="*/ 324803 h 538162"/>
                  <a:gd name="connsiteX22" fmla="*/ 429709 w 742902"/>
                  <a:gd name="connsiteY22" fmla="*/ 331470 h 538162"/>
                  <a:gd name="connsiteX23" fmla="*/ 422089 w 742902"/>
                  <a:gd name="connsiteY23" fmla="*/ 399097 h 538162"/>
                  <a:gd name="connsiteX24" fmla="*/ 155389 w 742902"/>
                  <a:gd name="connsiteY24" fmla="*/ 399097 h 538162"/>
                  <a:gd name="connsiteX25" fmla="*/ 147769 w 742902"/>
                  <a:gd name="connsiteY25" fmla="*/ 331470 h 538162"/>
                  <a:gd name="connsiteX26" fmla="*/ 147769 w 742902"/>
                  <a:gd name="connsiteY26" fmla="*/ 324803 h 538162"/>
                  <a:gd name="connsiteX27" fmla="*/ 167772 w 742902"/>
                  <a:gd name="connsiteY27" fmla="*/ 307658 h 538162"/>
                  <a:gd name="connsiteX28" fmla="*/ 242067 w 742902"/>
                  <a:gd name="connsiteY28" fmla="*/ 283845 h 538162"/>
                  <a:gd name="connsiteX29" fmla="*/ 249687 w 742902"/>
                  <a:gd name="connsiteY29" fmla="*/ 270510 h 538162"/>
                  <a:gd name="connsiteX30" fmla="*/ 235399 w 742902"/>
                  <a:gd name="connsiteY30" fmla="*/ 260985 h 538162"/>
                  <a:gd name="connsiteX31" fmla="*/ 230637 w 742902"/>
                  <a:gd name="connsiteY31" fmla="*/ 262890 h 538162"/>
                  <a:gd name="connsiteX32" fmla="*/ 163009 w 742902"/>
                  <a:gd name="connsiteY32" fmla="*/ 283845 h 538162"/>
                  <a:gd name="connsiteX33" fmla="*/ 123957 w 742902"/>
                  <a:gd name="connsiteY33" fmla="*/ 323850 h 538162"/>
                  <a:gd name="connsiteX34" fmla="*/ 123957 w 742902"/>
                  <a:gd name="connsiteY34" fmla="*/ 331470 h 538162"/>
                  <a:gd name="connsiteX35" fmla="*/ 123957 w 742902"/>
                  <a:gd name="connsiteY35" fmla="*/ 332422 h 538162"/>
                  <a:gd name="connsiteX36" fmla="*/ 130624 w 742902"/>
                  <a:gd name="connsiteY36" fmla="*/ 398145 h 538162"/>
                  <a:gd name="connsiteX37" fmla="*/ 109669 w 742902"/>
                  <a:gd name="connsiteY37" fmla="*/ 398145 h 538162"/>
                  <a:gd name="connsiteX38" fmla="*/ 93477 w 742902"/>
                  <a:gd name="connsiteY38" fmla="*/ 384810 h 538162"/>
                  <a:gd name="connsiteX39" fmla="*/ 93477 w 742902"/>
                  <a:gd name="connsiteY39" fmla="*/ 381953 h 538162"/>
                  <a:gd name="connsiteX40" fmla="*/ 93477 w 742902"/>
                  <a:gd name="connsiteY40" fmla="*/ 40005 h 538162"/>
                  <a:gd name="connsiteX41" fmla="*/ 110622 w 742902"/>
                  <a:gd name="connsiteY41" fmla="*/ 22860 h 538162"/>
                  <a:gd name="connsiteX42" fmla="*/ 312552 w 742902"/>
                  <a:gd name="connsiteY42" fmla="*/ 22860 h 538162"/>
                  <a:gd name="connsiteX43" fmla="*/ 323982 w 742902"/>
                  <a:gd name="connsiteY43" fmla="*/ 11430 h 538162"/>
                  <a:gd name="connsiteX44" fmla="*/ 312552 w 742902"/>
                  <a:gd name="connsiteY44" fmla="*/ 0 h 538162"/>
                  <a:gd name="connsiteX45" fmla="*/ 110622 w 742902"/>
                  <a:gd name="connsiteY45" fmla="*/ 0 h 538162"/>
                  <a:gd name="connsiteX46" fmla="*/ 69664 w 742902"/>
                  <a:gd name="connsiteY46" fmla="*/ 40957 h 538162"/>
                  <a:gd name="connsiteX47" fmla="*/ 69664 w 742902"/>
                  <a:gd name="connsiteY47" fmla="*/ 382905 h 538162"/>
                  <a:gd name="connsiteX48" fmla="*/ 77284 w 742902"/>
                  <a:gd name="connsiteY48" fmla="*/ 405765 h 538162"/>
                  <a:gd name="connsiteX49" fmla="*/ 76332 w 742902"/>
                  <a:gd name="connsiteY49" fmla="*/ 406718 h 538162"/>
                  <a:gd name="connsiteX50" fmla="*/ 2989 w 742902"/>
                  <a:gd name="connsiteY50" fmla="*/ 509588 h 538162"/>
                  <a:gd name="connsiteX51" fmla="*/ 2037 w 742902"/>
                  <a:gd name="connsiteY51" fmla="*/ 525780 h 538162"/>
                  <a:gd name="connsiteX52" fmla="*/ 23944 w 742902"/>
                  <a:gd name="connsiteY52" fmla="*/ 538163 h 538162"/>
                  <a:gd name="connsiteX53" fmla="*/ 719269 w 742902"/>
                  <a:gd name="connsiteY53" fmla="*/ 538163 h 538162"/>
                  <a:gd name="connsiteX54" fmla="*/ 741177 w 742902"/>
                  <a:gd name="connsiteY54" fmla="*/ 525780 h 538162"/>
                  <a:gd name="connsiteX55" fmla="*/ 740224 w 742902"/>
                  <a:gd name="connsiteY55" fmla="*/ 508635 h 538162"/>
                  <a:gd name="connsiteX56" fmla="*/ 740224 w 742902"/>
                  <a:gd name="connsiteY56" fmla="*/ 508635 h 538162"/>
                  <a:gd name="connsiteX57" fmla="*/ 95382 w 742902"/>
                  <a:gd name="connsiteY57" fmla="*/ 420053 h 538162"/>
                  <a:gd name="connsiteX58" fmla="*/ 109669 w 742902"/>
                  <a:gd name="connsiteY58" fmla="*/ 422910 h 538162"/>
                  <a:gd name="connsiteX59" fmla="*/ 109669 w 742902"/>
                  <a:gd name="connsiteY59" fmla="*/ 422910 h 538162"/>
                  <a:gd name="connsiteX60" fmla="*/ 109669 w 742902"/>
                  <a:gd name="connsiteY60" fmla="*/ 422910 h 538162"/>
                  <a:gd name="connsiteX61" fmla="*/ 632592 w 742902"/>
                  <a:gd name="connsiteY61" fmla="*/ 422910 h 538162"/>
                  <a:gd name="connsiteX62" fmla="*/ 632592 w 742902"/>
                  <a:gd name="connsiteY62" fmla="*/ 422910 h 538162"/>
                  <a:gd name="connsiteX63" fmla="*/ 632592 w 742902"/>
                  <a:gd name="connsiteY63" fmla="*/ 422910 h 538162"/>
                  <a:gd name="connsiteX64" fmla="*/ 646879 w 742902"/>
                  <a:gd name="connsiteY64" fmla="*/ 420053 h 538162"/>
                  <a:gd name="connsiteX65" fmla="*/ 713554 w 742902"/>
                  <a:gd name="connsiteY65" fmla="*/ 514350 h 538162"/>
                  <a:gd name="connsiteX66" fmla="*/ 28707 w 742902"/>
                  <a:gd name="connsiteY66" fmla="*/ 514350 h 538162"/>
                  <a:gd name="connsiteX67" fmla="*/ 95382 w 742902"/>
                  <a:gd name="connsiteY67" fmla="*/ 420053 h 5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742902" h="538162">
                    <a:moveTo>
                      <a:pt x="740224" y="508635"/>
                    </a:moveTo>
                    <a:lnTo>
                      <a:pt x="666882" y="405765"/>
                    </a:lnTo>
                    <a:cubicBezTo>
                      <a:pt x="666882" y="405765"/>
                      <a:pt x="666882" y="405765"/>
                      <a:pt x="665929" y="404813"/>
                    </a:cubicBezTo>
                    <a:cubicBezTo>
                      <a:pt x="670692" y="398145"/>
                      <a:pt x="673549" y="390525"/>
                      <a:pt x="673549" y="381953"/>
                    </a:cubicBezTo>
                    <a:lnTo>
                      <a:pt x="673549" y="162878"/>
                    </a:lnTo>
                    <a:cubicBezTo>
                      <a:pt x="673549" y="156210"/>
                      <a:pt x="667834" y="151448"/>
                      <a:pt x="662119" y="151448"/>
                    </a:cubicBezTo>
                    <a:cubicBezTo>
                      <a:pt x="656404" y="151448"/>
                      <a:pt x="650689" y="157163"/>
                      <a:pt x="650689" y="162878"/>
                    </a:cubicBezTo>
                    <a:lnTo>
                      <a:pt x="650689" y="381953"/>
                    </a:lnTo>
                    <a:cubicBezTo>
                      <a:pt x="650689" y="382905"/>
                      <a:pt x="650689" y="383858"/>
                      <a:pt x="650689" y="384810"/>
                    </a:cubicBezTo>
                    <a:cubicBezTo>
                      <a:pt x="648784" y="392430"/>
                      <a:pt x="642117" y="398145"/>
                      <a:pt x="634497" y="398145"/>
                    </a:cubicBezTo>
                    <a:lnTo>
                      <a:pt x="446854" y="398145"/>
                    </a:lnTo>
                    <a:lnTo>
                      <a:pt x="453522" y="332422"/>
                    </a:lnTo>
                    <a:cubicBezTo>
                      <a:pt x="453522" y="332422"/>
                      <a:pt x="453522" y="331470"/>
                      <a:pt x="453522" y="331470"/>
                    </a:cubicBezTo>
                    <a:lnTo>
                      <a:pt x="453522" y="323850"/>
                    </a:lnTo>
                    <a:cubicBezTo>
                      <a:pt x="453522" y="301943"/>
                      <a:pt x="434472" y="287655"/>
                      <a:pt x="414469" y="283845"/>
                    </a:cubicBezTo>
                    <a:cubicBezTo>
                      <a:pt x="388752" y="278130"/>
                      <a:pt x="356367" y="269558"/>
                      <a:pt x="346842" y="262890"/>
                    </a:cubicBezTo>
                    <a:cubicBezTo>
                      <a:pt x="344937" y="261938"/>
                      <a:pt x="343984" y="260985"/>
                      <a:pt x="342079" y="260985"/>
                    </a:cubicBezTo>
                    <a:lnTo>
                      <a:pt x="341127" y="260985"/>
                    </a:lnTo>
                    <a:cubicBezTo>
                      <a:pt x="334459" y="260033"/>
                      <a:pt x="328744" y="264795"/>
                      <a:pt x="327792" y="270510"/>
                    </a:cubicBezTo>
                    <a:cubicBezTo>
                      <a:pt x="326839" y="275273"/>
                      <a:pt x="329697" y="280035"/>
                      <a:pt x="333507" y="282893"/>
                    </a:cubicBezTo>
                    <a:cubicBezTo>
                      <a:pt x="350652" y="294322"/>
                      <a:pt x="396372" y="304800"/>
                      <a:pt x="409707" y="307658"/>
                    </a:cubicBezTo>
                    <a:cubicBezTo>
                      <a:pt x="416374" y="309563"/>
                      <a:pt x="429709" y="314325"/>
                      <a:pt x="429709" y="324803"/>
                    </a:cubicBezTo>
                    <a:lnTo>
                      <a:pt x="429709" y="331470"/>
                    </a:lnTo>
                    <a:lnTo>
                      <a:pt x="422089" y="399097"/>
                    </a:lnTo>
                    <a:lnTo>
                      <a:pt x="155389" y="399097"/>
                    </a:lnTo>
                    <a:lnTo>
                      <a:pt x="147769" y="331470"/>
                    </a:lnTo>
                    <a:lnTo>
                      <a:pt x="147769" y="324803"/>
                    </a:lnTo>
                    <a:cubicBezTo>
                      <a:pt x="147769" y="314325"/>
                      <a:pt x="161104" y="309563"/>
                      <a:pt x="167772" y="307658"/>
                    </a:cubicBezTo>
                    <a:cubicBezTo>
                      <a:pt x="181107" y="304800"/>
                      <a:pt x="223969" y="295275"/>
                      <a:pt x="242067" y="283845"/>
                    </a:cubicBezTo>
                    <a:cubicBezTo>
                      <a:pt x="247782" y="281940"/>
                      <a:pt x="250639" y="276225"/>
                      <a:pt x="249687" y="270510"/>
                    </a:cubicBezTo>
                    <a:cubicBezTo>
                      <a:pt x="248734" y="263843"/>
                      <a:pt x="242067" y="260033"/>
                      <a:pt x="235399" y="260985"/>
                    </a:cubicBezTo>
                    <a:cubicBezTo>
                      <a:pt x="233494" y="260985"/>
                      <a:pt x="231589" y="261938"/>
                      <a:pt x="230637" y="262890"/>
                    </a:cubicBezTo>
                    <a:cubicBezTo>
                      <a:pt x="221112" y="269558"/>
                      <a:pt x="188727" y="279083"/>
                      <a:pt x="163009" y="283845"/>
                    </a:cubicBezTo>
                    <a:cubicBezTo>
                      <a:pt x="143959" y="287655"/>
                      <a:pt x="123957" y="301943"/>
                      <a:pt x="123957" y="323850"/>
                    </a:cubicBezTo>
                    <a:lnTo>
                      <a:pt x="123957" y="331470"/>
                    </a:lnTo>
                    <a:cubicBezTo>
                      <a:pt x="123957" y="331470"/>
                      <a:pt x="123957" y="332422"/>
                      <a:pt x="123957" y="332422"/>
                    </a:cubicBezTo>
                    <a:lnTo>
                      <a:pt x="130624" y="398145"/>
                    </a:lnTo>
                    <a:lnTo>
                      <a:pt x="109669" y="398145"/>
                    </a:lnTo>
                    <a:cubicBezTo>
                      <a:pt x="102049" y="398145"/>
                      <a:pt x="94429" y="392430"/>
                      <a:pt x="93477" y="384810"/>
                    </a:cubicBezTo>
                    <a:cubicBezTo>
                      <a:pt x="93477" y="383858"/>
                      <a:pt x="93477" y="382905"/>
                      <a:pt x="93477" y="381953"/>
                    </a:cubicBezTo>
                    <a:lnTo>
                      <a:pt x="93477" y="40005"/>
                    </a:lnTo>
                    <a:cubicBezTo>
                      <a:pt x="93477" y="30480"/>
                      <a:pt x="101097" y="22860"/>
                      <a:pt x="110622" y="22860"/>
                    </a:cubicBezTo>
                    <a:lnTo>
                      <a:pt x="312552" y="22860"/>
                    </a:lnTo>
                    <a:cubicBezTo>
                      <a:pt x="319219" y="22860"/>
                      <a:pt x="323982" y="17145"/>
                      <a:pt x="323982" y="11430"/>
                    </a:cubicBezTo>
                    <a:cubicBezTo>
                      <a:pt x="323982" y="5715"/>
                      <a:pt x="318267" y="0"/>
                      <a:pt x="312552" y="0"/>
                    </a:cubicBezTo>
                    <a:lnTo>
                      <a:pt x="110622" y="0"/>
                    </a:lnTo>
                    <a:cubicBezTo>
                      <a:pt x="88714" y="0"/>
                      <a:pt x="69664" y="18098"/>
                      <a:pt x="69664" y="40957"/>
                    </a:cubicBezTo>
                    <a:lnTo>
                      <a:pt x="69664" y="382905"/>
                    </a:lnTo>
                    <a:cubicBezTo>
                      <a:pt x="69664" y="391478"/>
                      <a:pt x="72522" y="399097"/>
                      <a:pt x="77284" y="405765"/>
                    </a:cubicBezTo>
                    <a:cubicBezTo>
                      <a:pt x="77284" y="405765"/>
                      <a:pt x="77284" y="405765"/>
                      <a:pt x="76332" y="406718"/>
                    </a:cubicBezTo>
                    <a:lnTo>
                      <a:pt x="2989" y="509588"/>
                    </a:lnTo>
                    <a:cubicBezTo>
                      <a:pt x="-821" y="514350"/>
                      <a:pt x="-821" y="521018"/>
                      <a:pt x="2037" y="525780"/>
                    </a:cubicBezTo>
                    <a:cubicBezTo>
                      <a:pt x="5847" y="533400"/>
                      <a:pt x="16324" y="538163"/>
                      <a:pt x="23944" y="538163"/>
                    </a:cubicBezTo>
                    <a:lnTo>
                      <a:pt x="719269" y="538163"/>
                    </a:lnTo>
                    <a:cubicBezTo>
                      <a:pt x="726889" y="538163"/>
                      <a:pt x="737367" y="533400"/>
                      <a:pt x="741177" y="525780"/>
                    </a:cubicBezTo>
                    <a:cubicBezTo>
                      <a:pt x="744034" y="519113"/>
                      <a:pt x="743082" y="513397"/>
                      <a:pt x="740224" y="508635"/>
                    </a:cubicBezTo>
                    <a:cubicBezTo>
                      <a:pt x="740224" y="508635"/>
                      <a:pt x="740224" y="508635"/>
                      <a:pt x="740224" y="508635"/>
                    </a:cubicBezTo>
                    <a:close/>
                    <a:moveTo>
                      <a:pt x="95382" y="420053"/>
                    </a:moveTo>
                    <a:cubicBezTo>
                      <a:pt x="100144" y="421958"/>
                      <a:pt x="104907" y="422910"/>
                      <a:pt x="109669" y="422910"/>
                    </a:cubicBezTo>
                    <a:cubicBezTo>
                      <a:pt x="109669" y="422910"/>
                      <a:pt x="109669" y="422910"/>
                      <a:pt x="109669" y="422910"/>
                    </a:cubicBezTo>
                    <a:lnTo>
                      <a:pt x="109669" y="422910"/>
                    </a:lnTo>
                    <a:lnTo>
                      <a:pt x="632592" y="422910"/>
                    </a:lnTo>
                    <a:lnTo>
                      <a:pt x="632592" y="422910"/>
                    </a:lnTo>
                    <a:cubicBezTo>
                      <a:pt x="632592" y="422910"/>
                      <a:pt x="632592" y="422910"/>
                      <a:pt x="632592" y="422910"/>
                    </a:cubicBezTo>
                    <a:cubicBezTo>
                      <a:pt x="637354" y="422910"/>
                      <a:pt x="643069" y="421958"/>
                      <a:pt x="646879" y="420053"/>
                    </a:cubicBezTo>
                    <a:lnTo>
                      <a:pt x="713554" y="514350"/>
                    </a:lnTo>
                    <a:lnTo>
                      <a:pt x="28707" y="514350"/>
                    </a:lnTo>
                    <a:lnTo>
                      <a:pt x="95382" y="420053"/>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51" name="Freeform 438">
                <a:extLst>
                  <a:ext uri="{FF2B5EF4-FFF2-40B4-BE49-F238E27FC236}">
                    <a16:creationId xmlns:a16="http://schemas.microsoft.com/office/drawing/2014/main" id="{BD4D864E-6882-8945-55D5-5A6F4EC8E0A9}"/>
                  </a:ext>
                </a:extLst>
              </p:cNvPr>
              <p:cNvSpPr/>
              <p:nvPr/>
            </p:nvSpPr>
            <p:spPr>
              <a:xfrm>
                <a:off x="4409579" y="2394203"/>
                <a:ext cx="158791" cy="188976"/>
              </a:xfrm>
              <a:custGeom>
                <a:avLst/>
                <a:gdLst>
                  <a:gd name="connsiteX0" fmla="*/ 64313 w 158791"/>
                  <a:gd name="connsiteY0" fmla="*/ 2286 h 188976"/>
                  <a:gd name="connsiteX1" fmla="*/ 57646 w 158791"/>
                  <a:gd name="connsiteY1" fmla="*/ 7048 h 188976"/>
                  <a:gd name="connsiteX2" fmla="*/ 8116 w 158791"/>
                  <a:gd name="connsiteY2" fmla="*/ 60389 h 188976"/>
                  <a:gd name="connsiteX3" fmla="*/ 8116 w 158791"/>
                  <a:gd name="connsiteY3" fmla="*/ 69914 h 188976"/>
                  <a:gd name="connsiteX4" fmla="*/ 8116 w 158791"/>
                  <a:gd name="connsiteY4" fmla="*/ 75628 h 188976"/>
                  <a:gd name="connsiteX5" fmla="*/ 496 w 158791"/>
                  <a:gd name="connsiteY5" fmla="*/ 94678 h 188976"/>
                  <a:gd name="connsiteX6" fmla="*/ 4306 w 158791"/>
                  <a:gd name="connsiteY6" fmla="*/ 121348 h 188976"/>
                  <a:gd name="connsiteX7" fmla="*/ 11926 w 158791"/>
                  <a:gd name="connsiteY7" fmla="*/ 133731 h 188976"/>
                  <a:gd name="connsiteX8" fmla="*/ 20498 w 158791"/>
                  <a:gd name="connsiteY8" fmla="*/ 137541 h 188976"/>
                  <a:gd name="connsiteX9" fmla="*/ 79553 w 158791"/>
                  <a:gd name="connsiteY9" fmla="*/ 188976 h 188976"/>
                  <a:gd name="connsiteX10" fmla="*/ 80506 w 158791"/>
                  <a:gd name="connsiteY10" fmla="*/ 188976 h 188976"/>
                  <a:gd name="connsiteX11" fmla="*/ 81458 w 158791"/>
                  <a:gd name="connsiteY11" fmla="*/ 188976 h 188976"/>
                  <a:gd name="connsiteX12" fmla="*/ 140513 w 158791"/>
                  <a:gd name="connsiteY12" fmla="*/ 136589 h 188976"/>
                  <a:gd name="connsiteX13" fmla="*/ 147181 w 158791"/>
                  <a:gd name="connsiteY13" fmla="*/ 133731 h 188976"/>
                  <a:gd name="connsiteX14" fmla="*/ 154801 w 158791"/>
                  <a:gd name="connsiteY14" fmla="*/ 121348 h 188976"/>
                  <a:gd name="connsiteX15" fmla="*/ 158611 w 158791"/>
                  <a:gd name="connsiteY15" fmla="*/ 94678 h 188976"/>
                  <a:gd name="connsiteX16" fmla="*/ 150991 w 158791"/>
                  <a:gd name="connsiteY16" fmla="*/ 75628 h 188976"/>
                  <a:gd name="connsiteX17" fmla="*/ 150991 w 158791"/>
                  <a:gd name="connsiteY17" fmla="*/ 69914 h 188976"/>
                  <a:gd name="connsiteX18" fmla="*/ 150991 w 158791"/>
                  <a:gd name="connsiteY18" fmla="*/ 60389 h 188976"/>
                  <a:gd name="connsiteX19" fmla="*/ 119558 w 158791"/>
                  <a:gd name="connsiteY19" fmla="*/ 10859 h 188976"/>
                  <a:gd name="connsiteX20" fmla="*/ 108128 w 158791"/>
                  <a:gd name="connsiteY20" fmla="*/ 5144 h 188976"/>
                  <a:gd name="connsiteX21" fmla="*/ 64313 w 158791"/>
                  <a:gd name="connsiteY21" fmla="*/ 2286 h 188976"/>
                  <a:gd name="connsiteX22" fmla="*/ 110033 w 158791"/>
                  <a:gd name="connsiteY22" fmla="*/ 31814 h 188976"/>
                  <a:gd name="connsiteX23" fmla="*/ 129083 w 158791"/>
                  <a:gd name="connsiteY23" fmla="*/ 61341 h 188976"/>
                  <a:gd name="connsiteX24" fmla="*/ 129083 w 158791"/>
                  <a:gd name="connsiteY24" fmla="*/ 70866 h 188976"/>
                  <a:gd name="connsiteX25" fmla="*/ 127178 w 158791"/>
                  <a:gd name="connsiteY25" fmla="*/ 80391 h 188976"/>
                  <a:gd name="connsiteX26" fmla="*/ 128131 w 158791"/>
                  <a:gd name="connsiteY26" fmla="*/ 88964 h 188976"/>
                  <a:gd name="connsiteX27" fmla="*/ 135751 w 158791"/>
                  <a:gd name="connsiteY27" fmla="*/ 93726 h 188976"/>
                  <a:gd name="connsiteX28" fmla="*/ 136703 w 158791"/>
                  <a:gd name="connsiteY28" fmla="*/ 93726 h 188976"/>
                  <a:gd name="connsiteX29" fmla="*/ 133846 w 158791"/>
                  <a:gd name="connsiteY29" fmla="*/ 115634 h 188976"/>
                  <a:gd name="connsiteX30" fmla="*/ 122416 w 158791"/>
                  <a:gd name="connsiteY30" fmla="*/ 123253 h 188976"/>
                  <a:gd name="connsiteX31" fmla="*/ 81458 w 158791"/>
                  <a:gd name="connsiteY31" fmla="*/ 167069 h 188976"/>
                  <a:gd name="connsiteX32" fmla="*/ 40501 w 158791"/>
                  <a:gd name="connsiteY32" fmla="*/ 122301 h 188976"/>
                  <a:gd name="connsiteX33" fmla="*/ 30023 w 158791"/>
                  <a:gd name="connsiteY33" fmla="*/ 114681 h 188976"/>
                  <a:gd name="connsiteX34" fmla="*/ 28118 w 158791"/>
                  <a:gd name="connsiteY34" fmla="*/ 114681 h 188976"/>
                  <a:gd name="connsiteX35" fmla="*/ 26213 w 158791"/>
                  <a:gd name="connsiteY35" fmla="*/ 114681 h 188976"/>
                  <a:gd name="connsiteX36" fmla="*/ 23356 w 158791"/>
                  <a:gd name="connsiteY36" fmla="*/ 92773 h 188976"/>
                  <a:gd name="connsiteX37" fmla="*/ 24308 w 158791"/>
                  <a:gd name="connsiteY37" fmla="*/ 92773 h 188976"/>
                  <a:gd name="connsiteX38" fmla="*/ 31928 w 158791"/>
                  <a:gd name="connsiteY38" fmla="*/ 88011 h 188976"/>
                  <a:gd name="connsiteX39" fmla="*/ 32881 w 158791"/>
                  <a:gd name="connsiteY39" fmla="*/ 79439 h 188976"/>
                  <a:gd name="connsiteX40" fmla="*/ 30976 w 158791"/>
                  <a:gd name="connsiteY40" fmla="*/ 69914 h 188976"/>
                  <a:gd name="connsiteX41" fmla="*/ 30976 w 158791"/>
                  <a:gd name="connsiteY41" fmla="*/ 60389 h 188976"/>
                  <a:gd name="connsiteX42" fmla="*/ 61456 w 158791"/>
                  <a:gd name="connsiteY42" fmla="*/ 28003 h 188976"/>
                  <a:gd name="connsiteX43" fmla="*/ 66218 w 158791"/>
                  <a:gd name="connsiteY43" fmla="*/ 28003 h 188976"/>
                  <a:gd name="connsiteX44" fmla="*/ 73838 w 158791"/>
                  <a:gd name="connsiteY44" fmla="*/ 24194 h 188976"/>
                  <a:gd name="connsiteX45" fmla="*/ 75743 w 158791"/>
                  <a:gd name="connsiteY45" fmla="*/ 20384 h 188976"/>
                  <a:gd name="connsiteX46" fmla="*/ 99556 w 158791"/>
                  <a:gd name="connsiteY46" fmla="*/ 25146 h 188976"/>
                  <a:gd name="connsiteX47" fmla="*/ 110033 w 158791"/>
                  <a:gd name="connsiteY47" fmla="*/ 31814 h 188976"/>
                  <a:gd name="connsiteX48" fmla="*/ 110033 w 158791"/>
                  <a:gd name="connsiteY48" fmla="*/ 31814 h 18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58791" h="188976">
                    <a:moveTo>
                      <a:pt x="64313" y="2286"/>
                    </a:moveTo>
                    <a:cubicBezTo>
                      <a:pt x="61456" y="3239"/>
                      <a:pt x="59551" y="5144"/>
                      <a:pt x="57646" y="7048"/>
                    </a:cubicBezTo>
                    <a:cubicBezTo>
                      <a:pt x="30023" y="8001"/>
                      <a:pt x="8116" y="31814"/>
                      <a:pt x="8116" y="60389"/>
                    </a:cubicBezTo>
                    <a:lnTo>
                      <a:pt x="8116" y="69914"/>
                    </a:lnTo>
                    <a:cubicBezTo>
                      <a:pt x="8116" y="71819"/>
                      <a:pt x="8116" y="73723"/>
                      <a:pt x="8116" y="75628"/>
                    </a:cubicBezTo>
                    <a:cubicBezTo>
                      <a:pt x="2401" y="79439"/>
                      <a:pt x="-1409" y="87059"/>
                      <a:pt x="496" y="94678"/>
                    </a:cubicBezTo>
                    <a:lnTo>
                      <a:pt x="4306" y="121348"/>
                    </a:lnTo>
                    <a:cubicBezTo>
                      <a:pt x="5258" y="126111"/>
                      <a:pt x="8116" y="130873"/>
                      <a:pt x="11926" y="133731"/>
                    </a:cubicBezTo>
                    <a:cubicBezTo>
                      <a:pt x="14783" y="135636"/>
                      <a:pt x="17641" y="136589"/>
                      <a:pt x="20498" y="137541"/>
                    </a:cubicBezTo>
                    <a:cubicBezTo>
                      <a:pt x="30976" y="167069"/>
                      <a:pt x="54788" y="188023"/>
                      <a:pt x="79553" y="188976"/>
                    </a:cubicBezTo>
                    <a:cubicBezTo>
                      <a:pt x="79553" y="188976"/>
                      <a:pt x="79553" y="188976"/>
                      <a:pt x="80506" y="188976"/>
                    </a:cubicBezTo>
                    <a:cubicBezTo>
                      <a:pt x="81458" y="188976"/>
                      <a:pt x="80506" y="188976"/>
                      <a:pt x="81458" y="188976"/>
                    </a:cubicBezTo>
                    <a:cubicBezTo>
                      <a:pt x="105271" y="188023"/>
                      <a:pt x="129083" y="166116"/>
                      <a:pt x="140513" y="136589"/>
                    </a:cubicBezTo>
                    <a:cubicBezTo>
                      <a:pt x="143371" y="135636"/>
                      <a:pt x="145276" y="134684"/>
                      <a:pt x="147181" y="133731"/>
                    </a:cubicBezTo>
                    <a:cubicBezTo>
                      <a:pt x="150991" y="130873"/>
                      <a:pt x="153848" y="126111"/>
                      <a:pt x="154801" y="121348"/>
                    </a:cubicBezTo>
                    <a:lnTo>
                      <a:pt x="158611" y="94678"/>
                    </a:lnTo>
                    <a:cubicBezTo>
                      <a:pt x="159563" y="87059"/>
                      <a:pt x="156706" y="80391"/>
                      <a:pt x="150991" y="75628"/>
                    </a:cubicBezTo>
                    <a:cubicBezTo>
                      <a:pt x="150991" y="73723"/>
                      <a:pt x="150991" y="71819"/>
                      <a:pt x="150991" y="69914"/>
                    </a:cubicBezTo>
                    <a:lnTo>
                      <a:pt x="150991" y="60389"/>
                    </a:lnTo>
                    <a:cubicBezTo>
                      <a:pt x="150991" y="38481"/>
                      <a:pt x="138608" y="19431"/>
                      <a:pt x="119558" y="10859"/>
                    </a:cubicBezTo>
                    <a:cubicBezTo>
                      <a:pt x="115748" y="8953"/>
                      <a:pt x="111938" y="7048"/>
                      <a:pt x="108128" y="5144"/>
                    </a:cubicBezTo>
                    <a:cubicBezTo>
                      <a:pt x="90031" y="-572"/>
                      <a:pt x="73838" y="-1524"/>
                      <a:pt x="64313" y="2286"/>
                    </a:cubicBezTo>
                    <a:close/>
                    <a:moveTo>
                      <a:pt x="110033" y="31814"/>
                    </a:moveTo>
                    <a:cubicBezTo>
                      <a:pt x="121463" y="36576"/>
                      <a:pt x="129083" y="48959"/>
                      <a:pt x="129083" y="61341"/>
                    </a:cubicBezTo>
                    <a:lnTo>
                      <a:pt x="129083" y="70866"/>
                    </a:lnTo>
                    <a:cubicBezTo>
                      <a:pt x="129083" y="74676"/>
                      <a:pt x="128131" y="77534"/>
                      <a:pt x="127178" y="80391"/>
                    </a:cubicBezTo>
                    <a:cubicBezTo>
                      <a:pt x="126226" y="83248"/>
                      <a:pt x="126226" y="86106"/>
                      <a:pt x="128131" y="88964"/>
                    </a:cubicBezTo>
                    <a:cubicBezTo>
                      <a:pt x="130036" y="91821"/>
                      <a:pt x="132893" y="93726"/>
                      <a:pt x="135751" y="93726"/>
                    </a:cubicBezTo>
                    <a:lnTo>
                      <a:pt x="136703" y="93726"/>
                    </a:lnTo>
                    <a:lnTo>
                      <a:pt x="133846" y="115634"/>
                    </a:lnTo>
                    <a:cubicBezTo>
                      <a:pt x="128131" y="114681"/>
                      <a:pt x="123368" y="118491"/>
                      <a:pt x="122416" y="123253"/>
                    </a:cubicBezTo>
                    <a:cubicBezTo>
                      <a:pt x="114796" y="149923"/>
                      <a:pt x="95746" y="166116"/>
                      <a:pt x="81458" y="167069"/>
                    </a:cubicBezTo>
                    <a:cubicBezTo>
                      <a:pt x="67171" y="166116"/>
                      <a:pt x="47168" y="148971"/>
                      <a:pt x="40501" y="122301"/>
                    </a:cubicBezTo>
                    <a:cubicBezTo>
                      <a:pt x="39548" y="117539"/>
                      <a:pt x="34786" y="114681"/>
                      <a:pt x="30023" y="114681"/>
                    </a:cubicBezTo>
                    <a:cubicBezTo>
                      <a:pt x="29071" y="114681"/>
                      <a:pt x="29071" y="114681"/>
                      <a:pt x="28118" y="114681"/>
                    </a:cubicBezTo>
                    <a:lnTo>
                      <a:pt x="26213" y="114681"/>
                    </a:lnTo>
                    <a:lnTo>
                      <a:pt x="23356" y="92773"/>
                    </a:lnTo>
                    <a:lnTo>
                      <a:pt x="24308" y="92773"/>
                    </a:lnTo>
                    <a:cubicBezTo>
                      <a:pt x="27166" y="91821"/>
                      <a:pt x="30023" y="90869"/>
                      <a:pt x="31928" y="88011"/>
                    </a:cubicBezTo>
                    <a:cubicBezTo>
                      <a:pt x="33833" y="85153"/>
                      <a:pt x="33833" y="82296"/>
                      <a:pt x="32881" y="79439"/>
                    </a:cubicBezTo>
                    <a:cubicBezTo>
                      <a:pt x="31928" y="76581"/>
                      <a:pt x="30976" y="72771"/>
                      <a:pt x="30976" y="69914"/>
                    </a:cubicBezTo>
                    <a:lnTo>
                      <a:pt x="30976" y="60389"/>
                    </a:lnTo>
                    <a:cubicBezTo>
                      <a:pt x="30976" y="42291"/>
                      <a:pt x="44311" y="28003"/>
                      <a:pt x="61456" y="28003"/>
                    </a:cubicBezTo>
                    <a:lnTo>
                      <a:pt x="66218" y="28003"/>
                    </a:lnTo>
                    <a:cubicBezTo>
                      <a:pt x="69076" y="28003"/>
                      <a:pt x="71933" y="27051"/>
                      <a:pt x="73838" y="24194"/>
                    </a:cubicBezTo>
                    <a:cubicBezTo>
                      <a:pt x="74791" y="23241"/>
                      <a:pt x="75743" y="21336"/>
                      <a:pt x="75743" y="20384"/>
                    </a:cubicBezTo>
                    <a:cubicBezTo>
                      <a:pt x="79553" y="19431"/>
                      <a:pt x="88126" y="20384"/>
                      <a:pt x="99556" y="25146"/>
                    </a:cubicBezTo>
                    <a:cubicBezTo>
                      <a:pt x="102413" y="28003"/>
                      <a:pt x="105271" y="28956"/>
                      <a:pt x="110033" y="31814"/>
                    </a:cubicBezTo>
                    <a:cubicBezTo>
                      <a:pt x="109081" y="30861"/>
                      <a:pt x="109081" y="30861"/>
                      <a:pt x="110033" y="31814"/>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52" name="Freeform 439">
                <a:extLst>
                  <a:ext uri="{FF2B5EF4-FFF2-40B4-BE49-F238E27FC236}">
                    <a16:creationId xmlns:a16="http://schemas.microsoft.com/office/drawing/2014/main" id="{EE5E09F3-A45E-8C7D-5813-5EF36BF4206D}"/>
                  </a:ext>
                </a:extLst>
              </p:cNvPr>
              <p:cNvSpPr/>
              <p:nvPr/>
            </p:nvSpPr>
            <p:spPr>
              <a:xfrm>
                <a:off x="4549139" y="2131695"/>
                <a:ext cx="394335" cy="371474"/>
              </a:xfrm>
              <a:custGeom>
                <a:avLst/>
                <a:gdLst>
                  <a:gd name="connsiteX0" fmla="*/ 57150 w 394335"/>
                  <a:gd name="connsiteY0" fmla="*/ 285750 h 371474"/>
                  <a:gd name="connsiteX1" fmla="*/ 57150 w 394335"/>
                  <a:gd name="connsiteY1" fmla="*/ 359093 h 371474"/>
                  <a:gd name="connsiteX2" fmla="*/ 62865 w 394335"/>
                  <a:gd name="connsiteY2" fmla="*/ 369570 h 371474"/>
                  <a:gd name="connsiteX3" fmla="*/ 69533 w 394335"/>
                  <a:gd name="connsiteY3" fmla="*/ 371475 h 371474"/>
                  <a:gd name="connsiteX4" fmla="*/ 74295 w 394335"/>
                  <a:gd name="connsiteY4" fmla="*/ 370523 h 371474"/>
                  <a:gd name="connsiteX5" fmla="*/ 141923 w 394335"/>
                  <a:gd name="connsiteY5" fmla="*/ 329565 h 371474"/>
                  <a:gd name="connsiteX6" fmla="*/ 197168 w 394335"/>
                  <a:gd name="connsiteY6" fmla="*/ 336232 h 371474"/>
                  <a:gd name="connsiteX7" fmla="*/ 394335 w 394335"/>
                  <a:gd name="connsiteY7" fmla="*/ 167640 h 371474"/>
                  <a:gd name="connsiteX8" fmla="*/ 197168 w 394335"/>
                  <a:gd name="connsiteY8" fmla="*/ 0 h 371474"/>
                  <a:gd name="connsiteX9" fmla="*/ 0 w 394335"/>
                  <a:gd name="connsiteY9" fmla="*/ 167640 h 371474"/>
                  <a:gd name="connsiteX10" fmla="*/ 57150 w 394335"/>
                  <a:gd name="connsiteY10" fmla="*/ 285750 h 371474"/>
                  <a:gd name="connsiteX11" fmla="*/ 197168 w 394335"/>
                  <a:gd name="connsiteY11" fmla="*/ 23812 h 371474"/>
                  <a:gd name="connsiteX12" fmla="*/ 370523 w 394335"/>
                  <a:gd name="connsiteY12" fmla="*/ 167640 h 371474"/>
                  <a:gd name="connsiteX13" fmla="*/ 197168 w 394335"/>
                  <a:gd name="connsiteY13" fmla="*/ 312420 h 371474"/>
                  <a:gd name="connsiteX14" fmla="*/ 141923 w 394335"/>
                  <a:gd name="connsiteY14" fmla="*/ 304800 h 371474"/>
                  <a:gd name="connsiteX15" fmla="*/ 130493 w 394335"/>
                  <a:gd name="connsiteY15" fmla="*/ 307657 h 371474"/>
                  <a:gd name="connsiteX16" fmla="*/ 80010 w 394335"/>
                  <a:gd name="connsiteY16" fmla="*/ 340995 h 371474"/>
                  <a:gd name="connsiteX17" fmla="*/ 80010 w 394335"/>
                  <a:gd name="connsiteY17" fmla="*/ 280988 h 371474"/>
                  <a:gd name="connsiteX18" fmla="*/ 75248 w 394335"/>
                  <a:gd name="connsiteY18" fmla="*/ 271463 h 371474"/>
                  <a:gd name="connsiteX19" fmla="*/ 22860 w 394335"/>
                  <a:gd name="connsiteY19" fmla="*/ 168593 h 371474"/>
                  <a:gd name="connsiteX20" fmla="*/ 197168 w 394335"/>
                  <a:gd name="connsiteY20" fmla="*/ 23812 h 37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335" h="371474">
                    <a:moveTo>
                      <a:pt x="57150" y="285750"/>
                    </a:moveTo>
                    <a:lnTo>
                      <a:pt x="57150" y="359093"/>
                    </a:lnTo>
                    <a:cubicBezTo>
                      <a:pt x="57150" y="362903"/>
                      <a:pt x="59055" y="366713"/>
                      <a:pt x="62865" y="369570"/>
                    </a:cubicBezTo>
                    <a:cubicBezTo>
                      <a:pt x="64770" y="370523"/>
                      <a:pt x="66675" y="371475"/>
                      <a:pt x="69533" y="371475"/>
                    </a:cubicBezTo>
                    <a:cubicBezTo>
                      <a:pt x="71438" y="371475"/>
                      <a:pt x="73343" y="371475"/>
                      <a:pt x="74295" y="370523"/>
                    </a:cubicBezTo>
                    <a:cubicBezTo>
                      <a:pt x="109538" y="353378"/>
                      <a:pt x="122873" y="345757"/>
                      <a:pt x="141923" y="329565"/>
                    </a:cubicBezTo>
                    <a:cubicBezTo>
                      <a:pt x="160020" y="334328"/>
                      <a:pt x="178118" y="336232"/>
                      <a:pt x="197168" y="336232"/>
                    </a:cubicBezTo>
                    <a:cubicBezTo>
                      <a:pt x="305753" y="336232"/>
                      <a:pt x="394335" y="260985"/>
                      <a:pt x="394335" y="167640"/>
                    </a:cubicBezTo>
                    <a:cubicBezTo>
                      <a:pt x="394335" y="75248"/>
                      <a:pt x="305753" y="0"/>
                      <a:pt x="197168" y="0"/>
                    </a:cubicBezTo>
                    <a:cubicBezTo>
                      <a:pt x="88583" y="0"/>
                      <a:pt x="0" y="75248"/>
                      <a:pt x="0" y="167640"/>
                    </a:cubicBezTo>
                    <a:cubicBezTo>
                      <a:pt x="0" y="212407"/>
                      <a:pt x="20003" y="254318"/>
                      <a:pt x="57150" y="285750"/>
                    </a:cubicBezTo>
                    <a:close/>
                    <a:moveTo>
                      <a:pt x="197168" y="23812"/>
                    </a:moveTo>
                    <a:cubicBezTo>
                      <a:pt x="292418" y="23812"/>
                      <a:pt x="370523" y="88583"/>
                      <a:pt x="370523" y="167640"/>
                    </a:cubicBezTo>
                    <a:cubicBezTo>
                      <a:pt x="370523" y="247650"/>
                      <a:pt x="293370" y="312420"/>
                      <a:pt x="197168" y="312420"/>
                    </a:cubicBezTo>
                    <a:cubicBezTo>
                      <a:pt x="178118" y="312420"/>
                      <a:pt x="160020" y="309563"/>
                      <a:pt x="141923" y="304800"/>
                    </a:cubicBezTo>
                    <a:cubicBezTo>
                      <a:pt x="138113" y="303848"/>
                      <a:pt x="133350" y="304800"/>
                      <a:pt x="130493" y="307657"/>
                    </a:cubicBezTo>
                    <a:cubicBezTo>
                      <a:pt x="114300" y="321945"/>
                      <a:pt x="103823" y="328613"/>
                      <a:pt x="80010" y="340995"/>
                    </a:cubicBezTo>
                    <a:lnTo>
                      <a:pt x="80010" y="280988"/>
                    </a:lnTo>
                    <a:cubicBezTo>
                      <a:pt x="80010" y="277178"/>
                      <a:pt x="78105" y="274320"/>
                      <a:pt x="75248" y="271463"/>
                    </a:cubicBezTo>
                    <a:cubicBezTo>
                      <a:pt x="41910" y="243840"/>
                      <a:pt x="22860" y="207645"/>
                      <a:pt x="22860" y="168593"/>
                    </a:cubicBezTo>
                    <a:cubicBezTo>
                      <a:pt x="23813" y="88583"/>
                      <a:pt x="101918" y="23812"/>
                      <a:pt x="197168" y="23812"/>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53" name="Freeform 440">
                <a:extLst>
                  <a:ext uri="{FF2B5EF4-FFF2-40B4-BE49-F238E27FC236}">
                    <a16:creationId xmlns:a16="http://schemas.microsoft.com/office/drawing/2014/main" id="{63AC9730-ADB5-C894-F413-554FD02BC0AF}"/>
                  </a:ext>
                </a:extLst>
              </p:cNvPr>
              <p:cNvSpPr/>
              <p:nvPr/>
            </p:nvSpPr>
            <p:spPr>
              <a:xfrm>
                <a:off x="4631054" y="2262187"/>
                <a:ext cx="231457" cy="22859"/>
              </a:xfrm>
              <a:custGeom>
                <a:avLst/>
                <a:gdLst>
                  <a:gd name="connsiteX0" fmla="*/ 11430 w 231457"/>
                  <a:gd name="connsiteY0" fmla="*/ 22860 h 22859"/>
                  <a:gd name="connsiteX1" fmla="*/ 220028 w 231457"/>
                  <a:gd name="connsiteY1" fmla="*/ 22860 h 22859"/>
                  <a:gd name="connsiteX2" fmla="*/ 231458 w 231457"/>
                  <a:gd name="connsiteY2" fmla="*/ 11430 h 22859"/>
                  <a:gd name="connsiteX3" fmla="*/ 220028 w 231457"/>
                  <a:gd name="connsiteY3" fmla="*/ 0 h 22859"/>
                  <a:gd name="connsiteX4" fmla="*/ 11430 w 231457"/>
                  <a:gd name="connsiteY4" fmla="*/ 0 h 22859"/>
                  <a:gd name="connsiteX5" fmla="*/ 0 w 231457"/>
                  <a:gd name="connsiteY5" fmla="*/ 11430 h 22859"/>
                  <a:gd name="connsiteX6" fmla="*/ 11430 w 231457"/>
                  <a:gd name="connsiteY6" fmla="*/ 22860 h 22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457" h="22859">
                    <a:moveTo>
                      <a:pt x="11430" y="22860"/>
                    </a:moveTo>
                    <a:lnTo>
                      <a:pt x="220028" y="22860"/>
                    </a:lnTo>
                    <a:cubicBezTo>
                      <a:pt x="226695" y="22860"/>
                      <a:pt x="231458" y="17145"/>
                      <a:pt x="231458" y="11430"/>
                    </a:cubicBezTo>
                    <a:cubicBezTo>
                      <a:pt x="231458" y="5715"/>
                      <a:pt x="225743" y="0"/>
                      <a:pt x="220028" y="0"/>
                    </a:cubicBezTo>
                    <a:lnTo>
                      <a:pt x="11430" y="0"/>
                    </a:lnTo>
                    <a:cubicBezTo>
                      <a:pt x="4763" y="0"/>
                      <a:pt x="0" y="5715"/>
                      <a:pt x="0" y="11430"/>
                    </a:cubicBezTo>
                    <a:cubicBezTo>
                      <a:pt x="0" y="17145"/>
                      <a:pt x="4763" y="22860"/>
                      <a:pt x="11430" y="2286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54" name="Freeform 441">
                <a:extLst>
                  <a:ext uri="{FF2B5EF4-FFF2-40B4-BE49-F238E27FC236}">
                    <a16:creationId xmlns:a16="http://schemas.microsoft.com/office/drawing/2014/main" id="{7021D2A3-2DF0-A2CC-4D0D-948A53D86F3A}"/>
                  </a:ext>
                </a:extLst>
              </p:cNvPr>
              <p:cNvSpPr/>
              <p:nvPr/>
            </p:nvSpPr>
            <p:spPr>
              <a:xfrm>
                <a:off x="4631054" y="2323147"/>
                <a:ext cx="168592" cy="22859"/>
              </a:xfrm>
              <a:custGeom>
                <a:avLst/>
                <a:gdLst>
                  <a:gd name="connsiteX0" fmla="*/ 11430 w 168592"/>
                  <a:gd name="connsiteY0" fmla="*/ 22860 h 22859"/>
                  <a:gd name="connsiteX1" fmla="*/ 157163 w 168592"/>
                  <a:gd name="connsiteY1" fmla="*/ 22860 h 22859"/>
                  <a:gd name="connsiteX2" fmla="*/ 168593 w 168592"/>
                  <a:gd name="connsiteY2" fmla="*/ 11430 h 22859"/>
                  <a:gd name="connsiteX3" fmla="*/ 157163 w 168592"/>
                  <a:gd name="connsiteY3" fmla="*/ 0 h 22859"/>
                  <a:gd name="connsiteX4" fmla="*/ 11430 w 168592"/>
                  <a:gd name="connsiteY4" fmla="*/ 0 h 22859"/>
                  <a:gd name="connsiteX5" fmla="*/ 0 w 168592"/>
                  <a:gd name="connsiteY5" fmla="*/ 11430 h 22859"/>
                  <a:gd name="connsiteX6" fmla="*/ 11430 w 168592"/>
                  <a:gd name="connsiteY6" fmla="*/ 22860 h 22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92" h="22859">
                    <a:moveTo>
                      <a:pt x="11430" y="22860"/>
                    </a:moveTo>
                    <a:lnTo>
                      <a:pt x="157163" y="22860"/>
                    </a:lnTo>
                    <a:cubicBezTo>
                      <a:pt x="163830" y="22860"/>
                      <a:pt x="168593" y="17145"/>
                      <a:pt x="168593" y="11430"/>
                    </a:cubicBezTo>
                    <a:cubicBezTo>
                      <a:pt x="168593" y="5715"/>
                      <a:pt x="162878" y="0"/>
                      <a:pt x="157163" y="0"/>
                    </a:cubicBezTo>
                    <a:lnTo>
                      <a:pt x="11430" y="0"/>
                    </a:lnTo>
                    <a:cubicBezTo>
                      <a:pt x="4763" y="0"/>
                      <a:pt x="0" y="5715"/>
                      <a:pt x="0" y="11430"/>
                    </a:cubicBezTo>
                    <a:cubicBezTo>
                      <a:pt x="0" y="17145"/>
                      <a:pt x="4763" y="22860"/>
                      <a:pt x="11430" y="2286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sp>
        <p:nvSpPr>
          <p:cNvPr id="10" name="Oval 9">
            <a:extLst>
              <a:ext uri="{FF2B5EF4-FFF2-40B4-BE49-F238E27FC236}">
                <a16:creationId xmlns:a16="http://schemas.microsoft.com/office/drawing/2014/main" id="{4FB111E0-480E-45FE-0121-2B112DC186FB}"/>
              </a:ext>
            </a:extLst>
          </p:cNvPr>
          <p:cNvSpPr/>
          <p:nvPr/>
        </p:nvSpPr>
        <p:spPr>
          <a:xfrm>
            <a:off x="5333477" y="2611533"/>
            <a:ext cx="692150" cy="692150"/>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ea typeface="Meiryo" panose="020B0604030504040204" pitchFamily="34" charset="-128"/>
            </a:endParaRPr>
          </a:p>
        </p:txBody>
      </p:sp>
      <p:sp>
        <p:nvSpPr>
          <p:cNvPr id="28" name="Graphic 100">
            <a:extLst>
              <a:ext uri="{FF2B5EF4-FFF2-40B4-BE49-F238E27FC236}">
                <a16:creationId xmlns:a16="http://schemas.microsoft.com/office/drawing/2014/main" id="{B88F327A-8BC9-C30F-FC73-D4C4F85B2838}"/>
              </a:ext>
            </a:extLst>
          </p:cNvPr>
          <p:cNvSpPr>
            <a:spLocks noChangeAspect="1"/>
          </p:cNvSpPr>
          <p:nvPr/>
        </p:nvSpPr>
        <p:spPr>
          <a:xfrm>
            <a:off x="5469526" y="2797588"/>
            <a:ext cx="420053" cy="320040"/>
          </a:xfrm>
          <a:custGeom>
            <a:avLst/>
            <a:gdLst>
              <a:gd name="connsiteX0" fmla="*/ 630555 w 720090"/>
              <a:gd name="connsiteY0" fmla="*/ 0 h 551497"/>
              <a:gd name="connsiteX1" fmla="*/ 348615 w 720090"/>
              <a:gd name="connsiteY1" fmla="*/ 0 h 551497"/>
              <a:gd name="connsiteX2" fmla="*/ 261938 w 720090"/>
              <a:gd name="connsiteY2" fmla="*/ 86678 h 551497"/>
              <a:gd name="connsiteX3" fmla="*/ 261938 w 720090"/>
              <a:gd name="connsiteY3" fmla="*/ 124778 h 551497"/>
              <a:gd name="connsiteX4" fmla="*/ 101918 w 720090"/>
              <a:gd name="connsiteY4" fmla="*/ 124778 h 551497"/>
              <a:gd name="connsiteX5" fmla="*/ 0 w 720090"/>
              <a:gd name="connsiteY5" fmla="*/ 226695 h 551497"/>
              <a:gd name="connsiteX6" fmla="*/ 0 w 720090"/>
              <a:gd name="connsiteY6" fmla="*/ 337185 h 551497"/>
              <a:gd name="connsiteX7" fmla="*/ 101918 w 720090"/>
              <a:gd name="connsiteY7" fmla="*/ 439102 h 551497"/>
              <a:gd name="connsiteX8" fmla="*/ 120968 w 720090"/>
              <a:gd name="connsiteY8" fmla="*/ 439102 h 551497"/>
              <a:gd name="connsiteX9" fmla="*/ 111443 w 720090"/>
              <a:gd name="connsiteY9" fmla="*/ 538163 h 551497"/>
              <a:gd name="connsiteX10" fmla="*/ 119063 w 720090"/>
              <a:gd name="connsiteY10" fmla="*/ 550545 h 551497"/>
              <a:gd name="connsiteX11" fmla="*/ 123825 w 720090"/>
              <a:gd name="connsiteY11" fmla="*/ 551498 h 551497"/>
              <a:gd name="connsiteX12" fmla="*/ 133350 w 720090"/>
              <a:gd name="connsiteY12" fmla="*/ 546735 h 551497"/>
              <a:gd name="connsiteX13" fmla="*/ 220980 w 720090"/>
              <a:gd name="connsiteY13" fmla="*/ 439102 h 551497"/>
              <a:gd name="connsiteX14" fmla="*/ 340043 w 720090"/>
              <a:gd name="connsiteY14" fmla="*/ 439102 h 551497"/>
              <a:gd name="connsiteX15" fmla="*/ 441960 w 720090"/>
              <a:gd name="connsiteY15" fmla="*/ 337185 h 551497"/>
              <a:gd name="connsiteX16" fmla="*/ 441960 w 720090"/>
              <a:gd name="connsiteY16" fmla="*/ 270510 h 551497"/>
              <a:gd name="connsiteX17" fmla="*/ 490538 w 720090"/>
              <a:gd name="connsiteY17" fmla="*/ 270510 h 551497"/>
              <a:gd name="connsiteX18" fmla="*/ 549593 w 720090"/>
              <a:gd name="connsiteY18" fmla="*/ 349568 h 551497"/>
              <a:gd name="connsiteX19" fmla="*/ 559118 w 720090"/>
              <a:gd name="connsiteY19" fmla="*/ 354330 h 551497"/>
              <a:gd name="connsiteX20" fmla="*/ 562928 w 720090"/>
              <a:gd name="connsiteY20" fmla="*/ 353377 h 551497"/>
              <a:gd name="connsiteX21" fmla="*/ 571500 w 720090"/>
              <a:gd name="connsiteY21" fmla="*/ 341948 h 551497"/>
              <a:gd name="connsiteX22" fmla="*/ 571500 w 720090"/>
              <a:gd name="connsiteY22" fmla="*/ 270510 h 551497"/>
              <a:gd name="connsiteX23" fmla="*/ 633413 w 720090"/>
              <a:gd name="connsiteY23" fmla="*/ 270510 h 551497"/>
              <a:gd name="connsiteX24" fmla="*/ 720090 w 720090"/>
              <a:gd name="connsiteY24" fmla="*/ 183833 h 551497"/>
              <a:gd name="connsiteX25" fmla="*/ 720090 w 720090"/>
              <a:gd name="connsiteY25" fmla="*/ 86678 h 551497"/>
              <a:gd name="connsiteX26" fmla="*/ 630555 w 720090"/>
              <a:gd name="connsiteY26" fmla="*/ 0 h 551497"/>
              <a:gd name="connsiteX27" fmla="*/ 417195 w 720090"/>
              <a:gd name="connsiteY27" fmla="*/ 337185 h 551497"/>
              <a:gd name="connsiteX28" fmla="*/ 339090 w 720090"/>
              <a:gd name="connsiteY28" fmla="*/ 415290 h 551497"/>
              <a:gd name="connsiteX29" fmla="*/ 214313 w 720090"/>
              <a:gd name="connsiteY29" fmla="*/ 415290 h 551497"/>
              <a:gd name="connsiteX30" fmla="*/ 204788 w 720090"/>
              <a:gd name="connsiteY30" fmla="*/ 420052 h 551497"/>
              <a:gd name="connsiteX31" fmla="*/ 138113 w 720090"/>
              <a:gd name="connsiteY31" fmla="*/ 501968 h 551497"/>
              <a:gd name="connsiteX32" fmla="*/ 144780 w 720090"/>
              <a:gd name="connsiteY32" fmla="*/ 428625 h 551497"/>
              <a:gd name="connsiteX33" fmla="*/ 141923 w 720090"/>
              <a:gd name="connsiteY33" fmla="*/ 419100 h 551497"/>
              <a:gd name="connsiteX34" fmla="*/ 133350 w 720090"/>
              <a:gd name="connsiteY34" fmla="*/ 415290 h 551497"/>
              <a:gd name="connsiteX35" fmla="*/ 101918 w 720090"/>
              <a:gd name="connsiteY35" fmla="*/ 415290 h 551497"/>
              <a:gd name="connsiteX36" fmla="*/ 23813 w 720090"/>
              <a:gd name="connsiteY36" fmla="*/ 337185 h 551497"/>
              <a:gd name="connsiteX37" fmla="*/ 23813 w 720090"/>
              <a:gd name="connsiteY37" fmla="*/ 225742 h 551497"/>
              <a:gd name="connsiteX38" fmla="*/ 101918 w 720090"/>
              <a:gd name="connsiteY38" fmla="*/ 147637 h 551497"/>
              <a:gd name="connsiteX39" fmla="*/ 338138 w 720090"/>
              <a:gd name="connsiteY39" fmla="*/ 147637 h 551497"/>
              <a:gd name="connsiteX40" fmla="*/ 416243 w 720090"/>
              <a:gd name="connsiteY40" fmla="*/ 225742 h 551497"/>
              <a:gd name="connsiteX41" fmla="*/ 416243 w 720090"/>
              <a:gd name="connsiteY41" fmla="*/ 337185 h 551497"/>
              <a:gd name="connsiteX42" fmla="*/ 693420 w 720090"/>
              <a:gd name="connsiteY42" fmla="*/ 183833 h 551497"/>
              <a:gd name="connsiteX43" fmla="*/ 630555 w 720090"/>
              <a:gd name="connsiteY43" fmla="*/ 246698 h 551497"/>
              <a:gd name="connsiteX44" fmla="*/ 557213 w 720090"/>
              <a:gd name="connsiteY44" fmla="*/ 246698 h 551497"/>
              <a:gd name="connsiteX45" fmla="*/ 545783 w 720090"/>
              <a:gd name="connsiteY45" fmla="*/ 258128 h 551497"/>
              <a:gd name="connsiteX46" fmla="*/ 545783 w 720090"/>
              <a:gd name="connsiteY46" fmla="*/ 305753 h 551497"/>
              <a:gd name="connsiteX47" fmla="*/ 504825 w 720090"/>
              <a:gd name="connsiteY47" fmla="*/ 250508 h 551497"/>
              <a:gd name="connsiteX48" fmla="*/ 495300 w 720090"/>
              <a:gd name="connsiteY48" fmla="*/ 245745 h 551497"/>
              <a:gd name="connsiteX49" fmla="*/ 441008 w 720090"/>
              <a:gd name="connsiteY49" fmla="*/ 245745 h 551497"/>
              <a:gd name="connsiteX50" fmla="*/ 441008 w 720090"/>
              <a:gd name="connsiteY50" fmla="*/ 225742 h 551497"/>
              <a:gd name="connsiteX51" fmla="*/ 339090 w 720090"/>
              <a:gd name="connsiteY51" fmla="*/ 123825 h 551497"/>
              <a:gd name="connsiteX52" fmla="*/ 285750 w 720090"/>
              <a:gd name="connsiteY52" fmla="*/ 123825 h 551497"/>
              <a:gd name="connsiteX53" fmla="*/ 285750 w 720090"/>
              <a:gd name="connsiteY53" fmla="*/ 85725 h 551497"/>
              <a:gd name="connsiteX54" fmla="*/ 348615 w 720090"/>
              <a:gd name="connsiteY54" fmla="*/ 22860 h 551497"/>
              <a:gd name="connsiteX55" fmla="*/ 630555 w 720090"/>
              <a:gd name="connsiteY55" fmla="*/ 22860 h 551497"/>
              <a:gd name="connsiteX56" fmla="*/ 693420 w 720090"/>
              <a:gd name="connsiteY56" fmla="*/ 85725 h 551497"/>
              <a:gd name="connsiteX57" fmla="*/ 693420 w 720090"/>
              <a:gd name="connsiteY57" fmla="*/ 183833 h 55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20090" h="551497">
                <a:moveTo>
                  <a:pt x="630555" y="0"/>
                </a:moveTo>
                <a:lnTo>
                  <a:pt x="348615" y="0"/>
                </a:lnTo>
                <a:cubicBezTo>
                  <a:pt x="300990" y="0"/>
                  <a:pt x="261938" y="39053"/>
                  <a:pt x="261938" y="86678"/>
                </a:cubicBezTo>
                <a:lnTo>
                  <a:pt x="261938" y="124778"/>
                </a:lnTo>
                <a:lnTo>
                  <a:pt x="101918" y="124778"/>
                </a:lnTo>
                <a:cubicBezTo>
                  <a:pt x="45720" y="124778"/>
                  <a:pt x="0" y="170498"/>
                  <a:pt x="0" y="226695"/>
                </a:cubicBezTo>
                <a:lnTo>
                  <a:pt x="0" y="337185"/>
                </a:lnTo>
                <a:cubicBezTo>
                  <a:pt x="0" y="393383"/>
                  <a:pt x="45720" y="439102"/>
                  <a:pt x="101918" y="439102"/>
                </a:cubicBezTo>
                <a:lnTo>
                  <a:pt x="120968" y="439102"/>
                </a:lnTo>
                <a:lnTo>
                  <a:pt x="111443" y="538163"/>
                </a:lnTo>
                <a:cubicBezTo>
                  <a:pt x="110490" y="542925"/>
                  <a:pt x="114300" y="548640"/>
                  <a:pt x="119063" y="550545"/>
                </a:cubicBezTo>
                <a:cubicBezTo>
                  <a:pt x="120968" y="551498"/>
                  <a:pt x="121920" y="551498"/>
                  <a:pt x="123825" y="551498"/>
                </a:cubicBezTo>
                <a:cubicBezTo>
                  <a:pt x="127635" y="551498"/>
                  <a:pt x="130493" y="549593"/>
                  <a:pt x="133350" y="546735"/>
                </a:cubicBezTo>
                <a:lnTo>
                  <a:pt x="220980" y="439102"/>
                </a:lnTo>
                <a:lnTo>
                  <a:pt x="340043" y="439102"/>
                </a:lnTo>
                <a:cubicBezTo>
                  <a:pt x="396240" y="439102"/>
                  <a:pt x="441960" y="393383"/>
                  <a:pt x="441960" y="337185"/>
                </a:cubicBezTo>
                <a:lnTo>
                  <a:pt x="441960" y="270510"/>
                </a:lnTo>
                <a:lnTo>
                  <a:pt x="490538" y="270510"/>
                </a:lnTo>
                <a:lnTo>
                  <a:pt x="549593" y="349568"/>
                </a:lnTo>
                <a:cubicBezTo>
                  <a:pt x="551498" y="352425"/>
                  <a:pt x="555308" y="354330"/>
                  <a:pt x="559118" y="354330"/>
                </a:cubicBezTo>
                <a:cubicBezTo>
                  <a:pt x="560070" y="354330"/>
                  <a:pt x="561975" y="354330"/>
                  <a:pt x="562928" y="353377"/>
                </a:cubicBezTo>
                <a:cubicBezTo>
                  <a:pt x="567690" y="351473"/>
                  <a:pt x="571500" y="347662"/>
                  <a:pt x="571500" y="341948"/>
                </a:cubicBezTo>
                <a:lnTo>
                  <a:pt x="571500" y="270510"/>
                </a:lnTo>
                <a:lnTo>
                  <a:pt x="633413" y="270510"/>
                </a:lnTo>
                <a:cubicBezTo>
                  <a:pt x="681038" y="270510"/>
                  <a:pt x="720090" y="231458"/>
                  <a:pt x="720090" y="183833"/>
                </a:cubicBezTo>
                <a:lnTo>
                  <a:pt x="720090" y="86678"/>
                </a:lnTo>
                <a:cubicBezTo>
                  <a:pt x="717233" y="38100"/>
                  <a:pt x="679133" y="0"/>
                  <a:pt x="630555" y="0"/>
                </a:cubicBezTo>
                <a:close/>
                <a:moveTo>
                  <a:pt x="417195" y="337185"/>
                </a:moveTo>
                <a:cubicBezTo>
                  <a:pt x="417195" y="380048"/>
                  <a:pt x="381953" y="415290"/>
                  <a:pt x="339090" y="415290"/>
                </a:cubicBezTo>
                <a:lnTo>
                  <a:pt x="214313" y="415290"/>
                </a:lnTo>
                <a:cubicBezTo>
                  <a:pt x="210503" y="415290"/>
                  <a:pt x="207645" y="417195"/>
                  <a:pt x="204788" y="420052"/>
                </a:cubicBezTo>
                <a:lnTo>
                  <a:pt x="138113" y="501968"/>
                </a:lnTo>
                <a:lnTo>
                  <a:pt x="144780" y="428625"/>
                </a:lnTo>
                <a:cubicBezTo>
                  <a:pt x="144780" y="425768"/>
                  <a:pt x="143828" y="421958"/>
                  <a:pt x="141923" y="419100"/>
                </a:cubicBezTo>
                <a:cubicBezTo>
                  <a:pt x="140018" y="416243"/>
                  <a:pt x="136208" y="415290"/>
                  <a:pt x="133350" y="415290"/>
                </a:cubicBezTo>
                <a:lnTo>
                  <a:pt x="101918" y="415290"/>
                </a:lnTo>
                <a:cubicBezTo>
                  <a:pt x="59055" y="415290"/>
                  <a:pt x="23813" y="380048"/>
                  <a:pt x="23813" y="337185"/>
                </a:cubicBezTo>
                <a:lnTo>
                  <a:pt x="23813" y="225742"/>
                </a:lnTo>
                <a:cubicBezTo>
                  <a:pt x="23813" y="182880"/>
                  <a:pt x="59055" y="147637"/>
                  <a:pt x="101918" y="147637"/>
                </a:cubicBezTo>
                <a:lnTo>
                  <a:pt x="338138" y="147637"/>
                </a:lnTo>
                <a:cubicBezTo>
                  <a:pt x="381000" y="147637"/>
                  <a:pt x="416243" y="182880"/>
                  <a:pt x="416243" y="225742"/>
                </a:cubicBezTo>
                <a:lnTo>
                  <a:pt x="416243" y="337185"/>
                </a:lnTo>
                <a:close/>
                <a:moveTo>
                  <a:pt x="693420" y="183833"/>
                </a:moveTo>
                <a:cubicBezTo>
                  <a:pt x="693420" y="218123"/>
                  <a:pt x="664845" y="246698"/>
                  <a:pt x="630555" y="246698"/>
                </a:cubicBezTo>
                <a:lnTo>
                  <a:pt x="557213" y="246698"/>
                </a:lnTo>
                <a:cubicBezTo>
                  <a:pt x="550545" y="246698"/>
                  <a:pt x="545783" y="252412"/>
                  <a:pt x="545783" y="258128"/>
                </a:cubicBezTo>
                <a:lnTo>
                  <a:pt x="545783" y="305753"/>
                </a:lnTo>
                <a:lnTo>
                  <a:pt x="504825" y="250508"/>
                </a:lnTo>
                <a:cubicBezTo>
                  <a:pt x="502920" y="247650"/>
                  <a:pt x="499110" y="245745"/>
                  <a:pt x="495300" y="245745"/>
                </a:cubicBezTo>
                <a:lnTo>
                  <a:pt x="441008" y="245745"/>
                </a:lnTo>
                <a:lnTo>
                  <a:pt x="441008" y="225742"/>
                </a:lnTo>
                <a:cubicBezTo>
                  <a:pt x="441008" y="169545"/>
                  <a:pt x="395288" y="123825"/>
                  <a:pt x="339090" y="123825"/>
                </a:cubicBezTo>
                <a:lnTo>
                  <a:pt x="285750" y="123825"/>
                </a:lnTo>
                <a:lnTo>
                  <a:pt x="285750" y="85725"/>
                </a:lnTo>
                <a:cubicBezTo>
                  <a:pt x="285750" y="51435"/>
                  <a:pt x="314325" y="22860"/>
                  <a:pt x="348615" y="22860"/>
                </a:cubicBezTo>
                <a:lnTo>
                  <a:pt x="630555" y="22860"/>
                </a:lnTo>
                <a:cubicBezTo>
                  <a:pt x="664845" y="22860"/>
                  <a:pt x="693420" y="51435"/>
                  <a:pt x="693420" y="85725"/>
                </a:cubicBezTo>
                <a:lnTo>
                  <a:pt x="693420" y="183833"/>
                </a:lnTo>
                <a:close/>
              </a:path>
            </a:pathLst>
          </a:custGeom>
          <a:solidFill>
            <a:schemeClr val="tx1"/>
          </a:solidFill>
          <a:ln w="9525" cap="flat">
            <a:noFill/>
            <a:prstDash val="solid"/>
            <a:miter/>
          </a:ln>
        </p:spPr>
        <p:txBody>
          <a:bodyPr rtlCol="0" anchor="ctr"/>
          <a:lstStyle/>
          <a:p>
            <a:pPr rtl="0"/>
            <a:endParaRPr lang="en-US">
              <a:ea typeface="Meiryo" panose="020B0604030504040204" pitchFamily="34" charset="-128"/>
            </a:endParaRPr>
          </a:p>
        </p:txBody>
      </p:sp>
      <p:sp>
        <p:nvSpPr>
          <p:cNvPr id="9" name="Oval 8">
            <a:extLst>
              <a:ext uri="{FF2B5EF4-FFF2-40B4-BE49-F238E27FC236}">
                <a16:creationId xmlns:a16="http://schemas.microsoft.com/office/drawing/2014/main" id="{163ECC56-39A5-B6D5-7051-2C1C6226C6BC}"/>
              </a:ext>
            </a:extLst>
          </p:cNvPr>
          <p:cNvSpPr/>
          <p:nvPr/>
        </p:nvSpPr>
        <p:spPr>
          <a:xfrm>
            <a:off x="3118373" y="2611533"/>
            <a:ext cx="692150" cy="692150"/>
          </a:xfrm>
          <a:prstGeom prst="ellipse">
            <a:avLst/>
          </a:prstGeom>
          <a:solidFill>
            <a:schemeClr val="bg1"/>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ea typeface="Meiryo" panose="020B0604030504040204" pitchFamily="34" charset="-128"/>
            </a:endParaRPr>
          </a:p>
        </p:txBody>
      </p:sp>
      <p:grpSp>
        <p:nvGrpSpPr>
          <p:cNvPr id="56" name="Graphic 36">
            <a:extLst>
              <a:ext uri="{FF2B5EF4-FFF2-40B4-BE49-F238E27FC236}">
                <a16:creationId xmlns:a16="http://schemas.microsoft.com/office/drawing/2014/main" id="{1A1E4302-DA92-AF3F-93BD-8CB37C41FAC6}"/>
              </a:ext>
            </a:extLst>
          </p:cNvPr>
          <p:cNvGrpSpPr>
            <a:grpSpLocks noChangeAspect="1"/>
          </p:cNvGrpSpPr>
          <p:nvPr/>
        </p:nvGrpSpPr>
        <p:grpSpPr>
          <a:xfrm>
            <a:off x="3311023" y="2797588"/>
            <a:ext cx="306850" cy="320040"/>
            <a:chOff x="3387876" y="1337310"/>
            <a:chExt cx="2367128" cy="2468880"/>
          </a:xfrm>
          <a:solidFill>
            <a:schemeClr val="tx1"/>
          </a:solidFill>
        </p:grpSpPr>
        <p:sp>
          <p:nvSpPr>
            <p:cNvPr id="57" name="Freeform 38">
              <a:extLst>
                <a:ext uri="{FF2B5EF4-FFF2-40B4-BE49-F238E27FC236}">
                  <a16:creationId xmlns:a16="http://schemas.microsoft.com/office/drawing/2014/main" id="{2115B825-F048-4D32-5621-2D88FBBBC7E9}"/>
                </a:ext>
              </a:extLst>
            </p:cNvPr>
            <p:cNvSpPr/>
            <p:nvPr/>
          </p:nvSpPr>
          <p:spPr>
            <a:xfrm>
              <a:off x="3766465" y="2276983"/>
              <a:ext cx="1305360" cy="844358"/>
            </a:xfrm>
            <a:custGeom>
              <a:avLst/>
              <a:gdLst>
                <a:gd name="connsiteX0" fmla="*/ 1295119 w 1305360"/>
                <a:gd name="connsiteY0" fmla="*/ 21399 h 844358"/>
                <a:gd name="connsiteX1" fmla="*/ 1221777 w 1305360"/>
                <a:gd name="connsiteY1" fmla="*/ 9969 h 844358"/>
                <a:gd name="connsiteX2" fmla="*/ 268324 w 1305360"/>
                <a:gd name="connsiteY2" fmla="*/ 713866 h 844358"/>
                <a:gd name="connsiteX3" fmla="*/ 97827 w 1305360"/>
                <a:gd name="connsiteY3" fmla="*/ 414781 h 844358"/>
                <a:gd name="connsiteX4" fmla="*/ 26389 w 1305360"/>
                <a:gd name="connsiteY4" fmla="*/ 395731 h 844358"/>
                <a:gd name="connsiteX5" fmla="*/ 7339 w 1305360"/>
                <a:gd name="connsiteY5" fmla="*/ 467169 h 844358"/>
                <a:gd name="connsiteX6" fmla="*/ 207364 w 1305360"/>
                <a:gd name="connsiteY6" fmla="*/ 817689 h 844358"/>
                <a:gd name="connsiteX7" fmla="*/ 241654 w 1305360"/>
                <a:gd name="connsiteY7" fmla="*/ 843406 h 844358"/>
                <a:gd name="connsiteX8" fmla="*/ 252132 w 1305360"/>
                <a:gd name="connsiteY8" fmla="*/ 844359 h 844358"/>
                <a:gd name="connsiteX9" fmla="*/ 283564 w 1305360"/>
                <a:gd name="connsiteY9" fmla="*/ 833881 h 844358"/>
                <a:gd name="connsiteX10" fmla="*/ 1283689 w 1305360"/>
                <a:gd name="connsiteY10" fmla="*/ 94741 h 844358"/>
                <a:gd name="connsiteX11" fmla="*/ 1295119 w 1305360"/>
                <a:gd name="connsiteY11" fmla="*/ 21399 h 84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5360" h="844358">
                  <a:moveTo>
                    <a:pt x="1295119" y="21399"/>
                  </a:moveTo>
                  <a:cubicBezTo>
                    <a:pt x="1277974" y="-1461"/>
                    <a:pt x="1245589" y="-7176"/>
                    <a:pt x="1221777" y="9969"/>
                  </a:cubicBezTo>
                  <a:lnTo>
                    <a:pt x="268324" y="713866"/>
                  </a:lnTo>
                  <a:lnTo>
                    <a:pt x="97827" y="414781"/>
                  </a:lnTo>
                  <a:cubicBezTo>
                    <a:pt x="83539" y="390016"/>
                    <a:pt x="51154" y="380491"/>
                    <a:pt x="26389" y="395731"/>
                  </a:cubicBezTo>
                  <a:cubicBezTo>
                    <a:pt x="1624" y="410019"/>
                    <a:pt x="-7901" y="442404"/>
                    <a:pt x="7339" y="467169"/>
                  </a:cubicBezTo>
                  <a:lnTo>
                    <a:pt x="207364" y="817689"/>
                  </a:lnTo>
                  <a:cubicBezTo>
                    <a:pt x="214984" y="831024"/>
                    <a:pt x="227367" y="839597"/>
                    <a:pt x="241654" y="843406"/>
                  </a:cubicBezTo>
                  <a:cubicBezTo>
                    <a:pt x="245464" y="844359"/>
                    <a:pt x="249274" y="844359"/>
                    <a:pt x="252132" y="844359"/>
                  </a:cubicBezTo>
                  <a:cubicBezTo>
                    <a:pt x="263562" y="844359"/>
                    <a:pt x="274039" y="840549"/>
                    <a:pt x="283564" y="833881"/>
                  </a:cubicBezTo>
                  <a:lnTo>
                    <a:pt x="1283689" y="94741"/>
                  </a:lnTo>
                  <a:cubicBezTo>
                    <a:pt x="1307502" y="77596"/>
                    <a:pt x="1312264" y="45211"/>
                    <a:pt x="1295119" y="21399"/>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58" name="Freeform 39">
              <a:extLst>
                <a:ext uri="{FF2B5EF4-FFF2-40B4-BE49-F238E27FC236}">
                  <a16:creationId xmlns:a16="http://schemas.microsoft.com/office/drawing/2014/main" id="{50962C10-E40E-020A-5EEC-A4EFB9B349B9}"/>
                </a:ext>
              </a:extLst>
            </p:cNvPr>
            <p:cNvSpPr/>
            <p:nvPr/>
          </p:nvSpPr>
          <p:spPr>
            <a:xfrm>
              <a:off x="3387876" y="1337310"/>
              <a:ext cx="2367128" cy="2468880"/>
            </a:xfrm>
            <a:custGeom>
              <a:avLst/>
              <a:gdLst>
                <a:gd name="connsiteX0" fmla="*/ 2319504 w 2367128"/>
                <a:gd name="connsiteY0" fmla="*/ 1682115 h 2468880"/>
                <a:gd name="connsiteX1" fmla="*/ 2113764 w 2367128"/>
                <a:gd name="connsiteY1" fmla="*/ 1682115 h 2468880"/>
                <a:gd name="connsiteX2" fmla="*/ 2113764 w 2367128"/>
                <a:gd name="connsiteY2" fmla="*/ 1442085 h 2468880"/>
                <a:gd name="connsiteX3" fmla="*/ 2001368 w 2367128"/>
                <a:gd name="connsiteY3" fmla="*/ 1251585 h 2468880"/>
                <a:gd name="connsiteX4" fmla="*/ 2001368 w 2367128"/>
                <a:gd name="connsiteY4" fmla="*/ 479107 h 2468880"/>
                <a:gd name="connsiteX5" fmla="*/ 1985176 w 2367128"/>
                <a:gd name="connsiteY5" fmla="*/ 441960 h 2468880"/>
                <a:gd name="connsiteX6" fmla="*/ 1947076 w 2367128"/>
                <a:gd name="connsiteY6" fmla="*/ 426720 h 2468880"/>
                <a:gd name="connsiteX7" fmla="*/ 1036486 w 2367128"/>
                <a:gd name="connsiteY7" fmla="*/ 14288 h 2468880"/>
                <a:gd name="connsiteX8" fmla="*/ 965048 w 2367128"/>
                <a:gd name="connsiteY8" fmla="*/ 14288 h 2468880"/>
                <a:gd name="connsiteX9" fmla="*/ 54458 w 2367128"/>
                <a:gd name="connsiteY9" fmla="*/ 426720 h 2468880"/>
                <a:gd name="connsiteX10" fmla="*/ 16358 w 2367128"/>
                <a:gd name="connsiteY10" fmla="*/ 441960 h 2468880"/>
                <a:gd name="connsiteX11" fmla="*/ 166 w 2367128"/>
                <a:gd name="connsiteY11" fmla="*/ 479107 h 2468880"/>
                <a:gd name="connsiteX12" fmla="*/ 166 w 2367128"/>
                <a:gd name="connsiteY12" fmla="*/ 1413510 h 2468880"/>
                <a:gd name="connsiteX13" fmla="*/ 123038 w 2367128"/>
                <a:gd name="connsiteY13" fmla="*/ 1806893 h 2468880"/>
                <a:gd name="connsiteX14" fmla="*/ 981241 w 2367128"/>
                <a:gd name="connsiteY14" fmla="*/ 2465070 h 2468880"/>
                <a:gd name="connsiteX15" fmla="*/ 1001243 w 2367128"/>
                <a:gd name="connsiteY15" fmla="*/ 2468880 h 2468880"/>
                <a:gd name="connsiteX16" fmla="*/ 1021246 w 2367128"/>
                <a:gd name="connsiteY16" fmla="*/ 2465070 h 2468880"/>
                <a:gd name="connsiteX17" fmla="*/ 1423201 w 2367128"/>
                <a:gd name="connsiteY17" fmla="*/ 2258378 h 2468880"/>
                <a:gd name="connsiteX18" fmla="*/ 1423201 w 2367128"/>
                <a:gd name="connsiteY18" fmla="*/ 2380297 h 2468880"/>
                <a:gd name="connsiteX19" fmla="*/ 1470826 w 2367128"/>
                <a:gd name="connsiteY19" fmla="*/ 2427922 h 2468880"/>
                <a:gd name="connsiteX20" fmla="*/ 2319504 w 2367128"/>
                <a:gd name="connsiteY20" fmla="*/ 2427922 h 2468880"/>
                <a:gd name="connsiteX21" fmla="*/ 2367129 w 2367128"/>
                <a:gd name="connsiteY21" fmla="*/ 2380297 h 2468880"/>
                <a:gd name="connsiteX22" fmla="*/ 2367129 w 2367128"/>
                <a:gd name="connsiteY22" fmla="*/ 1729740 h 2468880"/>
                <a:gd name="connsiteX23" fmla="*/ 2319504 w 2367128"/>
                <a:gd name="connsiteY23" fmla="*/ 1682115 h 2468880"/>
                <a:gd name="connsiteX24" fmla="*/ 2018513 w 2367128"/>
                <a:gd name="connsiteY24" fmla="*/ 1682115 h 2468880"/>
                <a:gd name="connsiteX25" fmla="*/ 1771816 w 2367128"/>
                <a:gd name="connsiteY25" fmla="*/ 1682115 h 2468880"/>
                <a:gd name="connsiteX26" fmla="*/ 1771816 w 2367128"/>
                <a:gd name="connsiteY26" fmla="*/ 1442085 h 2468880"/>
                <a:gd name="connsiteX27" fmla="*/ 1895641 w 2367128"/>
                <a:gd name="connsiteY27" fmla="*/ 1318260 h 2468880"/>
                <a:gd name="connsiteX28" fmla="*/ 2019466 w 2367128"/>
                <a:gd name="connsiteY28" fmla="*/ 1442085 h 2468880"/>
                <a:gd name="connsiteX29" fmla="*/ 2019466 w 2367128"/>
                <a:gd name="connsiteY29" fmla="*/ 1682115 h 2468880"/>
                <a:gd name="connsiteX30" fmla="*/ 1001243 w 2367128"/>
                <a:gd name="connsiteY30" fmla="*/ 2359343 h 2468880"/>
                <a:gd name="connsiteX31" fmla="*/ 105893 w 2367128"/>
                <a:gd name="connsiteY31" fmla="*/ 1414462 h 2468880"/>
                <a:gd name="connsiteX32" fmla="*/ 105893 w 2367128"/>
                <a:gd name="connsiteY32" fmla="*/ 530543 h 2468880"/>
                <a:gd name="connsiteX33" fmla="*/ 1001243 w 2367128"/>
                <a:gd name="connsiteY33" fmla="*/ 121920 h 2468880"/>
                <a:gd name="connsiteX34" fmla="*/ 1896593 w 2367128"/>
                <a:gd name="connsiteY34" fmla="*/ 529590 h 2468880"/>
                <a:gd name="connsiteX35" fmla="*/ 1896593 w 2367128"/>
                <a:gd name="connsiteY35" fmla="*/ 1222058 h 2468880"/>
                <a:gd name="connsiteX36" fmla="*/ 1894688 w 2367128"/>
                <a:gd name="connsiteY36" fmla="*/ 1222058 h 2468880"/>
                <a:gd name="connsiteX37" fmla="*/ 1675613 w 2367128"/>
                <a:gd name="connsiteY37" fmla="*/ 1441133 h 2468880"/>
                <a:gd name="connsiteX38" fmla="*/ 1675613 w 2367128"/>
                <a:gd name="connsiteY38" fmla="*/ 1682115 h 2468880"/>
                <a:gd name="connsiteX39" fmla="*/ 1469873 w 2367128"/>
                <a:gd name="connsiteY39" fmla="*/ 1682115 h 2468880"/>
                <a:gd name="connsiteX40" fmla="*/ 1422248 w 2367128"/>
                <a:gd name="connsiteY40" fmla="*/ 1729740 h 2468880"/>
                <a:gd name="connsiteX41" fmla="*/ 1422248 w 2367128"/>
                <a:gd name="connsiteY41" fmla="*/ 2131695 h 2468880"/>
                <a:gd name="connsiteX42" fmla="*/ 1001243 w 2367128"/>
                <a:gd name="connsiteY42" fmla="*/ 2359343 h 2468880"/>
                <a:gd name="connsiteX43" fmla="*/ 2271879 w 2367128"/>
                <a:gd name="connsiteY43" fmla="*/ 2331720 h 2468880"/>
                <a:gd name="connsiteX44" fmla="*/ 1518451 w 2367128"/>
                <a:gd name="connsiteY44" fmla="*/ 2331720 h 2468880"/>
                <a:gd name="connsiteX45" fmla="*/ 1518451 w 2367128"/>
                <a:gd name="connsiteY45" fmla="*/ 1777365 h 2468880"/>
                <a:gd name="connsiteX46" fmla="*/ 2271879 w 2367128"/>
                <a:gd name="connsiteY46" fmla="*/ 1777365 h 2468880"/>
                <a:gd name="connsiteX47" fmla="*/ 2271879 w 2367128"/>
                <a:gd name="connsiteY47" fmla="*/ 2331720 h 246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367128" h="2468880">
                  <a:moveTo>
                    <a:pt x="2319504" y="1682115"/>
                  </a:moveTo>
                  <a:lnTo>
                    <a:pt x="2113764" y="1682115"/>
                  </a:lnTo>
                  <a:lnTo>
                    <a:pt x="2113764" y="1442085"/>
                  </a:lnTo>
                  <a:cubicBezTo>
                    <a:pt x="2113764" y="1360170"/>
                    <a:pt x="2068043" y="1288733"/>
                    <a:pt x="2001368" y="1251585"/>
                  </a:cubicBezTo>
                  <a:lnTo>
                    <a:pt x="2001368" y="479107"/>
                  </a:lnTo>
                  <a:cubicBezTo>
                    <a:pt x="2001368" y="464820"/>
                    <a:pt x="1995654" y="451485"/>
                    <a:pt x="1985176" y="441960"/>
                  </a:cubicBezTo>
                  <a:cubicBezTo>
                    <a:pt x="1974698" y="432435"/>
                    <a:pt x="1961363" y="426720"/>
                    <a:pt x="1947076" y="426720"/>
                  </a:cubicBezTo>
                  <a:cubicBezTo>
                    <a:pt x="1523213" y="437198"/>
                    <a:pt x="1143166" y="113348"/>
                    <a:pt x="1036486" y="14288"/>
                  </a:cubicBezTo>
                  <a:cubicBezTo>
                    <a:pt x="1016483" y="-4763"/>
                    <a:pt x="985051" y="-4763"/>
                    <a:pt x="965048" y="14288"/>
                  </a:cubicBezTo>
                  <a:cubicBezTo>
                    <a:pt x="858368" y="114300"/>
                    <a:pt x="476416" y="438150"/>
                    <a:pt x="54458" y="426720"/>
                  </a:cubicBezTo>
                  <a:cubicBezTo>
                    <a:pt x="40171" y="425768"/>
                    <a:pt x="26836" y="431482"/>
                    <a:pt x="16358" y="441960"/>
                  </a:cubicBezTo>
                  <a:cubicBezTo>
                    <a:pt x="5881" y="451485"/>
                    <a:pt x="166" y="465773"/>
                    <a:pt x="166" y="479107"/>
                  </a:cubicBezTo>
                  <a:lnTo>
                    <a:pt x="166" y="1413510"/>
                  </a:lnTo>
                  <a:cubicBezTo>
                    <a:pt x="-787" y="1431608"/>
                    <a:pt x="-1739" y="1597343"/>
                    <a:pt x="123038" y="1806893"/>
                  </a:cubicBezTo>
                  <a:cubicBezTo>
                    <a:pt x="283058" y="2077403"/>
                    <a:pt x="571666" y="2298383"/>
                    <a:pt x="981241" y="2465070"/>
                  </a:cubicBezTo>
                  <a:cubicBezTo>
                    <a:pt x="987908" y="2467928"/>
                    <a:pt x="994576" y="2468880"/>
                    <a:pt x="1001243" y="2468880"/>
                  </a:cubicBezTo>
                  <a:cubicBezTo>
                    <a:pt x="1007911" y="2468880"/>
                    <a:pt x="1014578" y="2467928"/>
                    <a:pt x="1021246" y="2465070"/>
                  </a:cubicBezTo>
                  <a:cubicBezTo>
                    <a:pt x="1169836" y="2405063"/>
                    <a:pt x="1304138" y="2335530"/>
                    <a:pt x="1423201" y="2258378"/>
                  </a:cubicBezTo>
                  <a:lnTo>
                    <a:pt x="1423201" y="2380297"/>
                  </a:lnTo>
                  <a:cubicBezTo>
                    <a:pt x="1423201" y="2406968"/>
                    <a:pt x="1444156" y="2427922"/>
                    <a:pt x="1470826" y="2427922"/>
                  </a:cubicBezTo>
                  <a:lnTo>
                    <a:pt x="2319504" y="2427922"/>
                  </a:lnTo>
                  <a:cubicBezTo>
                    <a:pt x="2346173" y="2427922"/>
                    <a:pt x="2367129" y="2406968"/>
                    <a:pt x="2367129" y="2380297"/>
                  </a:cubicBezTo>
                  <a:lnTo>
                    <a:pt x="2367129" y="1729740"/>
                  </a:lnTo>
                  <a:cubicBezTo>
                    <a:pt x="2367129" y="1704022"/>
                    <a:pt x="2346173" y="1682115"/>
                    <a:pt x="2319504" y="1682115"/>
                  </a:cubicBezTo>
                  <a:close/>
                  <a:moveTo>
                    <a:pt x="2018513" y="1682115"/>
                  </a:moveTo>
                  <a:lnTo>
                    <a:pt x="1771816" y="1682115"/>
                  </a:lnTo>
                  <a:lnTo>
                    <a:pt x="1771816" y="1442085"/>
                  </a:lnTo>
                  <a:cubicBezTo>
                    <a:pt x="1771816" y="1374458"/>
                    <a:pt x="1827061" y="1318260"/>
                    <a:pt x="1895641" y="1318260"/>
                  </a:cubicBezTo>
                  <a:cubicBezTo>
                    <a:pt x="1964221" y="1318260"/>
                    <a:pt x="2019466" y="1373505"/>
                    <a:pt x="2019466" y="1442085"/>
                  </a:cubicBezTo>
                  <a:lnTo>
                    <a:pt x="2019466" y="1682115"/>
                  </a:lnTo>
                  <a:close/>
                  <a:moveTo>
                    <a:pt x="1001243" y="2359343"/>
                  </a:moveTo>
                  <a:cubicBezTo>
                    <a:pt x="99226" y="1985010"/>
                    <a:pt x="104941" y="1439228"/>
                    <a:pt x="105893" y="1414462"/>
                  </a:cubicBezTo>
                  <a:lnTo>
                    <a:pt x="105893" y="530543"/>
                  </a:lnTo>
                  <a:cubicBezTo>
                    <a:pt x="500228" y="519112"/>
                    <a:pt x="841223" y="264795"/>
                    <a:pt x="1001243" y="121920"/>
                  </a:cubicBezTo>
                  <a:cubicBezTo>
                    <a:pt x="1161263" y="263843"/>
                    <a:pt x="1502258" y="517207"/>
                    <a:pt x="1896593" y="529590"/>
                  </a:cubicBezTo>
                  <a:lnTo>
                    <a:pt x="1896593" y="1222058"/>
                  </a:lnTo>
                  <a:cubicBezTo>
                    <a:pt x="1895641" y="1222058"/>
                    <a:pt x="1895641" y="1222058"/>
                    <a:pt x="1894688" y="1222058"/>
                  </a:cubicBezTo>
                  <a:cubicBezTo>
                    <a:pt x="1773721" y="1222058"/>
                    <a:pt x="1675613" y="1320165"/>
                    <a:pt x="1675613" y="1441133"/>
                  </a:cubicBezTo>
                  <a:lnTo>
                    <a:pt x="1675613" y="1682115"/>
                  </a:lnTo>
                  <a:lnTo>
                    <a:pt x="1469873" y="1682115"/>
                  </a:lnTo>
                  <a:cubicBezTo>
                    <a:pt x="1443204" y="1682115"/>
                    <a:pt x="1422248" y="1703070"/>
                    <a:pt x="1422248" y="1729740"/>
                  </a:cubicBezTo>
                  <a:lnTo>
                    <a:pt x="1422248" y="2131695"/>
                  </a:lnTo>
                  <a:cubicBezTo>
                    <a:pt x="1303186" y="2216468"/>
                    <a:pt x="1158406" y="2294572"/>
                    <a:pt x="1001243" y="2359343"/>
                  </a:cubicBezTo>
                  <a:close/>
                  <a:moveTo>
                    <a:pt x="2271879" y="2331720"/>
                  </a:moveTo>
                  <a:lnTo>
                    <a:pt x="1518451" y="2331720"/>
                  </a:lnTo>
                  <a:lnTo>
                    <a:pt x="1518451" y="1777365"/>
                  </a:lnTo>
                  <a:lnTo>
                    <a:pt x="2271879" y="1777365"/>
                  </a:lnTo>
                  <a:lnTo>
                    <a:pt x="2271879" y="233172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59" name="Freeform 40">
              <a:extLst>
                <a:ext uri="{FF2B5EF4-FFF2-40B4-BE49-F238E27FC236}">
                  <a16:creationId xmlns:a16="http://schemas.microsoft.com/office/drawing/2014/main" id="{382186CF-2CD2-5539-59DC-A6C8842F34C2}"/>
                </a:ext>
              </a:extLst>
            </p:cNvPr>
            <p:cNvSpPr/>
            <p:nvPr/>
          </p:nvSpPr>
          <p:spPr>
            <a:xfrm>
              <a:off x="5207184" y="3261974"/>
              <a:ext cx="152212" cy="261323"/>
            </a:xfrm>
            <a:custGeom>
              <a:avLst/>
              <a:gdLst>
                <a:gd name="connsiteX0" fmla="*/ 104908 w 152212"/>
                <a:gd name="connsiteY0" fmla="*/ 141308 h 261323"/>
                <a:gd name="connsiteX1" fmla="*/ 148723 w 152212"/>
                <a:gd name="connsiteY1" fmla="*/ 57488 h 261323"/>
                <a:gd name="connsiteX2" fmla="*/ 90621 w 152212"/>
                <a:gd name="connsiteY2" fmla="*/ 1291 h 261323"/>
                <a:gd name="connsiteX3" fmla="*/ 2991 w 152212"/>
                <a:gd name="connsiteY3" fmla="*/ 73681 h 261323"/>
                <a:gd name="connsiteX4" fmla="*/ 45853 w 152212"/>
                <a:gd name="connsiteY4" fmla="*/ 140356 h 261323"/>
                <a:gd name="connsiteX5" fmla="*/ 2038 w 152212"/>
                <a:gd name="connsiteY5" fmla="*/ 229891 h 261323"/>
                <a:gd name="connsiteX6" fmla="*/ 22041 w 152212"/>
                <a:gd name="connsiteY6" fmla="*/ 261323 h 261323"/>
                <a:gd name="connsiteX7" fmla="*/ 130626 w 152212"/>
                <a:gd name="connsiteY7" fmla="*/ 261323 h 261323"/>
                <a:gd name="connsiteX8" fmla="*/ 149676 w 152212"/>
                <a:gd name="connsiteY8" fmla="*/ 229891 h 261323"/>
                <a:gd name="connsiteX9" fmla="*/ 104908 w 152212"/>
                <a:gd name="connsiteY9" fmla="*/ 141308 h 26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212" h="261323">
                  <a:moveTo>
                    <a:pt x="104908" y="141308"/>
                  </a:moveTo>
                  <a:cubicBezTo>
                    <a:pt x="136341" y="127973"/>
                    <a:pt x="156343" y="94636"/>
                    <a:pt x="148723" y="57488"/>
                  </a:cubicBezTo>
                  <a:cubicBezTo>
                    <a:pt x="143008" y="28913"/>
                    <a:pt x="119196" y="6054"/>
                    <a:pt x="90621" y="1291"/>
                  </a:cubicBezTo>
                  <a:cubicBezTo>
                    <a:pt x="43948" y="-7281"/>
                    <a:pt x="2991" y="27961"/>
                    <a:pt x="2991" y="73681"/>
                  </a:cubicBezTo>
                  <a:cubicBezTo>
                    <a:pt x="2991" y="103208"/>
                    <a:pt x="20136" y="128926"/>
                    <a:pt x="45853" y="140356"/>
                  </a:cubicBezTo>
                  <a:lnTo>
                    <a:pt x="2038" y="229891"/>
                  </a:lnTo>
                  <a:cubicBezTo>
                    <a:pt x="-4629" y="244179"/>
                    <a:pt x="5848" y="261323"/>
                    <a:pt x="22041" y="261323"/>
                  </a:cubicBezTo>
                  <a:lnTo>
                    <a:pt x="130626" y="261323"/>
                  </a:lnTo>
                  <a:cubicBezTo>
                    <a:pt x="146818" y="261323"/>
                    <a:pt x="157296" y="244179"/>
                    <a:pt x="149676" y="229891"/>
                  </a:cubicBezTo>
                  <a:lnTo>
                    <a:pt x="104908" y="141308"/>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spTree>
    <p:extLst>
      <p:ext uri="{BB962C8B-B14F-4D97-AF65-F5344CB8AC3E}">
        <p14:creationId xmlns:p14="http://schemas.microsoft.com/office/powerpoint/2010/main" val="35865208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1985-87EE-766A-7559-E2F626CDC140}"/>
              </a:ext>
            </a:extLst>
          </p:cNvPr>
          <p:cNvSpPr>
            <a:spLocks noGrp="1"/>
          </p:cNvSpPr>
          <p:nvPr>
            <p:ph type="title"/>
          </p:nvPr>
        </p:nvSpPr>
        <p:spPr>
          <a:xfrm>
            <a:off x="368300" y="916962"/>
            <a:ext cx="3052370" cy="786369"/>
          </a:xfrm>
        </p:spPr>
        <p:txBody>
          <a:bodyPr rtlCol="0"/>
          <a:lstStyle/>
          <a:p>
            <a:pPr rtl="0"/>
            <a:r>
              <a:rPr lang="ja-jp" dirty="0">
                <a:ea typeface="Meiryo" panose="020B0604030504040204" pitchFamily="34" charset="-128"/>
              </a:rPr>
              <a:t>世界各国の政府が</a:t>
            </a:r>
            <a:br>
              <a:rPr lang="en-US" dirty="0">
                <a:ea typeface="Meiryo" panose="020B0604030504040204" pitchFamily="34" charset="-128"/>
              </a:rPr>
            </a:br>
            <a:r>
              <a:rPr lang="ja-jp" dirty="0">
                <a:ea typeface="Meiryo" panose="020B0604030504040204" pitchFamily="34" charset="-128"/>
              </a:rPr>
              <a:t>行動しています</a:t>
            </a:r>
          </a:p>
        </p:txBody>
      </p:sp>
      <p:sp>
        <p:nvSpPr>
          <p:cNvPr id="7" name="Rectangle 6">
            <a:extLst>
              <a:ext uri="{FF2B5EF4-FFF2-40B4-BE49-F238E27FC236}">
                <a16:creationId xmlns:a16="http://schemas.microsoft.com/office/drawing/2014/main" id="{CCFA9422-6D91-F71B-56E4-6C3658927A7A}"/>
              </a:ext>
            </a:extLst>
          </p:cNvPr>
          <p:cNvSpPr/>
          <p:nvPr/>
        </p:nvSpPr>
        <p:spPr>
          <a:xfrm>
            <a:off x="368489" y="3114947"/>
            <a:ext cx="1965960" cy="1665016"/>
          </a:xfrm>
          <a:prstGeom prst="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600" err="1">
              <a:ea typeface="Meiryo" panose="020B0604030504040204" pitchFamily="34" charset="-128"/>
            </a:endParaRPr>
          </a:p>
        </p:txBody>
      </p:sp>
      <p:sp>
        <p:nvSpPr>
          <p:cNvPr id="12" name="Rectangle 11">
            <a:extLst>
              <a:ext uri="{FF2B5EF4-FFF2-40B4-BE49-F238E27FC236}">
                <a16:creationId xmlns:a16="http://schemas.microsoft.com/office/drawing/2014/main" id="{EE258521-B121-8A40-554A-B01711DD8A10}"/>
              </a:ext>
            </a:extLst>
          </p:cNvPr>
          <p:cNvSpPr/>
          <p:nvPr/>
        </p:nvSpPr>
        <p:spPr>
          <a:xfrm>
            <a:off x="2515509" y="3114947"/>
            <a:ext cx="1965960" cy="1665016"/>
          </a:xfrm>
          <a:prstGeom prst="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600" err="1">
              <a:ea typeface="Meiryo" panose="020B0604030504040204" pitchFamily="34" charset="-128"/>
            </a:endParaRPr>
          </a:p>
        </p:txBody>
      </p:sp>
      <p:sp>
        <p:nvSpPr>
          <p:cNvPr id="19" name="Rectangle 18">
            <a:extLst>
              <a:ext uri="{FF2B5EF4-FFF2-40B4-BE49-F238E27FC236}">
                <a16:creationId xmlns:a16="http://schemas.microsoft.com/office/drawing/2014/main" id="{9E3086AE-4E1F-B719-0E52-D99757D091E8}"/>
              </a:ext>
            </a:extLst>
          </p:cNvPr>
          <p:cNvSpPr/>
          <p:nvPr/>
        </p:nvSpPr>
        <p:spPr>
          <a:xfrm>
            <a:off x="4662529" y="3114947"/>
            <a:ext cx="1965960" cy="1665016"/>
          </a:xfrm>
          <a:prstGeom prst="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600" err="1">
              <a:ea typeface="Meiryo" panose="020B0604030504040204" pitchFamily="34" charset="-128"/>
            </a:endParaRPr>
          </a:p>
        </p:txBody>
      </p:sp>
      <p:sp>
        <p:nvSpPr>
          <p:cNvPr id="26" name="Rectangle 25">
            <a:extLst>
              <a:ext uri="{FF2B5EF4-FFF2-40B4-BE49-F238E27FC236}">
                <a16:creationId xmlns:a16="http://schemas.microsoft.com/office/drawing/2014/main" id="{B28D4DB5-A67A-D2CA-A07F-EBA5C7EAC3DD}"/>
              </a:ext>
            </a:extLst>
          </p:cNvPr>
          <p:cNvSpPr/>
          <p:nvPr/>
        </p:nvSpPr>
        <p:spPr>
          <a:xfrm>
            <a:off x="6809550" y="3114947"/>
            <a:ext cx="1965960" cy="1665016"/>
          </a:xfrm>
          <a:prstGeom prst="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600" err="1">
              <a:ea typeface="Meiryo" panose="020B0604030504040204" pitchFamily="34" charset="-128"/>
            </a:endParaRPr>
          </a:p>
        </p:txBody>
      </p:sp>
      <p:sp>
        <p:nvSpPr>
          <p:cNvPr id="32" name="Rectangle 31">
            <a:extLst>
              <a:ext uri="{FF2B5EF4-FFF2-40B4-BE49-F238E27FC236}">
                <a16:creationId xmlns:a16="http://schemas.microsoft.com/office/drawing/2014/main" id="{A592B918-B03E-CE98-4EA3-064EC882D8AA}"/>
              </a:ext>
            </a:extLst>
          </p:cNvPr>
          <p:cNvSpPr/>
          <p:nvPr/>
        </p:nvSpPr>
        <p:spPr>
          <a:xfrm>
            <a:off x="368489" y="4743387"/>
            <a:ext cx="1965960" cy="36576"/>
          </a:xfrm>
          <a:prstGeom prst="rect">
            <a:avLst/>
          </a:prstGeom>
          <a:solidFill>
            <a:schemeClr val="accent1"/>
          </a:solidFill>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600" err="1">
              <a:ea typeface="Meiryo" panose="020B0604030504040204" pitchFamily="34" charset="-128"/>
            </a:endParaRPr>
          </a:p>
        </p:txBody>
      </p:sp>
      <p:sp>
        <p:nvSpPr>
          <p:cNvPr id="33" name="Rectangle 32">
            <a:extLst>
              <a:ext uri="{FF2B5EF4-FFF2-40B4-BE49-F238E27FC236}">
                <a16:creationId xmlns:a16="http://schemas.microsoft.com/office/drawing/2014/main" id="{2DC5C0C5-53FA-CF21-B12C-FD267537B700}"/>
              </a:ext>
            </a:extLst>
          </p:cNvPr>
          <p:cNvSpPr/>
          <p:nvPr/>
        </p:nvSpPr>
        <p:spPr>
          <a:xfrm>
            <a:off x="2515509" y="4743387"/>
            <a:ext cx="1965960" cy="36576"/>
          </a:xfrm>
          <a:prstGeom prst="rect">
            <a:avLst/>
          </a:prstGeom>
          <a:solidFill>
            <a:schemeClr val="accent2"/>
          </a:solidFill>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600" err="1">
              <a:ea typeface="Meiryo" panose="020B0604030504040204" pitchFamily="34" charset="-128"/>
            </a:endParaRPr>
          </a:p>
        </p:txBody>
      </p:sp>
      <p:sp>
        <p:nvSpPr>
          <p:cNvPr id="34" name="Rectangle 33">
            <a:extLst>
              <a:ext uri="{FF2B5EF4-FFF2-40B4-BE49-F238E27FC236}">
                <a16:creationId xmlns:a16="http://schemas.microsoft.com/office/drawing/2014/main" id="{0F79DD92-1CE0-17DE-D6E0-738EEB479D78}"/>
              </a:ext>
            </a:extLst>
          </p:cNvPr>
          <p:cNvSpPr/>
          <p:nvPr/>
        </p:nvSpPr>
        <p:spPr>
          <a:xfrm>
            <a:off x="4662529" y="4743387"/>
            <a:ext cx="1965960" cy="36576"/>
          </a:xfrm>
          <a:prstGeom prst="rect">
            <a:avLst/>
          </a:prstGeom>
          <a:solidFill>
            <a:schemeClr val="accent3"/>
          </a:solidFill>
          <a:ln>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600" err="1">
              <a:ea typeface="Meiryo" panose="020B0604030504040204" pitchFamily="34" charset="-128"/>
            </a:endParaRPr>
          </a:p>
        </p:txBody>
      </p:sp>
      <p:sp>
        <p:nvSpPr>
          <p:cNvPr id="35" name="Rectangle 34">
            <a:extLst>
              <a:ext uri="{FF2B5EF4-FFF2-40B4-BE49-F238E27FC236}">
                <a16:creationId xmlns:a16="http://schemas.microsoft.com/office/drawing/2014/main" id="{853D775B-000C-3D4C-D464-D8072EFD95B2}"/>
              </a:ext>
            </a:extLst>
          </p:cNvPr>
          <p:cNvSpPr/>
          <p:nvPr/>
        </p:nvSpPr>
        <p:spPr>
          <a:xfrm>
            <a:off x="6809550" y="4743387"/>
            <a:ext cx="1965960" cy="36576"/>
          </a:xfrm>
          <a:prstGeom prst="rect">
            <a:avLst/>
          </a:prstGeom>
          <a:solidFill>
            <a:schemeClr val="accent4"/>
          </a:solidFill>
          <a:ln>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600" err="1">
              <a:ea typeface="Meiryo" panose="020B0604030504040204" pitchFamily="34" charset="-128"/>
            </a:endParaRPr>
          </a:p>
        </p:txBody>
      </p:sp>
      <p:sp>
        <p:nvSpPr>
          <p:cNvPr id="3" name="Rectangle 2">
            <a:extLst>
              <a:ext uri="{FF2B5EF4-FFF2-40B4-BE49-F238E27FC236}">
                <a16:creationId xmlns:a16="http://schemas.microsoft.com/office/drawing/2014/main" id="{CC34661D-2090-6EED-97B4-C943A6D66CC6}"/>
              </a:ext>
            </a:extLst>
          </p:cNvPr>
          <p:cNvSpPr>
            <a:spLocks/>
          </p:cNvSpPr>
          <p:nvPr/>
        </p:nvSpPr>
        <p:spPr>
          <a:xfrm>
            <a:off x="482789" y="3265123"/>
            <a:ext cx="1737360"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ctr" rtl="0"/>
            <a:r>
              <a:rPr lang="ja-jp" sz="1200" b="1">
                <a:solidFill>
                  <a:schemeClr val="accent1"/>
                </a:solidFill>
                <a:ea typeface="Meiryo" panose="020B0604030504040204" pitchFamily="34" charset="-128"/>
              </a:rPr>
              <a:t>ドイツ</a:t>
            </a:r>
            <a:r>
              <a:rPr lang="ja-jp" sz="1200" b="1">
                <a:solidFill>
                  <a:schemeClr val="tx1"/>
                </a:solidFill>
                <a:ea typeface="Meiryo" panose="020B0604030504040204" pitchFamily="34" charset="-128"/>
              </a:rPr>
              <a:t> </a:t>
            </a:r>
          </a:p>
          <a:p>
            <a:pPr algn="ctr" rtl="0"/>
            <a:r>
              <a:rPr lang="ja-jp" sz="1000">
                <a:solidFill>
                  <a:schemeClr val="tx1"/>
                </a:solidFill>
                <a:ea typeface="Meiryo" panose="020B0604030504040204" pitchFamily="34" charset="-128"/>
              </a:rPr>
              <a:t>2015 年に開始</a:t>
            </a:r>
          </a:p>
        </p:txBody>
      </p:sp>
      <p:sp>
        <p:nvSpPr>
          <p:cNvPr id="4" name="Rectangle 3">
            <a:extLst>
              <a:ext uri="{FF2B5EF4-FFF2-40B4-BE49-F238E27FC236}">
                <a16:creationId xmlns:a16="http://schemas.microsoft.com/office/drawing/2014/main" id="{FFD32C1B-4436-B963-8E1F-571EA985AC18}"/>
              </a:ext>
            </a:extLst>
          </p:cNvPr>
          <p:cNvSpPr>
            <a:spLocks/>
          </p:cNvSpPr>
          <p:nvPr/>
        </p:nvSpPr>
        <p:spPr>
          <a:xfrm>
            <a:off x="482789" y="3996810"/>
            <a:ext cx="1737360" cy="615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just" rtl="0"/>
            <a:r>
              <a:rPr lang="ja-jp" sz="800" dirty="0">
                <a:solidFill>
                  <a:schemeClr val="tx1"/>
                </a:solidFill>
                <a:ea typeface="Meiryo" panose="020B0604030504040204" pitchFamily="34" charset="-128"/>
              </a:rPr>
              <a:t>ドイツ政府は、インダストリー 4.0 テクノロジーの職業訓練を提供すべく、「インダストリー 4.0 認定イニシアチブ」と呼ばれる新たなプログラムに投資しました。</a:t>
            </a:r>
          </a:p>
        </p:txBody>
      </p:sp>
      <p:cxnSp>
        <p:nvCxnSpPr>
          <p:cNvPr id="6" name="Straight Connector 5">
            <a:extLst>
              <a:ext uri="{FF2B5EF4-FFF2-40B4-BE49-F238E27FC236}">
                <a16:creationId xmlns:a16="http://schemas.microsoft.com/office/drawing/2014/main" id="{2E7F05AE-DCA2-B4F8-48E0-46AB9544801D}"/>
              </a:ext>
            </a:extLst>
          </p:cNvPr>
          <p:cNvCxnSpPr>
            <a:cxnSpLocks/>
          </p:cNvCxnSpPr>
          <p:nvPr/>
        </p:nvCxnSpPr>
        <p:spPr>
          <a:xfrm>
            <a:off x="1138635" y="3877188"/>
            <a:ext cx="425669"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F896321D-AC9F-1D59-A3AA-DD4EE633BCD8}"/>
              </a:ext>
            </a:extLst>
          </p:cNvPr>
          <p:cNvSpPr>
            <a:spLocks/>
          </p:cNvSpPr>
          <p:nvPr/>
        </p:nvSpPr>
        <p:spPr>
          <a:xfrm>
            <a:off x="2629809" y="3265123"/>
            <a:ext cx="1737360"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ctr" rtl="0"/>
            <a:r>
              <a:rPr lang="ja-jp" sz="1200" b="1">
                <a:solidFill>
                  <a:schemeClr val="accent2"/>
                </a:solidFill>
                <a:ea typeface="Meiryo" panose="020B0604030504040204" pitchFamily="34" charset="-128"/>
              </a:rPr>
              <a:t>フィンランド</a:t>
            </a:r>
          </a:p>
          <a:p>
            <a:pPr algn="ctr" rtl="0"/>
            <a:r>
              <a:rPr lang="ja-jp" sz="1000">
                <a:solidFill>
                  <a:schemeClr val="tx1"/>
                </a:solidFill>
                <a:ea typeface="Meiryo" panose="020B0604030504040204" pitchFamily="34" charset="-128"/>
              </a:rPr>
              <a:t>2017 年 1 月から</a:t>
            </a:r>
            <a:br>
              <a:rPr lang="en-US" sz="1000">
                <a:solidFill>
                  <a:schemeClr val="tx1"/>
                </a:solidFill>
                <a:ea typeface="Meiryo" panose="020B0604030504040204" pitchFamily="34" charset="-128"/>
              </a:rPr>
            </a:br>
            <a:r>
              <a:rPr lang="ja-jp" sz="1000">
                <a:solidFill>
                  <a:schemeClr val="tx1"/>
                </a:solidFill>
                <a:ea typeface="Meiryo" panose="020B0604030504040204" pitchFamily="34" charset="-128"/>
              </a:rPr>
              <a:t>2018 年 12 月にかけて試行</a:t>
            </a:r>
          </a:p>
        </p:txBody>
      </p:sp>
      <p:sp>
        <p:nvSpPr>
          <p:cNvPr id="15" name="Rectangle 14">
            <a:extLst>
              <a:ext uri="{FF2B5EF4-FFF2-40B4-BE49-F238E27FC236}">
                <a16:creationId xmlns:a16="http://schemas.microsoft.com/office/drawing/2014/main" id="{3F0CE464-B1FF-281C-C43D-06A69C17103C}"/>
              </a:ext>
            </a:extLst>
          </p:cNvPr>
          <p:cNvSpPr>
            <a:spLocks/>
          </p:cNvSpPr>
          <p:nvPr/>
        </p:nvSpPr>
        <p:spPr>
          <a:xfrm>
            <a:off x="2629809" y="3996810"/>
            <a:ext cx="173736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just" rtl="0">
              <a:buNone/>
            </a:pPr>
            <a:r>
              <a:rPr lang="ja-jp" sz="800" dirty="0">
                <a:solidFill>
                  <a:schemeClr val="tx1"/>
                </a:solidFill>
                <a:ea typeface="Meiryo" panose="020B0604030504040204" pitchFamily="34" charset="-128"/>
              </a:rPr>
              <a:t>フィンランド政府は、所得や雇用状況に関係なく、国民全員に毎月給付を行う「UBI 実験」を実施​しました。</a:t>
            </a:r>
          </a:p>
        </p:txBody>
      </p:sp>
      <p:cxnSp>
        <p:nvCxnSpPr>
          <p:cNvPr id="16" name="Straight Connector 15">
            <a:extLst>
              <a:ext uri="{FF2B5EF4-FFF2-40B4-BE49-F238E27FC236}">
                <a16:creationId xmlns:a16="http://schemas.microsoft.com/office/drawing/2014/main" id="{D0CA58CA-01B0-344C-1099-B574C3687D91}"/>
              </a:ext>
            </a:extLst>
          </p:cNvPr>
          <p:cNvCxnSpPr>
            <a:cxnSpLocks/>
          </p:cNvCxnSpPr>
          <p:nvPr/>
        </p:nvCxnSpPr>
        <p:spPr>
          <a:xfrm>
            <a:off x="3285655" y="3877188"/>
            <a:ext cx="425669"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65BE0B1F-13A5-B256-639B-1D3E26BB6E14}"/>
              </a:ext>
            </a:extLst>
          </p:cNvPr>
          <p:cNvSpPr>
            <a:spLocks/>
          </p:cNvSpPr>
          <p:nvPr/>
        </p:nvSpPr>
        <p:spPr>
          <a:xfrm>
            <a:off x="4776829" y="3265123"/>
            <a:ext cx="1737360"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ctr" rtl="0"/>
            <a:r>
              <a:rPr lang="ja-jp" sz="1200" b="1">
                <a:solidFill>
                  <a:schemeClr val="accent3"/>
                </a:solidFill>
                <a:ea typeface="Meiryo" panose="020B0604030504040204" pitchFamily="34" charset="-128"/>
              </a:rPr>
              <a:t>スウェーデン</a:t>
            </a:r>
          </a:p>
          <a:p>
            <a:pPr algn="ctr" rtl="0"/>
            <a:r>
              <a:rPr lang="ja-jp" sz="1000">
                <a:solidFill>
                  <a:schemeClr val="tx1"/>
                </a:solidFill>
                <a:ea typeface="Meiryo" panose="020B0604030504040204" pitchFamily="34" charset="-128"/>
              </a:rPr>
              <a:t>2010 年に開始</a:t>
            </a:r>
          </a:p>
        </p:txBody>
      </p:sp>
      <p:sp>
        <p:nvSpPr>
          <p:cNvPr id="22" name="Rectangle 21">
            <a:extLst>
              <a:ext uri="{FF2B5EF4-FFF2-40B4-BE49-F238E27FC236}">
                <a16:creationId xmlns:a16="http://schemas.microsoft.com/office/drawing/2014/main" id="{E6C3F6AE-B4EC-82FD-12A0-0A7A5F8FB04A}"/>
              </a:ext>
            </a:extLst>
          </p:cNvPr>
          <p:cNvSpPr>
            <a:spLocks/>
          </p:cNvSpPr>
          <p:nvPr/>
        </p:nvSpPr>
        <p:spPr>
          <a:xfrm>
            <a:off x="4776829" y="3996810"/>
            <a:ext cx="1737360" cy="738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just" rtl="0">
              <a:buNone/>
            </a:pPr>
            <a:r>
              <a:rPr lang="ja-jp" sz="800" dirty="0">
                <a:solidFill>
                  <a:schemeClr val="tx1"/>
                </a:solidFill>
                <a:ea typeface="Meiryo" panose="020B0604030504040204" pitchFamily="34" charset="-128"/>
              </a:rPr>
              <a:t>スウェーデンは、デジタル テクノロジーとスキルを推進すべく「デジタル アジェンダ」を開始しました。また、6 か月以上失業状態にある人たちに雇用とトレーニングを提供する「雇用保証」にも投資しています。</a:t>
            </a:r>
          </a:p>
        </p:txBody>
      </p:sp>
      <p:cxnSp>
        <p:nvCxnSpPr>
          <p:cNvPr id="23" name="Straight Connector 22">
            <a:extLst>
              <a:ext uri="{FF2B5EF4-FFF2-40B4-BE49-F238E27FC236}">
                <a16:creationId xmlns:a16="http://schemas.microsoft.com/office/drawing/2014/main" id="{E873E1EA-D59F-F3BB-2E7A-AD69B398A862}"/>
              </a:ext>
            </a:extLst>
          </p:cNvPr>
          <p:cNvCxnSpPr>
            <a:cxnSpLocks/>
          </p:cNvCxnSpPr>
          <p:nvPr/>
        </p:nvCxnSpPr>
        <p:spPr>
          <a:xfrm>
            <a:off x="5432675" y="3877188"/>
            <a:ext cx="425669"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C246F5CA-7BD3-5AF6-99C2-9D91E748E344}"/>
              </a:ext>
            </a:extLst>
          </p:cNvPr>
          <p:cNvSpPr>
            <a:spLocks/>
          </p:cNvSpPr>
          <p:nvPr/>
        </p:nvSpPr>
        <p:spPr>
          <a:xfrm>
            <a:off x="6923850" y="3265123"/>
            <a:ext cx="1737360"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ctr" rtl="0"/>
            <a:r>
              <a:rPr lang="ja-jp" sz="1200" b="1">
                <a:solidFill>
                  <a:schemeClr val="accent4"/>
                </a:solidFill>
                <a:ea typeface="Meiryo" panose="020B0604030504040204" pitchFamily="34" charset="-128"/>
              </a:rPr>
              <a:t>韓国</a:t>
            </a:r>
          </a:p>
          <a:p>
            <a:pPr algn="ctr" rtl="0"/>
            <a:r>
              <a:rPr lang="ja-jp" sz="1000">
                <a:solidFill>
                  <a:schemeClr val="tx1"/>
                </a:solidFill>
                <a:ea typeface="Meiryo" panose="020B0604030504040204" pitchFamily="34" charset="-128"/>
              </a:rPr>
              <a:t>2017 年に開始</a:t>
            </a:r>
          </a:p>
        </p:txBody>
      </p:sp>
      <p:sp>
        <p:nvSpPr>
          <p:cNvPr id="29" name="Rectangle 28">
            <a:extLst>
              <a:ext uri="{FF2B5EF4-FFF2-40B4-BE49-F238E27FC236}">
                <a16:creationId xmlns:a16="http://schemas.microsoft.com/office/drawing/2014/main" id="{ACD1ED59-1092-2E78-8D80-DD8848E55552}"/>
              </a:ext>
            </a:extLst>
          </p:cNvPr>
          <p:cNvSpPr>
            <a:spLocks/>
          </p:cNvSpPr>
          <p:nvPr/>
        </p:nvSpPr>
        <p:spPr>
          <a:xfrm>
            <a:off x="6923849" y="3996810"/>
            <a:ext cx="1737361" cy="738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just" rtl="0"/>
            <a:r>
              <a:rPr lang="ja-jp" sz="800" dirty="0">
                <a:solidFill>
                  <a:schemeClr val="tx1"/>
                </a:solidFill>
                <a:ea typeface="Meiryo" panose="020B0604030504040204" pitchFamily="34" charset="-128"/>
              </a:rPr>
              <a:t>韓国は「</a:t>
            </a:r>
            <a:r>
              <a:rPr lang="ja-JP" altLang="en-US" sz="800" dirty="0">
                <a:solidFill>
                  <a:schemeClr val="tx1"/>
                </a:solidFill>
                <a:ea typeface="Meiryo" panose="020B0604030504040204" pitchFamily="34" charset="-128"/>
              </a:rPr>
              <a:t>スマートマニュファクチャリング </a:t>
            </a:r>
            <a:r>
              <a:rPr lang="ja-jp" sz="800" dirty="0">
                <a:solidFill>
                  <a:schemeClr val="tx1"/>
                </a:solidFill>
                <a:ea typeface="Meiryo" panose="020B0604030504040204" pitchFamily="34" charset="-128"/>
              </a:rPr>
              <a:t>アカデミー」という名の新たな教育およびトレーニング プログラム</a:t>
            </a:r>
            <a:br>
              <a:rPr lang="en-US" altLang="ja-JP" sz="800" dirty="0">
                <a:solidFill>
                  <a:schemeClr val="tx1"/>
                </a:solidFill>
                <a:ea typeface="Meiryo" panose="020B0604030504040204" pitchFamily="34" charset="-128"/>
              </a:rPr>
            </a:br>
            <a:r>
              <a:rPr lang="ja-jp" sz="800" dirty="0">
                <a:solidFill>
                  <a:schemeClr val="tx1"/>
                </a:solidFill>
                <a:ea typeface="Meiryo" panose="020B0604030504040204" pitchFamily="34" charset="-128"/>
              </a:rPr>
              <a:t>を開始し、インダストリー 4.0 テクノロジーのトレーニングを提供しています。 ​</a:t>
            </a:r>
          </a:p>
        </p:txBody>
      </p:sp>
      <p:cxnSp>
        <p:nvCxnSpPr>
          <p:cNvPr id="30" name="Straight Connector 29">
            <a:extLst>
              <a:ext uri="{FF2B5EF4-FFF2-40B4-BE49-F238E27FC236}">
                <a16:creationId xmlns:a16="http://schemas.microsoft.com/office/drawing/2014/main" id="{7E7D3733-989B-F7B8-2676-B61DDDC0C780}"/>
              </a:ext>
            </a:extLst>
          </p:cNvPr>
          <p:cNvCxnSpPr>
            <a:cxnSpLocks/>
          </p:cNvCxnSpPr>
          <p:nvPr/>
        </p:nvCxnSpPr>
        <p:spPr>
          <a:xfrm>
            <a:off x="7579696" y="3877188"/>
            <a:ext cx="425669"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17320C06-17AB-F454-FC18-9E291579A6DA}"/>
              </a:ext>
            </a:extLst>
          </p:cNvPr>
          <p:cNvGrpSpPr/>
          <p:nvPr/>
        </p:nvGrpSpPr>
        <p:grpSpPr>
          <a:xfrm>
            <a:off x="3260725" y="374532"/>
            <a:ext cx="5514975" cy="2584849"/>
            <a:chOff x="3260725" y="374532"/>
            <a:chExt cx="5514975" cy="2584849"/>
          </a:xfrm>
        </p:grpSpPr>
        <p:pic>
          <p:nvPicPr>
            <p:cNvPr id="3442" name="Picture 3441" descr="A map of the world&#10;&#10;Description automatically generated">
              <a:extLst>
                <a:ext uri="{FF2B5EF4-FFF2-40B4-BE49-F238E27FC236}">
                  <a16:creationId xmlns:a16="http://schemas.microsoft.com/office/drawing/2014/main" id="{B62C7575-08BB-CD7A-6FAE-9BDCC74D08A8}"/>
                </a:ext>
              </a:extLst>
            </p:cNvPr>
            <p:cNvPicPr>
              <a:picLocks noChangeAspect="1"/>
            </p:cNvPicPr>
            <p:nvPr/>
          </p:nvPicPr>
          <p:blipFill rotWithShape="1">
            <a:blip r:embed="rId3">
              <a:extLst>
                <a:ext uri="{28A0092B-C50C-407E-A947-70E740481C1C}">
                  <a14:useLocalDpi xmlns:a14="http://schemas.microsoft.com/office/drawing/2010/main" val="0"/>
                </a:ext>
              </a:extLst>
            </a:blip>
            <a:srcRect l="43645" t="16123" r="9585" b="47203"/>
            <a:stretch/>
          </p:blipFill>
          <p:spPr>
            <a:xfrm>
              <a:off x="3260725" y="374532"/>
              <a:ext cx="5514975" cy="2584849"/>
            </a:xfrm>
            <a:prstGeom prst="rect">
              <a:avLst/>
            </a:prstGeom>
          </p:spPr>
        </p:pic>
        <p:sp>
          <p:nvSpPr>
            <p:cNvPr id="5" name="Oval 4">
              <a:extLst>
                <a:ext uri="{FF2B5EF4-FFF2-40B4-BE49-F238E27FC236}">
                  <a16:creationId xmlns:a16="http://schemas.microsoft.com/office/drawing/2014/main" id="{EB56F7C1-CCCF-D6E3-76E3-DE7DD8E9BD62}"/>
                </a:ext>
              </a:extLst>
            </p:cNvPr>
            <p:cNvSpPr/>
            <p:nvPr/>
          </p:nvSpPr>
          <p:spPr>
            <a:xfrm>
              <a:off x="4109463" y="1330683"/>
              <a:ext cx="106739" cy="1850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ea typeface="Meiryo" panose="020B0604030504040204" pitchFamily="34" charset="-128"/>
              </a:endParaRPr>
            </a:p>
          </p:txBody>
        </p:sp>
        <p:sp>
          <p:nvSpPr>
            <p:cNvPr id="8" name="Oval 7">
              <a:extLst>
                <a:ext uri="{FF2B5EF4-FFF2-40B4-BE49-F238E27FC236}">
                  <a16:creationId xmlns:a16="http://schemas.microsoft.com/office/drawing/2014/main" id="{89441CEB-7552-473E-4CB6-CCAFECACFB45}"/>
                </a:ext>
              </a:extLst>
            </p:cNvPr>
            <p:cNvSpPr/>
            <p:nvPr/>
          </p:nvSpPr>
          <p:spPr>
            <a:xfrm>
              <a:off x="4248224" y="1362705"/>
              <a:ext cx="46254" cy="4625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ea typeface="Meiryo" panose="020B0604030504040204" pitchFamily="34" charset="-128"/>
              </a:endParaRPr>
            </a:p>
          </p:txBody>
        </p:sp>
        <p:sp>
          <p:nvSpPr>
            <p:cNvPr id="9" name="Oval 8">
              <a:extLst>
                <a:ext uri="{FF2B5EF4-FFF2-40B4-BE49-F238E27FC236}">
                  <a16:creationId xmlns:a16="http://schemas.microsoft.com/office/drawing/2014/main" id="{BDAAED6B-9CFF-BAE7-1BF2-C40A37179328}"/>
                </a:ext>
              </a:extLst>
            </p:cNvPr>
            <p:cNvSpPr/>
            <p:nvPr/>
          </p:nvSpPr>
          <p:spPr>
            <a:xfrm>
              <a:off x="4485027" y="1046045"/>
              <a:ext cx="99624" cy="2383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ea typeface="Meiryo" panose="020B0604030504040204" pitchFamily="34" charset="-128"/>
              </a:endParaRPr>
            </a:p>
          </p:txBody>
        </p:sp>
        <p:sp>
          <p:nvSpPr>
            <p:cNvPr id="10" name="Oval 9">
              <a:extLst>
                <a:ext uri="{FF2B5EF4-FFF2-40B4-BE49-F238E27FC236}">
                  <a16:creationId xmlns:a16="http://schemas.microsoft.com/office/drawing/2014/main" id="{9CB96207-629F-9920-F5F8-A831FC9B68C9}"/>
                </a:ext>
              </a:extLst>
            </p:cNvPr>
            <p:cNvSpPr/>
            <p:nvPr/>
          </p:nvSpPr>
          <p:spPr>
            <a:xfrm rot="1338678">
              <a:off x="4562592" y="1123835"/>
              <a:ext cx="87577" cy="213864"/>
            </a:xfrm>
            <a:custGeom>
              <a:avLst/>
              <a:gdLst>
                <a:gd name="connsiteX0" fmla="*/ 0 w 71251"/>
                <a:gd name="connsiteY0" fmla="*/ 106925 h 213849"/>
                <a:gd name="connsiteX1" fmla="*/ 35626 w 71251"/>
                <a:gd name="connsiteY1" fmla="*/ 0 h 213849"/>
                <a:gd name="connsiteX2" fmla="*/ 71252 w 71251"/>
                <a:gd name="connsiteY2" fmla="*/ 106925 h 213849"/>
                <a:gd name="connsiteX3" fmla="*/ 35626 w 71251"/>
                <a:gd name="connsiteY3" fmla="*/ 213850 h 213849"/>
                <a:gd name="connsiteX4" fmla="*/ 0 w 71251"/>
                <a:gd name="connsiteY4" fmla="*/ 106925 h 213849"/>
                <a:gd name="connsiteX0" fmla="*/ 0 w 87577"/>
                <a:gd name="connsiteY0" fmla="*/ 106932 h 213864"/>
                <a:gd name="connsiteX1" fmla="*/ 35626 w 87577"/>
                <a:gd name="connsiteY1" fmla="*/ 7 h 213864"/>
                <a:gd name="connsiteX2" fmla="*/ 87577 w 87577"/>
                <a:gd name="connsiteY2" fmla="*/ 102806 h 213864"/>
                <a:gd name="connsiteX3" fmla="*/ 35626 w 87577"/>
                <a:gd name="connsiteY3" fmla="*/ 213857 h 213864"/>
                <a:gd name="connsiteX4" fmla="*/ 0 w 87577"/>
                <a:gd name="connsiteY4" fmla="*/ 106932 h 213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77" h="213864">
                  <a:moveTo>
                    <a:pt x="0" y="106932"/>
                  </a:moveTo>
                  <a:cubicBezTo>
                    <a:pt x="0" y="47879"/>
                    <a:pt x="21030" y="695"/>
                    <a:pt x="35626" y="7"/>
                  </a:cubicBezTo>
                  <a:cubicBezTo>
                    <a:pt x="50222" y="-681"/>
                    <a:pt x="87577" y="43753"/>
                    <a:pt x="87577" y="102806"/>
                  </a:cubicBezTo>
                  <a:cubicBezTo>
                    <a:pt x="87577" y="161859"/>
                    <a:pt x="50222" y="213169"/>
                    <a:pt x="35626" y="213857"/>
                  </a:cubicBezTo>
                  <a:cubicBezTo>
                    <a:pt x="21030" y="214545"/>
                    <a:pt x="0" y="165985"/>
                    <a:pt x="0" y="10693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ea typeface="Meiryo" panose="020B0604030504040204" pitchFamily="34" charset="-128"/>
              </a:endParaRPr>
            </a:p>
          </p:txBody>
        </p:sp>
      </p:grpSp>
    </p:spTree>
    <p:extLst>
      <p:ext uri="{BB962C8B-B14F-4D97-AF65-F5344CB8AC3E}">
        <p14:creationId xmlns:p14="http://schemas.microsoft.com/office/powerpoint/2010/main" val="14664819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596F8A-1AC0-2339-27EA-EE8A9F043D1A}"/>
              </a:ext>
            </a:extLst>
          </p:cNvPr>
          <p:cNvSpPr>
            <a:spLocks noGrp="1"/>
          </p:cNvSpPr>
          <p:nvPr>
            <p:ph type="title"/>
          </p:nvPr>
        </p:nvSpPr>
        <p:spPr>
          <a:xfrm>
            <a:off x="368491" y="870903"/>
            <a:ext cx="5081910" cy="674031"/>
          </a:xfrm>
        </p:spPr>
        <p:txBody>
          <a:bodyPr rtlCol="0"/>
          <a:lstStyle/>
          <a:p>
            <a:pPr rtl="0"/>
            <a:r>
              <a:rPr lang="ja-jp" sz="2400" dirty="0">
                <a:ea typeface="Meiryo" panose="020B0604030504040204" pitchFamily="34" charset="-128"/>
              </a:rPr>
              <a:t>社会政策の定義とはどのようなものですか? </a:t>
            </a:r>
          </a:p>
        </p:txBody>
      </p:sp>
      <p:sp>
        <p:nvSpPr>
          <p:cNvPr id="2" name="Rectangle: Rounded Corners 1">
            <a:extLst>
              <a:ext uri="{FF2B5EF4-FFF2-40B4-BE49-F238E27FC236}">
                <a16:creationId xmlns:a16="http://schemas.microsoft.com/office/drawing/2014/main" id="{72969333-DF15-FCA3-A60E-F9A87B6BC9FA}"/>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ja-jp" sz="1200" b="1" spc="300">
                <a:solidFill>
                  <a:schemeClr val="bg1"/>
                </a:solidFill>
                <a:latin typeface="+mj-lt"/>
                <a:ea typeface="Meiryo" panose="020B0604030504040204" pitchFamily="34" charset="-128"/>
              </a:rPr>
              <a:t>クイズ</a:t>
            </a:r>
          </a:p>
        </p:txBody>
      </p:sp>
      <p:grpSp>
        <p:nvGrpSpPr>
          <p:cNvPr id="5" name="Group 4">
            <a:extLst>
              <a:ext uri="{FF2B5EF4-FFF2-40B4-BE49-F238E27FC236}">
                <a16:creationId xmlns:a16="http://schemas.microsoft.com/office/drawing/2014/main" id="{9864C389-1124-D3CA-235C-55EFC2CE29CC}"/>
              </a:ext>
            </a:extLst>
          </p:cNvPr>
          <p:cNvGrpSpPr/>
          <p:nvPr/>
        </p:nvGrpSpPr>
        <p:grpSpPr>
          <a:xfrm>
            <a:off x="368490" y="2028149"/>
            <a:ext cx="5513198" cy="369332"/>
            <a:chOff x="368490" y="2326590"/>
            <a:chExt cx="5513198" cy="369332"/>
          </a:xfrm>
        </p:grpSpPr>
        <p:sp>
          <p:nvSpPr>
            <p:cNvPr id="6" name="Oval 5">
              <a:extLst>
                <a:ext uri="{FF2B5EF4-FFF2-40B4-BE49-F238E27FC236}">
                  <a16:creationId xmlns:a16="http://schemas.microsoft.com/office/drawing/2014/main" id="{ECB56A17-3073-8985-C0F6-196E5897AD94}"/>
                </a:ext>
              </a:extLst>
            </p:cNvPr>
            <p:cNvSpPr/>
            <p:nvPr/>
          </p:nvSpPr>
          <p:spPr>
            <a:xfrm>
              <a:off x="368490" y="233593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A.</a:t>
              </a:r>
            </a:p>
          </p:txBody>
        </p:sp>
        <p:sp>
          <p:nvSpPr>
            <p:cNvPr id="8" name="Title 19">
              <a:extLst>
                <a:ext uri="{FF2B5EF4-FFF2-40B4-BE49-F238E27FC236}">
                  <a16:creationId xmlns:a16="http://schemas.microsoft.com/office/drawing/2014/main" id="{867D0B95-B2D9-187B-8C79-210C602110B9}"/>
                </a:ext>
              </a:extLst>
            </p:cNvPr>
            <p:cNvSpPr txBox="1">
              <a:spLocks/>
            </p:cNvSpPr>
            <p:nvPr/>
          </p:nvSpPr>
          <p:spPr>
            <a:xfrm>
              <a:off x="881062" y="2326590"/>
              <a:ext cx="5000626" cy="369332"/>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spc="-40" dirty="0">
                  <a:latin typeface="+mn-lt"/>
                  <a:ea typeface="Meiryo" panose="020B0604030504040204" pitchFamily="34" charset="-128"/>
                </a:rPr>
                <a:t>政府や民間団体が人々のニーズに応えるために提供している利益と</a:t>
              </a:r>
              <a:br>
                <a:rPr lang="en-US" altLang="ja-JP" sz="1200" spc="-40" dirty="0">
                  <a:latin typeface="+mn-lt"/>
                  <a:ea typeface="Meiryo" panose="020B0604030504040204" pitchFamily="34" charset="-128"/>
                </a:rPr>
              </a:br>
              <a:r>
                <a:rPr lang="ja-jp" sz="1200" spc="-40" dirty="0">
                  <a:latin typeface="+mn-lt"/>
                  <a:ea typeface="Meiryo" panose="020B0604030504040204" pitchFamily="34" charset="-128"/>
                </a:rPr>
                <a:t>サービスを監督する、法律、規則、および</a:t>
              </a:r>
              <a:r>
                <a:rPr lang="ja-JP" altLang="en-US" sz="1200" spc="-40" dirty="0">
                  <a:latin typeface="+mn-lt"/>
                  <a:ea typeface="Meiryo" panose="020B0604030504040204" pitchFamily="34" charset="-128"/>
                </a:rPr>
                <a:t>規制の策定</a:t>
              </a:r>
              <a:endParaRPr lang="ja-jp" sz="1200" spc="-40" dirty="0">
                <a:latin typeface="+mn-lt"/>
                <a:ea typeface="Meiryo" panose="020B0604030504040204" pitchFamily="34" charset="-128"/>
              </a:endParaRPr>
            </a:p>
          </p:txBody>
        </p:sp>
      </p:grpSp>
      <p:grpSp>
        <p:nvGrpSpPr>
          <p:cNvPr id="9" name="Group 8">
            <a:extLst>
              <a:ext uri="{FF2B5EF4-FFF2-40B4-BE49-F238E27FC236}">
                <a16:creationId xmlns:a16="http://schemas.microsoft.com/office/drawing/2014/main" id="{3E9A01CD-1446-DB5A-13BF-E3941E5E8858}"/>
              </a:ext>
            </a:extLst>
          </p:cNvPr>
          <p:cNvGrpSpPr/>
          <p:nvPr/>
        </p:nvGrpSpPr>
        <p:grpSpPr>
          <a:xfrm>
            <a:off x="368490" y="2802154"/>
            <a:ext cx="5513198" cy="369332"/>
            <a:chOff x="368490" y="2971692"/>
            <a:chExt cx="5513198" cy="369332"/>
          </a:xfrm>
        </p:grpSpPr>
        <p:sp>
          <p:nvSpPr>
            <p:cNvPr id="11" name="Oval 10">
              <a:extLst>
                <a:ext uri="{FF2B5EF4-FFF2-40B4-BE49-F238E27FC236}">
                  <a16:creationId xmlns:a16="http://schemas.microsoft.com/office/drawing/2014/main" id="{D372E38B-8949-6A6B-0F4B-888C9CBF7774}"/>
                </a:ext>
              </a:extLst>
            </p:cNvPr>
            <p:cNvSpPr/>
            <p:nvPr/>
          </p:nvSpPr>
          <p:spPr>
            <a:xfrm>
              <a:off x="368490" y="2975238"/>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B.</a:t>
              </a:r>
            </a:p>
          </p:txBody>
        </p:sp>
        <p:sp>
          <p:nvSpPr>
            <p:cNvPr id="12" name="Title 19">
              <a:extLst>
                <a:ext uri="{FF2B5EF4-FFF2-40B4-BE49-F238E27FC236}">
                  <a16:creationId xmlns:a16="http://schemas.microsoft.com/office/drawing/2014/main" id="{8826F2DA-6486-6BB0-CA28-4F6582683CE5}"/>
                </a:ext>
              </a:extLst>
            </p:cNvPr>
            <p:cNvSpPr txBox="1">
              <a:spLocks/>
            </p:cNvSpPr>
            <p:nvPr/>
          </p:nvSpPr>
          <p:spPr>
            <a:xfrm>
              <a:off x="881062" y="2971692"/>
              <a:ext cx="5000626" cy="369332"/>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dirty="0">
                  <a:latin typeface="+mn-lt"/>
                  <a:ea typeface="Meiryo" panose="020B0604030504040204" pitchFamily="34" charset="-128"/>
                </a:rPr>
                <a:t>インダストリー 4.0 テクノロジーの導入において企業にインセンティブ</a:t>
              </a:r>
              <a:br>
                <a:rPr lang="en-US" altLang="ja-JP" sz="1200" dirty="0">
                  <a:latin typeface="+mn-lt"/>
                  <a:ea typeface="Meiryo" panose="020B0604030504040204" pitchFamily="34" charset="-128"/>
                </a:rPr>
              </a:br>
              <a:r>
                <a:rPr lang="ja-jp" sz="1200" dirty="0">
                  <a:latin typeface="+mn-lt"/>
                  <a:ea typeface="Meiryo" panose="020B0604030504040204" pitchFamily="34" charset="-128"/>
                </a:rPr>
                <a:t>を与えることを目的とした、政府による一連の助成金 </a:t>
              </a:r>
            </a:p>
          </p:txBody>
        </p:sp>
      </p:grpSp>
      <p:grpSp>
        <p:nvGrpSpPr>
          <p:cNvPr id="13" name="Group 12">
            <a:extLst>
              <a:ext uri="{FF2B5EF4-FFF2-40B4-BE49-F238E27FC236}">
                <a16:creationId xmlns:a16="http://schemas.microsoft.com/office/drawing/2014/main" id="{0FBDCA7A-9401-28E4-80E6-F458800D31F8}"/>
              </a:ext>
            </a:extLst>
          </p:cNvPr>
          <p:cNvGrpSpPr/>
          <p:nvPr/>
        </p:nvGrpSpPr>
        <p:grpSpPr>
          <a:xfrm>
            <a:off x="368490" y="3576159"/>
            <a:ext cx="5513198" cy="369332"/>
            <a:chOff x="368490" y="3614544"/>
            <a:chExt cx="5513198" cy="369332"/>
          </a:xfrm>
        </p:grpSpPr>
        <p:sp>
          <p:nvSpPr>
            <p:cNvPr id="14" name="Oval 13">
              <a:extLst>
                <a:ext uri="{FF2B5EF4-FFF2-40B4-BE49-F238E27FC236}">
                  <a16:creationId xmlns:a16="http://schemas.microsoft.com/office/drawing/2014/main" id="{D210EBBB-7FEE-CCDC-0389-760EB2406E87}"/>
                </a:ext>
              </a:extLst>
            </p:cNvPr>
            <p:cNvSpPr/>
            <p:nvPr/>
          </p:nvSpPr>
          <p:spPr>
            <a:xfrm>
              <a:off x="368490" y="3623886"/>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C.</a:t>
              </a:r>
            </a:p>
          </p:txBody>
        </p:sp>
        <p:sp>
          <p:nvSpPr>
            <p:cNvPr id="15" name="Title 19">
              <a:extLst>
                <a:ext uri="{FF2B5EF4-FFF2-40B4-BE49-F238E27FC236}">
                  <a16:creationId xmlns:a16="http://schemas.microsoft.com/office/drawing/2014/main" id="{751EC0B7-A3D0-22DD-18BD-C2C1456EBD31}"/>
                </a:ext>
              </a:extLst>
            </p:cNvPr>
            <p:cNvSpPr txBox="1">
              <a:spLocks/>
            </p:cNvSpPr>
            <p:nvPr/>
          </p:nvSpPr>
          <p:spPr>
            <a:xfrm>
              <a:off x="881062" y="3614544"/>
              <a:ext cx="5000626" cy="369332"/>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dirty="0">
                  <a:latin typeface="+mn-lt"/>
                  <a:ea typeface="Meiryo" panose="020B0604030504040204" pitchFamily="34" charset="-128"/>
                </a:rPr>
                <a:t>経済、教育、医療に関する人々の中核ニーズに対応することを</a:t>
              </a:r>
              <a:br>
                <a:rPr lang="en-US" altLang="ja-JP" sz="1200" dirty="0">
                  <a:latin typeface="+mn-lt"/>
                  <a:ea typeface="Meiryo" panose="020B0604030504040204" pitchFamily="34" charset="-128"/>
                </a:rPr>
              </a:br>
              <a:r>
                <a:rPr lang="ja-jp" sz="1200" dirty="0">
                  <a:latin typeface="+mn-lt"/>
                  <a:ea typeface="Meiryo" panose="020B0604030504040204" pitchFamily="34" charset="-128"/>
                </a:rPr>
                <a:t>目的とした、プログラム、給付、サービスのシステム </a:t>
              </a:r>
            </a:p>
          </p:txBody>
        </p:sp>
      </p:grpSp>
      <p:grpSp>
        <p:nvGrpSpPr>
          <p:cNvPr id="16" name="Group 15">
            <a:extLst>
              <a:ext uri="{FF2B5EF4-FFF2-40B4-BE49-F238E27FC236}">
                <a16:creationId xmlns:a16="http://schemas.microsoft.com/office/drawing/2014/main" id="{C9F4B8E5-4BE4-4B0A-ABDE-86BE7BEE91E6}"/>
              </a:ext>
            </a:extLst>
          </p:cNvPr>
          <p:cNvGrpSpPr/>
          <p:nvPr/>
        </p:nvGrpSpPr>
        <p:grpSpPr>
          <a:xfrm>
            <a:off x="368490" y="4350166"/>
            <a:ext cx="5513198" cy="369332"/>
            <a:chOff x="368490" y="4263191"/>
            <a:chExt cx="5513198" cy="369332"/>
          </a:xfrm>
        </p:grpSpPr>
        <p:sp>
          <p:nvSpPr>
            <p:cNvPr id="17" name="Oval 16">
              <a:extLst>
                <a:ext uri="{FF2B5EF4-FFF2-40B4-BE49-F238E27FC236}">
                  <a16:creationId xmlns:a16="http://schemas.microsoft.com/office/drawing/2014/main" id="{4A2F646A-5F12-C7BE-F341-3AF9DE250D41}"/>
                </a:ext>
              </a:extLst>
            </p:cNvPr>
            <p:cNvSpPr/>
            <p:nvPr/>
          </p:nvSpPr>
          <p:spPr>
            <a:xfrm>
              <a:off x="368490" y="4272533"/>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D.</a:t>
              </a:r>
            </a:p>
          </p:txBody>
        </p:sp>
        <p:sp>
          <p:nvSpPr>
            <p:cNvPr id="19" name="Title 19">
              <a:extLst>
                <a:ext uri="{FF2B5EF4-FFF2-40B4-BE49-F238E27FC236}">
                  <a16:creationId xmlns:a16="http://schemas.microsoft.com/office/drawing/2014/main" id="{FF4ABDAA-AFF9-603E-E459-08DD0B79EE81}"/>
                </a:ext>
              </a:extLst>
            </p:cNvPr>
            <p:cNvSpPr txBox="1">
              <a:spLocks/>
            </p:cNvSpPr>
            <p:nvPr/>
          </p:nvSpPr>
          <p:spPr>
            <a:xfrm>
              <a:off x="881062" y="4263191"/>
              <a:ext cx="5000626" cy="369332"/>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dirty="0">
                  <a:latin typeface="+mn-lt"/>
                  <a:ea typeface="Meiryo" panose="020B0604030504040204" pitchFamily="34" charset="-128"/>
                </a:rPr>
                <a:t>社会政策の立案、制定、実施、修正、または評価に影響を及ぼす</a:t>
              </a:r>
              <a:r>
                <a:rPr lang="ja-JP" altLang="en-US" sz="1200" dirty="0">
                  <a:latin typeface="+mn-lt"/>
                  <a:ea typeface="Meiryo" panose="020B0604030504040204" pitchFamily="34" charset="-128"/>
                </a:rPr>
                <a:t>ことを</a:t>
              </a:r>
              <a:r>
                <a:rPr lang="ja-jp" sz="1200" dirty="0">
                  <a:latin typeface="+mn-lt"/>
                  <a:ea typeface="Meiryo" panose="020B0604030504040204" pitchFamily="34" charset="-128"/>
                </a:rPr>
                <a:t>目的とした、専門家による取り組み </a:t>
              </a:r>
            </a:p>
          </p:txBody>
        </p:sp>
      </p:grpSp>
      <p:grpSp>
        <p:nvGrpSpPr>
          <p:cNvPr id="3" name="Group 2">
            <a:extLst>
              <a:ext uri="{FF2B5EF4-FFF2-40B4-BE49-F238E27FC236}">
                <a16:creationId xmlns:a16="http://schemas.microsoft.com/office/drawing/2014/main" id="{4190A2F2-A47D-403F-96D0-D4EDD5C27A78}"/>
              </a:ext>
            </a:extLst>
          </p:cNvPr>
          <p:cNvGrpSpPr/>
          <p:nvPr/>
        </p:nvGrpSpPr>
        <p:grpSpPr>
          <a:xfrm>
            <a:off x="368490" y="1598996"/>
            <a:ext cx="5513198" cy="138499"/>
            <a:chOff x="368490" y="2066912"/>
            <a:chExt cx="5513198" cy="138499"/>
          </a:xfrm>
        </p:grpSpPr>
        <p:sp>
          <p:nvSpPr>
            <p:cNvPr id="21" name="TextBox 20">
              <a:extLst>
                <a:ext uri="{FF2B5EF4-FFF2-40B4-BE49-F238E27FC236}">
                  <a16:creationId xmlns:a16="http://schemas.microsoft.com/office/drawing/2014/main" id="{FC5CE6CF-40D1-50E6-DD93-7BA065786446}"/>
                </a:ext>
              </a:extLst>
            </p:cNvPr>
            <p:cNvSpPr txBox="1"/>
            <p:nvPr/>
          </p:nvSpPr>
          <p:spPr>
            <a:xfrm>
              <a:off x="368490" y="2066912"/>
              <a:ext cx="5513198" cy="138499"/>
            </a:xfrm>
            <a:prstGeom prst="rect">
              <a:avLst/>
            </a:prstGeom>
            <a:noFill/>
          </p:spPr>
          <p:txBody>
            <a:bodyPr wrap="square" lIns="0" tIns="0" rIns="0" bIns="0" rtlCol="0" anchor="ctr" anchorCtr="0">
              <a:spAutoFit/>
            </a:bodyPr>
            <a:lstStyle/>
            <a:p>
              <a:pPr rtl="0"/>
              <a:r>
                <a:rPr lang="ja-jp" sz="900" b="1" spc="200">
                  <a:solidFill>
                    <a:schemeClr val="tx2"/>
                  </a:solidFill>
                  <a:ea typeface="Meiryo" panose="020B0604030504040204" pitchFamily="34" charset="-128"/>
                  <a:cs typeface="+mj-cs"/>
                </a:rPr>
                <a:t>1 つ選択</a:t>
              </a:r>
            </a:p>
          </p:txBody>
        </p:sp>
        <p:cxnSp>
          <p:nvCxnSpPr>
            <p:cNvPr id="24" name="Straight Connector 23">
              <a:extLst>
                <a:ext uri="{FF2B5EF4-FFF2-40B4-BE49-F238E27FC236}">
                  <a16:creationId xmlns:a16="http://schemas.microsoft.com/office/drawing/2014/main" id="{701A7CA8-39BC-6116-3C1F-68D161EEF0E8}"/>
                </a:ext>
              </a:extLst>
            </p:cNvPr>
            <p:cNvCxnSpPr>
              <a:cxnSpLocks/>
            </p:cNvCxnSpPr>
            <p:nvPr/>
          </p:nvCxnSpPr>
          <p:spPr>
            <a:xfrm>
              <a:off x="1108800" y="2126869"/>
              <a:ext cx="4772888" cy="13175"/>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29" name="Picture Placeholder 28">
            <a:extLst>
              <a:ext uri="{FF2B5EF4-FFF2-40B4-BE49-F238E27FC236}">
                <a16:creationId xmlns:a16="http://schemas.microsoft.com/office/drawing/2014/main" id="{4EDD4F4E-6538-ECF0-3876-0009DDB329DA}"/>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l="40486" r="15972"/>
          <a:stretch/>
        </p:blipFill>
        <p:spPr>
          <a:xfrm>
            <a:off x="6157913" y="0"/>
            <a:ext cx="2986087" cy="5143500"/>
          </a:xfrm>
        </p:spPr>
      </p:pic>
    </p:spTree>
    <p:extLst>
      <p:ext uri="{BB962C8B-B14F-4D97-AF65-F5344CB8AC3E}">
        <p14:creationId xmlns:p14="http://schemas.microsoft.com/office/powerpoint/2010/main" val="16926499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1985-87EE-766A-7559-E2F626CDC140}"/>
              </a:ext>
            </a:extLst>
          </p:cNvPr>
          <p:cNvSpPr>
            <a:spLocks noGrp="1"/>
          </p:cNvSpPr>
          <p:nvPr>
            <p:ph type="title"/>
          </p:nvPr>
        </p:nvSpPr>
        <p:spPr>
          <a:xfrm>
            <a:off x="368490" y="365760"/>
            <a:ext cx="8407020" cy="786369"/>
          </a:xfrm>
        </p:spPr>
        <p:txBody>
          <a:bodyPr rtlCol="0"/>
          <a:lstStyle/>
          <a:p>
            <a:pPr rtl="0"/>
            <a:r>
              <a:rPr lang="ja-jp" dirty="0">
                <a:ea typeface="Meiryo" panose="020B0604030504040204" pitchFamily="34" charset="-128"/>
              </a:rPr>
              <a:t>インダストリー 4.0 が</a:t>
            </a:r>
            <a:br>
              <a:rPr lang="en-US" dirty="0">
                <a:ea typeface="Meiryo" panose="020B0604030504040204" pitchFamily="34" charset="-128"/>
              </a:rPr>
            </a:br>
            <a:r>
              <a:rPr lang="ja-jp" dirty="0">
                <a:ea typeface="Meiryo" panose="020B0604030504040204" pitchFamily="34" charset="-128"/>
              </a:rPr>
              <a:t>法律政策に及ぼす影響</a:t>
            </a:r>
          </a:p>
        </p:txBody>
      </p:sp>
      <p:cxnSp>
        <p:nvCxnSpPr>
          <p:cNvPr id="13" name="Straight Connector 12">
            <a:extLst>
              <a:ext uri="{FF2B5EF4-FFF2-40B4-BE49-F238E27FC236}">
                <a16:creationId xmlns:a16="http://schemas.microsoft.com/office/drawing/2014/main" id="{C36854BF-E79F-4281-4A7E-EF7EE8078A5B}"/>
              </a:ext>
            </a:extLst>
          </p:cNvPr>
          <p:cNvCxnSpPr>
            <a:cxnSpLocks/>
          </p:cNvCxnSpPr>
          <p:nvPr/>
        </p:nvCxnSpPr>
        <p:spPr>
          <a:xfrm flipH="1">
            <a:off x="1004092" y="1922294"/>
            <a:ext cx="487759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D38C388-31F5-C861-DE73-403339F43DD1}"/>
              </a:ext>
            </a:extLst>
          </p:cNvPr>
          <p:cNvCxnSpPr>
            <a:cxnSpLocks/>
          </p:cNvCxnSpPr>
          <p:nvPr/>
        </p:nvCxnSpPr>
        <p:spPr>
          <a:xfrm flipH="1">
            <a:off x="1004092" y="3479198"/>
            <a:ext cx="487759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A202CB9-D712-2CE2-3D87-717D22AB41D9}"/>
              </a:ext>
            </a:extLst>
          </p:cNvPr>
          <p:cNvCxnSpPr>
            <a:cxnSpLocks/>
          </p:cNvCxnSpPr>
          <p:nvPr/>
        </p:nvCxnSpPr>
        <p:spPr>
          <a:xfrm flipH="1">
            <a:off x="1004092" y="2623802"/>
            <a:ext cx="487759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243C81-085C-3B85-1D17-3E90EE880249}"/>
              </a:ext>
            </a:extLst>
          </p:cNvPr>
          <p:cNvCxnSpPr>
            <a:cxnSpLocks/>
          </p:cNvCxnSpPr>
          <p:nvPr/>
        </p:nvCxnSpPr>
        <p:spPr>
          <a:xfrm flipH="1">
            <a:off x="1004092" y="4180706"/>
            <a:ext cx="487759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7FE381D6-8956-299F-DDD2-F4F679DC65A1}"/>
              </a:ext>
            </a:extLst>
          </p:cNvPr>
          <p:cNvPicPr>
            <a:picLocks noChangeAspect="1"/>
          </p:cNvPicPr>
          <p:nvPr/>
        </p:nvPicPr>
        <p:blipFill>
          <a:blip r:embed="rId3" cstate="print">
            <a:extLst>
              <a:ext uri="{28A0092B-C50C-407E-A947-70E740481C1C}">
                <a14:useLocalDpi xmlns:a14="http://schemas.microsoft.com/office/drawing/2010/main"/>
              </a:ext>
            </a:extLst>
          </a:blip>
          <a:srcRect l="30664" r="30664"/>
          <a:stretch/>
        </p:blipFill>
        <p:spPr>
          <a:xfrm>
            <a:off x="6157912" y="0"/>
            <a:ext cx="2986087" cy="5143500"/>
          </a:xfrm>
          <a:prstGeom prst="rect">
            <a:avLst/>
          </a:prstGeom>
        </p:spPr>
      </p:pic>
      <p:sp>
        <p:nvSpPr>
          <p:cNvPr id="32" name="Rectangle 31">
            <a:extLst>
              <a:ext uri="{FF2B5EF4-FFF2-40B4-BE49-F238E27FC236}">
                <a16:creationId xmlns:a16="http://schemas.microsoft.com/office/drawing/2014/main" id="{A1AF0C2E-8080-E1E2-C722-5DAB7609C233}"/>
              </a:ext>
            </a:extLst>
          </p:cNvPr>
          <p:cNvSpPr>
            <a:spLocks/>
          </p:cNvSpPr>
          <p:nvPr/>
        </p:nvSpPr>
        <p:spPr>
          <a:xfrm>
            <a:off x="1004093" y="1333013"/>
            <a:ext cx="4877595" cy="477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rtl="0"/>
            <a:r>
              <a:rPr lang="ja-jp" sz="1100" b="1" dirty="0">
                <a:solidFill>
                  <a:schemeClr val="tx1"/>
                </a:solidFill>
                <a:ea typeface="Meiryo" panose="020B0604030504040204" pitchFamily="34" charset="-128"/>
              </a:rPr>
              <a:t>データ プライバシー法 </a:t>
            </a:r>
          </a:p>
          <a:p>
            <a:pPr rtl="0"/>
            <a:r>
              <a:rPr lang="ja-JP" altLang="en-US" sz="1000" dirty="0">
                <a:solidFill>
                  <a:schemeClr val="tx1"/>
                </a:solidFill>
                <a:ea typeface="Meiryo" panose="020B0604030504040204" pitchFamily="34" charset="-128"/>
              </a:rPr>
              <a:t>個人情報</a:t>
            </a:r>
            <a:r>
              <a:rPr lang="ja-jp" sz="1000" dirty="0">
                <a:solidFill>
                  <a:schemeClr val="tx1"/>
                </a:solidFill>
                <a:ea typeface="Meiryo" panose="020B0604030504040204" pitchFamily="34" charset="-128"/>
              </a:rPr>
              <a:t>の収集、使用、保管を規制します。 データの収集と使用に依存しているテクノロジーは多数に上るので、これはインダストリー 4.0 にとって重要</a:t>
            </a:r>
            <a:r>
              <a:rPr lang="ja-JP" altLang="en-US" sz="1000" dirty="0">
                <a:solidFill>
                  <a:schemeClr val="tx1"/>
                </a:solidFill>
                <a:ea typeface="Meiryo" panose="020B0604030504040204" pitchFamily="34" charset="-128"/>
              </a:rPr>
              <a:t>な課題です</a:t>
            </a:r>
            <a:r>
              <a:rPr lang="ja-jp" sz="1000" dirty="0">
                <a:solidFill>
                  <a:schemeClr val="tx1"/>
                </a:solidFill>
                <a:ea typeface="Meiryo" panose="020B0604030504040204" pitchFamily="34" charset="-128"/>
              </a:rPr>
              <a:t>。</a:t>
            </a:r>
          </a:p>
        </p:txBody>
      </p:sp>
      <p:sp>
        <p:nvSpPr>
          <p:cNvPr id="33" name="Rectangle 32">
            <a:extLst>
              <a:ext uri="{FF2B5EF4-FFF2-40B4-BE49-F238E27FC236}">
                <a16:creationId xmlns:a16="http://schemas.microsoft.com/office/drawing/2014/main" id="{B5E8C66E-CA68-492E-0C67-4EB84494D927}"/>
              </a:ext>
            </a:extLst>
          </p:cNvPr>
          <p:cNvSpPr>
            <a:spLocks/>
          </p:cNvSpPr>
          <p:nvPr/>
        </p:nvSpPr>
        <p:spPr>
          <a:xfrm>
            <a:off x="1004093" y="2034521"/>
            <a:ext cx="4877595" cy="477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rtl="0"/>
            <a:r>
              <a:rPr lang="ja-jp" sz="1100" b="1">
                <a:solidFill>
                  <a:schemeClr val="tx1"/>
                </a:solidFill>
                <a:ea typeface="Meiryo" panose="020B0604030504040204" pitchFamily="34" charset="-128"/>
              </a:rPr>
              <a:t>知的財産法 </a:t>
            </a:r>
          </a:p>
          <a:p>
            <a:pPr rtl="0"/>
            <a:r>
              <a:rPr lang="ja-jp" sz="1000">
                <a:solidFill>
                  <a:schemeClr val="tx1"/>
                </a:solidFill>
                <a:ea typeface="Meiryo" panose="020B0604030504040204" pitchFamily="34" charset="-128"/>
              </a:rPr>
              <a:t>インダストリー 4.0 テクノロジーは新しい革新的なアイデアに基づいているため、これは非常に重要です。 </a:t>
            </a:r>
          </a:p>
        </p:txBody>
      </p:sp>
      <p:sp>
        <p:nvSpPr>
          <p:cNvPr id="34" name="Rectangle 33">
            <a:extLst>
              <a:ext uri="{FF2B5EF4-FFF2-40B4-BE49-F238E27FC236}">
                <a16:creationId xmlns:a16="http://schemas.microsoft.com/office/drawing/2014/main" id="{AAD7568E-825D-87DC-03A0-15DED9BE18C7}"/>
              </a:ext>
            </a:extLst>
          </p:cNvPr>
          <p:cNvSpPr>
            <a:spLocks/>
          </p:cNvSpPr>
          <p:nvPr/>
        </p:nvSpPr>
        <p:spPr>
          <a:xfrm>
            <a:off x="1004093" y="2736029"/>
            <a:ext cx="4877595" cy="6309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rtl="0"/>
            <a:r>
              <a:rPr lang="ja-jp" sz="1100" b="1">
                <a:solidFill>
                  <a:schemeClr val="tx1"/>
                </a:solidFill>
                <a:ea typeface="Meiryo" panose="020B0604030504040204" pitchFamily="34" charset="-128"/>
              </a:rPr>
              <a:t>独占禁止法 </a:t>
            </a:r>
          </a:p>
          <a:p>
            <a:pPr rtl="0"/>
            <a:r>
              <a:rPr lang="ja-jp" sz="1000">
                <a:solidFill>
                  <a:schemeClr val="tx1"/>
                </a:solidFill>
                <a:ea typeface="Meiryo" panose="020B0604030504040204" pitchFamily="34" charset="-128"/>
              </a:rPr>
              <a:t>法律を制定することで、企業が反競争的な慣行に関わるのを防ぐことができます。これが重要となり得るのは、企業が公正に競争し、イノベーションを促進する一助となるからです。 </a:t>
            </a:r>
          </a:p>
        </p:txBody>
      </p:sp>
      <p:sp>
        <p:nvSpPr>
          <p:cNvPr id="35" name="Rectangle 34">
            <a:extLst>
              <a:ext uri="{FF2B5EF4-FFF2-40B4-BE49-F238E27FC236}">
                <a16:creationId xmlns:a16="http://schemas.microsoft.com/office/drawing/2014/main" id="{6EB85198-8BD2-4639-9170-903FDB44E533}"/>
              </a:ext>
            </a:extLst>
          </p:cNvPr>
          <p:cNvSpPr>
            <a:spLocks/>
          </p:cNvSpPr>
          <p:nvPr/>
        </p:nvSpPr>
        <p:spPr>
          <a:xfrm>
            <a:off x="1004093" y="3591425"/>
            <a:ext cx="4877595" cy="477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rtl="0"/>
            <a:r>
              <a:rPr lang="ja-jp" sz="1100" b="1">
                <a:solidFill>
                  <a:schemeClr val="tx1"/>
                </a:solidFill>
                <a:ea typeface="Meiryo" panose="020B0604030504040204" pitchFamily="34" charset="-128"/>
              </a:rPr>
              <a:t>労働法  </a:t>
            </a:r>
          </a:p>
          <a:p>
            <a:pPr rtl="0"/>
            <a:r>
              <a:rPr lang="ja-jp" sz="1000">
                <a:solidFill>
                  <a:schemeClr val="tx1"/>
                </a:solidFill>
                <a:ea typeface="Meiryo" panose="020B0604030504040204" pitchFamily="34" charset="-128"/>
              </a:rPr>
              <a:t>政府は労働者と雇用者の関係を規制することができます。これにより、労働者が公正な待遇を受け、労働者の権利が守られるようになります。 </a:t>
            </a:r>
          </a:p>
        </p:txBody>
      </p:sp>
      <p:sp>
        <p:nvSpPr>
          <p:cNvPr id="37" name="Rectangle 36">
            <a:extLst>
              <a:ext uri="{FF2B5EF4-FFF2-40B4-BE49-F238E27FC236}">
                <a16:creationId xmlns:a16="http://schemas.microsoft.com/office/drawing/2014/main" id="{9228628B-FBDF-1CB7-8E0A-CEFB1F36F0AA}"/>
              </a:ext>
            </a:extLst>
          </p:cNvPr>
          <p:cNvSpPr>
            <a:spLocks/>
          </p:cNvSpPr>
          <p:nvPr/>
        </p:nvSpPr>
        <p:spPr>
          <a:xfrm>
            <a:off x="1004093" y="4292936"/>
            <a:ext cx="4877595" cy="477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rtl="0"/>
            <a:r>
              <a:rPr lang="ja-jp" sz="1100" b="1">
                <a:solidFill>
                  <a:schemeClr val="tx1"/>
                </a:solidFill>
                <a:ea typeface="Meiryo" panose="020B0604030504040204" pitchFamily="34" charset="-128"/>
              </a:rPr>
              <a:t>税法 </a:t>
            </a:r>
          </a:p>
          <a:p>
            <a:pPr rtl="0"/>
            <a:r>
              <a:rPr lang="ja-jp" sz="1000">
                <a:solidFill>
                  <a:schemeClr val="tx1"/>
                </a:solidFill>
                <a:ea typeface="Meiryo" panose="020B0604030504040204" pitchFamily="34" charset="-128"/>
              </a:rPr>
              <a:t>税法は、インダストリー 4.0 テクノロジーに投資する企業にとってインセンティブにもなれば、阻害要因にもなり得ます。 </a:t>
            </a:r>
          </a:p>
        </p:txBody>
      </p:sp>
      <p:sp>
        <p:nvSpPr>
          <p:cNvPr id="3" name="Oval 2">
            <a:extLst>
              <a:ext uri="{FF2B5EF4-FFF2-40B4-BE49-F238E27FC236}">
                <a16:creationId xmlns:a16="http://schemas.microsoft.com/office/drawing/2014/main" id="{760E7562-4021-EC85-47B2-A95C8054821B}"/>
              </a:ext>
            </a:extLst>
          </p:cNvPr>
          <p:cNvSpPr/>
          <p:nvPr/>
        </p:nvSpPr>
        <p:spPr>
          <a:xfrm>
            <a:off x="368492" y="1345233"/>
            <a:ext cx="452614" cy="45261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endParaRPr lang="en-US" sz="1600" b="1">
              <a:solidFill>
                <a:srgbClr val="FFFFFF"/>
              </a:solidFill>
              <a:latin typeface="Artifakt ElementOfc"/>
              <a:ea typeface="Meiryo" panose="020B0604030504040204" pitchFamily="34" charset="-128"/>
            </a:endParaRPr>
          </a:p>
        </p:txBody>
      </p:sp>
      <p:grpSp>
        <p:nvGrpSpPr>
          <p:cNvPr id="45" name="Graphic 104">
            <a:extLst>
              <a:ext uri="{FF2B5EF4-FFF2-40B4-BE49-F238E27FC236}">
                <a16:creationId xmlns:a16="http://schemas.microsoft.com/office/drawing/2014/main" id="{495B92CA-8A1E-EA81-9AF3-E245CDE69F7E}"/>
              </a:ext>
            </a:extLst>
          </p:cNvPr>
          <p:cNvGrpSpPr>
            <a:grpSpLocks noChangeAspect="1"/>
          </p:cNvGrpSpPr>
          <p:nvPr/>
        </p:nvGrpSpPr>
        <p:grpSpPr>
          <a:xfrm>
            <a:off x="475953" y="1457240"/>
            <a:ext cx="237692" cy="228600"/>
            <a:chOff x="3288029" y="1337310"/>
            <a:chExt cx="2567070" cy="2468880"/>
          </a:xfrm>
          <a:solidFill>
            <a:schemeClr val="tx1"/>
          </a:solidFill>
        </p:grpSpPr>
        <p:sp>
          <p:nvSpPr>
            <p:cNvPr id="46" name="Freeform 106">
              <a:extLst>
                <a:ext uri="{FF2B5EF4-FFF2-40B4-BE49-F238E27FC236}">
                  <a16:creationId xmlns:a16="http://schemas.microsoft.com/office/drawing/2014/main" id="{EA18B2B2-C91F-6EB0-4AE1-D4FAE9A4784C}"/>
                </a:ext>
              </a:extLst>
            </p:cNvPr>
            <p:cNvSpPr/>
            <p:nvPr/>
          </p:nvSpPr>
          <p:spPr>
            <a:xfrm>
              <a:off x="3288029" y="1337310"/>
              <a:ext cx="2567070" cy="2468880"/>
            </a:xfrm>
            <a:custGeom>
              <a:avLst/>
              <a:gdLst>
                <a:gd name="connsiteX0" fmla="*/ 2566988 w 2567070"/>
                <a:gd name="connsiteY0" fmla="*/ 1417320 h 2468880"/>
                <a:gd name="connsiteX1" fmla="*/ 2566988 w 2567070"/>
                <a:gd name="connsiteY1" fmla="*/ 479107 h 2468880"/>
                <a:gd name="connsiteX2" fmla="*/ 2550795 w 2567070"/>
                <a:gd name="connsiteY2" fmla="*/ 441960 h 2468880"/>
                <a:gd name="connsiteX3" fmla="*/ 2512695 w 2567070"/>
                <a:gd name="connsiteY3" fmla="*/ 426720 h 2468880"/>
                <a:gd name="connsiteX4" fmla="*/ 1602105 w 2567070"/>
                <a:gd name="connsiteY4" fmla="*/ 14288 h 2468880"/>
                <a:gd name="connsiteX5" fmla="*/ 1530668 w 2567070"/>
                <a:gd name="connsiteY5" fmla="*/ 14288 h 2468880"/>
                <a:gd name="connsiteX6" fmla="*/ 620078 w 2567070"/>
                <a:gd name="connsiteY6" fmla="*/ 426720 h 2468880"/>
                <a:gd name="connsiteX7" fmla="*/ 581978 w 2567070"/>
                <a:gd name="connsiteY7" fmla="*/ 441960 h 2468880"/>
                <a:gd name="connsiteX8" fmla="*/ 565785 w 2567070"/>
                <a:gd name="connsiteY8" fmla="*/ 479107 h 2468880"/>
                <a:gd name="connsiteX9" fmla="*/ 565785 w 2567070"/>
                <a:gd name="connsiteY9" fmla="*/ 1082040 h 2468880"/>
                <a:gd name="connsiteX10" fmla="*/ 564833 w 2567070"/>
                <a:gd name="connsiteY10" fmla="*/ 1082040 h 2468880"/>
                <a:gd name="connsiteX11" fmla="*/ 0 w 2567070"/>
                <a:gd name="connsiteY11" fmla="*/ 1312545 h 2468880"/>
                <a:gd name="connsiteX12" fmla="*/ 0 w 2567070"/>
                <a:gd name="connsiteY12" fmla="*/ 2196465 h 2468880"/>
                <a:gd name="connsiteX13" fmla="*/ 565785 w 2567070"/>
                <a:gd name="connsiteY13" fmla="*/ 2426970 h 2468880"/>
                <a:gd name="connsiteX14" fmla="*/ 565785 w 2567070"/>
                <a:gd name="connsiteY14" fmla="*/ 2426970 h 2468880"/>
                <a:gd name="connsiteX15" fmla="*/ 568643 w 2567070"/>
                <a:gd name="connsiteY15" fmla="*/ 2426970 h 2468880"/>
                <a:gd name="connsiteX16" fmla="*/ 1122998 w 2567070"/>
                <a:gd name="connsiteY16" fmla="*/ 2244090 h 2468880"/>
                <a:gd name="connsiteX17" fmla="*/ 1546860 w 2567070"/>
                <a:gd name="connsiteY17" fmla="*/ 2465070 h 2468880"/>
                <a:gd name="connsiteX18" fmla="*/ 1566863 w 2567070"/>
                <a:gd name="connsiteY18" fmla="*/ 2468880 h 2468880"/>
                <a:gd name="connsiteX19" fmla="*/ 1586865 w 2567070"/>
                <a:gd name="connsiteY19" fmla="*/ 2465070 h 2468880"/>
                <a:gd name="connsiteX20" fmla="*/ 2566988 w 2567070"/>
                <a:gd name="connsiteY20" fmla="*/ 1417320 h 2468880"/>
                <a:gd name="connsiteX21" fmla="*/ 563880 w 2567070"/>
                <a:gd name="connsiteY21" fmla="*/ 1176337 h 2468880"/>
                <a:gd name="connsiteX22" fmla="*/ 567690 w 2567070"/>
                <a:gd name="connsiteY22" fmla="*/ 1176337 h 2468880"/>
                <a:gd name="connsiteX23" fmla="*/ 1038225 w 2567070"/>
                <a:gd name="connsiteY23" fmla="*/ 1311593 h 2468880"/>
                <a:gd name="connsiteX24" fmla="*/ 570548 w 2567070"/>
                <a:gd name="connsiteY24" fmla="*/ 1446847 h 2468880"/>
                <a:gd name="connsiteX25" fmla="*/ 567690 w 2567070"/>
                <a:gd name="connsiteY25" fmla="*/ 1446847 h 2468880"/>
                <a:gd name="connsiteX26" fmla="*/ 565785 w 2567070"/>
                <a:gd name="connsiteY26" fmla="*/ 1446847 h 2468880"/>
                <a:gd name="connsiteX27" fmla="*/ 95250 w 2567070"/>
                <a:gd name="connsiteY27" fmla="*/ 1311593 h 2468880"/>
                <a:gd name="connsiteX28" fmla="*/ 563880 w 2567070"/>
                <a:gd name="connsiteY28" fmla="*/ 1176337 h 2468880"/>
                <a:gd name="connsiteX29" fmla="*/ 1039178 w 2567070"/>
                <a:gd name="connsiteY29" fmla="*/ 1599247 h 2468880"/>
                <a:gd name="connsiteX30" fmla="*/ 567690 w 2567070"/>
                <a:gd name="connsiteY30" fmla="*/ 1734503 h 2468880"/>
                <a:gd name="connsiteX31" fmla="*/ 566738 w 2567070"/>
                <a:gd name="connsiteY31" fmla="*/ 1734503 h 2468880"/>
                <a:gd name="connsiteX32" fmla="*/ 96203 w 2567070"/>
                <a:gd name="connsiteY32" fmla="*/ 1599247 h 2468880"/>
                <a:gd name="connsiteX33" fmla="*/ 96203 w 2567070"/>
                <a:gd name="connsiteY33" fmla="*/ 1443990 h 2468880"/>
                <a:gd name="connsiteX34" fmla="*/ 567690 w 2567070"/>
                <a:gd name="connsiteY34" fmla="*/ 1543050 h 2468880"/>
                <a:gd name="connsiteX35" fmla="*/ 568643 w 2567070"/>
                <a:gd name="connsiteY35" fmla="*/ 1543050 h 2468880"/>
                <a:gd name="connsiteX36" fmla="*/ 570548 w 2567070"/>
                <a:gd name="connsiteY36" fmla="*/ 1543050 h 2468880"/>
                <a:gd name="connsiteX37" fmla="*/ 1040130 w 2567070"/>
                <a:gd name="connsiteY37" fmla="*/ 1443990 h 2468880"/>
                <a:gd name="connsiteX38" fmla="*/ 1040130 w 2567070"/>
                <a:gd name="connsiteY38" fmla="*/ 1599247 h 2468880"/>
                <a:gd name="connsiteX39" fmla="*/ 96203 w 2567070"/>
                <a:gd name="connsiteY39" fmla="*/ 1730693 h 2468880"/>
                <a:gd name="connsiteX40" fmla="*/ 567690 w 2567070"/>
                <a:gd name="connsiteY40" fmla="*/ 1829753 h 2468880"/>
                <a:gd name="connsiteX41" fmla="*/ 568643 w 2567070"/>
                <a:gd name="connsiteY41" fmla="*/ 1829753 h 2468880"/>
                <a:gd name="connsiteX42" fmla="*/ 570548 w 2567070"/>
                <a:gd name="connsiteY42" fmla="*/ 1829753 h 2468880"/>
                <a:gd name="connsiteX43" fmla="*/ 1040130 w 2567070"/>
                <a:gd name="connsiteY43" fmla="*/ 1730693 h 2468880"/>
                <a:gd name="connsiteX44" fmla="*/ 1040130 w 2567070"/>
                <a:gd name="connsiteY44" fmla="*/ 1906905 h 2468880"/>
                <a:gd name="connsiteX45" fmla="*/ 569595 w 2567070"/>
                <a:gd name="connsiteY45" fmla="*/ 2042160 h 2468880"/>
                <a:gd name="connsiteX46" fmla="*/ 568643 w 2567070"/>
                <a:gd name="connsiteY46" fmla="*/ 2042160 h 2468880"/>
                <a:gd name="connsiteX47" fmla="*/ 98108 w 2567070"/>
                <a:gd name="connsiteY47" fmla="*/ 1906905 h 2468880"/>
                <a:gd name="connsiteX48" fmla="*/ 98108 w 2567070"/>
                <a:gd name="connsiteY48" fmla="*/ 1730693 h 2468880"/>
                <a:gd name="connsiteX49" fmla="*/ 569595 w 2567070"/>
                <a:gd name="connsiteY49" fmla="*/ 2331720 h 2468880"/>
                <a:gd name="connsiteX50" fmla="*/ 566738 w 2567070"/>
                <a:gd name="connsiteY50" fmla="*/ 2331720 h 2468880"/>
                <a:gd name="connsiteX51" fmla="*/ 96203 w 2567070"/>
                <a:gd name="connsiteY51" fmla="*/ 2196465 h 2468880"/>
                <a:gd name="connsiteX52" fmla="*/ 96203 w 2567070"/>
                <a:gd name="connsiteY52" fmla="*/ 2039303 h 2468880"/>
                <a:gd name="connsiteX53" fmla="*/ 567690 w 2567070"/>
                <a:gd name="connsiteY53" fmla="*/ 2138363 h 2468880"/>
                <a:gd name="connsiteX54" fmla="*/ 567690 w 2567070"/>
                <a:gd name="connsiteY54" fmla="*/ 2138363 h 2468880"/>
                <a:gd name="connsiteX55" fmla="*/ 569595 w 2567070"/>
                <a:gd name="connsiteY55" fmla="*/ 2138363 h 2468880"/>
                <a:gd name="connsiteX56" fmla="*/ 1039178 w 2567070"/>
                <a:gd name="connsiteY56" fmla="*/ 2039303 h 2468880"/>
                <a:gd name="connsiteX57" fmla="*/ 1039178 w 2567070"/>
                <a:gd name="connsiteY57" fmla="*/ 2196465 h 2468880"/>
                <a:gd name="connsiteX58" fmla="*/ 569595 w 2567070"/>
                <a:gd name="connsiteY58" fmla="*/ 2331720 h 2468880"/>
                <a:gd name="connsiteX59" fmla="*/ 1566863 w 2567070"/>
                <a:gd name="connsiteY59" fmla="*/ 2359343 h 2468880"/>
                <a:gd name="connsiteX60" fmla="*/ 1134428 w 2567070"/>
                <a:gd name="connsiteY60" fmla="*/ 2124075 h 2468880"/>
                <a:gd name="connsiteX61" fmla="*/ 1134428 w 2567070"/>
                <a:gd name="connsiteY61" fmla="*/ 1311593 h 2468880"/>
                <a:gd name="connsiteX62" fmla="*/ 671513 w 2567070"/>
                <a:gd name="connsiteY62" fmla="*/ 1084898 h 2468880"/>
                <a:gd name="connsiteX63" fmla="*/ 671513 w 2567070"/>
                <a:gd name="connsiteY63" fmla="*/ 530543 h 2468880"/>
                <a:gd name="connsiteX64" fmla="*/ 1566863 w 2567070"/>
                <a:gd name="connsiteY64" fmla="*/ 121920 h 2468880"/>
                <a:gd name="connsiteX65" fmla="*/ 2462213 w 2567070"/>
                <a:gd name="connsiteY65" fmla="*/ 529590 h 2468880"/>
                <a:gd name="connsiteX66" fmla="*/ 2462213 w 2567070"/>
                <a:gd name="connsiteY66" fmla="*/ 1417320 h 2468880"/>
                <a:gd name="connsiteX67" fmla="*/ 1566863 w 2567070"/>
                <a:gd name="connsiteY67" fmla="*/ 2359343 h 246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67070" h="2468880">
                  <a:moveTo>
                    <a:pt x="2566988" y="1417320"/>
                  </a:moveTo>
                  <a:lnTo>
                    <a:pt x="2566988" y="479107"/>
                  </a:lnTo>
                  <a:cubicBezTo>
                    <a:pt x="2566988" y="464820"/>
                    <a:pt x="2561273" y="451485"/>
                    <a:pt x="2550795" y="441960"/>
                  </a:cubicBezTo>
                  <a:cubicBezTo>
                    <a:pt x="2540318" y="432435"/>
                    <a:pt x="2526983" y="426720"/>
                    <a:pt x="2512695" y="426720"/>
                  </a:cubicBezTo>
                  <a:cubicBezTo>
                    <a:pt x="2089785" y="436245"/>
                    <a:pt x="1708785" y="113348"/>
                    <a:pt x="1602105" y="14288"/>
                  </a:cubicBezTo>
                  <a:cubicBezTo>
                    <a:pt x="1582102" y="-4763"/>
                    <a:pt x="1550670" y="-4763"/>
                    <a:pt x="1530668" y="14288"/>
                  </a:cubicBezTo>
                  <a:cubicBezTo>
                    <a:pt x="1423988" y="114300"/>
                    <a:pt x="1042035" y="438150"/>
                    <a:pt x="620078" y="426720"/>
                  </a:cubicBezTo>
                  <a:cubicBezTo>
                    <a:pt x="605790" y="425768"/>
                    <a:pt x="592455" y="431482"/>
                    <a:pt x="581978" y="441960"/>
                  </a:cubicBezTo>
                  <a:cubicBezTo>
                    <a:pt x="571500" y="451485"/>
                    <a:pt x="565785" y="465773"/>
                    <a:pt x="565785" y="479107"/>
                  </a:cubicBezTo>
                  <a:lnTo>
                    <a:pt x="565785" y="1082040"/>
                  </a:lnTo>
                  <a:cubicBezTo>
                    <a:pt x="565785" y="1082040"/>
                    <a:pt x="565785" y="1082040"/>
                    <a:pt x="564833" y="1082040"/>
                  </a:cubicBezTo>
                  <a:cubicBezTo>
                    <a:pt x="283845" y="1083945"/>
                    <a:pt x="0" y="1163955"/>
                    <a:pt x="0" y="1312545"/>
                  </a:cubicBezTo>
                  <a:lnTo>
                    <a:pt x="0" y="2196465"/>
                  </a:lnTo>
                  <a:cubicBezTo>
                    <a:pt x="0" y="2345055"/>
                    <a:pt x="284798" y="2425065"/>
                    <a:pt x="565785" y="2426970"/>
                  </a:cubicBezTo>
                  <a:cubicBezTo>
                    <a:pt x="565785" y="2426970"/>
                    <a:pt x="565785" y="2426970"/>
                    <a:pt x="565785" y="2426970"/>
                  </a:cubicBezTo>
                  <a:cubicBezTo>
                    <a:pt x="566738" y="2426970"/>
                    <a:pt x="567690" y="2426970"/>
                    <a:pt x="568643" y="2426970"/>
                  </a:cubicBezTo>
                  <a:cubicBezTo>
                    <a:pt x="817245" y="2425065"/>
                    <a:pt x="1068705" y="2362200"/>
                    <a:pt x="1122998" y="2244090"/>
                  </a:cubicBezTo>
                  <a:cubicBezTo>
                    <a:pt x="1223010" y="2309813"/>
                    <a:pt x="1363980" y="2390775"/>
                    <a:pt x="1546860" y="2465070"/>
                  </a:cubicBezTo>
                  <a:cubicBezTo>
                    <a:pt x="1553527" y="2467928"/>
                    <a:pt x="1560195" y="2468880"/>
                    <a:pt x="1566863" y="2468880"/>
                  </a:cubicBezTo>
                  <a:cubicBezTo>
                    <a:pt x="1573530" y="2468880"/>
                    <a:pt x="1580198" y="2467928"/>
                    <a:pt x="1586865" y="2465070"/>
                  </a:cubicBezTo>
                  <a:cubicBezTo>
                    <a:pt x="2575560" y="2063115"/>
                    <a:pt x="2567940" y="1442085"/>
                    <a:pt x="2566988" y="1417320"/>
                  </a:cubicBezTo>
                  <a:close/>
                  <a:moveTo>
                    <a:pt x="563880" y="1176337"/>
                  </a:moveTo>
                  <a:cubicBezTo>
                    <a:pt x="564833" y="1176337"/>
                    <a:pt x="566738" y="1176337"/>
                    <a:pt x="567690" y="1176337"/>
                  </a:cubicBezTo>
                  <a:cubicBezTo>
                    <a:pt x="872490" y="1178243"/>
                    <a:pt x="1038225" y="1266825"/>
                    <a:pt x="1038225" y="1311593"/>
                  </a:cubicBezTo>
                  <a:cubicBezTo>
                    <a:pt x="1038225" y="1356360"/>
                    <a:pt x="872490" y="1444943"/>
                    <a:pt x="570548" y="1446847"/>
                  </a:cubicBezTo>
                  <a:cubicBezTo>
                    <a:pt x="569595" y="1446847"/>
                    <a:pt x="568643" y="1446847"/>
                    <a:pt x="567690" y="1446847"/>
                  </a:cubicBezTo>
                  <a:cubicBezTo>
                    <a:pt x="566738" y="1446847"/>
                    <a:pt x="566738" y="1446847"/>
                    <a:pt x="565785" y="1446847"/>
                  </a:cubicBezTo>
                  <a:cubicBezTo>
                    <a:pt x="260985" y="1444943"/>
                    <a:pt x="95250" y="1356360"/>
                    <a:pt x="95250" y="1311593"/>
                  </a:cubicBezTo>
                  <a:cubicBezTo>
                    <a:pt x="95250" y="1266825"/>
                    <a:pt x="261938" y="1179195"/>
                    <a:pt x="563880" y="1176337"/>
                  </a:cubicBezTo>
                  <a:close/>
                  <a:moveTo>
                    <a:pt x="1039178" y="1599247"/>
                  </a:moveTo>
                  <a:cubicBezTo>
                    <a:pt x="1039178" y="1644015"/>
                    <a:pt x="873443" y="1731645"/>
                    <a:pt x="567690" y="1734503"/>
                  </a:cubicBezTo>
                  <a:cubicBezTo>
                    <a:pt x="567690" y="1734503"/>
                    <a:pt x="566738" y="1734503"/>
                    <a:pt x="566738" y="1734503"/>
                  </a:cubicBezTo>
                  <a:cubicBezTo>
                    <a:pt x="261938" y="1732597"/>
                    <a:pt x="96203" y="1644015"/>
                    <a:pt x="96203" y="1599247"/>
                  </a:cubicBezTo>
                  <a:lnTo>
                    <a:pt x="96203" y="1443990"/>
                  </a:lnTo>
                  <a:cubicBezTo>
                    <a:pt x="202883" y="1507808"/>
                    <a:pt x="385763" y="1541145"/>
                    <a:pt x="567690" y="1543050"/>
                  </a:cubicBezTo>
                  <a:cubicBezTo>
                    <a:pt x="567690" y="1543050"/>
                    <a:pt x="567690" y="1543050"/>
                    <a:pt x="568643" y="1543050"/>
                  </a:cubicBezTo>
                  <a:cubicBezTo>
                    <a:pt x="569595" y="1543050"/>
                    <a:pt x="569595" y="1543050"/>
                    <a:pt x="570548" y="1543050"/>
                  </a:cubicBezTo>
                  <a:cubicBezTo>
                    <a:pt x="751523" y="1542097"/>
                    <a:pt x="933450" y="1507808"/>
                    <a:pt x="1040130" y="1443990"/>
                  </a:cubicBezTo>
                  <a:lnTo>
                    <a:pt x="1040130" y="1599247"/>
                  </a:lnTo>
                  <a:close/>
                  <a:moveTo>
                    <a:pt x="96203" y="1730693"/>
                  </a:moveTo>
                  <a:cubicBezTo>
                    <a:pt x="202883" y="1794510"/>
                    <a:pt x="385763" y="1827847"/>
                    <a:pt x="567690" y="1829753"/>
                  </a:cubicBezTo>
                  <a:cubicBezTo>
                    <a:pt x="567690" y="1829753"/>
                    <a:pt x="567690" y="1829753"/>
                    <a:pt x="568643" y="1829753"/>
                  </a:cubicBezTo>
                  <a:cubicBezTo>
                    <a:pt x="569595" y="1829753"/>
                    <a:pt x="569595" y="1829753"/>
                    <a:pt x="570548" y="1829753"/>
                  </a:cubicBezTo>
                  <a:cubicBezTo>
                    <a:pt x="751523" y="1827847"/>
                    <a:pt x="933450" y="1794510"/>
                    <a:pt x="1040130" y="1730693"/>
                  </a:cubicBezTo>
                  <a:lnTo>
                    <a:pt x="1040130" y="1906905"/>
                  </a:lnTo>
                  <a:cubicBezTo>
                    <a:pt x="1040130" y="1951672"/>
                    <a:pt x="874395" y="2039303"/>
                    <a:pt x="569595" y="2042160"/>
                  </a:cubicBezTo>
                  <a:cubicBezTo>
                    <a:pt x="569595" y="2042160"/>
                    <a:pt x="568643" y="2042160"/>
                    <a:pt x="568643" y="2042160"/>
                  </a:cubicBezTo>
                  <a:cubicBezTo>
                    <a:pt x="263842" y="2040255"/>
                    <a:pt x="98108" y="1951672"/>
                    <a:pt x="98108" y="1906905"/>
                  </a:cubicBezTo>
                  <a:lnTo>
                    <a:pt x="98108" y="1730693"/>
                  </a:lnTo>
                  <a:close/>
                  <a:moveTo>
                    <a:pt x="569595" y="2331720"/>
                  </a:moveTo>
                  <a:cubicBezTo>
                    <a:pt x="568643" y="2331720"/>
                    <a:pt x="567690" y="2331720"/>
                    <a:pt x="566738" y="2331720"/>
                  </a:cubicBezTo>
                  <a:cubicBezTo>
                    <a:pt x="261938" y="2329815"/>
                    <a:pt x="96203" y="2241233"/>
                    <a:pt x="96203" y="2196465"/>
                  </a:cubicBezTo>
                  <a:lnTo>
                    <a:pt x="96203" y="2039303"/>
                  </a:lnTo>
                  <a:cubicBezTo>
                    <a:pt x="202883" y="2103120"/>
                    <a:pt x="385763" y="2136458"/>
                    <a:pt x="567690" y="2138363"/>
                  </a:cubicBezTo>
                  <a:cubicBezTo>
                    <a:pt x="567690" y="2138363"/>
                    <a:pt x="567690" y="2138363"/>
                    <a:pt x="567690" y="2138363"/>
                  </a:cubicBezTo>
                  <a:cubicBezTo>
                    <a:pt x="568643" y="2138363"/>
                    <a:pt x="568643" y="2138363"/>
                    <a:pt x="569595" y="2138363"/>
                  </a:cubicBezTo>
                  <a:cubicBezTo>
                    <a:pt x="750570" y="2136458"/>
                    <a:pt x="932498" y="2103120"/>
                    <a:pt x="1039178" y="2039303"/>
                  </a:cubicBezTo>
                  <a:lnTo>
                    <a:pt x="1039178" y="2196465"/>
                  </a:lnTo>
                  <a:cubicBezTo>
                    <a:pt x="1039178" y="2241233"/>
                    <a:pt x="872490" y="2328863"/>
                    <a:pt x="569595" y="2331720"/>
                  </a:cubicBezTo>
                  <a:close/>
                  <a:moveTo>
                    <a:pt x="1566863" y="2359343"/>
                  </a:moveTo>
                  <a:cubicBezTo>
                    <a:pt x="1370648" y="2277428"/>
                    <a:pt x="1225868" y="2188845"/>
                    <a:pt x="1134428" y="2124075"/>
                  </a:cubicBezTo>
                  <a:lnTo>
                    <a:pt x="1134428" y="1311593"/>
                  </a:lnTo>
                  <a:cubicBezTo>
                    <a:pt x="1134428" y="1181100"/>
                    <a:pt x="915353" y="1103948"/>
                    <a:pt x="671513" y="1084898"/>
                  </a:cubicBezTo>
                  <a:lnTo>
                    <a:pt x="671513" y="530543"/>
                  </a:lnTo>
                  <a:cubicBezTo>
                    <a:pt x="1065848" y="519112"/>
                    <a:pt x="1406843" y="264795"/>
                    <a:pt x="1566863" y="121920"/>
                  </a:cubicBezTo>
                  <a:cubicBezTo>
                    <a:pt x="1726883" y="263843"/>
                    <a:pt x="2067877" y="517207"/>
                    <a:pt x="2462213" y="529590"/>
                  </a:cubicBezTo>
                  <a:lnTo>
                    <a:pt x="2462213" y="1417320"/>
                  </a:lnTo>
                  <a:cubicBezTo>
                    <a:pt x="2463165" y="1442085"/>
                    <a:pt x="2468880" y="1985010"/>
                    <a:pt x="1566863" y="2359343"/>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47" name="Freeform 107">
              <a:extLst>
                <a:ext uri="{FF2B5EF4-FFF2-40B4-BE49-F238E27FC236}">
                  <a16:creationId xmlns:a16="http://schemas.microsoft.com/office/drawing/2014/main" id="{2584CE6D-1ACD-E0DF-43E5-FF310830161A}"/>
                </a:ext>
              </a:extLst>
            </p:cNvPr>
            <p:cNvSpPr/>
            <p:nvPr/>
          </p:nvSpPr>
          <p:spPr>
            <a:xfrm>
              <a:off x="4193857" y="2881312"/>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0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5"/>
                    <a:pt x="56185" y="72390"/>
                    <a:pt x="36195" y="72390"/>
                  </a:cubicBezTo>
                  <a:cubicBezTo>
                    <a:pt x="16205" y="72390"/>
                    <a:pt x="0" y="56185"/>
                    <a:pt x="0" y="36195"/>
                  </a:cubicBezTo>
                  <a:cubicBezTo>
                    <a:pt x="0" y="16205"/>
                    <a:pt x="16205" y="0"/>
                    <a:pt x="36195" y="0"/>
                  </a:cubicBezTo>
                  <a:cubicBezTo>
                    <a:pt x="56185" y="0"/>
                    <a:pt x="72390" y="16205"/>
                    <a:pt x="72390" y="3619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48" name="Freeform 108">
              <a:extLst>
                <a:ext uri="{FF2B5EF4-FFF2-40B4-BE49-F238E27FC236}">
                  <a16:creationId xmlns:a16="http://schemas.microsoft.com/office/drawing/2014/main" id="{67B9F974-F118-3A4D-138C-5D26EBA5EA6F}"/>
                </a:ext>
              </a:extLst>
            </p:cNvPr>
            <p:cNvSpPr/>
            <p:nvPr/>
          </p:nvSpPr>
          <p:spPr>
            <a:xfrm>
              <a:off x="4193857" y="3172777"/>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0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5"/>
                    <a:pt x="56185" y="72390"/>
                    <a:pt x="36195" y="72390"/>
                  </a:cubicBezTo>
                  <a:cubicBezTo>
                    <a:pt x="16205" y="72390"/>
                    <a:pt x="0" y="56185"/>
                    <a:pt x="0" y="36195"/>
                  </a:cubicBezTo>
                  <a:cubicBezTo>
                    <a:pt x="0" y="16205"/>
                    <a:pt x="16205" y="0"/>
                    <a:pt x="36195" y="0"/>
                  </a:cubicBezTo>
                  <a:cubicBezTo>
                    <a:pt x="56185" y="0"/>
                    <a:pt x="72390" y="16205"/>
                    <a:pt x="72390" y="3619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49" name="Freeform 109">
              <a:extLst>
                <a:ext uri="{FF2B5EF4-FFF2-40B4-BE49-F238E27FC236}">
                  <a16:creationId xmlns:a16="http://schemas.microsoft.com/office/drawing/2014/main" id="{8911EEA7-530A-2AF9-BB47-7B166B762751}"/>
                </a:ext>
              </a:extLst>
            </p:cNvPr>
            <p:cNvSpPr/>
            <p:nvPr/>
          </p:nvSpPr>
          <p:spPr>
            <a:xfrm>
              <a:off x="4193857" y="3473767"/>
              <a:ext cx="72389" cy="72389"/>
            </a:xfrm>
            <a:custGeom>
              <a:avLst/>
              <a:gdLst>
                <a:gd name="connsiteX0" fmla="*/ 36195 w 72389"/>
                <a:gd name="connsiteY0" fmla="*/ 0 h 72389"/>
                <a:gd name="connsiteX1" fmla="*/ 0 w 72389"/>
                <a:gd name="connsiteY1" fmla="*/ 36195 h 72389"/>
                <a:gd name="connsiteX2" fmla="*/ 36195 w 72389"/>
                <a:gd name="connsiteY2" fmla="*/ 72390 h 72389"/>
                <a:gd name="connsiteX3" fmla="*/ 72390 w 72389"/>
                <a:gd name="connsiteY3" fmla="*/ 36195 h 72389"/>
                <a:gd name="connsiteX4" fmla="*/ 36195 w 72389"/>
                <a:gd name="connsiteY4" fmla="*/ 0 h 72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9" h="72389">
                  <a:moveTo>
                    <a:pt x="36195" y="0"/>
                  </a:moveTo>
                  <a:cubicBezTo>
                    <a:pt x="16192" y="0"/>
                    <a:pt x="0" y="16192"/>
                    <a:pt x="0" y="36195"/>
                  </a:cubicBezTo>
                  <a:cubicBezTo>
                    <a:pt x="0" y="56197"/>
                    <a:pt x="16192" y="72390"/>
                    <a:pt x="36195" y="72390"/>
                  </a:cubicBezTo>
                  <a:cubicBezTo>
                    <a:pt x="56197" y="72390"/>
                    <a:pt x="72390" y="56197"/>
                    <a:pt x="72390" y="36195"/>
                  </a:cubicBezTo>
                  <a:cubicBezTo>
                    <a:pt x="72390" y="16192"/>
                    <a:pt x="56197" y="0"/>
                    <a:pt x="36195" y="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sp>
        <p:nvSpPr>
          <p:cNvPr id="5" name="Oval 4">
            <a:extLst>
              <a:ext uri="{FF2B5EF4-FFF2-40B4-BE49-F238E27FC236}">
                <a16:creationId xmlns:a16="http://schemas.microsoft.com/office/drawing/2014/main" id="{FC333400-CE3C-B3CD-CEC2-B93975BB9263}"/>
              </a:ext>
            </a:extLst>
          </p:cNvPr>
          <p:cNvSpPr/>
          <p:nvPr/>
        </p:nvSpPr>
        <p:spPr>
          <a:xfrm>
            <a:off x="368492" y="2046741"/>
            <a:ext cx="452614" cy="45261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endParaRPr lang="en-US" sz="1600" b="1">
              <a:solidFill>
                <a:srgbClr val="FFFFFF"/>
              </a:solidFill>
              <a:latin typeface="Artifakt ElementOfc"/>
              <a:ea typeface="Meiryo" panose="020B0604030504040204" pitchFamily="34" charset="-128"/>
            </a:endParaRPr>
          </a:p>
        </p:txBody>
      </p:sp>
      <p:grpSp>
        <p:nvGrpSpPr>
          <p:cNvPr id="51" name="Graphic 207">
            <a:extLst>
              <a:ext uri="{FF2B5EF4-FFF2-40B4-BE49-F238E27FC236}">
                <a16:creationId xmlns:a16="http://schemas.microsoft.com/office/drawing/2014/main" id="{42969425-61A0-FEEF-C236-9A5FC418851F}"/>
              </a:ext>
            </a:extLst>
          </p:cNvPr>
          <p:cNvGrpSpPr>
            <a:grpSpLocks noChangeAspect="1"/>
          </p:cNvGrpSpPr>
          <p:nvPr/>
        </p:nvGrpSpPr>
        <p:grpSpPr>
          <a:xfrm>
            <a:off x="512506" y="2158748"/>
            <a:ext cx="164587" cy="228600"/>
            <a:chOff x="2595562" y="2832734"/>
            <a:chExt cx="447675" cy="621982"/>
          </a:xfrm>
          <a:solidFill>
            <a:schemeClr val="tx1"/>
          </a:solidFill>
        </p:grpSpPr>
        <p:sp>
          <p:nvSpPr>
            <p:cNvPr id="52" name="Freeform 209">
              <a:extLst>
                <a:ext uri="{FF2B5EF4-FFF2-40B4-BE49-F238E27FC236}">
                  <a16:creationId xmlns:a16="http://schemas.microsoft.com/office/drawing/2014/main" id="{A3C4F923-6152-56EA-0730-732B4A097C37}"/>
                </a:ext>
              </a:extLst>
            </p:cNvPr>
            <p:cNvSpPr/>
            <p:nvPr/>
          </p:nvSpPr>
          <p:spPr>
            <a:xfrm>
              <a:off x="2702242" y="3369945"/>
              <a:ext cx="230505" cy="32384"/>
            </a:xfrm>
            <a:custGeom>
              <a:avLst/>
              <a:gdLst>
                <a:gd name="connsiteX0" fmla="*/ 214312 w 230505"/>
                <a:gd name="connsiteY0" fmla="*/ 0 h 32384"/>
                <a:gd name="connsiteX1" fmla="*/ 16193 w 230505"/>
                <a:gd name="connsiteY1" fmla="*/ 0 h 32384"/>
                <a:gd name="connsiteX2" fmla="*/ 0 w 230505"/>
                <a:gd name="connsiteY2" fmla="*/ 16192 h 32384"/>
                <a:gd name="connsiteX3" fmla="*/ 16193 w 230505"/>
                <a:gd name="connsiteY3" fmla="*/ 32385 h 32384"/>
                <a:gd name="connsiteX4" fmla="*/ 214312 w 230505"/>
                <a:gd name="connsiteY4" fmla="*/ 32385 h 32384"/>
                <a:gd name="connsiteX5" fmla="*/ 230505 w 230505"/>
                <a:gd name="connsiteY5" fmla="*/ 16192 h 32384"/>
                <a:gd name="connsiteX6" fmla="*/ 214312 w 230505"/>
                <a:gd name="connsiteY6" fmla="*/ 0 h 3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505" h="32384">
                  <a:moveTo>
                    <a:pt x="214312" y="0"/>
                  </a:moveTo>
                  <a:lnTo>
                    <a:pt x="16193" y="0"/>
                  </a:lnTo>
                  <a:cubicBezTo>
                    <a:pt x="7620" y="0"/>
                    <a:pt x="0" y="6667"/>
                    <a:pt x="0" y="16192"/>
                  </a:cubicBezTo>
                  <a:cubicBezTo>
                    <a:pt x="0" y="24765"/>
                    <a:pt x="6668" y="32385"/>
                    <a:pt x="16193" y="32385"/>
                  </a:cubicBezTo>
                  <a:lnTo>
                    <a:pt x="214312" y="32385"/>
                  </a:lnTo>
                  <a:cubicBezTo>
                    <a:pt x="222885" y="32385"/>
                    <a:pt x="230505" y="25717"/>
                    <a:pt x="230505" y="16192"/>
                  </a:cubicBezTo>
                  <a:cubicBezTo>
                    <a:pt x="230505" y="7620"/>
                    <a:pt x="223837" y="0"/>
                    <a:pt x="214312" y="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53" name="Freeform 210">
              <a:extLst>
                <a:ext uri="{FF2B5EF4-FFF2-40B4-BE49-F238E27FC236}">
                  <a16:creationId xmlns:a16="http://schemas.microsoft.com/office/drawing/2014/main" id="{73EB21F2-5D79-EF56-AB49-1659C4A9051A}"/>
                </a:ext>
              </a:extLst>
            </p:cNvPr>
            <p:cNvSpPr/>
            <p:nvPr/>
          </p:nvSpPr>
          <p:spPr>
            <a:xfrm>
              <a:off x="2702242" y="3422332"/>
              <a:ext cx="230505" cy="32384"/>
            </a:xfrm>
            <a:custGeom>
              <a:avLst/>
              <a:gdLst>
                <a:gd name="connsiteX0" fmla="*/ 214312 w 230505"/>
                <a:gd name="connsiteY0" fmla="*/ 0 h 32384"/>
                <a:gd name="connsiteX1" fmla="*/ 16193 w 230505"/>
                <a:gd name="connsiteY1" fmla="*/ 0 h 32384"/>
                <a:gd name="connsiteX2" fmla="*/ 0 w 230505"/>
                <a:gd name="connsiteY2" fmla="*/ 16192 h 32384"/>
                <a:gd name="connsiteX3" fmla="*/ 16193 w 230505"/>
                <a:gd name="connsiteY3" fmla="*/ 32385 h 32384"/>
                <a:gd name="connsiteX4" fmla="*/ 214312 w 230505"/>
                <a:gd name="connsiteY4" fmla="*/ 32385 h 32384"/>
                <a:gd name="connsiteX5" fmla="*/ 230505 w 230505"/>
                <a:gd name="connsiteY5" fmla="*/ 16192 h 32384"/>
                <a:gd name="connsiteX6" fmla="*/ 214312 w 230505"/>
                <a:gd name="connsiteY6" fmla="*/ 0 h 3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505" h="32384">
                  <a:moveTo>
                    <a:pt x="214312" y="0"/>
                  </a:moveTo>
                  <a:lnTo>
                    <a:pt x="16193" y="0"/>
                  </a:lnTo>
                  <a:cubicBezTo>
                    <a:pt x="7620" y="0"/>
                    <a:pt x="0" y="6667"/>
                    <a:pt x="0" y="16192"/>
                  </a:cubicBezTo>
                  <a:cubicBezTo>
                    <a:pt x="0" y="24765"/>
                    <a:pt x="6668" y="32385"/>
                    <a:pt x="16193" y="32385"/>
                  </a:cubicBezTo>
                  <a:lnTo>
                    <a:pt x="214312" y="32385"/>
                  </a:lnTo>
                  <a:cubicBezTo>
                    <a:pt x="222885" y="32385"/>
                    <a:pt x="230505" y="25717"/>
                    <a:pt x="230505" y="16192"/>
                  </a:cubicBezTo>
                  <a:cubicBezTo>
                    <a:pt x="230505" y="6667"/>
                    <a:pt x="223837" y="0"/>
                    <a:pt x="214312" y="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54" name="Freeform 211">
              <a:extLst>
                <a:ext uri="{FF2B5EF4-FFF2-40B4-BE49-F238E27FC236}">
                  <a16:creationId xmlns:a16="http://schemas.microsoft.com/office/drawing/2014/main" id="{D46DF4FB-EE89-1C06-EF9C-0E20DA779AB9}"/>
                </a:ext>
              </a:extLst>
            </p:cNvPr>
            <p:cNvSpPr/>
            <p:nvPr/>
          </p:nvSpPr>
          <p:spPr>
            <a:xfrm>
              <a:off x="2595562" y="2832734"/>
              <a:ext cx="447675" cy="511492"/>
            </a:xfrm>
            <a:custGeom>
              <a:avLst/>
              <a:gdLst>
                <a:gd name="connsiteX0" fmla="*/ 223838 w 447675"/>
                <a:gd name="connsiteY0" fmla="*/ 0 h 511492"/>
                <a:gd name="connsiteX1" fmla="*/ 0 w 447675"/>
                <a:gd name="connsiteY1" fmla="*/ 223838 h 511492"/>
                <a:gd name="connsiteX2" fmla="*/ 101918 w 447675"/>
                <a:gd name="connsiteY2" fmla="*/ 411480 h 511492"/>
                <a:gd name="connsiteX3" fmla="*/ 101918 w 447675"/>
                <a:gd name="connsiteY3" fmla="*/ 494348 h 511492"/>
                <a:gd name="connsiteX4" fmla="*/ 119063 w 447675"/>
                <a:gd name="connsiteY4" fmla="*/ 511493 h 511492"/>
                <a:gd name="connsiteX5" fmla="*/ 328613 w 447675"/>
                <a:gd name="connsiteY5" fmla="*/ 511493 h 511492"/>
                <a:gd name="connsiteX6" fmla="*/ 340995 w 447675"/>
                <a:gd name="connsiteY6" fmla="*/ 506730 h 511492"/>
                <a:gd name="connsiteX7" fmla="*/ 345758 w 447675"/>
                <a:gd name="connsiteY7" fmla="*/ 494348 h 511492"/>
                <a:gd name="connsiteX8" fmla="*/ 345758 w 447675"/>
                <a:gd name="connsiteY8" fmla="*/ 411480 h 511492"/>
                <a:gd name="connsiteX9" fmla="*/ 447675 w 447675"/>
                <a:gd name="connsiteY9" fmla="*/ 223838 h 511492"/>
                <a:gd name="connsiteX10" fmla="*/ 223838 w 447675"/>
                <a:gd name="connsiteY10" fmla="*/ 0 h 511492"/>
                <a:gd name="connsiteX11" fmla="*/ 319088 w 447675"/>
                <a:gd name="connsiteY11" fmla="*/ 386715 h 511492"/>
                <a:gd name="connsiteX12" fmla="*/ 310515 w 447675"/>
                <a:gd name="connsiteY12" fmla="*/ 401955 h 511492"/>
                <a:gd name="connsiteX13" fmla="*/ 310515 w 447675"/>
                <a:gd name="connsiteY13" fmla="*/ 477203 h 511492"/>
                <a:gd name="connsiteX14" fmla="*/ 238125 w 447675"/>
                <a:gd name="connsiteY14" fmla="*/ 477203 h 511492"/>
                <a:gd name="connsiteX15" fmla="*/ 238125 w 447675"/>
                <a:gd name="connsiteY15" fmla="*/ 353378 h 511492"/>
                <a:gd name="connsiteX16" fmla="*/ 299085 w 447675"/>
                <a:gd name="connsiteY16" fmla="*/ 292418 h 511492"/>
                <a:gd name="connsiteX17" fmla="*/ 299085 w 447675"/>
                <a:gd name="connsiteY17" fmla="*/ 267653 h 511492"/>
                <a:gd name="connsiteX18" fmla="*/ 274320 w 447675"/>
                <a:gd name="connsiteY18" fmla="*/ 267653 h 511492"/>
                <a:gd name="connsiteX19" fmla="*/ 220027 w 447675"/>
                <a:gd name="connsiteY19" fmla="*/ 321945 h 511492"/>
                <a:gd name="connsiteX20" fmla="*/ 166688 w 447675"/>
                <a:gd name="connsiteY20" fmla="*/ 267653 h 511492"/>
                <a:gd name="connsiteX21" fmla="*/ 141923 w 447675"/>
                <a:gd name="connsiteY21" fmla="*/ 267653 h 511492"/>
                <a:gd name="connsiteX22" fmla="*/ 141923 w 447675"/>
                <a:gd name="connsiteY22" fmla="*/ 292418 h 511492"/>
                <a:gd name="connsiteX23" fmla="*/ 202883 w 447675"/>
                <a:gd name="connsiteY23" fmla="*/ 353378 h 511492"/>
                <a:gd name="connsiteX24" fmla="*/ 202883 w 447675"/>
                <a:gd name="connsiteY24" fmla="*/ 476250 h 511492"/>
                <a:gd name="connsiteX25" fmla="*/ 136208 w 447675"/>
                <a:gd name="connsiteY25" fmla="*/ 476250 h 511492"/>
                <a:gd name="connsiteX26" fmla="*/ 136208 w 447675"/>
                <a:gd name="connsiteY26" fmla="*/ 401003 h 511492"/>
                <a:gd name="connsiteX27" fmla="*/ 127635 w 447675"/>
                <a:gd name="connsiteY27" fmla="*/ 385763 h 511492"/>
                <a:gd name="connsiteX28" fmla="*/ 34290 w 447675"/>
                <a:gd name="connsiteY28" fmla="*/ 222885 h 511492"/>
                <a:gd name="connsiteX29" fmla="*/ 223838 w 447675"/>
                <a:gd name="connsiteY29" fmla="*/ 34290 h 511492"/>
                <a:gd name="connsiteX30" fmla="*/ 413385 w 447675"/>
                <a:gd name="connsiteY30" fmla="*/ 223838 h 511492"/>
                <a:gd name="connsiteX31" fmla="*/ 319088 w 447675"/>
                <a:gd name="connsiteY31" fmla="*/ 386715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7675" h="511492">
                  <a:moveTo>
                    <a:pt x="223838" y="0"/>
                  </a:moveTo>
                  <a:cubicBezTo>
                    <a:pt x="100013" y="0"/>
                    <a:pt x="0" y="100013"/>
                    <a:pt x="0" y="223838"/>
                  </a:cubicBezTo>
                  <a:cubicBezTo>
                    <a:pt x="0" y="299085"/>
                    <a:pt x="39052" y="370523"/>
                    <a:pt x="101918" y="411480"/>
                  </a:cubicBezTo>
                  <a:lnTo>
                    <a:pt x="101918" y="494348"/>
                  </a:lnTo>
                  <a:cubicBezTo>
                    <a:pt x="101918" y="503873"/>
                    <a:pt x="109538" y="511493"/>
                    <a:pt x="119063" y="511493"/>
                  </a:cubicBezTo>
                  <a:lnTo>
                    <a:pt x="328613" y="511493"/>
                  </a:lnTo>
                  <a:cubicBezTo>
                    <a:pt x="333375" y="511493"/>
                    <a:pt x="337185" y="509588"/>
                    <a:pt x="340995" y="506730"/>
                  </a:cubicBezTo>
                  <a:cubicBezTo>
                    <a:pt x="343853" y="503873"/>
                    <a:pt x="345758" y="499110"/>
                    <a:pt x="345758" y="494348"/>
                  </a:cubicBezTo>
                  <a:lnTo>
                    <a:pt x="345758" y="411480"/>
                  </a:lnTo>
                  <a:cubicBezTo>
                    <a:pt x="408623" y="370523"/>
                    <a:pt x="447675" y="299085"/>
                    <a:pt x="447675" y="223838"/>
                  </a:cubicBezTo>
                  <a:cubicBezTo>
                    <a:pt x="447675" y="100013"/>
                    <a:pt x="347663" y="0"/>
                    <a:pt x="223838" y="0"/>
                  </a:cubicBezTo>
                  <a:close/>
                  <a:moveTo>
                    <a:pt x="319088" y="386715"/>
                  </a:moveTo>
                  <a:cubicBezTo>
                    <a:pt x="313373" y="389573"/>
                    <a:pt x="310515" y="395288"/>
                    <a:pt x="310515" y="401955"/>
                  </a:cubicBezTo>
                  <a:lnTo>
                    <a:pt x="310515" y="477203"/>
                  </a:lnTo>
                  <a:lnTo>
                    <a:pt x="238125" y="477203"/>
                  </a:lnTo>
                  <a:lnTo>
                    <a:pt x="238125" y="353378"/>
                  </a:lnTo>
                  <a:lnTo>
                    <a:pt x="299085" y="292418"/>
                  </a:lnTo>
                  <a:cubicBezTo>
                    <a:pt x="305753" y="285750"/>
                    <a:pt x="305753" y="274320"/>
                    <a:pt x="299085" y="267653"/>
                  </a:cubicBezTo>
                  <a:cubicBezTo>
                    <a:pt x="292417" y="260985"/>
                    <a:pt x="280988" y="260985"/>
                    <a:pt x="274320" y="267653"/>
                  </a:cubicBezTo>
                  <a:lnTo>
                    <a:pt x="220027" y="321945"/>
                  </a:lnTo>
                  <a:lnTo>
                    <a:pt x="166688" y="267653"/>
                  </a:lnTo>
                  <a:cubicBezTo>
                    <a:pt x="160020" y="260985"/>
                    <a:pt x="148590" y="260985"/>
                    <a:pt x="141923" y="267653"/>
                  </a:cubicBezTo>
                  <a:cubicBezTo>
                    <a:pt x="135255" y="274320"/>
                    <a:pt x="135255" y="285750"/>
                    <a:pt x="141923" y="292418"/>
                  </a:cubicBezTo>
                  <a:lnTo>
                    <a:pt x="202883" y="353378"/>
                  </a:lnTo>
                  <a:lnTo>
                    <a:pt x="202883" y="476250"/>
                  </a:lnTo>
                  <a:lnTo>
                    <a:pt x="136208" y="476250"/>
                  </a:lnTo>
                  <a:lnTo>
                    <a:pt x="136208" y="401003"/>
                  </a:lnTo>
                  <a:cubicBezTo>
                    <a:pt x="136208" y="395288"/>
                    <a:pt x="133350" y="389573"/>
                    <a:pt x="127635" y="385763"/>
                  </a:cubicBezTo>
                  <a:cubicBezTo>
                    <a:pt x="69532" y="351473"/>
                    <a:pt x="34290" y="289560"/>
                    <a:pt x="34290" y="222885"/>
                  </a:cubicBezTo>
                  <a:cubicBezTo>
                    <a:pt x="34290" y="119063"/>
                    <a:pt x="120015" y="34290"/>
                    <a:pt x="223838" y="34290"/>
                  </a:cubicBezTo>
                  <a:cubicBezTo>
                    <a:pt x="327660" y="34290"/>
                    <a:pt x="413385" y="119063"/>
                    <a:pt x="413385" y="223838"/>
                  </a:cubicBezTo>
                  <a:cubicBezTo>
                    <a:pt x="413385" y="290513"/>
                    <a:pt x="377190" y="352425"/>
                    <a:pt x="319088" y="38671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sp>
        <p:nvSpPr>
          <p:cNvPr id="23" name="Oval 22">
            <a:extLst>
              <a:ext uri="{FF2B5EF4-FFF2-40B4-BE49-F238E27FC236}">
                <a16:creationId xmlns:a16="http://schemas.microsoft.com/office/drawing/2014/main" id="{7DDD10BC-8B78-26BF-9221-84B8811B4CC7}"/>
              </a:ext>
            </a:extLst>
          </p:cNvPr>
          <p:cNvSpPr/>
          <p:nvPr/>
        </p:nvSpPr>
        <p:spPr>
          <a:xfrm>
            <a:off x="368492" y="2825193"/>
            <a:ext cx="452614" cy="45261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endParaRPr lang="en-US" sz="1600" b="1">
              <a:solidFill>
                <a:srgbClr val="FFFFFF"/>
              </a:solidFill>
              <a:latin typeface="Artifakt ElementOfc"/>
              <a:ea typeface="Meiryo" panose="020B0604030504040204" pitchFamily="34" charset="-128"/>
            </a:endParaRPr>
          </a:p>
        </p:txBody>
      </p:sp>
      <p:sp>
        <p:nvSpPr>
          <p:cNvPr id="56" name="Freeform 221">
            <a:extLst>
              <a:ext uri="{FF2B5EF4-FFF2-40B4-BE49-F238E27FC236}">
                <a16:creationId xmlns:a16="http://schemas.microsoft.com/office/drawing/2014/main" id="{5FB810CA-37B1-FC20-33AA-64599909B5F3}"/>
              </a:ext>
            </a:extLst>
          </p:cNvPr>
          <p:cNvSpPr>
            <a:spLocks noChangeAspect="1" noEditPoints="1"/>
          </p:cNvSpPr>
          <p:nvPr/>
        </p:nvSpPr>
        <p:spPr bwMode="auto">
          <a:xfrm>
            <a:off x="439505" y="2937200"/>
            <a:ext cx="310588" cy="228600"/>
          </a:xfrm>
          <a:custGeom>
            <a:avLst/>
            <a:gdLst>
              <a:gd name="T0" fmla="*/ 2561 w 3920"/>
              <a:gd name="T1" fmla="*/ 390 h 2891"/>
              <a:gd name="T2" fmla="*/ 1740 w 3920"/>
              <a:gd name="T3" fmla="*/ 365 h 2891"/>
              <a:gd name="T4" fmla="*/ 792 w 3920"/>
              <a:gd name="T5" fmla="*/ 77 h 2891"/>
              <a:gd name="T6" fmla="*/ 573 w 3920"/>
              <a:gd name="T7" fmla="*/ 1767 h 2891"/>
              <a:gd name="T8" fmla="*/ 691 w 3920"/>
              <a:gd name="T9" fmla="*/ 2096 h 2891"/>
              <a:gd name="T10" fmla="*/ 990 w 3920"/>
              <a:gd name="T11" fmla="*/ 2351 h 2891"/>
              <a:gd name="T12" fmla="*/ 1287 w 3920"/>
              <a:gd name="T13" fmla="*/ 2603 h 2891"/>
              <a:gd name="T14" fmla="*/ 1605 w 3920"/>
              <a:gd name="T15" fmla="*/ 2819 h 2891"/>
              <a:gd name="T16" fmla="*/ 2137 w 3920"/>
              <a:gd name="T17" fmla="*/ 2819 h 2891"/>
              <a:gd name="T18" fmla="*/ 2446 w 3920"/>
              <a:gd name="T19" fmla="*/ 2677 h 2891"/>
              <a:gd name="T20" fmla="*/ 2777 w 3920"/>
              <a:gd name="T21" fmla="*/ 2448 h 2891"/>
              <a:gd name="T22" fmla="*/ 3253 w 3920"/>
              <a:gd name="T23" fmla="*/ 2008 h 2891"/>
              <a:gd name="T24" fmla="*/ 3395 w 3920"/>
              <a:gd name="T25" fmla="*/ 1770 h 2891"/>
              <a:gd name="T26" fmla="*/ 196 w 3920"/>
              <a:gd name="T27" fmla="*/ 1448 h 2891"/>
              <a:gd name="T28" fmla="*/ 777 w 3920"/>
              <a:gd name="T29" fmla="*/ 1905 h 2891"/>
              <a:gd name="T30" fmla="*/ 978 w 3920"/>
              <a:gd name="T31" fmla="*/ 1820 h 2891"/>
              <a:gd name="T32" fmla="*/ 1087 w 3920"/>
              <a:gd name="T33" fmla="*/ 2227 h 2891"/>
              <a:gd name="T34" fmla="*/ 1312 w 3920"/>
              <a:gd name="T35" fmla="*/ 2155 h 2891"/>
              <a:gd name="T36" fmla="*/ 1373 w 3920"/>
              <a:gd name="T37" fmla="*/ 2411 h 2891"/>
              <a:gd name="T38" fmla="*/ 1609 w 3920"/>
              <a:gd name="T39" fmla="*/ 2407 h 2891"/>
              <a:gd name="T40" fmla="*/ 1808 w 3920"/>
              <a:gd name="T41" fmla="*/ 2725 h 2891"/>
              <a:gd name="T42" fmla="*/ 1720 w 3920"/>
              <a:gd name="T43" fmla="*/ 2630 h 2891"/>
              <a:gd name="T44" fmla="*/ 3074 w 3920"/>
              <a:gd name="T45" fmla="*/ 1999 h 2891"/>
              <a:gd name="T46" fmla="*/ 2839 w 3920"/>
              <a:gd name="T47" fmla="*/ 2195 h 2891"/>
              <a:gd name="T48" fmla="*/ 2463 w 3920"/>
              <a:gd name="T49" fmla="*/ 2113 h 2891"/>
              <a:gd name="T50" fmla="*/ 2521 w 3920"/>
              <a:gd name="T51" fmla="*/ 2487 h 2891"/>
              <a:gd name="T52" fmla="*/ 2173 w 3920"/>
              <a:gd name="T53" fmla="*/ 2353 h 2891"/>
              <a:gd name="T54" fmla="*/ 2162 w 3920"/>
              <a:gd name="T55" fmla="*/ 2348 h 2891"/>
              <a:gd name="T56" fmla="*/ 2151 w 3920"/>
              <a:gd name="T57" fmla="*/ 2344 h 2891"/>
              <a:gd name="T58" fmla="*/ 2140 w 3920"/>
              <a:gd name="T59" fmla="*/ 2342 h 2891"/>
              <a:gd name="T60" fmla="*/ 2128 w 3920"/>
              <a:gd name="T61" fmla="*/ 2342 h 2891"/>
              <a:gd name="T62" fmla="*/ 2117 w 3920"/>
              <a:gd name="T63" fmla="*/ 2344 h 2891"/>
              <a:gd name="T64" fmla="*/ 2106 w 3920"/>
              <a:gd name="T65" fmla="*/ 2347 h 2891"/>
              <a:gd name="T66" fmla="*/ 2096 w 3920"/>
              <a:gd name="T67" fmla="*/ 2351 h 2891"/>
              <a:gd name="T68" fmla="*/ 2086 w 3920"/>
              <a:gd name="T69" fmla="*/ 2357 h 2891"/>
              <a:gd name="T70" fmla="*/ 2077 w 3920"/>
              <a:gd name="T71" fmla="*/ 2365 h 2891"/>
              <a:gd name="T72" fmla="*/ 2069 w 3920"/>
              <a:gd name="T73" fmla="*/ 2374 h 2891"/>
              <a:gd name="T74" fmla="*/ 2065 w 3920"/>
              <a:gd name="T75" fmla="*/ 2381 h 2891"/>
              <a:gd name="T76" fmla="*/ 2060 w 3920"/>
              <a:gd name="T77" fmla="*/ 2392 h 2891"/>
              <a:gd name="T78" fmla="*/ 2056 w 3920"/>
              <a:gd name="T79" fmla="*/ 2403 h 2891"/>
              <a:gd name="T80" fmla="*/ 2054 w 3920"/>
              <a:gd name="T81" fmla="*/ 2414 h 2891"/>
              <a:gd name="T82" fmla="*/ 2054 w 3920"/>
              <a:gd name="T83" fmla="*/ 2425 h 2891"/>
              <a:gd name="T84" fmla="*/ 2056 w 3920"/>
              <a:gd name="T85" fmla="*/ 2437 h 2891"/>
              <a:gd name="T86" fmla="*/ 2059 w 3920"/>
              <a:gd name="T87" fmla="*/ 2448 h 2891"/>
              <a:gd name="T88" fmla="*/ 2063 w 3920"/>
              <a:gd name="T89" fmla="*/ 2458 h 2891"/>
              <a:gd name="T90" fmla="*/ 2069 w 3920"/>
              <a:gd name="T91" fmla="*/ 2468 h 2891"/>
              <a:gd name="T92" fmla="*/ 2077 w 3920"/>
              <a:gd name="T93" fmla="*/ 2477 h 2891"/>
              <a:gd name="T94" fmla="*/ 2086 w 3920"/>
              <a:gd name="T95" fmla="*/ 2484 h 2891"/>
              <a:gd name="T96" fmla="*/ 2213 w 3920"/>
              <a:gd name="T97" fmla="*/ 2680 h 2891"/>
              <a:gd name="T98" fmla="*/ 1469 w 3920"/>
              <a:gd name="T99" fmla="*/ 2143 h 2891"/>
              <a:gd name="T100" fmla="*/ 758 w 3920"/>
              <a:gd name="T101" fmla="*/ 1681 h 2891"/>
              <a:gd name="T102" fmla="*/ 1776 w 3920"/>
              <a:gd name="T103" fmla="*/ 613 h 2891"/>
              <a:gd name="T104" fmla="*/ 2005 w 3920"/>
              <a:gd name="T105" fmla="*/ 1147 h 2891"/>
              <a:gd name="T106" fmla="*/ 3078 w 3920"/>
              <a:gd name="T107" fmla="*/ 1995 h 2891"/>
              <a:gd name="T108" fmla="*/ 2644 w 3920"/>
              <a:gd name="T109" fmla="*/ 1046 h 2891"/>
              <a:gd name="T110" fmla="*/ 1554 w 3920"/>
              <a:gd name="T111" fmla="*/ 1253 h 2891"/>
              <a:gd name="T112" fmla="*/ 2705 w 3920"/>
              <a:gd name="T113" fmla="*/ 636 h 2891"/>
              <a:gd name="T114" fmla="*/ 3724 w 3920"/>
              <a:gd name="T115" fmla="*/ 1414 h 2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20" h="2891">
                <a:moveTo>
                  <a:pt x="3899" y="1403"/>
                </a:moveTo>
                <a:cubicBezTo>
                  <a:pt x="3128" y="43"/>
                  <a:pt x="3128" y="43"/>
                  <a:pt x="3128" y="43"/>
                </a:cubicBezTo>
                <a:cubicBezTo>
                  <a:pt x="3118" y="25"/>
                  <a:pt x="3100" y="11"/>
                  <a:pt x="3079" y="6"/>
                </a:cubicBezTo>
                <a:cubicBezTo>
                  <a:pt x="3058" y="0"/>
                  <a:pt x="3036" y="4"/>
                  <a:pt x="3018" y="15"/>
                </a:cubicBezTo>
                <a:cubicBezTo>
                  <a:pt x="2588" y="284"/>
                  <a:pt x="2588" y="284"/>
                  <a:pt x="2588" y="284"/>
                </a:cubicBezTo>
                <a:cubicBezTo>
                  <a:pt x="2551" y="306"/>
                  <a:pt x="2540" y="354"/>
                  <a:pt x="2561" y="390"/>
                </a:cubicBezTo>
                <a:cubicBezTo>
                  <a:pt x="2602" y="460"/>
                  <a:pt x="2602" y="460"/>
                  <a:pt x="2602" y="460"/>
                </a:cubicBezTo>
                <a:cubicBezTo>
                  <a:pt x="2401" y="428"/>
                  <a:pt x="2401" y="428"/>
                  <a:pt x="2401" y="428"/>
                </a:cubicBezTo>
                <a:cubicBezTo>
                  <a:pt x="2291" y="410"/>
                  <a:pt x="2175" y="418"/>
                  <a:pt x="2068" y="450"/>
                </a:cubicBezTo>
                <a:cubicBezTo>
                  <a:pt x="2061" y="452"/>
                  <a:pt x="2054" y="454"/>
                  <a:pt x="2047" y="456"/>
                </a:cubicBezTo>
                <a:cubicBezTo>
                  <a:pt x="2034" y="445"/>
                  <a:pt x="2017" y="434"/>
                  <a:pt x="1997" y="423"/>
                </a:cubicBezTo>
                <a:cubicBezTo>
                  <a:pt x="1922" y="380"/>
                  <a:pt x="1833" y="360"/>
                  <a:pt x="1740" y="365"/>
                </a:cubicBezTo>
                <a:cubicBezTo>
                  <a:pt x="1632" y="370"/>
                  <a:pt x="1476" y="403"/>
                  <a:pt x="1354" y="433"/>
                </a:cubicBezTo>
                <a:cubicBezTo>
                  <a:pt x="1359" y="424"/>
                  <a:pt x="1359" y="424"/>
                  <a:pt x="1359" y="424"/>
                </a:cubicBezTo>
                <a:cubicBezTo>
                  <a:pt x="1380" y="387"/>
                  <a:pt x="1369" y="340"/>
                  <a:pt x="1332" y="317"/>
                </a:cubicBezTo>
                <a:cubicBezTo>
                  <a:pt x="902" y="49"/>
                  <a:pt x="902" y="49"/>
                  <a:pt x="902" y="49"/>
                </a:cubicBezTo>
                <a:cubicBezTo>
                  <a:pt x="884" y="37"/>
                  <a:pt x="862" y="34"/>
                  <a:pt x="841" y="39"/>
                </a:cubicBezTo>
                <a:cubicBezTo>
                  <a:pt x="820" y="44"/>
                  <a:pt x="802" y="58"/>
                  <a:pt x="792" y="77"/>
                </a:cubicBezTo>
                <a:cubicBezTo>
                  <a:pt x="21" y="1437"/>
                  <a:pt x="21" y="1437"/>
                  <a:pt x="21" y="1437"/>
                </a:cubicBezTo>
                <a:cubicBezTo>
                  <a:pt x="0" y="1474"/>
                  <a:pt x="12" y="1521"/>
                  <a:pt x="49" y="1543"/>
                </a:cubicBezTo>
                <a:cubicBezTo>
                  <a:pt x="465" y="1794"/>
                  <a:pt x="465" y="1794"/>
                  <a:pt x="465" y="1794"/>
                </a:cubicBezTo>
                <a:cubicBezTo>
                  <a:pt x="477" y="1802"/>
                  <a:pt x="491" y="1806"/>
                  <a:pt x="505" y="1806"/>
                </a:cubicBezTo>
                <a:cubicBezTo>
                  <a:pt x="512" y="1806"/>
                  <a:pt x="518" y="1805"/>
                  <a:pt x="525" y="1803"/>
                </a:cubicBezTo>
                <a:cubicBezTo>
                  <a:pt x="545" y="1798"/>
                  <a:pt x="563" y="1785"/>
                  <a:pt x="573" y="1767"/>
                </a:cubicBezTo>
                <a:cubicBezTo>
                  <a:pt x="603" y="1716"/>
                  <a:pt x="603" y="1716"/>
                  <a:pt x="603" y="1716"/>
                </a:cubicBezTo>
                <a:cubicBezTo>
                  <a:pt x="605" y="1724"/>
                  <a:pt x="608" y="1732"/>
                  <a:pt x="612" y="1739"/>
                </a:cubicBezTo>
                <a:cubicBezTo>
                  <a:pt x="623" y="1765"/>
                  <a:pt x="636" y="1788"/>
                  <a:pt x="651" y="1808"/>
                </a:cubicBezTo>
                <a:cubicBezTo>
                  <a:pt x="644" y="1820"/>
                  <a:pt x="644" y="1820"/>
                  <a:pt x="644" y="1820"/>
                </a:cubicBezTo>
                <a:cubicBezTo>
                  <a:pt x="616" y="1864"/>
                  <a:pt x="606" y="1916"/>
                  <a:pt x="614" y="1967"/>
                </a:cubicBezTo>
                <a:cubicBezTo>
                  <a:pt x="623" y="2018"/>
                  <a:pt x="650" y="2064"/>
                  <a:pt x="691" y="2096"/>
                </a:cubicBezTo>
                <a:cubicBezTo>
                  <a:pt x="760" y="2150"/>
                  <a:pt x="760" y="2150"/>
                  <a:pt x="760" y="2150"/>
                </a:cubicBezTo>
                <a:cubicBezTo>
                  <a:pt x="796" y="2179"/>
                  <a:pt x="842" y="2195"/>
                  <a:pt x="889" y="2195"/>
                </a:cubicBezTo>
                <a:cubicBezTo>
                  <a:pt x="890" y="2195"/>
                  <a:pt x="891" y="2195"/>
                  <a:pt x="892" y="2195"/>
                </a:cubicBezTo>
                <a:cubicBezTo>
                  <a:pt x="898" y="2195"/>
                  <a:pt x="904" y="2194"/>
                  <a:pt x="910" y="2194"/>
                </a:cubicBezTo>
                <a:cubicBezTo>
                  <a:pt x="910" y="2203"/>
                  <a:pt x="911" y="2212"/>
                  <a:pt x="913" y="2222"/>
                </a:cubicBezTo>
                <a:cubicBezTo>
                  <a:pt x="922" y="2273"/>
                  <a:pt x="949" y="2319"/>
                  <a:pt x="990" y="2351"/>
                </a:cubicBezTo>
                <a:cubicBezTo>
                  <a:pt x="1058" y="2405"/>
                  <a:pt x="1058" y="2405"/>
                  <a:pt x="1058" y="2405"/>
                </a:cubicBezTo>
                <a:cubicBezTo>
                  <a:pt x="1095" y="2434"/>
                  <a:pt x="1141" y="2449"/>
                  <a:pt x="1187" y="2449"/>
                </a:cubicBezTo>
                <a:cubicBezTo>
                  <a:pt x="1189" y="2449"/>
                  <a:pt x="1190" y="2449"/>
                  <a:pt x="1191" y="2449"/>
                </a:cubicBezTo>
                <a:cubicBezTo>
                  <a:pt x="1197" y="2449"/>
                  <a:pt x="1202" y="2449"/>
                  <a:pt x="1208" y="2448"/>
                </a:cubicBezTo>
                <a:cubicBezTo>
                  <a:pt x="1208" y="2457"/>
                  <a:pt x="1209" y="2465"/>
                  <a:pt x="1210" y="2473"/>
                </a:cubicBezTo>
                <a:cubicBezTo>
                  <a:pt x="1219" y="2525"/>
                  <a:pt x="1246" y="2571"/>
                  <a:pt x="1287" y="2603"/>
                </a:cubicBezTo>
                <a:cubicBezTo>
                  <a:pt x="1356" y="2656"/>
                  <a:pt x="1356" y="2656"/>
                  <a:pt x="1356" y="2656"/>
                </a:cubicBezTo>
                <a:cubicBezTo>
                  <a:pt x="1392" y="2685"/>
                  <a:pt x="1438" y="2701"/>
                  <a:pt x="1485" y="2701"/>
                </a:cubicBezTo>
                <a:cubicBezTo>
                  <a:pt x="1486" y="2701"/>
                  <a:pt x="1487" y="2701"/>
                  <a:pt x="1489" y="2701"/>
                </a:cubicBezTo>
                <a:cubicBezTo>
                  <a:pt x="1501" y="2701"/>
                  <a:pt x="1514" y="2699"/>
                  <a:pt x="1527" y="2697"/>
                </a:cubicBezTo>
                <a:cubicBezTo>
                  <a:pt x="1527" y="2699"/>
                  <a:pt x="1527" y="2702"/>
                  <a:pt x="1528" y="2705"/>
                </a:cubicBezTo>
                <a:cubicBezTo>
                  <a:pt x="1536" y="2751"/>
                  <a:pt x="1563" y="2792"/>
                  <a:pt x="1605" y="2819"/>
                </a:cubicBezTo>
                <a:cubicBezTo>
                  <a:pt x="1666" y="2858"/>
                  <a:pt x="1666" y="2858"/>
                  <a:pt x="1666" y="2858"/>
                </a:cubicBezTo>
                <a:cubicBezTo>
                  <a:pt x="1699" y="2880"/>
                  <a:pt x="1739" y="2891"/>
                  <a:pt x="1779" y="2891"/>
                </a:cubicBezTo>
                <a:cubicBezTo>
                  <a:pt x="1821" y="2891"/>
                  <a:pt x="1864" y="2878"/>
                  <a:pt x="1898" y="2854"/>
                </a:cubicBezTo>
                <a:cubicBezTo>
                  <a:pt x="1946" y="2821"/>
                  <a:pt x="1946" y="2821"/>
                  <a:pt x="1946" y="2821"/>
                </a:cubicBezTo>
                <a:cubicBezTo>
                  <a:pt x="1976" y="2800"/>
                  <a:pt x="1997" y="2774"/>
                  <a:pt x="2009" y="2744"/>
                </a:cubicBezTo>
                <a:cubicBezTo>
                  <a:pt x="2137" y="2819"/>
                  <a:pt x="2137" y="2819"/>
                  <a:pt x="2137" y="2819"/>
                </a:cubicBezTo>
                <a:cubicBezTo>
                  <a:pt x="2139" y="2820"/>
                  <a:pt x="2141" y="2821"/>
                  <a:pt x="2143" y="2822"/>
                </a:cubicBezTo>
                <a:cubicBezTo>
                  <a:pt x="2171" y="2835"/>
                  <a:pt x="2201" y="2842"/>
                  <a:pt x="2232" y="2842"/>
                </a:cubicBezTo>
                <a:cubicBezTo>
                  <a:pt x="2249" y="2842"/>
                  <a:pt x="2266" y="2840"/>
                  <a:pt x="2282" y="2835"/>
                </a:cubicBezTo>
                <a:cubicBezTo>
                  <a:pt x="2329" y="2824"/>
                  <a:pt x="2370" y="2796"/>
                  <a:pt x="2399" y="2758"/>
                </a:cubicBezTo>
                <a:cubicBezTo>
                  <a:pt x="2417" y="2733"/>
                  <a:pt x="2429" y="2705"/>
                  <a:pt x="2435" y="2677"/>
                </a:cubicBezTo>
                <a:cubicBezTo>
                  <a:pt x="2438" y="2677"/>
                  <a:pt x="2442" y="2677"/>
                  <a:pt x="2446" y="2677"/>
                </a:cubicBezTo>
                <a:cubicBezTo>
                  <a:pt x="2455" y="2677"/>
                  <a:pt x="2464" y="2677"/>
                  <a:pt x="2473" y="2676"/>
                </a:cubicBezTo>
                <a:cubicBezTo>
                  <a:pt x="2535" y="2669"/>
                  <a:pt x="2592" y="2641"/>
                  <a:pt x="2635" y="2595"/>
                </a:cubicBezTo>
                <a:cubicBezTo>
                  <a:pt x="2637" y="2593"/>
                  <a:pt x="2637" y="2593"/>
                  <a:pt x="2637" y="2593"/>
                </a:cubicBezTo>
                <a:cubicBezTo>
                  <a:pt x="2676" y="2552"/>
                  <a:pt x="2700" y="2500"/>
                  <a:pt x="2706" y="2445"/>
                </a:cubicBezTo>
                <a:cubicBezTo>
                  <a:pt x="2721" y="2448"/>
                  <a:pt x="2736" y="2449"/>
                  <a:pt x="2752" y="2449"/>
                </a:cubicBezTo>
                <a:cubicBezTo>
                  <a:pt x="2760" y="2449"/>
                  <a:pt x="2768" y="2449"/>
                  <a:pt x="2777" y="2448"/>
                </a:cubicBezTo>
                <a:cubicBezTo>
                  <a:pt x="2834" y="2442"/>
                  <a:pt x="2888" y="2416"/>
                  <a:pt x="2928" y="2374"/>
                </a:cubicBezTo>
                <a:cubicBezTo>
                  <a:pt x="2975" y="2326"/>
                  <a:pt x="2999" y="2261"/>
                  <a:pt x="2997" y="2194"/>
                </a:cubicBezTo>
                <a:cubicBezTo>
                  <a:pt x="3001" y="2194"/>
                  <a:pt x="3005" y="2194"/>
                  <a:pt x="3009" y="2193"/>
                </a:cubicBezTo>
                <a:cubicBezTo>
                  <a:pt x="3076" y="2187"/>
                  <a:pt x="3139" y="2157"/>
                  <a:pt x="3186" y="2109"/>
                </a:cubicBezTo>
                <a:cubicBezTo>
                  <a:pt x="3190" y="2105"/>
                  <a:pt x="3190" y="2105"/>
                  <a:pt x="3190" y="2105"/>
                </a:cubicBezTo>
                <a:cubicBezTo>
                  <a:pt x="3218" y="2077"/>
                  <a:pt x="3239" y="2044"/>
                  <a:pt x="3253" y="2008"/>
                </a:cubicBezTo>
                <a:cubicBezTo>
                  <a:pt x="3267" y="1972"/>
                  <a:pt x="3274" y="1935"/>
                  <a:pt x="3273" y="1897"/>
                </a:cubicBezTo>
                <a:cubicBezTo>
                  <a:pt x="3272" y="1859"/>
                  <a:pt x="3264" y="1822"/>
                  <a:pt x="3248" y="1788"/>
                </a:cubicBezTo>
                <a:cubicBezTo>
                  <a:pt x="3247" y="1785"/>
                  <a:pt x="3246" y="1783"/>
                  <a:pt x="3245" y="1781"/>
                </a:cubicBezTo>
                <a:cubicBezTo>
                  <a:pt x="3270" y="1745"/>
                  <a:pt x="3292" y="1708"/>
                  <a:pt x="3310" y="1670"/>
                </a:cubicBezTo>
                <a:cubicBezTo>
                  <a:pt x="3347" y="1733"/>
                  <a:pt x="3347" y="1733"/>
                  <a:pt x="3347" y="1733"/>
                </a:cubicBezTo>
                <a:cubicBezTo>
                  <a:pt x="3357" y="1751"/>
                  <a:pt x="3375" y="1765"/>
                  <a:pt x="3395" y="1770"/>
                </a:cubicBezTo>
                <a:cubicBezTo>
                  <a:pt x="3402" y="1771"/>
                  <a:pt x="3408" y="1772"/>
                  <a:pt x="3415" y="1772"/>
                </a:cubicBezTo>
                <a:cubicBezTo>
                  <a:pt x="3429" y="1772"/>
                  <a:pt x="3443" y="1768"/>
                  <a:pt x="3455" y="1761"/>
                </a:cubicBezTo>
                <a:cubicBezTo>
                  <a:pt x="3871" y="1510"/>
                  <a:pt x="3871" y="1510"/>
                  <a:pt x="3871" y="1510"/>
                </a:cubicBezTo>
                <a:cubicBezTo>
                  <a:pt x="3908" y="1488"/>
                  <a:pt x="3920" y="1440"/>
                  <a:pt x="3899" y="1403"/>
                </a:cubicBezTo>
                <a:close/>
                <a:moveTo>
                  <a:pt x="478" y="1618"/>
                </a:moveTo>
                <a:cubicBezTo>
                  <a:pt x="196" y="1448"/>
                  <a:pt x="196" y="1448"/>
                  <a:pt x="196" y="1448"/>
                </a:cubicBezTo>
                <a:cubicBezTo>
                  <a:pt x="888" y="226"/>
                  <a:pt x="888" y="226"/>
                  <a:pt x="888" y="226"/>
                </a:cubicBezTo>
                <a:cubicBezTo>
                  <a:pt x="1184" y="410"/>
                  <a:pt x="1184" y="410"/>
                  <a:pt x="1184" y="410"/>
                </a:cubicBezTo>
                <a:lnTo>
                  <a:pt x="478" y="1618"/>
                </a:lnTo>
                <a:close/>
                <a:moveTo>
                  <a:pt x="857" y="2026"/>
                </a:moveTo>
                <a:cubicBezTo>
                  <a:pt x="789" y="1972"/>
                  <a:pt x="789" y="1972"/>
                  <a:pt x="789" y="1972"/>
                </a:cubicBezTo>
                <a:cubicBezTo>
                  <a:pt x="768" y="1956"/>
                  <a:pt x="763" y="1927"/>
                  <a:pt x="777" y="1905"/>
                </a:cubicBezTo>
                <a:cubicBezTo>
                  <a:pt x="777" y="1905"/>
                  <a:pt x="777" y="1905"/>
                  <a:pt x="777" y="1905"/>
                </a:cubicBezTo>
                <a:cubicBezTo>
                  <a:pt x="817" y="1842"/>
                  <a:pt x="817" y="1842"/>
                  <a:pt x="817" y="1842"/>
                </a:cubicBezTo>
                <a:cubicBezTo>
                  <a:pt x="817" y="1842"/>
                  <a:pt x="817" y="1841"/>
                  <a:pt x="817" y="1841"/>
                </a:cubicBezTo>
                <a:cubicBezTo>
                  <a:pt x="834" y="1815"/>
                  <a:pt x="862" y="1797"/>
                  <a:pt x="893" y="1793"/>
                </a:cubicBezTo>
                <a:cubicBezTo>
                  <a:pt x="898" y="1793"/>
                  <a:pt x="902" y="1792"/>
                  <a:pt x="907" y="1792"/>
                </a:cubicBezTo>
                <a:cubicBezTo>
                  <a:pt x="933" y="1792"/>
                  <a:pt x="958" y="1802"/>
                  <a:pt x="978" y="1820"/>
                </a:cubicBezTo>
                <a:cubicBezTo>
                  <a:pt x="1001" y="1841"/>
                  <a:pt x="1013" y="1869"/>
                  <a:pt x="1013" y="1900"/>
                </a:cubicBezTo>
                <a:cubicBezTo>
                  <a:pt x="1012" y="1931"/>
                  <a:pt x="999" y="1959"/>
                  <a:pt x="975" y="1979"/>
                </a:cubicBezTo>
                <a:cubicBezTo>
                  <a:pt x="922" y="2025"/>
                  <a:pt x="922" y="2025"/>
                  <a:pt x="922" y="2025"/>
                </a:cubicBezTo>
                <a:cubicBezTo>
                  <a:pt x="903" y="2041"/>
                  <a:pt x="876" y="2041"/>
                  <a:pt x="857" y="2026"/>
                </a:cubicBezTo>
                <a:close/>
                <a:moveTo>
                  <a:pt x="1156" y="2281"/>
                </a:moveTo>
                <a:cubicBezTo>
                  <a:pt x="1087" y="2227"/>
                  <a:pt x="1087" y="2227"/>
                  <a:pt x="1087" y="2227"/>
                </a:cubicBezTo>
                <a:cubicBezTo>
                  <a:pt x="1066" y="2211"/>
                  <a:pt x="1061" y="2182"/>
                  <a:pt x="1076" y="2159"/>
                </a:cubicBezTo>
                <a:cubicBezTo>
                  <a:pt x="1076" y="2159"/>
                  <a:pt x="1076" y="2159"/>
                  <a:pt x="1076" y="2159"/>
                </a:cubicBezTo>
                <a:cubicBezTo>
                  <a:pt x="1116" y="2096"/>
                  <a:pt x="1116" y="2096"/>
                  <a:pt x="1116" y="2096"/>
                </a:cubicBezTo>
                <a:cubicBezTo>
                  <a:pt x="1133" y="2070"/>
                  <a:pt x="1160" y="2052"/>
                  <a:pt x="1191" y="2048"/>
                </a:cubicBezTo>
                <a:cubicBezTo>
                  <a:pt x="1223" y="2044"/>
                  <a:pt x="1254" y="2054"/>
                  <a:pt x="1277" y="2075"/>
                </a:cubicBezTo>
                <a:cubicBezTo>
                  <a:pt x="1300" y="2096"/>
                  <a:pt x="1312" y="2124"/>
                  <a:pt x="1312" y="2155"/>
                </a:cubicBezTo>
                <a:cubicBezTo>
                  <a:pt x="1311" y="2186"/>
                  <a:pt x="1298" y="2214"/>
                  <a:pt x="1274" y="2234"/>
                </a:cubicBezTo>
                <a:cubicBezTo>
                  <a:pt x="1220" y="2280"/>
                  <a:pt x="1220" y="2280"/>
                  <a:pt x="1220" y="2280"/>
                </a:cubicBezTo>
                <a:cubicBezTo>
                  <a:pt x="1202" y="2295"/>
                  <a:pt x="1175" y="2296"/>
                  <a:pt x="1156" y="2281"/>
                </a:cubicBezTo>
                <a:close/>
                <a:moveTo>
                  <a:pt x="1453" y="2532"/>
                </a:moveTo>
                <a:cubicBezTo>
                  <a:pt x="1385" y="2479"/>
                  <a:pt x="1385" y="2479"/>
                  <a:pt x="1385" y="2479"/>
                </a:cubicBezTo>
                <a:cubicBezTo>
                  <a:pt x="1364" y="2462"/>
                  <a:pt x="1359" y="2433"/>
                  <a:pt x="1373" y="2411"/>
                </a:cubicBezTo>
                <a:cubicBezTo>
                  <a:pt x="1373" y="2411"/>
                  <a:pt x="1373" y="2411"/>
                  <a:pt x="1373" y="2411"/>
                </a:cubicBezTo>
                <a:cubicBezTo>
                  <a:pt x="1413" y="2348"/>
                  <a:pt x="1413" y="2348"/>
                  <a:pt x="1413" y="2348"/>
                </a:cubicBezTo>
                <a:cubicBezTo>
                  <a:pt x="1430" y="2321"/>
                  <a:pt x="1458" y="2304"/>
                  <a:pt x="1489" y="2300"/>
                </a:cubicBezTo>
                <a:cubicBezTo>
                  <a:pt x="1494" y="2299"/>
                  <a:pt x="1498" y="2299"/>
                  <a:pt x="1503" y="2299"/>
                </a:cubicBezTo>
                <a:cubicBezTo>
                  <a:pt x="1529" y="2299"/>
                  <a:pt x="1555" y="2308"/>
                  <a:pt x="1574" y="2326"/>
                </a:cubicBezTo>
                <a:cubicBezTo>
                  <a:pt x="1597" y="2347"/>
                  <a:pt x="1610" y="2376"/>
                  <a:pt x="1609" y="2407"/>
                </a:cubicBezTo>
                <a:cubicBezTo>
                  <a:pt x="1608" y="2438"/>
                  <a:pt x="1595" y="2466"/>
                  <a:pt x="1571" y="2486"/>
                </a:cubicBezTo>
                <a:cubicBezTo>
                  <a:pt x="1518" y="2531"/>
                  <a:pt x="1518" y="2531"/>
                  <a:pt x="1518" y="2531"/>
                </a:cubicBezTo>
                <a:cubicBezTo>
                  <a:pt x="1499" y="2547"/>
                  <a:pt x="1472" y="2547"/>
                  <a:pt x="1453" y="2532"/>
                </a:cubicBezTo>
                <a:close/>
                <a:moveTo>
                  <a:pt x="1863" y="2685"/>
                </a:moveTo>
                <a:cubicBezTo>
                  <a:pt x="1862" y="2687"/>
                  <a:pt x="1860" y="2689"/>
                  <a:pt x="1856" y="2692"/>
                </a:cubicBezTo>
                <a:cubicBezTo>
                  <a:pt x="1808" y="2725"/>
                  <a:pt x="1808" y="2725"/>
                  <a:pt x="1808" y="2725"/>
                </a:cubicBezTo>
                <a:cubicBezTo>
                  <a:pt x="1793" y="2736"/>
                  <a:pt x="1767" y="2736"/>
                  <a:pt x="1751" y="2726"/>
                </a:cubicBezTo>
                <a:cubicBezTo>
                  <a:pt x="1691" y="2686"/>
                  <a:pt x="1691" y="2686"/>
                  <a:pt x="1691" y="2686"/>
                </a:cubicBezTo>
                <a:cubicBezTo>
                  <a:pt x="1685" y="2683"/>
                  <a:pt x="1683" y="2679"/>
                  <a:pt x="1683" y="2678"/>
                </a:cubicBezTo>
                <a:cubicBezTo>
                  <a:pt x="1683" y="2678"/>
                  <a:pt x="1684" y="2677"/>
                  <a:pt x="1685" y="2676"/>
                </a:cubicBezTo>
                <a:cubicBezTo>
                  <a:pt x="1685" y="2676"/>
                  <a:pt x="1685" y="2676"/>
                  <a:pt x="1685" y="2676"/>
                </a:cubicBezTo>
                <a:cubicBezTo>
                  <a:pt x="1720" y="2630"/>
                  <a:pt x="1720" y="2630"/>
                  <a:pt x="1720" y="2630"/>
                </a:cubicBezTo>
                <a:cubicBezTo>
                  <a:pt x="1737" y="2608"/>
                  <a:pt x="1752" y="2607"/>
                  <a:pt x="1757" y="2607"/>
                </a:cubicBezTo>
                <a:cubicBezTo>
                  <a:pt x="1764" y="2607"/>
                  <a:pt x="1773" y="2608"/>
                  <a:pt x="1781" y="2612"/>
                </a:cubicBezTo>
                <a:cubicBezTo>
                  <a:pt x="1822" y="2635"/>
                  <a:pt x="1822" y="2635"/>
                  <a:pt x="1822" y="2635"/>
                </a:cubicBezTo>
                <a:cubicBezTo>
                  <a:pt x="1851" y="2658"/>
                  <a:pt x="1862" y="2678"/>
                  <a:pt x="1863" y="2685"/>
                </a:cubicBezTo>
                <a:close/>
                <a:moveTo>
                  <a:pt x="3078" y="1995"/>
                </a:moveTo>
                <a:cubicBezTo>
                  <a:pt x="3074" y="1999"/>
                  <a:pt x="3074" y="1999"/>
                  <a:pt x="3074" y="1999"/>
                </a:cubicBezTo>
                <a:cubicBezTo>
                  <a:pt x="3030" y="2043"/>
                  <a:pt x="2960" y="2050"/>
                  <a:pt x="2909" y="2014"/>
                </a:cubicBezTo>
                <a:cubicBezTo>
                  <a:pt x="2715" y="1880"/>
                  <a:pt x="2715" y="1880"/>
                  <a:pt x="2715" y="1880"/>
                </a:cubicBezTo>
                <a:cubicBezTo>
                  <a:pt x="2679" y="1855"/>
                  <a:pt x="2630" y="1864"/>
                  <a:pt x="2605" y="1900"/>
                </a:cubicBezTo>
                <a:cubicBezTo>
                  <a:pt x="2580" y="1935"/>
                  <a:pt x="2589" y="1985"/>
                  <a:pt x="2625" y="2009"/>
                </a:cubicBezTo>
                <a:cubicBezTo>
                  <a:pt x="2802" y="2132"/>
                  <a:pt x="2802" y="2132"/>
                  <a:pt x="2802" y="2132"/>
                </a:cubicBezTo>
                <a:cubicBezTo>
                  <a:pt x="2823" y="2147"/>
                  <a:pt x="2836" y="2169"/>
                  <a:pt x="2839" y="2195"/>
                </a:cubicBezTo>
                <a:cubicBezTo>
                  <a:pt x="2842" y="2221"/>
                  <a:pt x="2833" y="2246"/>
                  <a:pt x="2815" y="2265"/>
                </a:cubicBezTo>
                <a:cubicBezTo>
                  <a:pt x="2785" y="2296"/>
                  <a:pt x="2737" y="2301"/>
                  <a:pt x="2702" y="2276"/>
                </a:cubicBezTo>
                <a:cubicBezTo>
                  <a:pt x="2627" y="2225"/>
                  <a:pt x="2627" y="2225"/>
                  <a:pt x="2627" y="2225"/>
                </a:cubicBezTo>
                <a:cubicBezTo>
                  <a:pt x="2614" y="2214"/>
                  <a:pt x="2601" y="2203"/>
                  <a:pt x="2586" y="2194"/>
                </a:cubicBezTo>
                <a:cubicBezTo>
                  <a:pt x="2514" y="2148"/>
                  <a:pt x="2514" y="2148"/>
                  <a:pt x="2514" y="2148"/>
                </a:cubicBezTo>
                <a:cubicBezTo>
                  <a:pt x="2463" y="2113"/>
                  <a:pt x="2463" y="2113"/>
                  <a:pt x="2463" y="2113"/>
                </a:cubicBezTo>
                <a:cubicBezTo>
                  <a:pt x="2427" y="2089"/>
                  <a:pt x="2378" y="2098"/>
                  <a:pt x="2353" y="2134"/>
                </a:cubicBezTo>
                <a:cubicBezTo>
                  <a:pt x="2329" y="2170"/>
                  <a:pt x="2338" y="2219"/>
                  <a:pt x="2374" y="2244"/>
                </a:cubicBezTo>
                <a:cubicBezTo>
                  <a:pt x="2525" y="2347"/>
                  <a:pt x="2525" y="2347"/>
                  <a:pt x="2525" y="2347"/>
                </a:cubicBezTo>
                <a:cubicBezTo>
                  <a:pt x="2538" y="2362"/>
                  <a:pt x="2547" y="2381"/>
                  <a:pt x="2550" y="2401"/>
                </a:cubicBezTo>
                <a:cubicBezTo>
                  <a:pt x="2553" y="2432"/>
                  <a:pt x="2544" y="2463"/>
                  <a:pt x="2522" y="2485"/>
                </a:cubicBezTo>
                <a:cubicBezTo>
                  <a:pt x="2521" y="2487"/>
                  <a:pt x="2521" y="2487"/>
                  <a:pt x="2521" y="2487"/>
                </a:cubicBezTo>
                <a:cubicBezTo>
                  <a:pt x="2504" y="2505"/>
                  <a:pt x="2481" y="2516"/>
                  <a:pt x="2456" y="2519"/>
                </a:cubicBezTo>
                <a:cubicBezTo>
                  <a:pt x="2432" y="2521"/>
                  <a:pt x="2407" y="2515"/>
                  <a:pt x="2387" y="2501"/>
                </a:cubicBezTo>
                <a:cubicBezTo>
                  <a:pt x="2178" y="2356"/>
                  <a:pt x="2178" y="2356"/>
                  <a:pt x="2178" y="2356"/>
                </a:cubicBezTo>
                <a:cubicBezTo>
                  <a:pt x="2177" y="2356"/>
                  <a:pt x="2177" y="2356"/>
                  <a:pt x="2176" y="2355"/>
                </a:cubicBezTo>
                <a:cubicBezTo>
                  <a:pt x="2176" y="2355"/>
                  <a:pt x="2175" y="2354"/>
                  <a:pt x="2174" y="2354"/>
                </a:cubicBezTo>
                <a:cubicBezTo>
                  <a:pt x="2174" y="2354"/>
                  <a:pt x="2173" y="2353"/>
                  <a:pt x="2173" y="2353"/>
                </a:cubicBezTo>
                <a:cubicBezTo>
                  <a:pt x="2172" y="2353"/>
                  <a:pt x="2172" y="2352"/>
                  <a:pt x="2171" y="2352"/>
                </a:cubicBezTo>
                <a:cubicBezTo>
                  <a:pt x="2170" y="2352"/>
                  <a:pt x="2170" y="2351"/>
                  <a:pt x="2169" y="2351"/>
                </a:cubicBezTo>
                <a:cubicBezTo>
                  <a:pt x="2169" y="2351"/>
                  <a:pt x="2168" y="2351"/>
                  <a:pt x="2167" y="2350"/>
                </a:cubicBezTo>
                <a:cubicBezTo>
                  <a:pt x="2167" y="2350"/>
                  <a:pt x="2166" y="2350"/>
                  <a:pt x="2166" y="2349"/>
                </a:cubicBezTo>
                <a:cubicBezTo>
                  <a:pt x="2165" y="2349"/>
                  <a:pt x="2164" y="2349"/>
                  <a:pt x="2164" y="2349"/>
                </a:cubicBezTo>
                <a:cubicBezTo>
                  <a:pt x="2163" y="2348"/>
                  <a:pt x="2163" y="2348"/>
                  <a:pt x="2162" y="2348"/>
                </a:cubicBezTo>
                <a:cubicBezTo>
                  <a:pt x="2162" y="2348"/>
                  <a:pt x="2161" y="2347"/>
                  <a:pt x="2160" y="2347"/>
                </a:cubicBezTo>
                <a:cubicBezTo>
                  <a:pt x="2160" y="2347"/>
                  <a:pt x="2159" y="2347"/>
                  <a:pt x="2158" y="2346"/>
                </a:cubicBezTo>
                <a:cubicBezTo>
                  <a:pt x="2158" y="2346"/>
                  <a:pt x="2157" y="2346"/>
                  <a:pt x="2157" y="2346"/>
                </a:cubicBezTo>
                <a:cubicBezTo>
                  <a:pt x="2156" y="2346"/>
                  <a:pt x="2155" y="2345"/>
                  <a:pt x="2155" y="2345"/>
                </a:cubicBezTo>
                <a:cubicBezTo>
                  <a:pt x="2154" y="2345"/>
                  <a:pt x="2153" y="2345"/>
                  <a:pt x="2153" y="2345"/>
                </a:cubicBezTo>
                <a:cubicBezTo>
                  <a:pt x="2152" y="2345"/>
                  <a:pt x="2152" y="2344"/>
                  <a:pt x="2151" y="2344"/>
                </a:cubicBezTo>
                <a:cubicBezTo>
                  <a:pt x="2150" y="2344"/>
                  <a:pt x="2150" y="2344"/>
                  <a:pt x="2149" y="2344"/>
                </a:cubicBezTo>
                <a:cubicBezTo>
                  <a:pt x="2148" y="2344"/>
                  <a:pt x="2148" y="2344"/>
                  <a:pt x="2147" y="2344"/>
                </a:cubicBezTo>
                <a:cubicBezTo>
                  <a:pt x="2147" y="2343"/>
                  <a:pt x="2146" y="2343"/>
                  <a:pt x="2145" y="2343"/>
                </a:cubicBezTo>
                <a:cubicBezTo>
                  <a:pt x="2145" y="2343"/>
                  <a:pt x="2144" y="2343"/>
                  <a:pt x="2143" y="2343"/>
                </a:cubicBezTo>
                <a:cubicBezTo>
                  <a:pt x="2143" y="2343"/>
                  <a:pt x="2142" y="2343"/>
                  <a:pt x="2142" y="2343"/>
                </a:cubicBezTo>
                <a:cubicBezTo>
                  <a:pt x="2141" y="2343"/>
                  <a:pt x="2140" y="2343"/>
                  <a:pt x="2140" y="2342"/>
                </a:cubicBezTo>
                <a:cubicBezTo>
                  <a:pt x="2139" y="2342"/>
                  <a:pt x="2138" y="2342"/>
                  <a:pt x="2138" y="2342"/>
                </a:cubicBezTo>
                <a:cubicBezTo>
                  <a:pt x="2137" y="2342"/>
                  <a:pt x="2136" y="2342"/>
                  <a:pt x="2136" y="2342"/>
                </a:cubicBezTo>
                <a:cubicBezTo>
                  <a:pt x="2135" y="2342"/>
                  <a:pt x="2135" y="2342"/>
                  <a:pt x="2134" y="2342"/>
                </a:cubicBezTo>
                <a:cubicBezTo>
                  <a:pt x="2133" y="2342"/>
                  <a:pt x="2133" y="2342"/>
                  <a:pt x="2132" y="2342"/>
                </a:cubicBezTo>
                <a:cubicBezTo>
                  <a:pt x="2131" y="2342"/>
                  <a:pt x="2131" y="2342"/>
                  <a:pt x="2130" y="2342"/>
                </a:cubicBezTo>
                <a:cubicBezTo>
                  <a:pt x="2130" y="2342"/>
                  <a:pt x="2129" y="2342"/>
                  <a:pt x="2128" y="2342"/>
                </a:cubicBezTo>
                <a:cubicBezTo>
                  <a:pt x="2128" y="2342"/>
                  <a:pt x="2127" y="2342"/>
                  <a:pt x="2126" y="2342"/>
                </a:cubicBezTo>
                <a:cubicBezTo>
                  <a:pt x="2126" y="2342"/>
                  <a:pt x="2125" y="2343"/>
                  <a:pt x="2125" y="2343"/>
                </a:cubicBezTo>
                <a:cubicBezTo>
                  <a:pt x="2124" y="2343"/>
                  <a:pt x="2123" y="2343"/>
                  <a:pt x="2123" y="2343"/>
                </a:cubicBezTo>
                <a:cubicBezTo>
                  <a:pt x="2122" y="2343"/>
                  <a:pt x="2121" y="2343"/>
                  <a:pt x="2121" y="2343"/>
                </a:cubicBezTo>
                <a:cubicBezTo>
                  <a:pt x="2120" y="2343"/>
                  <a:pt x="2120" y="2343"/>
                  <a:pt x="2119" y="2343"/>
                </a:cubicBezTo>
                <a:cubicBezTo>
                  <a:pt x="2118" y="2343"/>
                  <a:pt x="2118" y="2344"/>
                  <a:pt x="2117" y="2344"/>
                </a:cubicBezTo>
                <a:cubicBezTo>
                  <a:pt x="2116" y="2344"/>
                  <a:pt x="2116" y="2344"/>
                  <a:pt x="2115" y="2344"/>
                </a:cubicBezTo>
                <a:cubicBezTo>
                  <a:pt x="2115" y="2344"/>
                  <a:pt x="2114" y="2344"/>
                  <a:pt x="2113" y="2345"/>
                </a:cubicBezTo>
                <a:cubicBezTo>
                  <a:pt x="2113" y="2345"/>
                  <a:pt x="2112" y="2345"/>
                  <a:pt x="2112" y="2345"/>
                </a:cubicBezTo>
                <a:cubicBezTo>
                  <a:pt x="2111" y="2345"/>
                  <a:pt x="2110" y="2345"/>
                  <a:pt x="2110" y="2346"/>
                </a:cubicBezTo>
                <a:cubicBezTo>
                  <a:pt x="2109" y="2346"/>
                  <a:pt x="2109" y="2346"/>
                  <a:pt x="2108" y="2346"/>
                </a:cubicBezTo>
                <a:cubicBezTo>
                  <a:pt x="2107" y="2346"/>
                  <a:pt x="2107" y="2347"/>
                  <a:pt x="2106" y="2347"/>
                </a:cubicBezTo>
                <a:cubicBezTo>
                  <a:pt x="2106" y="2347"/>
                  <a:pt x="2105" y="2347"/>
                  <a:pt x="2104" y="2347"/>
                </a:cubicBezTo>
                <a:cubicBezTo>
                  <a:pt x="2104" y="2348"/>
                  <a:pt x="2103" y="2348"/>
                  <a:pt x="2103" y="2348"/>
                </a:cubicBezTo>
                <a:cubicBezTo>
                  <a:pt x="2102" y="2348"/>
                  <a:pt x="2101" y="2349"/>
                  <a:pt x="2101" y="2349"/>
                </a:cubicBezTo>
                <a:cubicBezTo>
                  <a:pt x="2100" y="2349"/>
                  <a:pt x="2100" y="2349"/>
                  <a:pt x="2099" y="2350"/>
                </a:cubicBezTo>
                <a:cubicBezTo>
                  <a:pt x="2099" y="2350"/>
                  <a:pt x="2098" y="2350"/>
                  <a:pt x="2097" y="2351"/>
                </a:cubicBezTo>
                <a:cubicBezTo>
                  <a:pt x="2097" y="2351"/>
                  <a:pt x="2096" y="2351"/>
                  <a:pt x="2096" y="2351"/>
                </a:cubicBezTo>
                <a:cubicBezTo>
                  <a:pt x="2095" y="2352"/>
                  <a:pt x="2095" y="2352"/>
                  <a:pt x="2094" y="2352"/>
                </a:cubicBezTo>
                <a:cubicBezTo>
                  <a:pt x="2093" y="2353"/>
                  <a:pt x="2093" y="2353"/>
                  <a:pt x="2092" y="2353"/>
                </a:cubicBezTo>
                <a:cubicBezTo>
                  <a:pt x="2092" y="2354"/>
                  <a:pt x="2091" y="2354"/>
                  <a:pt x="2091" y="2354"/>
                </a:cubicBezTo>
                <a:cubicBezTo>
                  <a:pt x="2090" y="2355"/>
                  <a:pt x="2090" y="2355"/>
                  <a:pt x="2089" y="2355"/>
                </a:cubicBezTo>
                <a:cubicBezTo>
                  <a:pt x="2089" y="2356"/>
                  <a:pt x="2088" y="2356"/>
                  <a:pt x="2088" y="2356"/>
                </a:cubicBezTo>
                <a:cubicBezTo>
                  <a:pt x="2087" y="2357"/>
                  <a:pt x="2087" y="2357"/>
                  <a:pt x="2086" y="2357"/>
                </a:cubicBezTo>
                <a:cubicBezTo>
                  <a:pt x="2085" y="2358"/>
                  <a:pt x="2085" y="2358"/>
                  <a:pt x="2084" y="2359"/>
                </a:cubicBezTo>
                <a:cubicBezTo>
                  <a:pt x="2084" y="2359"/>
                  <a:pt x="2083" y="2359"/>
                  <a:pt x="2083" y="2360"/>
                </a:cubicBezTo>
                <a:cubicBezTo>
                  <a:pt x="2082" y="2360"/>
                  <a:pt x="2082" y="2361"/>
                  <a:pt x="2081" y="2361"/>
                </a:cubicBezTo>
                <a:cubicBezTo>
                  <a:pt x="2081" y="2362"/>
                  <a:pt x="2080" y="2362"/>
                  <a:pt x="2080" y="2362"/>
                </a:cubicBezTo>
                <a:cubicBezTo>
                  <a:pt x="2079" y="2363"/>
                  <a:pt x="2079" y="2363"/>
                  <a:pt x="2078" y="2364"/>
                </a:cubicBezTo>
                <a:cubicBezTo>
                  <a:pt x="2078" y="2364"/>
                  <a:pt x="2078" y="2365"/>
                  <a:pt x="2077" y="2365"/>
                </a:cubicBezTo>
                <a:cubicBezTo>
                  <a:pt x="2077" y="2366"/>
                  <a:pt x="2076" y="2366"/>
                  <a:pt x="2076" y="2367"/>
                </a:cubicBezTo>
                <a:cubicBezTo>
                  <a:pt x="2075" y="2367"/>
                  <a:pt x="2075" y="2368"/>
                  <a:pt x="2074" y="2368"/>
                </a:cubicBezTo>
                <a:cubicBezTo>
                  <a:pt x="2074" y="2369"/>
                  <a:pt x="2073" y="2369"/>
                  <a:pt x="2073" y="2369"/>
                </a:cubicBezTo>
                <a:cubicBezTo>
                  <a:pt x="2073" y="2370"/>
                  <a:pt x="2072" y="2371"/>
                  <a:pt x="2072" y="2371"/>
                </a:cubicBezTo>
                <a:cubicBezTo>
                  <a:pt x="2071" y="2372"/>
                  <a:pt x="2071" y="2372"/>
                  <a:pt x="2070" y="2373"/>
                </a:cubicBezTo>
                <a:cubicBezTo>
                  <a:pt x="2070" y="2373"/>
                  <a:pt x="2070" y="2374"/>
                  <a:pt x="2069" y="2374"/>
                </a:cubicBezTo>
                <a:cubicBezTo>
                  <a:pt x="2069" y="2375"/>
                  <a:pt x="2069" y="2375"/>
                  <a:pt x="2068" y="2376"/>
                </a:cubicBezTo>
                <a:cubicBezTo>
                  <a:pt x="2068" y="2376"/>
                  <a:pt x="2068" y="2376"/>
                  <a:pt x="2068" y="2376"/>
                </a:cubicBezTo>
                <a:cubicBezTo>
                  <a:pt x="2068" y="2376"/>
                  <a:pt x="2068" y="2376"/>
                  <a:pt x="2068" y="2376"/>
                </a:cubicBezTo>
                <a:cubicBezTo>
                  <a:pt x="2068" y="2377"/>
                  <a:pt x="2067" y="2377"/>
                  <a:pt x="2067" y="2377"/>
                </a:cubicBezTo>
                <a:cubicBezTo>
                  <a:pt x="2067" y="2378"/>
                  <a:pt x="2066" y="2379"/>
                  <a:pt x="2066" y="2379"/>
                </a:cubicBezTo>
                <a:cubicBezTo>
                  <a:pt x="2066" y="2380"/>
                  <a:pt x="2065" y="2380"/>
                  <a:pt x="2065" y="2381"/>
                </a:cubicBezTo>
                <a:cubicBezTo>
                  <a:pt x="2065" y="2381"/>
                  <a:pt x="2064" y="2382"/>
                  <a:pt x="2064" y="2383"/>
                </a:cubicBezTo>
                <a:cubicBezTo>
                  <a:pt x="2064" y="2383"/>
                  <a:pt x="2063" y="2384"/>
                  <a:pt x="2063" y="2384"/>
                </a:cubicBezTo>
                <a:cubicBezTo>
                  <a:pt x="2063" y="2385"/>
                  <a:pt x="2062" y="2386"/>
                  <a:pt x="2062" y="2386"/>
                </a:cubicBezTo>
                <a:cubicBezTo>
                  <a:pt x="2062" y="2387"/>
                  <a:pt x="2061" y="2387"/>
                  <a:pt x="2061" y="2388"/>
                </a:cubicBezTo>
                <a:cubicBezTo>
                  <a:pt x="2061" y="2389"/>
                  <a:pt x="2061" y="2389"/>
                  <a:pt x="2060" y="2390"/>
                </a:cubicBezTo>
                <a:cubicBezTo>
                  <a:pt x="2060" y="2390"/>
                  <a:pt x="2060" y="2391"/>
                  <a:pt x="2060" y="2392"/>
                </a:cubicBezTo>
                <a:cubicBezTo>
                  <a:pt x="2059" y="2392"/>
                  <a:pt x="2059" y="2393"/>
                  <a:pt x="2059" y="2393"/>
                </a:cubicBezTo>
                <a:cubicBezTo>
                  <a:pt x="2059" y="2394"/>
                  <a:pt x="2058" y="2395"/>
                  <a:pt x="2058" y="2395"/>
                </a:cubicBezTo>
                <a:cubicBezTo>
                  <a:pt x="2058" y="2396"/>
                  <a:pt x="2058" y="2396"/>
                  <a:pt x="2058" y="2397"/>
                </a:cubicBezTo>
                <a:cubicBezTo>
                  <a:pt x="2057" y="2398"/>
                  <a:pt x="2057" y="2398"/>
                  <a:pt x="2057" y="2399"/>
                </a:cubicBezTo>
                <a:cubicBezTo>
                  <a:pt x="2057" y="2400"/>
                  <a:pt x="2057" y="2400"/>
                  <a:pt x="2057" y="2401"/>
                </a:cubicBezTo>
                <a:cubicBezTo>
                  <a:pt x="2056" y="2401"/>
                  <a:pt x="2056" y="2402"/>
                  <a:pt x="2056" y="2403"/>
                </a:cubicBezTo>
                <a:cubicBezTo>
                  <a:pt x="2056" y="2403"/>
                  <a:pt x="2056" y="2404"/>
                  <a:pt x="2056" y="2405"/>
                </a:cubicBezTo>
                <a:cubicBezTo>
                  <a:pt x="2055" y="2405"/>
                  <a:pt x="2055" y="2406"/>
                  <a:pt x="2055" y="2407"/>
                </a:cubicBezTo>
                <a:cubicBezTo>
                  <a:pt x="2055" y="2407"/>
                  <a:pt x="2055" y="2408"/>
                  <a:pt x="2055" y="2408"/>
                </a:cubicBezTo>
                <a:cubicBezTo>
                  <a:pt x="2055" y="2409"/>
                  <a:pt x="2055" y="2410"/>
                  <a:pt x="2055" y="2410"/>
                </a:cubicBezTo>
                <a:cubicBezTo>
                  <a:pt x="2055" y="2411"/>
                  <a:pt x="2054" y="2412"/>
                  <a:pt x="2054" y="2412"/>
                </a:cubicBezTo>
                <a:cubicBezTo>
                  <a:pt x="2054" y="2413"/>
                  <a:pt x="2054" y="2413"/>
                  <a:pt x="2054" y="2414"/>
                </a:cubicBezTo>
                <a:cubicBezTo>
                  <a:pt x="2054" y="2415"/>
                  <a:pt x="2054" y="2415"/>
                  <a:pt x="2054" y="2416"/>
                </a:cubicBezTo>
                <a:cubicBezTo>
                  <a:pt x="2054" y="2417"/>
                  <a:pt x="2054" y="2417"/>
                  <a:pt x="2054" y="2418"/>
                </a:cubicBezTo>
                <a:cubicBezTo>
                  <a:pt x="2054" y="2419"/>
                  <a:pt x="2054" y="2419"/>
                  <a:pt x="2054" y="2420"/>
                </a:cubicBezTo>
                <a:cubicBezTo>
                  <a:pt x="2054" y="2420"/>
                  <a:pt x="2054" y="2421"/>
                  <a:pt x="2054" y="2422"/>
                </a:cubicBezTo>
                <a:cubicBezTo>
                  <a:pt x="2054" y="2422"/>
                  <a:pt x="2054" y="2423"/>
                  <a:pt x="2054" y="2423"/>
                </a:cubicBezTo>
                <a:cubicBezTo>
                  <a:pt x="2054" y="2424"/>
                  <a:pt x="2054" y="2425"/>
                  <a:pt x="2054" y="2425"/>
                </a:cubicBezTo>
                <a:cubicBezTo>
                  <a:pt x="2054" y="2426"/>
                  <a:pt x="2054" y="2427"/>
                  <a:pt x="2054" y="2427"/>
                </a:cubicBezTo>
                <a:cubicBezTo>
                  <a:pt x="2054" y="2428"/>
                  <a:pt x="2054" y="2429"/>
                  <a:pt x="2054" y="2429"/>
                </a:cubicBezTo>
                <a:cubicBezTo>
                  <a:pt x="2054" y="2430"/>
                  <a:pt x="2054" y="2430"/>
                  <a:pt x="2055" y="2431"/>
                </a:cubicBezTo>
                <a:cubicBezTo>
                  <a:pt x="2055" y="2432"/>
                  <a:pt x="2055" y="2432"/>
                  <a:pt x="2055" y="2433"/>
                </a:cubicBezTo>
                <a:cubicBezTo>
                  <a:pt x="2055" y="2434"/>
                  <a:pt x="2055" y="2434"/>
                  <a:pt x="2055" y="2435"/>
                </a:cubicBezTo>
                <a:cubicBezTo>
                  <a:pt x="2055" y="2435"/>
                  <a:pt x="2055" y="2436"/>
                  <a:pt x="2056" y="2437"/>
                </a:cubicBezTo>
                <a:cubicBezTo>
                  <a:pt x="2056" y="2437"/>
                  <a:pt x="2056" y="2438"/>
                  <a:pt x="2056" y="2438"/>
                </a:cubicBezTo>
                <a:cubicBezTo>
                  <a:pt x="2056" y="2439"/>
                  <a:pt x="2056" y="2440"/>
                  <a:pt x="2056" y="2440"/>
                </a:cubicBezTo>
                <a:cubicBezTo>
                  <a:pt x="2056" y="2441"/>
                  <a:pt x="2057" y="2442"/>
                  <a:pt x="2057" y="2442"/>
                </a:cubicBezTo>
                <a:cubicBezTo>
                  <a:pt x="2057" y="2443"/>
                  <a:pt x="2057" y="2443"/>
                  <a:pt x="2057" y="2444"/>
                </a:cubicBezTo>
                <a:cubicBezTo>
                  <a:pt x="2058" y="2445"/>
                  <a:pt x="2058" y="2445"/>
                  <a:pt x="2058" y="2446"/>
                </a:cubicBezTo>
                <a:cubicBezTo>
                  <a:pt x="2058" y="2446"/>
                  <a:pt x="2058" y="2447"/>
                  <a:pt x="2059" y="2448"/>
                </a:cubicBezTo>
                <a:cubicBezTo>
                  <a:pt x="2059" y="2448"/>
                  <a:pt x="2059" y="2449"/>
                  <a:pt x="2059" y="2449"/>
                </a:cubicBezTo>
                <a:cubicBezTo>
                  <a:pt x="2059" y="2450"/>
                  <a:pt x="2060" y="2450"/>
                  <a:pt x="2060" y="2451"/>
                </a:cubicBezTo>
                <a:cubicBezTo>
                  <a:pt x="2060" y="2452"/>
                  <a:pt x="2060" y="2452"/>
                  <a:pt x="2061" y="2453"/>
                </a:cubicBezTo>
                <a:cubicBezTo>
                  <a:pt x="2061" y="2453"/>
                  <a:pt x="2061" y="2454"/>
                  <a:pt x="2061" y="2455"/>
                </a:cubicBezTo>
                <a:cubicBezTo>
                  <a:pt x="2062" y="2455"/>
                  <a:pt x="2062" y="2456"/>
                  <a:pt x="2062" y="2456"/>
                </a:cubicBezTo>
                <a:cubicBezTo>
                  <a:pt x="2063" y="2457"/>
                  <a:pt x="2063" y="2457"/>
                  <a:pt x="2063" y="2458"/>
                </a:cubicBezTo>
                <a:cubicBezTo>
                  <a:pt x="2063" y="2459"/>
                  <a:pt x="2064" y="2459"/>
                  <a:pt x="2064" y="2460"/>
                </a:cubicBezTo>
                <a:cubicBezTo>
                  <a:pt x="2064" y="2460"/>
                  <a:pt x="2065" y="2461"/>
                  <a:pt x="2065" y="2461"/>
                </a:cubicBezTo>
                <a:cubicBezTo>
                  <a:pt x="2065" y="2462"/>
                  <a:pt x="2066" y="2462"/>
                  <a:pt x="2066" y="2463"/>
                </a:cubicBezTo>
                <a:cubicBezTo>
                  <a:pt x="2066" y="2464"/>
                  <a:pt x="2067" y="2464"/>
                  <a:pt x="2067" y="2465"/>
                </a:cubicBezTo>
                <a:cubicBezTo>
                  <a:pt x="2067" y="2465"/>
                  <a:pt x="2068" y="2466"/>
                  <a:pt x="2068" y="2466"/>
                </a:cubicBezTo>
                <a:cubicBezTo>
                  <a:pt x="2069" y="2467"/>
                  <a:pt x="2069" y="2467"/>
                  <a:pt x="2069" y="2468"/>
                </a:cubicBezTo>
                <a:cubicBezTo>
                  <a:pt x="2070" y="2468"/>
                  <a:pt x="2070" y="2469"/>
                  <a:pt x="2070" y="2469"/>
                </a:cubicBezTo>
                <a:cubicBezTo>
                  <a:pt x="2071" y="2470"/>
                  <a:pt x="2071" y="2470"/>
                  <a:pt x="2072" y="2471"/>
                </a:cubicBezTo>
                <a:cubicBezTo>
                  <a:pt x="2072" y="2471"/>
                  <a:pt x="2072" y="2472"/>
                  <a:pt x="2073" y="2472"/>
                </a:cubicBezTo>
                <a:cubicBezTo>
                  <a:pt x="2073" y="2473"/>
                  <a:pt x="2074" y="2473"/>
                  <a:pt x="2074" y="2474"/>
                </a:cubicBezTo>
                <a:cubicBezTo>
                  <a:pt x="2075" y="2474"/>
                  <a:pt x="2075" y="2475"/>
                  <a:pt x="2076" y="2475"/>
                </a:cubicBezTo>
                <a:cubicBezTo>
                  <a:pt x="2076" y="2476"/>
                  <a:pt x="2076" y="2476"/>
                  <a:pt x="2077" y="2477"/>
                </a:cubicBezTo>
                <a:cubicBezTo>
                  <a:pt x="2077" y="2477"/>
                  <a:pt x="2078" y="2478"/>
                  <a:pt x="2078" y="2478"/>
                </a:cubicBezTo>
                <a:cubicBezTo>
                  <a:pt x="2079" y="2478"/>
                  <a:pt x="2079" y="2479"/>
                  <a:pt x="2080" y="2479"/>
                </a:cubicBezTo>
                <a:cubicBezTo>
                  <a:pt x="2080" y="2480"/>
                  <a:pt x="2081" y="2480"/>
                  <a:pt x="2081" y="2481"/>
                </a:cubicBezTo>
                <a:cubicBezTo>
                  <a:pt x="2082" y="2481"/>
                  <a:pt x="2082" y="2482"/>
                  <a:pt x="2083" y="2482"/>
                </a:cubicBezTo>
                <a:cubicBezTo>
                  <a:pt x="2083" y="2482"/>
                  <a:pt x="2084" y="2483"/>
                  <a:pt x="2084" y="2483"/>
                </a:cubicBezTo>
                <a:cubicBezTo>
                  <a:pt x="2085" y="2484"/>
                  <a:pt x="2085" y="2484"/>
                  <a:pt x="2086" y="2484"/>
                </a:cubicBezTo>
                <a:cubicBezTo>
                  <a:pt x="2086" y="2485"/>
                  <a:pt x="2087" y="2485"/>
                  <a:pt x="2087" y="2485"/>
                </a:cubicBezTo>
                <a:cubicBezTo>
                  <a:pt x="2251" y="2601"/>
                  <a:pt x="2251" y="2601"/>
                  <a:pt x="2251" y="2601"/>
                </a:cubicBezTo>
                <a:cubicBezTo>
                  <a:pt x="2253" y="2602"/>
                  <a:pt x="2254" y="2603"/>
                  <a:pt x="2255" y="2603"/>
                </a:cubicBezTo>
                <a:cubicBezTo>
                  <a:pt x="2269" y="2612"/>
                  <a:pt x="2278" y="2623"/>
                  <a:pt x="2280" y="2635"/>
                </a:cubicBezTo>
                <a:cubicBezTo>
                  <a:pt x="2282" y="2644"/>
                  <a:pt x="2279" y="2654"/>
                  <a:pt x="2272" y="2664"/>
                </a:cubicBezTo>
                <a:cubicBezTo>
                  <a:pt x="2258" y="2682"/>
                  <a:pt x="2234" y="2689"/>
                  <a:pt x="2213" y="2680"/>
                </a:cubicBezTo>
                <a:cubicBezTo>
                  <a:pt x="1909" y="2504"/>
                  <a:pt x="1909" y="2504"/>
                  <a:pt x="1909" y="2504"/>
                </a:cubicBezTo>
                <a:cubicBezTo>
                  <a:pt x="1890" y="2490"/>
                  <a:pt x="1871" y="2479"/>
                  <a:pt x="1852" y="2470"/>
                </a:cubicBezTo>
                <a:cubicBezTo>
                  <a:pt x="1766" y="2420"/>
                  <a:pt x="1766" y="2420"/>
                  <a:pt x="1766" y="2420"/>
                </a:cubicBezTo>
                <a:cubicBezTo>
                  <a:pt x="1766" y="2417"/>
                  <a:pt x="1767" y="2413"/>
                  <a:pt x="1767" y="2409"/>
                </a:cubicBezTo>
                <a:cubicBezTo>
                  <a:pt x="1768" y="2333"/>
                  <a:pt x="1736" y="2261"/>
                  <a:pt x="1680" y="2210"/>
                </a:cubicBezTo>
                <a:cubicBezTo>
                  <a:pt x="1623" y="2157"/>
                  <a:pt x="1546" y="2133"/>
                  <a:pt x="1469" y="2143"/>
                </a:cubicBezTo>
                <a:cubicBezTo>
                  <a:pt x="1466" y="2073"/>
                  <a:pt x="1435" y="2006"/>
                  <a:pt x="1383" y="1958"/>
                </a:cubicBezTo>
                <a:cubicBezTo>
                  <a:pt x="1325" y="1906"/>
                  <a:pt x="1248" y="1882"/>
                  <a:pt x="1171" y="1892"/>
                </a:cubicBezTo>
                <a:cubicBezTo>
                  <a:pt x="1171" y="1892"/>
                  <a:pt x="1170" y="1892"/>
                  <a:pt x="1170" y="1892"/>
                </a:cubicBezTo>
                <a:cubicBezTo>
                  <a:pt x="1169" y="1820"/>
                  <a:pt x="1138" y="1752"/>
                  <a:pt x="1084" y="1703"/>
                </a:cubicBezTo>
                <a:cubicBezTo>
                  <a:pt x="1026" y="1651"/>
                  <a:pt x="949" y="1627"/>
                  <a:pt x="872" y="1637"/>
                </a:cubicBezTo>
                <a:cubicBezTo>
                  <a:pt x="831" y="1643"/>
                  <a:pt x="792" y="1658"/>
                  <a:pt x="758" y="1681"/>
                </a:cubicBezTo>
                <a:cubicBezTo>
                  <a:pt x="745" y="1652"/>
                  <a:pt x="738" y="1620"/>
                  <a:pt x="734" y="1594"/>
                </a:cubicBezTo>
                <a:cubicBezTo>
                  <a:pt x="728" y="1555"/>
                  <a:pt x="728" y="1520"/>
                  <a:pt x="729" y="1501"/>
                </a:cubicBezTo>
                <a:cubicBezTo>
                  <a:pt x="1241" y="624"/>
                  <a:pt x="1241" y="624"/>
                  <a:pt x="1241" y="624"/>
                </a:cubicBezTo>
                <a:cubicBezTo>
                  <a:pt x="1331" y="600"/>
                  <a:pt x="1599" y="530"/>
                  <a:pt x="1748" y="522"/>
                </a:cubicBezTo>
                <a:cubicBezTo>
                  <a:pt x="1793" y="520"/>
                  <a:pt x="1835" y="525"/>
                  <a:pt x="1873" y="539"/>
                </a:cubicBezTo>
                <a:cubicBezTo>
                  <a:pt x="1839" y="561"/>
                  <a:pt x="1806" y="586"/>
                  <a:pt x="1776" y="613"/>
                </a:cubicBezTo>
                <a:cubicBezTo>
                  <a:pt x="1346" y="1003"/>
                  <a:pt x="1346" y="1003"/>
                  <a:pt x="1346" y="1003"/>
                </a:cubicBezTo>
                <a:cubicBezTo>
                  <a:pt x="1250" y="1089"/>
                  <a:pt x="1239" y="1235"/>
                  <a:pt x="1321" y="1335"/>
                </a:cubicBezTo>
                <a:cubicBezTo>
                  <a:pt x="1358" y="1381"/>
                  <a:pt x="1412" y="1412"/>
                  <a:pt x="1471" y="1421"/>
                </a:cubicBezTo>
                <a:cubicBezTo>
                  <a:pt x="1483" y="1423"/>
                  <a:pt x="1496" y="1424"/>
                  <a:pt x="1508" y="1424"/>
                </a:cubicBezTo>
                <a:cubicBezTo>
                  <a:pt x="1555" y="1424"/>
                  <a:pt x="1601" y="1410"/>
                  <a:pt x="1640" y="1384"/>
                </a:cubicBezTo>
                <a:cubicBezTo>
                  <a:pt x="2005" y="1147"/>
                  <a:pt x="2005" y="1147"/>
                  <a:pt x="2005" y="1147"/>
                </a:cubicBezTo>
                <a:cubicBezTo>
                  <a:pt x="2086" y="1093"/>
                  <a:pt x="2183" y="1069"/>
                  <a:pt x="2279" y="1076"/>
                </a:cubicBezTo>
                <a:cubicBezTo>
                  <a:pt x="3073" y="1808"/>
                  <a:pt x="3073" y="1808"/>
                  <a:pt x="3073" y="1808"/>
                </a:cubicBezTo>
                <a:cubicBezTo>
                  <a:pt x="3077" y="1820"/>
                  <a:pt x="3085" y="1832"/>
                  <a:pt x="3096" y="1841"/>
                </a:cubicBezTo>
                <a:cubicBezTo>
                  <a:pt x="3097" y="1842"/>
                  <a:pt x="3099" y="1843"/>
                  <a:pt x="3100" y="1844"/>
                </a:cubicBezTo>
                <a:cubicBezTo>
                  <a:pt x="3110" y="1861"/>
                  <a:pt x="3115" y="1881"/>
                  <a:pt x="3115" y="1901"/>
                </a:cubicBezTo>
                <a:cubicBezTo>
                  <a:pt x="3116" y="1936"/>
                  <a:pt x="3103" y="1969"/>
                  <a:pt x="3078" y="1995"/>
                </a:cubicBezTo>
                <a:close/>
                <a:moveTo>
                  <a:pt x="3189" y="1550"/>
                </a:moveTo>
                <a:cubicBezTo>
                  <a:pt x="3180" y="1578"/>
                  <a:pt x="3164" y="1614"/>
                  <a:pt x="3139" y="1655"/>
                </a:cubicBezTo>
                <a:cubicBezTo>
                  <a:pt x="2551" y="1113"/>
                  <a:pt x="2551" y="1113"/>
                  <a:pt x="2551" y="1113"/>
                </a:cubicBezTo>
                <a:cubicBezTo>
                  <a:pt x="2555" y="1113"/>
                  <a:pt x="2555" y="1113"/>
                  <a:pt x="2555" y="1113"/>
                </a:cubicBezTo>
                <a:cubicBezTo>
                  <a:pt x="2559" y="1114"/>
                  <a:pt x="2562" y="1114"/>
                  <a:pt x="2566" y="1114"/>
                </a:cubicBezTo>
                <a:cubicBezTo>
                  <a:pt x="2605" y="1114"/>
                  <a:pt x="2638" y="1085"/>
                  <a:pt x="2644" y="1046"/>
                </a:cubicBezTo>
                <a:cubicBezTo>
                  <a:pt x="2650" y="1003"/>
                  <a:pt x="2620" y="963"/>
                  <a:pt x="2577" y="957"/>
                </a:cubicBezTo>
                <a:cubicBezTo>
                  <a:pt x="2327" y="923"/>
                  <a:pt x="2327" y="923"/>
                  <a:pt x="2327" y="923"/>
                </a:cubicBezTo>
                <a:cubicBezTo>
                  <a:pt x="2327" y="923"/>
                  <a:pt x="2326" y="923"/>
                  <a:pt x="2326" y="922"/>
                </a:cubicBezTo>
                <a:cubicBezTo>
                  <a:pt x="2325" y="922"/>
                  <a:pt x="2324" y="922"/>
                  <a:pt x="2323" y="922"/>
                </a:cubicBezTo>
                <a:cubicBezTo>
                  <a:pt x="2182" y="904"/>
                  <a:pt x="2038" y="936"/>
                  <a:pt x="1918" y="1015"/>
                </a:cubicBezTo>
                <a:cubicBezTo>
                  <a:pt x="1554" y="1253"/>
                  <a:pt x="1554" y="1253"/>
                  <a:pt x="1554" y="1253"/>
                </a:cubicBezTo>
                <a:cubicBezTo>
                  <a:pt x="1518" y="1276"/>
                  <a:pt x="1470" y="1269"/>
                  <a:pt x="1443" y="1235"/>
                </a:cubicBezTo>
                <a:cubicBezTo>
                  <a:pt x="1414" y="1200"/>
                  <a:pt x="1418" y="1150"/>
                  <a:pt x="1452" y="1119"/>
                </a:cubicBezTo>
                <a:cubicBezTo>
                  <a:pt x="1882" y="730"/>
                  <a:pt x="1882" y="730"/>
                  <a:pt x="1882" y="730"/>
                </a:cubicBezTo>
                <a:cubicBezTo>
                  <a:pt x="1948" y="671"/>
                  <a:pt x="2027" y="626"/>
                  <a:pt x="2112" y="601"/>
                </a:cubicBezTo>
                <a:cubicBezTo>
                  <a:pt x="2198" y="575"/>
                  <a:pt x="2289" y="570"/>
                  <a:pt x="2376" y="584"/>
                </a:cubicBezTo>
                <a:cubicBezTo>
                  <a:pt x="2705" y="636"/>
                  <a:pt x="2705" y="636"/>
                  <a:pt x="2705" y="636"/>
                </a:cubicBezTo>
                <a:cubicBezTo>
                  <a:pt x="3206" y="1492"/>
                  <a:pt x="3206" y="1492"/>
                  <a:pt x="3206" y="1492"/>
                </a:cubicBezTo>
                <a:cubicBezTo>
                  <a:pt x="3203" y="1506"/>
                  <a:pt x="3198" y="1526"/>
                  <a:pt x="3189" y="1550"/>
                </a:cubicBezTo>
                <a:close/>
                <a:moveTo>
                  <a:pt x="3442" y="1585"/>
                </a:moveTo>
                <a:cubicBezTo>
                  <a:pt x="2736" y="377"/>
                  <a:pt x="2736" y="377"/>
                  <a:pt x="2736" y="377"/>
                </a:cubicBezTo>
                <a:cubicBezTo>
                  <a:pt x="3032" y="193"/>
                  <a:pt x="3032" y="193"/>
                  <a:pt x="3032" y="193"/>
                </a:cubicBezTo>
                <a:cubicBezTo>
                  <a:pt x="3724" y="1414"/>
                  <a:pt x="3724" y="1414"/>
                  <a:pt x="3724" y="1414"/>
                </a:cubicBezTo>
                <a:lnTo>
                  <a:pt x="3442" y="158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1" name="Oval 20">
            <a:extLst>
              <a:ext uri="{FF2B5EF4-FFF2-40B4-BE49-F238E27FC236}">
                <a16:creationId xmlns:a16="http://schemas.microsoft.com/office/drawing/2014/main" id="{8DF9998B-4AF4-28ED-4D6D-1CE6D9B10905}"/>
              </a:ext>
            </a:extLst>
          </p:cNvPr>
          <p:cNvSpPr/>
          <p:nvPr/>
        </p:nvSpPr>
        <p:spPr>
          <a:xfrm>
            <a:off x="368492" y="3603645"/>
            <a:ext cx="452614" cy="45261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endParaRPr lang="en-US" sz="1600" b="1">
              <a:solidFill>
                <a:srgbClr val="FFFFFF"/>
              </a:solidFill>
              <a:latin typeface="Artifakt ElementOfc"/>
              <a:ea typeface="Meiryo" panose="020B0604030504040204" pitchFamily="34" charset="-128"/>
            </a:endParaRPr>
          </a:p>
        </p:txBody>
      </p:sp>
      <p:grpSp>
        <p:nvGrpSpPr>
          <p:cNvPr id="58" name="Graphic 1224">
            <a:extLst>
              <a:ext uri="{FF2B5EF4-FFF2-40B4-BE49-F238E27FC236}">
                <a16:creationId xmlns:a16="http://schemas.microsoft.com/office/drawing/2014/main" id="{030F60AA-1370-5D0C-5C93-8A725CF60BE8}"/>
              </a:ext>
            </a:extLst>
          </p:cNvPr>
          <p:cNvGrpSpPr>
            <a:grpSpLocks noChangeAspect="1"/>
          </p:cNvGrpSpPr>
          <p:nvPr/>
        </p:nvGrpSpPr>
        <p:grpSpPr>
          <a:xfrm>
            <a:off x="442661" y="3715652"/>
            <a:ext cx="304277" cy="228600"/>
            <a:chOff x="2937510" y="1333500"/>
            <a:chExt cx="3320414" cy="2494597"/>
          </a:xfrm>
          <a:solidFill>
            <a:schemeClr val="tx1"/>
          </a:solidFill>
        </p:grpSpPr>
        <p:sp>
          <p:nvSpPr>
            <p:cNvPr id="59" name="Freeform 1526">
              <a:extLst>
                <a:ext uri="{FF2B5EF4-FFF2-40B4-BE49-F238E27FC236}">
                  <a16:creationId xmlns:a16="http://schemas.microsoft.com/office/drawing/2014/main" id="{82942FA7-A839-A47D-CB42-081514CB35EB}"/>
                </a:ext>
              </a:extLst>
            </p:cNvPr>
            <p:cNvSpPr/>
            <p:nvPr/>
          </p:nvSpPr>
          <p:spPr>
            <a:xfrm>
              <a:off x="4280161" y="3047031"/>
              <a:ext cx="1137293" cy="451500"/>
            </a:xfrm>
            <a:custGeom>
              <a:avLst/>
              <a:gdLst>
                <a:gd name="connsiteX0" fmla="*/ 73716 w 1137293"/>
                <a:gd name="connsiteY0" fmla="*/ 451500 h 451500"/>
                <a:gd name="connsiteX1" fmla="*/ 189921 w 1137293"/>
                <a:gd name="connsiteY1" fmla="*/ 412448 h 451500"/>
                <a:gd name="connsiteX2" fmla="*/ 823333 w 1137293"/>
                <a:gd name="connsiteY2" fmla="*/ 363871 h 451500"/>
                <a:gd name="connsiteX3" fmla="*/ 1078604 w 1137293"/>
                <a:gd name="connsiteY3" fmla="*/ 340058 h 451500"/>
                <a:gd name="connsiteX4" fmla="*/ 1129086 w 1137293"/>
                <a:gd name="connsiteY4" fmla="*/ 164798 h 451500"/>
                <a:gd name="connsiteX5" fmla="*/ 438523 w 1137293"/>
                <a:gd name="connsiteY5" fmla="*/ 36211 h 451500"/>
                <a:gd name="connsiteX6" fmla="*/ 66096 w 1137293"/>
                <a:gd name="connsiteY6" fmla="*/ 249571 h 451500"/>
                <a:gd name="connsiteX7" fmla="*/ 14661 w 1137293"/>
                <a:gd name="connsiteY7" fmla="*/ 425783 h 451500"/>
                <a:gd name="connsiteX8" fmla="*/ 73716 w 1137293"/>
                <a:gd name="connsiteY8" fmla="*/ 451500 h 451500"/>
                <a:gd name="connsiteX9" fmla="*/ 1066221 w 1137293"/>
                <a:gd name="connsiteY9" fmla="*/ 186706 h 451500"/>
                <a:gd name="connsiteX10" fmla="*/ 1034788 w 1137293"/>
                <a:gd name="connsiteY10" fmla="*/ 290528 h 451500"/>
                <a:gd name="connsiteX11" fmla="*/ 858576 w 1137293"/>
                <a:gd name="connsiteY11" fmla="*/ 306721 h 451500"/>
                <a:gd name="connsiteX12" fmla="*/ 818571 w 1137293"/>
                <a:gd name="connsiteY12" fmla="*/ 236236 h 451500"/>
                <a:gd name="connsiteX13" fmla="*/ 942396 w 1137293"/>
                <a:gd name="connsiteY13" fmla="*/ 91456 h 451500"/>
                <a:gd name="connsiteX14" fmla="*/ 1066221 w 1137293"/>
                <a:gd name="connsiteY14" fmla="*/ 186706 h 451500"/>
                <a:gd name="connsiteX15" fmla="*/ 704271 w 1137293"/>
                <a:gd name="connsiteY15" fmla="*/ 65738 h 451500"/>
                <a:gd name="connsiteX16" fmla="*/ 622356 w 1137293"/>
                <a:gd name="connsiteY16" fmla="*/ 147653 h 451500"/>
                <a:gd name="connsiteX17" fmla="*/ 549013 w 1137293"/>
                <a:gd name="connsiteY17" fmla="*/ 82883 h 451500"/>
                <a:gd name="connsiteX18" fmla="*/ 704271 w 1137293"/>
                <a:gd name="connsiteY18" fmla="*/ 65738 h 451500"/>
                <a:gd name="connsiteX19" fmla="*/ 453763 w 1137293"/>
                <a:gd name="connsiteY19" fmla="*/ 101933 h 451500"/>
                <a:gd name="connsiteX20" fmla="*/ 501388 w 1137293"/>
                <a:gd name="connsiteY20" fmla="*/ 91456 h 451500"/>
                <a:gd name="connsiteX21" fmla="*/ 622356 w 1137293"/>
                <a:gd name="connsiteY21" fmla="*/ 195278 h 451500"/>
                <a:gd name="connsiteX22" fmla="*/ 755706 w 1137293"/>
                <a:gd name="connsiteY22" fmla="*/ 64786 h 451500"/>
                <a:gd name="connsiteX23" fmla="*/ 872863 w 1137293"/>
                <a:gd name="connsiteY23" fmla="*/ 75263 h 451500"/>
                <a:gd name="connsiteX24" fmla="*/ 770946 w 1137293"/>
                <a:gd name="connsiteY24" fmla="*/ 235283 h 451500"/>
                <a:gd name="connsiteX25" fmla="*/ 776661 w 1137293"/>
                <a:gd name="connsiteY25" fmla="*/ 275288 h 451500"/>
                <a:gd name="connsiteX26" fmla="*/ 416616 w 1137293"/>
                <a:gd name="connsiteY26" fmla="*/ 263858 h 451500"/>
                <a:gd name="connsiteX27" fmla="*/ 443286 w 1137293"/>
                <a:gd name="connsiteY27" fmla="*/ 197183 h 451500"/>
                <a:gd name="connsiteX28" fmla="*/ 408043 w 1137293"/>
                <a:gd name="connsiteY28" fmla="*/ 115268 h 451500"/>
                <a:gd name="connsiteX29" fmla="*/ 453763 w 1137293"/>
                <a:gd name="connsiteY29" fmla="*/ 101933 h 451500"/>
                <a:gd name="connsiteX30" fmla="*/ 115626 w 1137293"/>
                <a:gd name="connsiteY30" fmla="*/ 294338 h 451500"/>
                <a:gd name="connsiteX31" fmla="*/ 357561 w 1137293"/>
                <a:gd name="connsiteY31" fmla="*/ 131461 h 451500"/>
                <a:gd name="connsiteX32" fmla="*/ 395661 w 1137293"/>
                <a:gd name="connsiteY32" fmla="*/ 194325 h 451500"/>
                <a:gd name="connsiteX33" fmla="*/ 309936 w 1137293"/>
                <a:gd name="connsiteY33" fmla="*/ 289575 h 451500"/>
                <a:gd name="connsiteX34" fmla="*/ 157536 w 1137293"/>
                <a:gd name="connsiteY34" fmla="*/ 354346 h 451500"/>
                <a:gd name="connsiteX35" fmla="*/ 68001 w 1137293"/>
                <a:gd name="connsiteY35" fmla="*/ 384825 h 451500"/>
                <a:gd name="connsiteX36" fmla="*/ 115626 w 1137293"/>
                <a:gd name="connsiteY36" fmla="*/ 294338 h 45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37293" h="451500">
                  <a:moveTo>
                    <a:pt x="73716" y="451500"/>
                  </a:moveTo>
                  <a:cubicBezTo>
                    <a:pt x="101338" y="451500"/>
                    <a:pt x="138486" y="441023"/>
                    <a:pt x="189921" y="412448"/>
                  </a:cubicBezTo>
                  <a:cubicBezTo>
                    <a:pt x="327081" y="336248"/>
                    <a:pt x="608069" y="261000"/>
                    <a:pt x="823333" y="363871"/>
                  </a:cubicBezTo>
                  <a:cubicBezTo>
                    <a:pt x="931919" y="416258"/>
                    <a:pt x="1026216" y="385778"/>
                    <a:pt x="1078604" y="340058"/>
                  </a:cubicBezTo>
                  <a:cubicBezTo>
                    <a:pt x="1130039" y="294338"/>
                    <a:pt x="1150041" y="227663"/>
                    <a:pt x="1129086" y="164798"/>
                  </a:cubicBezTo>
                  <a:cubicBezTo>
                    <a:pt x="1058601" y="-46657"/>
                    <a:pt x="646169" y="-11414"/>
                    <a:pt x="438523" y="36211"/>
                  </a:cubicBezTo>
                  <a:cubicBezTo>
                    <a:pt x="296601" y="68596"/>
                    <a:pt x="157536" y="148606"/>
                    <a:pt x="66096" y="249571"/>
                  </a:cubicBezTo>
                  <a:cubicBezTo>
                    <a:pt x="3231" y="319103"/>
                    <a:pt x="-16771" y="385778"/>
                    <a:pt x="14661" y="425783"/>
                  </a:cubicBezTo>
                  <a:cubicBezTo>
                    <a:pt x="26091" y="440071"/>
                    <a:pt x="44188" y="451500"/>
                    <a:pt x="73716" y="451500"/>
                  </a:cubicBezTo>
                  <a:close/>
                  <a:moveTo>
                    <a:pt x="1066221" y="186706"/>
                  </a:moveTo>
                  <a:cubicBezTo>
                    <a:pt x="1078604" y="223853"/>
                    <a:pt x="1067173" y="262906"/>
                    <a:pt x="1034788" y="290528"/>
                  </a:cubicBezTo>
                  <a:cubicBezTo>
                    <a:pt x="999546" y="321008"/>
                    <a:pt x="935729" y="341011"/>
                    <a:pt x="858576" y="306721"/>
                  </a:cubicBezTo>
                  <a:cubicBezTo>
                    <a:pt x="834763" y="290528"/>
                    <a:pt x="817619" y="268621"/>
                    <a:pt x="818571" y="236236"/>
                  </a:cubicBezTo>
                  <a:cubicBezTo>
                    <a:pt x="819523" y="180990"/>
                    <a:pt x="876673" y="117173"/>
                    <a:pt x="942396" y="91456"/>
                  </a:cubicBezTo>
                  <a:cubicBezTo>
                    <a:pt x="1013833" y="115268"/>
                    <a:pt x="1054791" y="152415"/>
                    <a:pt x="1066221" y="186706"/>
                  </a:cubicBezTo>
                  <a:close/>
                  <a:moveTo>
                    <a:pt x="704271" y="65738"/>
                  </a:moveTo>
                  <a:cubicBezTo>
                    <a:pt x="687126" y="103838"/>
                    <a:pt x="658551" y="147653"/>
                    <a:pt x="622356" y="147653"/>
                  </a:cubicBezTo>
                  <a:cubicBezTo>
                    <a:pt x="585208" y="147653"/>
                    <a:pt x="562348" y="111458"/>
                    <a:pt x="549013" y="82883"/>
                  </a:cubicBezTo>
                  <a:cubicBezTo>
                    <a:pt x="606163" y="73358"/>
                    <a:pt x="657598" y="67643"/>
                    <a:pt x="704271" y="65738"/>
                  </a:cubicBezTo>
                  <a:close/>
                  <a:moveTo>
                    <a:pt x="453763" y="101933"/>
                  </a:moveTo>
                  <a:cubicBezTo>
                    <a:pt x="469956" y="98123"/>
                    <a:pt x="486148" y="95265"/>
                    <a:pt x="501388" y="91456"/>
                  </a:cubicBezTo>
                  <a:cubicBezTo>
                    <a:pt x="517581" y="131461"/>
                    <a:pt x="553776" y="195278"/>
                    <a:pt x="622356" y="195278"/>
                  </a:cubicBezTo>
                  <a:cubicBezTo>
                    <a:pt x="695698" y="195278"/>
                    <a:pt x="738561" y="110506"/>
                    <a:pt x="755706" y="64786"/>
                  </a:cubicBezTo>
                  <a:cubicBezTo>
                    <a:pt x="799521" y="64786"/>
                    <a:pt x="838573" y="68596"/>
                    <a:pt x="872863" y="75263"/>
                  </a:cubicBezTo>
                  <a:cubicBezTo>
                    <a:pt x="814761" y="115268"/>
                    <a:pt x="771898" y="177181"/>
                    <a:pt x="770946" y="235283"/>
                  </a:cubicBezTo>
                  <a:cubicBezTo>
                    <a:pt x="770946" y="246713"/>
                    <a:pt x="771898" y="260048"/>
                    <a:pt x="776661" y="275288"/>
                  </a:cubicBezTo>
                  <a:cubicBezTo>
                    <a:pt x="661408" y="240046"/>
                    <a:pt x="534726" y="240998"/>
                    <a:pt x="416616" y="263858"/>
                  </a:cubicBezTo>
                  <a:cubicBezTo>
                    <a:pt x="433761" y="241950"/>
                    <a:pt x="442334" y="220043"/>
                    <a:pt x="443286" y="197183"/>
                  </a:cubicBezTo>
                  <a:cubicBezTo>
                    <a:pt x="444238" y="162893"/>
                    <a:pt x="427093" y="135271"/>
                    <a:pt x="408043" y="115268"/>
                  </a:cubicBezTo>
                  <a:cubicBezTo>
                    <a:pt x="423284" y="109553"/>
                    <a:pt x="438523" y="104790"/>
                    <a:pt x="453763" y="101933"/>
                  </a:cubicBezTo>
                  <a:close/>
                  <a:moveTo>
                    <a:pt x="115626" y="294338"/>
                  </a:moveTo>
                  <a:cubicBezTo>
                    <a:pt x="177538" y="225758"/>
                    <a:pt x="264216" y="168608"/>
                    <a:pt x="357561" y="131461"/>
                  </a:cubicBezTo>
                  <a:cubicBezTo>
                    <a:pt x="374706" y="144796"/>
                    <a:pt x="396613" y="167656"/>
                    <a:pt x="395661" y="194325"/>
                  </a:cubicBezTo>
                  <a:cubicBezTo>
                    <a:pt x="394709" y="213375"/>
                    <a:pt x="380421" y="246713"/>
                    <a:pt x="309936" y="289575"/>
                  </a:cubicBezTo>
                  <a:cubicBezTo>
                    <a:pt x="253738" y="307673"/>
                    <a:pt x="202304" y="329581"/>
                    <a:pt x="157536" y="354346"/>
                  </a:cubicBezTo>
                  <a:cubicBezTo>
                    <a:pt x="98481" y="386731"/>
                    <a:pt x="71811" y="386731"/>
                    <a:pt x="68001" y="384825"/>
                  </a:cubicBezTo>
                  <a:cubicBezTo>
                    <a:pt x="65143" y="378158"/>
                    <a:pt x="71811" y="343868"/>
                    <a:pt x="115626" y="294338"/>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0" name="Freeform 1527">
              <a:extLst>
                <a:ext uri="{FF2B5EF4-FFF2-40B4-BE49-F238E27FC236}">
                  <a16:creationId xmlns:a16="http://schemas.microsoft.com/office/drawing/2014/main" id="{333EE59D-C03B-5213-E88D-1E2460608120}"/>
                </a:ext>
              </a:extLst>
            </p:cNvPr>
            <p:cNvSpPr/>
            <p:nvPr/>
          </p:nvSpPr>
          <p:spPr>
            <a:xfrm>
              <a:off x="4971097" y="2943225"/>
              <a:ext cx="83820" cy="83819"/>
            </a:xfrm>
            <a:custGeom>
              <a:avLst/>
              <a:gdLst>
                <a:gd name="connsiteX0" fmla="*/ 41910 w 83820"/>
                <a:gd name="connsiteY0" fmla="*/ 83820 h 83819"/>
                <a:gd name="connsiteX1" fmla="*/ 83820 w 83820"/>
                <a:gd name="connsiteY1" fmla="*/ 41910 h 83819"/>
                <a:gd name="connsiteX2" fmla="*/ 41910 w 83820"/>
                <a:gd name="connsiteY2" fmla="*/ 0 h 83819"/>
                <a:gd name="connsiteX3" fmla="*/ 0 w 83820"/>
                <a:gd name="connsiteY3" fmla="*/ 41910 h 83819"/>
                <a:gd name="connsiteX4" fmla="*/ 41910 w 83820"/>
                <a:gd name="connsiteY4" fmla="*/ 83820 h 83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83819">
                  <a:moveTo>
                    <a:pt x="41910" y="83820"/>
                  </a:moveTo>
                  <a:cubicBezTo>
                    <a:pt x="64770" y="83820"/>
                    <a:pt x="83820" y="64770"/>
                    <a:pt x="83820" y="41910"/>
                  </a:cubicBezTo>
                  <a:cubicBezTo>
                    <a:pt x="83820" y="19050"/>
                    <a:pt x="64770" y="0"/>
                    <a:pt x="41910" y="0"/>
                  </a:cubicBezTo>
                  <a:cubicBezTo>
                    <a:pt x="19050" y="0"/>
                    <a:pt x="0" y="19050"/>
                    <a:pt x="0" y="41910"/>
                  </a:cubicBezTo>
                  <a:cubicBezTo>
                    <a:pt x="0" y="64770"/>
                    <a:pt x="18097" y="83820"/>
                    <a:pt x="41910" y="8382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1" name="Freeform 1528">
              <a:extLst>
                <a:ext uri="{FF2B5EF4-FFF2-40B4-BE49-F238E27FC236}">
                  <a16:creationId xmlns:a16="http://schemas.microsoft.com/office/drawing/2014/main" id="{0D239FBF-CC69-F0BA-91AB-01D8F3718B1A}"/>
                </a:ext>
              </a:extLst>
            </p:cNvPr>
            <p:cNvSpPr/>
            <p:nvPr/>
          </p:nvSpPr>
          <p:spPr>
            <a:xfrm>
              <a:off x="5502592" y="3443287"/>
              <a:ext cx="245744" cy="245744"/>
            </a:xfrm>
            <a:custGeom>
              <a:avLst/>
              <a:gdLst>
                <a:gd name="connsiteX0" fmla="*/ 0 w 245744"/>
                <a:gd name="connsiteY0" fmla="*/ 122872 h 245744"/>
                <a:gd name="connsiteX1" fmla="*/ 122872 w 245744"/>
                <a:gd name="connsiteY1" fmla="*/ 245745 h 245744"/>
                <a:gd name="connsiteX2" fmla="*/ 245745 w 245744"/>
                <a:gd name="connsiteY2" fmla="*/ 122872 h 245744"/>
                <a:gd name="connsiteX3" fmla="*/ 122872 w 245744"/>
                <a:gd name="connsiteY3" fmla="*/ 0 h 245744"/>
                <a:gd name="connsiteX4" fmla="*/ 0 w 245744"/>
                <a:gd name="connsiteY4" fmla="*/ 122872 h 245744"/>
                <a:gd name="connsiteX5" fmla="*/ 199072 w 245744"/>
                <a:gd name="connsiteY5" fmla="*/ 122872 h 245744"/>
                <a:gd name="connsiteX6" fmla="*/ 123825 w 245744"/>
                <a:gd name="connsiteY6" fmla="*/ 198120 h 245744"/>
                <a:gd name="connsiteX7" fmla="*/ 48577 w 245744"/>
                <a:gd name="connsiteY7" fmla="*/ 122872 h 245744"/>
                <a:gd name="connsiteX8" fmla="*/ 123825 w 245744"/>
                <a:gd name="connsiteY8" fmla="*/ 47625 h 245744"/>
                <a:gd name="connsiteX9" fmla="*/ 199072 w 245744"/>
                <a:gd name="connsiteY9" fmla="*/ 122872 h 24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4" h="245744">
                  <a:moveTo>
                    <a:pt x="0" y="122872"/>
                  </a:moveTo>
                  <a:cubicBezTo>
                    <a:pt x="0" y="190500"/>
                    <a:pt x="55245" y="245745"/>
                    <a:pt x="122872" y="245745"/>
                  </a:cubicBezTo>
                  <a:cubicBezTo>
                    <a:pt x="190500" y="245745"/>
                    <a:pt x="245745" y="190500"/>
                    <a:pt x="245745" y="122872"/>
                  </a:cubicBezTo>
                  <a:cubicBezTo>
                    <a:pt x="245745" y="55245"/>
                    <a:pt x="190500" y="0"/>
                    <a:pt x="122872" y="0"/>
                  </a:cubicBezTo>
                  <a:cubicBezTo>
                    <a:pt x="55245" y="0"/>
                    <a:pt x="0" y="55245"/>
                    <a:pt x="0" y="122872"/>
                  </a:cubicBezTo>
                  <a:close/>
                  <a:moveTo>
                    <a:pt x="199072" y="122872"/>
                  </a:moveTo>
                  <a:cubicBezTo>
                    <a:pt x="199072" y="164782"/>
                    <a:pt x="164782" y="198120"/>
                    <a:pt x="123825" y="198120"/>
                  </a:cubicBezTo>
                  <a:cubicBezTo>
                    <a:pt x="81915" y="198120"/>
                    <a:pt x="48577" y="163830"/>
                    <a:pt x="48577" y="122872"/>
                  </a:cubicBezTo>
                  <a:cubicBezTo>
                    <a:pt x="48577" y="80963"/>
                    <a:pt x="82867" y="47625"/>
                    <a:pt x="123825" y="47625"/>
                  </a:cubicBezTo>
                  <a:cubicBezTo>
                    <a:pt x="164782" y="47625"/>
                    <a:pt x="199072" y="80963"/>
                    <a:pt x="199072" y="122872"/>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2" name="Freeform 1529">
              <a:extLst>
                <a:ext uri="{FF2B5EF4-FFF2-40B4-BE49-F238E27FC236}">
                  <a16:creationId xmlns:a16="http://schemas.microsoft.com/office/drawing/2014/main" id="{2DA42D06-5FC2-A497-594D-3179185D5197}"/>
                </a:ext>
              </a:extLst>
            </p:cNvPr>
            <p:cNvSpPr/>
            <p:nvPr/>
          </p:nvSpPr>
          <p:spPr>
            <a:xfrm>
              <a:off x="2937510" y="1333500"/>
              <a:ext cx="3320414" cy="2494597"/>
            </a:xfrm>
            <a:custGeom>
              <a:avLst/>
              <a:gdLst>
                <a:gd name="connsiteX0" fmla="*/ 3276600 w 3320414"/>
                <a:gd name="connsiteY0" fmla="*/ 2408873 h 2494597"/>
                <a:gd name="connsiteX1" fmla="*/ 2866072 w 3320414"/>
                <a:gd name="connsiteY1" fmla="*/ 2408873 h 2494597"/>
                <a:gd name="connsiteX2" fmla="*/ 2942272 w 3320414"/>
                <a:gd name="connsiteY2" fmla="*/ 2237423 h 2494597"/>
                <a:gd name="connsiteX3" fmla="*/ 2942272 w 3320414"/>
                <a:gd name="connsiteY3" fmla="*/ 2236470 h 2494597"/>
                <a:gd name="connsiteX4" fmla="*/ 2942272 w 3320414"/>
                <a:gd name="connsiteY4" fmla="*/ 2233613 h 2494597"/>
                <a:gd name="connsiteX5" fmla="*/ 2942272 w 3320414"/>
                <a:gd name="connsiteY5" fmla="*/ 2231708 h 2494597"/>
                <a:gd name="connsiteX6" fmla="*/ 2942272 w 3320414"/>
                <a:gd name="connsiteY6" fmla="*/ 2227898 h 2494597"/>
                <a:gd name="connsiteX7" fmla="*/ 2499360 w 3320414"/>
                <a:gd name="connsiteY7" fmla="*/ 1688782 h 2494597"/>
                <a:gd name="connsiteX8" fmla="*/ 2498408 w 3320414"/>
                <a:gd name="connsiteY8" fmla="*/ 1685925 h 2494597"/>
                <a:gd name="connsiteX9" fmla="*/ 2121218 w 3320414"/>
                <a:gd name="connsiteY9" fmla="*/ 1073468 h 2494597"/>
                <a:gd name="connsiteX10" fmla="*/ 2096453 w 3320414"/>
                <a:gd name="connsiteY10" fmla="*/ 1035368 h 2494597"/>
                <a:gd name="connsiteX11" fmla="*/ 2057400 w 3320414"/>
                <a:gd name="connsiteY11" fmla="*/ 999172 h 2494597"/>
                <a:gd name="connsiteX12" fmla="*/ 1942147 w 3320414"/>
                <a:gd name="connsiteY12" fmla="*/ 962978 h 2494597"/>
                <a:gd name="connsiteX13" fmla="*/ 1735455 w 3320414"/>
                <a:gd name="connsiteY13" fmla="*/ 962978 h 2494597"/>
                <a:gd name="connsiteX14" fmla="*/ 1735455 w 3320414"/>
                <a:gd name="connsiteY14" fmla="*/ 879158 h 2494597"/>
                <a:gd name="connsiteX15" fmla="*/ 1833562 w 3320414"/>
                <a:gd name="connsiteY15" fmla="*/ 788670 h 2494597"/>
                <a:gd name="connsiteX16" fmla="*/ 1900237 w 3320414"/>
                <a:gd name="connsiteY16" fmla="*/ 631508 h 2494597"/>
                <a:gd name="connsiteX17" fmla="*/ 1906905 w 3320414"/>
                <a:gd name="connsiteY17" fmla="*/ 391478 h 2494597"/>
                <a:gd name="connsiteX18" fmla="*/ 1891665 w 3320414"/>
                <a:gd name="connsiteY18" fmla="*/ 257175 h 2494597"/>
                <a:gd name="connsiteX19" fmla="*/ 1553528 w 3320414"/>
                <a:gd name="connsiteY19" fmla="*/ 0 h 2494597"/>
                <a:gd name="connsiteX20" fmla="*/ 1213485 w 3320414"/>
                <a:gd name="connsiteY20" fmla="*/ 262890 h 2494597"/>
                <a:gd name="connsiteX21" fmla="*/ 1199198 w 3320414"/>
                <a:gd name="connsiteY21" fmla="*/ 391478 h 2494597"/>
                <a:gd name="connsiteX22" fmla="*/ 1210628 w 3320414"/>
                <a:gd name="connsiteY22" fmla="*/ 637222 h 2494597"/>
                <a:gd name="connsiteX23" fmla="*/ 1274445 w 3320414"/>
                <a:gd name="connsiteY23" fmla="*/ 784860 h 2494597"/>
                <a:gd name="connsiteX24" fmla="*/ 1367790 w 3320414"/>
                <a:gd name="connsiteY24" fmla="*/ 874395 h 2494597"/>
                <a:gd name="connsiteX25" fmla="*/ 1367790 w 3320414"/>
                <a:gd name="connsiteY25" fmla="*/ 958215 h 2494597"/>
                <a:gd name="connsiteX26" fmla="*/ 1168718 w 3320414"/>
                <a:gd name="connsiteY26" fmla="*/ 958215 h 2494597"/>
                <a:gd name="connsiteX27" fmla="*/ 1017270 w 3320414"/>
                <a:gd name="connsiteY27" fmla="*/ 993458 h 2494597"/>
                <a:gd name="connsiteX28" fmla="*/ 443865 w 3320414"/>
                <a:gd name="connsiteY28" fmla="*/ 1178243 h 2494597"/>
                <a:gd name="connsiteX29" fmla="*/ 346710 w 3320414"/>
                <a:gd name="connsiteY29" fmla="*/ 1272540 h 2494597"/>
                <a:gd name="connsiteX30" fmla="*/ 339090 w 3320414"/>
                <a:gd name="connsiteY30" fmla="*/ 1293495 h 2494597"/>
                <a:gd name="connsiteX31" fmla="*/ 338138 w 3320414"/>
                <a:gd name="connsiteY31" fmla="*/ 1297305 h 2494597"/>
                <a:gd name="connsiteX32" fmla="*/ 331470 w 3320414"/>
                <a:gd name="connsiteY32" fmla="*/ 1342073 h 2494597"/>
                <a:gd name="connsiteX33" fmla="*/ 331470 w 3320414"/>
                <a:gd name="connsiteY33" fmla="*/ 1357313 h 2494597"/>
                <a:gd name="connsiteX34" fmla="*/ 224790 w 3320414"/>
                <a:gd name="connsiteY34" fmla="*/ 1393507 h 2494597"/>
                <a:gd name="connsiteX35" fmla="*/ 232410 w 3320414"/>
                <a:gd name="connsiteY35" fmla="*/ 1559243 h 2494597"/>
                <a:gd name="connsiteX36" fmla="*/ 331470 w 3320414"/>
                <a:gd name="connsiteY36" fmla="*/ 1647825 h 2494597"/>
                <a:gd name="connsiteX37" fmla="*/ 331470 w 3320414"/>
                <a:gd name="connsiteY37" fmla="*/ 1886903 h 2494597"/>
                <a:gd name="connsiteX38" fmla="*/ 502920 w 3320414"/>
                <a:gd name="connsiteY38" fmla="*/ 2058353 h 2494597"/>
                <a:gd name="connsiteX39" fmla="*/ 658178 w 3320414"/>
                <a:gd name="connsiteY39" fmla="*/ 1957388 h 2494597"/>
                <a:gd name="connsiteX40" fmla="*/ 728662 w 3320414"/>
                <a:gd name="connsiteY40" fmla="*/ 2024063 h 2494597"/>
                <a:gd name="connsiteX41" fmla="*/ 719137 w 3320414"/>
                <a:gd name="connsiteY41" fmla="*/ 2092643 h 2494597"/>
                <a:gd name="connsiteX42" fmla="*/ 647700 w 3320414"/>
                <a:gd name="connsiteY42" fmla="*/ 2101215 h 2494597"/>
                <a:gd name="connsiteX43" fmla="*/ 610553 w 3320414"/>
                <a:gd name="connsiteY43" fmla="*/ 2144078 h 2494597"/>
                <a:gd name="connsiteX44" fmla="*/ 610553 w 3320414"/>
                <a:gd name="connsiteY44" fmla="*/ 2353628 h 2494597"/>
                <a:gd name="connsiteX45" fmla="*/ 610553 w 3320414"/>
                <a:gd name="connsiteY45" fmla="*/ 2358390 h 2494597"/>
                <a:gd name="connsiteX46" fmla="*/ 632460 w 3320414"/>
                <a:gd name="connsiteY46" fmla="*/ 2393633 h 2494597"/>
                <a:gd name="connsiteX47" fmla="*/ 662940 w 3320414"/>
                <a:gd name="connsiteY47" fmla="*/ 2408873 h 2494597"/>
                <a:gd name="connsiteX48" fmla="*/ 42863 w 3320414"/>
                <a:gd name="connsiteY48" fmla="*/ 2408873 h 2494597"/>
                <a:gd name="connsiteX49" fmla="*/ 0 w 3320414"/>
                <a:gd name="connsiteY49" fmla="*/ 2451735 h 2494597"/>
                <a:gd name="connsiteX50" fmla="*/ 42863 w 3320414"/>
                <a:gd name="connsiteY50" fmla="*/ 2494598 h 2494597"/>
                <a:gd name="connsiteX51" fmla="*/ 2079308 w 3320414"/>
                <a:gd name="connsiteY51" fmla="*/ 2494598 h 2494597"/>
                <a:gd name="connsiteX52" fmla="*/ 2080260 w 3320414"/>
                <a:gd name="connsiteY52" fmla="*/ 2494598 h 2494597"/>
                <a:gd name="connsiteX53" fmla="*/ 3277553 w 3320414"/>
                <a:gd name="connsiteY53" fmla="*/ 2494598 h 2494597"/>
                <a:gd name="connsiteX54" fmla="*/ 3320415 w 3320414"/>
                <a:gd name="connsiteY54" fmla="*/ 2451735 h 2494597"/>
                <a:gd name="connsiteX55" fmla="*/ 3276600 w 3320414"/>
                <a:gd name="connsiteY55" fmla="*/ 2408873 h 2494597"/>
                <a:gd name="connsiteX56" fmla="*/ 2857500 w 3320414"/>
                <a:gd name="connsiteY56" fmla="*/ 2232660 h 2494597"/>
                <a:gd name="connsiteX57" fmla="*/ 2688908 w 3320414"/>
                <a:gd name="connsiteY57" fmla="*/ 2394585 h 2494597"/>
                <a:gd name="connsiteX58" fmla="*/ 2520315 w 3320414"/>
                <a:gd name="connsiteY58" fmla="*/ 2232660 h 2494597"/>
                <a:gd name="connsiteX59" fmla="*/ 2688908 w 3320414"/>
                <a:gd name="connsiteY59" fmla="*/ 2070735 h 2494597"/>
                <a:gd name="connsiteX60" fmla="*/ 2857500 w 3320414"/>
                <a:gd name="connsiteY60" fmla="*/ 2232660 h 2494597"/>
                <a:gd name="connsiteX61" fmla="*/ 1453515 w 3320414"/>
                <a:gd name="connsiteY61" fmla="*/ 936308 h 2494597"/>
                <a:gd name="connsiteX62" fmla="*/ 1555433 w 3320414"/>
                <a:gd name="connsiteY62" fmla="*/ 953453 h 2494597"/>
                <a:gd name="connsiteX63" fmla="*/ 1649730 w 3320414"/>
                <a:gd name="connsiteY63" fmla="*/ 938213 h 2494597"/>
                <a:gd name="connsiteX64" fmla="*/ 1649730 w 3320414"/>
                <a:gd name="connsiteY64" fmla="*/ 1002030 h 2494597"/>
                <a:gd name="connsiteX65" fmla="*/ 1648778 w 3320414"/>
                <a:gd name="connsiteY65" fmla="*/ 1006793 h 2494597"/>
                <a:gd name="connsiteX66" fmla="*/ 1556385 w 3320414"/>
                <a:gd name="connsiteY66" fmla="*/ 1080135 h 2494597"/>
                <a:gd name="connsiteX67" fmla="*/ 1547812 w 3320414"/>
                <a:gd name="connsiteY67" fmla="*/ 1080135 h 2494597"/>
                <a:gd name="connsiteX68" fmla="*/ 1453515 w 3320414"/>
                <a:gd name="connsiteY68" fmla="*/ 998220 h 2494597"/>
                <a:gd name="connsiteX69" fmla="*/ 1453515 w 3320414"/>
                <a:gd name="connsiteY69" fmla="*/ 936308 h 2494597"/>
                <a:gd name="connsiteX70" fmla="*/ 1809750 w 3320414"/>
                <a:gd name="connsiteY70" fmla="*/ 280988 h 2494597"/>
                <a:gd name="connsiteX71" fmla="*/ 1822133 w 3320414"/>
                <a:gd name="connsiteY71" fmla="*/ 383858 h 2494597"/>
                <a:gd name="connsiteX72" fmla="*/ 1787843 w 3320414"/>
                <a:gd name="connsiteY72" fmla="*/ 368617 h 2494597"/>
                <a:gd name="connsiteX73" fmla="*/ 1787843 w 3320414"/>
                <a:gd name="connsiteY73" fmla="*/ 227647 h 2494597"/>
                <a:gd name="connsiteX74" fmla="*/ 1809750 w 3320414"/>
                <a:gd name="connsiteY74" fmla="*/ 280988 h 2494597"/>
                <a:gd name="connsiteX75" fmla="*/ 1319212 w 3320414"/>
                <a:gd name="connsiteY75" fmla="*/ 411480 h 2494597"/>
                <a:gd name="connsiteX76" fmla="*/ 1472565 w 3320414"/>
                <a:gd name="connsiteY76" fmla="*/ 411480 h 2494597"/>
                <a:gd name="connsiteX77" fmla="*/ 1483995 w 3320414"/>
                <a:gd name="connsiteY77" fmla="*/ 417195 h 2494597"/>
                <a:gd name="connsiteX78" fmla="*/ 1487805 w 3320414"/>
                <a:gd name="connsiteY78" fmla="*/ 429578 h 2494597"/>
                <a:gd name="connsiteX79" fmla="*/ 1473518 w 3320414"/>
                <a:gd name="connsiteY79" fmla="*/ 536258 h 2494597"/>
                <a:gd name="connsiteX80" fmla="*/ 1458278 w 3320414"/>
                <a:gd name="connsiteY80" fmla="*/ 549593 h 2494597"/>
                <a:gd name="connsiteX81" fmla="*/ 1339215 w 3320414"/>
                <a:gd name="connsiteY81" fmla="*/ 549593 h 2494597"/>
                <a:gd name="connsiteX82" fmla="*/ 1323975 w 3320414"/>
                <a:gd name="connsiteY82" fmla="*/ 537210 h 2494597"/>
                <a:gd name="connsiteX83" fmla="*/ 1303973 w 3320414"/>
                <a:gd name="connsiteY83" fmla="*/ 430530 h 2494597"/>
                <a:gd name="connsiteX84" fmla="*/ 1306830 w 3320414"/>
                <a:gd name="connsiteY84" fmla="*/ 418147 h 2494597"/>
                <a:gd name="connsiteX85" fmla="*/ 1319212 w 3320414"/>
                <a:gd name="connsiteY85" fmla="*/ 411480 h 2494597"/>
                <a:gd name="connsiteX86" fmla="*/ 1518285 w 3320414"/>
                <a:gd name="connsiteY86" fmla="*/ 387667 h 2494597"/>
                <a:gd name="connsiteX87" fmla="*/ 1473518 w 3320414"/>
                <a:gd name="connsiteY87" fmla="*/ 367665 h 2494597"/>
                <a:gd name="connsiteX88" fmla="*/ 1361123 w 3320414"/>
                <a:gd name="connsiteY88" fmla="*/ 367665 h 2494597"/>
                <a:gd name="connsiteX89" fmla="*/ 1361123 w 3320414"/>
                <a:gd name="connsiteY89" fmla="*/ 237172 h 2494597"/>
                <a:gd name="connsiteX90" fmla="*/ 1744028 w 3320414"/>
                <a:gd name="connsiteY90" fmla="*/ 237172 h 2494597"/>
                <a:gd name="connsiteX91" fmla="*/ 1744028 w 3320414"/>
                <a:gd name="connsiteY91" fmla="*/ 367665 h 2494597"/>
                <a:gd name="connsiteX92" fmla="*/ 1627823 w 3320414"/>
                <a:gd name="connsiteY92" fmla="*/ 367665 h 2494597"/>
                <a:gd name="connsiteX93" fmla="*/ 1582103 w 3320414"/>
                <a:gd name="connsiteY93" fmla="*/ 389572 h 2494597"/>
                <a:gd name="connsiteX94" fmla="*/ 1569720 w 3320414"/>
                <a:gd name="connsiteY94" fmla="*/ 438150 h 2494597"/>
                <a:gd name="connsiteX95" fmla="*/ 1571625 w 3320414"/>
                <a:gd name="connsiteY95" fmla="*/ 446722 h 2494597"/>
                <a:gd name="connsiteX96" fmla="*/ 1551623 w 3320414"/>
                <a:gd name="connsiteY96" fmla="*/ 442913 h 2494597"/>
                <a:gd name="connsiteX97" fmla="*/ 1530668 w 3320414"/>
                <a:gd name="connsiteY97" fmla="*/ 446722 h 2494597"/>
                <a:gd name="connsiteX98" fmla="*/ 1532573 w 3320414"/>
                <a:gd name="connsiteY98" fmla="*/ 435292 h 2494597"/>
                <a:gd name="connsiteX99" fmla="*/ 1518285 w 3320414"/>
                <a:gd name="connsiteY99" fmla="*/ 387667 h 2494597"/>
                <a:gd name="connsiteX100" fmla="*/ 1612583 w 3320414"/>
                <a:gd name="connsiteY100" fmla="*/ 429578 h 2494597"/>
                <a:gd name="connsiteX101" fmla="*/ 1615440 w 3320414"/>
                <a:gd name="connsiteY101" fmla="*/ 417195 h 2494597"/>
                <a:gd name="connsiteX102" fmla="*/ 1626870 w 3320414"/>
                <a:gd name="connsiteY102" fmla="*/ 411480 h 2494597"/>
                <a:gd name="connsiteX103" fmla="*/ 1780223 w 3320414"/>
                <a:gd name="connsiteY103" fmla="*/ 411480 h 2494597"/>
                <a:gd name="connsiteX104" fmla="*/ 1791653 w 3320414"/>
                <a:gd name="connsiteY104" fmla="*/ 417195 h 2494597"/>
                <a:gd name="connsiteX105" fmla="*/ 1795462 w 3320414"/>
                <a:gd name="connsiteY105" fmla="*/ 429578 h 2494597"/>
                <a:gd name="connsiteX106" fmla="*/ 1781175 w 3320414"/>
                <a:gd name="connsiteY106" fmla="*/ 536258 h 2494597"/>
                <a:gd name="connsiteX107" fmla="*/ 1765935 w 3320414"/>
                <a:gd name="connsiteY107" fmla="*/ 549593 h 2494597"/>
                <a:gd name="connsiteX108" fmla="*/ 1646873 w 3320414"/>
                <a:gd name="connsiteY108" fmla="*/ 549593 h 2494597"/>
                <a:gd name="connsiteX109" fmla="*/ 1631633 w 3320414"/>
                <a:gd name="connsiteY109" fmla="*/ 537210 h 2494597"/>
                <a:gd name="connsiteX110" fmla="*/ 1612583 w 3320414"/>
                <a:gd name="connsiteY110" fmla="*/ 429578 h 2494597"/>
                <a:gd name="connsiteX111" fmla="*/ 1553528 w 3320414"/>
                <a:gd name="connsiteY111" fmla="*/ 86677 h 2494597"/>
                <a:gd name="connsiteX112" fmla="*/ 1767840 w 3320414"/>
                <a:gd name="connsiteY112" fmla="*/ 193358 h 2494597"/>
                <a:gd name="connsiteX113" fmla="*/ 1765935 w 3320414"/>
                <a:gd name="connsiteY113" fmla="*/ 193358 h 2494597"/>
                <a:gd name="connsiteX114" fmla="*/ 1340168 w 3320414"/>
                <a:gd name="connsiteY114" fmla="*/ 193358 h 2494597"/>
                <a:gd name="connsiteX115" fmla="*/ 1553528 w 3320414"/>
                <a:gd name="connsiteY115" fmla="*/ 86677 h 2494597"/>
                <a:gd name="connsiteX116" fmla="*/ 1296353 w 3320414"/>
                <a:gd name="connsiteY116" fmla="*/ 285750 h 2494597"/>
                <a:gd name="connsiteX117" fmla="*/ 1317308 w 3320414"/>
                <a:gd name="connsiteY117" fmla="*/ 231458 h 2494597"/>
                <a:gd name="connsiteX118" fmla="*/ 1317308 w 3320414"/>
                <a:gd name="connsiteY118" fmla="*/ 367665 h 2494597"/>
                <a:gd name="connsiteX119" fmla="*/ 1285875 w 3320414"/>
                <a:gd name="connsiteY119" fmla="*/ 378142 h 2494597"/>
                <a:gd name="connsiteX120" fmla="*/ 1296353 w 3320414"/>
                <a:gd name="connsiteY120" fmla="*/ 285750 h 2494597"/>
                <a:gd name="connsiteX121" fmla="*/ 1337310 w 3320414"/>
                <a:gd name="connsiteY121" fmla="*/ 727710 h 2494597"/>
                <a:gd name="connsiteX122" fmla="*/ 1296353 w 3320414"/>
                <a:gd name="connsiteY122" fmla="*/ 633413 h 2494597"/>
                <a:gd name="connsiteX123" fmla="*/ 1292543 w 3320414"/>
                <a:gd name="connsiteY123" fmla="*/ 566738 h 2494597"/>
                <a:gd name="connsiteX124" fmla="*/ 1340168 w 3320414"/>
                <a:gd name="connsiteY124" fmla="*/ 591503 h 2494597"/>
                <a:gd name="connsiteX125" fmla="*/ 1459230 w 3320414"/>
                <a:gd name="connsiteY125" fmla="*/ 591503 h 2494597"/>
                <a:gd name="connsiteX126" fmla="*/ 1518285 w 3320414"/>
                <a:gd name="connsiteY126" fmla="*/ 540068 h 2494597"/>
                <a:gd name="connsiteX127" fmla="*/ 1524000 w 3320414"/>
                <a:gd name="connsiteY127" fmla="*/ 494347 h 2494597"/>
                <a:gd name="connsiteX128" fmla="*/ 1551623 w 3320414"/>
                <a:gd name="connsiteY128" fmla="*/ 479108 h 2494597"/>
                <a:gd name="connsiteX129" fmla="*/ 1581150 w 3320414"/>
                <a:gd name="connsiteY129" fmla="*/ 495300 h 2494597"/>
                <a:gd name="connsiteX130" fmla="*/ 1590675 w 3320414"/>
                <a:gd name="connsiteY130" fmla="*/ 542925 h 2494597"/>
                <a:gd name="connsiteX131" fmla="*/ 1648778 w 3320414"/>
                <a:gd name="connsiteY131" fmla="*/ 591503 h 2494597"/>
                <a:gd name="connsiteX132" fmla="*/ 1767840 w 3320414"/>
                <a:gd name="connsiteY132" fmla="*/ 591503 h 2494597"/>
                <a:gd name="connsiteX133" fmla="*/ 1818322 w 3320414"/>
                <a:gd name="connsiteY133" fmla="*/ 561975 h 2494597"/>
                <a:gd name="connsiteX134" fmla="*/ 1816418 w 3320414"/>
                <a:gd name="connsiteY134" fmla="*/ 629603 h 2494597"/>
                <a:gd name="connsiteX135" fmla="*/ 1773555 w 3320414"/>
                <a:gd name="connsiteY135" fmla="*/ 729615 h 2494597"/>
                <a:gd name="connsiteX136" fmla="*/ 1661160 w 3320414"/>
                <a:gd name="connsiteY136" fmla="*/ 830580 h 2494597"/>
                <a:gd name="connsiteX137" fmla="*/ 1612583 w 3320414"/>
                <a:gd name="connsiteY137" fmla="*/ 862013 h 2494597"/>
                <a:gd name="connsiteX138" fmla="*/ 1495425 w 3320414"/>
                <a:gd name="connsiteY138" fmla="*/ 861060 h 2494597"/>
                <a:gd name="connsiteX139" fmla="*/ 1449705 w 3320414"/>
                <a:gd name="connsiteY139" fmla="*/ 830580 h 2494597"/>
                <a:gd name="connsiteX140" fmla="*/ 1337310 w 3320414"/>
                <a:gd name="connsiteY140" fmla="*/ 727710 h 2494597"/>
                <a:gd name="connsiteX141" fmla="*/ 277178 w 3320414"/>
                <a:gd name="connsiteY141" fmla="*/ 1508760 h 2494597"/>
                <a:gd name="connsiteX142" fmla="*/ 273367 w 3320414"/>
                <a:gd name="connsiteY142" fmla="*/ 1437323 h 2494597"/>
                <a:gd name="connsiteX143" fmla="*/ 330517 w 3320414"/>
                <a:gd name="connsiteY143" fmla="*/ 1425893 h 2494597"/>
                <a:gd name="connsiteX144" fmla="*/ 330517 w 3320414"/>
                <a:gd name="connsiteY144" fmla="*/ 1557338 h 2494597"/>
                <a:gd name="connsiteX145" fmla="*/ 277178 w 3320414"/>
                <a:gd name="connsiteY145" fmla="*/ 1508760 h 2494597"/>
                <a:gd name="connsiteX146" fmla="*/ 587693 w 3320414"/>
                <a:gd name="connsiteY146" fmla="*/ 1431607 h 2494597"/>
                <a:gd name="connsiteX147" fmla="*/ 587693 w 3320414"/>
                <a:gd name="connsiteY147" fmla="*/ 1885950 h 2494597"/>
                <a:gd name="connsiteX148" fmla="*/ 501967 w 3320414"/>
                <a:gd name="connsiteY148" fmla="*/ 1971675 h 2494597"/>
                <a:gd name="connsiteX149" fmla="*/ 416242 w 3320414"/>
                <a:gd name="connsiteY149" fmla="*/ 1885950 h 2494597"/>
                <a:gd name="connsiteX150" fmla="*/ 416242 w 3320414"/>
                <a:gd name="connsiteY150" fmla="*/ 1341120 h 2494597"/>
                <a:gd name="connsiteX151" fmla="*/ 420053 w 3320414"/>
                <a:gd name="connsiteY151" fmla="*/ 1317308 h 2494597"/>
                <a:gd name="connsiteX152" fmla="*/ 423863 w 3320414"/>
                <a:gd name="connsiteY152" fmla="*/ 1304925 h 2494597"/>
                <a:gd name="connsiteX153" fmla="*/ 470535 w 3320414"/>
                <a:gd name="connsiteY153" fmla="*/ 1257300 h 2494597"/>
                <a:gd name="connsiteX154" fmla="*/ 1044893 w 3320414"/>
                <a:gd name="connsiteY154" fmla="*/ 1074420 h 2494597"/>
                <a:gd name="connsiteX155" fmla="*/ 1049655 w 3320414"/>
                <a:gd name="connsiteY155" fmla="*/ 1072515 h 2494597"/>
                <a:gd name="connsiteX156" fmla="*/ 1168718 w 3320414"/>
                <a:gd name="connsiteY156" fmla="*/ 1043940 h 2494597"/>
                <a:gd name="connsiteX157" fmla="*/ 1377315 w 3320414"/>
                <a:gd name="connsiteY157" fmla="*/ 1043940 h 2494597"/>
                <a:gd name="connsiteX158" fmla="*/ 1547812 w 3320414"/>
                <a:gd name="connsiteY158" fmla="*/ 1164908 h 2494597"/>
                <a:gd name="connsiteX159" fmla="*/ 1556385 w 3320414"/>
                <a:gd name="connsiteY159" fmla="*/ 1164908 h 2494597"/>
                <a:gd name="connsiteX160" fmla="*/ 1725930 w 3320414"/>
                <a:gd name="connsiteY160" fmla="*/ 1047750 h 2494597"/>
                <a:gd name="connsiteX161" fmla="*/ 1943100 w 3320414"/>
                <a:gd name="connsiteY161" fmla="*/ 1047750 h 2494597"/>
                <a:gd name="connsiteX162" fmla="*/ 2009775 w 3320414"/>
                <a:gd name="connsiteY162" fmla="*/ 1069658 h 2494597"/>
                <a:gd name="connsiteX163" fmla="*/ 2030730 w 3320414"/>
                <a:gd name="connsiteY163" fmla="*/ 1088708 h 2494597"/>
                <a:gd name="connsiteX164" fmla="*/ 2045970 w 3320414"/>
                <a:gd name="connsiteY164" fmla="*/ 1112520 h 2494597"/>
                <a:gd name="connsiteX165" fmla="*/ 2047875 w 3320414"/>
                <a:gd name="connsiteY165" fmla="*/ 1116330 h 2494597"/>
                <a:gd name="connsiteX166" fmla="*/ 2373630 w 3320414"/>
                <a:gd name="connsiteY166" fmla="*/ 1645920 h 2494597"/>
                <a:gd name="connsiteX167" fmla="*/ 2351722 w 3320414"/>
                <a:gd name="connsiteY167" fmla="*/ 1640205 h 2494597"/>
                <a:gd name="connsiteX168" fmla="*/ 2286953 w 3320414"/>
                <a:gd name="connsiteY168" fmla="*/ 1625918 h 2494597"/>
                <a:gd name="connsiteX169" fmla="*/ 2209800 w 3320414"/>
                <a:gd name="connsiteY169" fmla="*/ 1588770 h 2494597"/>
                <a:gd name="connsiteX170" fmla="*/ 2076450 w 3320414"/>
                <a:gd name="connsiteY170" fmla="*/ 1483043 h 2494597"/>
                <a:gd name="connsiteX171" fmla="*/ 1944053 w 3320414"/>
                <a:gd name="connsiteY171" fmla="*/ 1582103 h 2494597"/>
                <a:gd name="connsiteX172" fmla="*/ 1828800 w 3320414"/>
                <a:gd name="connsiteY172" fmla="*/ 1613535 h 2494597"/>
                <a:gd name="connsiteX173" fmla="*/ 1335405 w 3320414"/>
                <a:gd name="connsiteY173" fmla="*/ 1846898 h 2494597"/>
                <a:gd name="connsiteX174" fmla="*/ 1182053 w 3320414"/>
                <a:gd name="connsiteY174" fmla="*/ 1945005 h 2494597"/>
                <a:gd name="connsiteX175" fmla="*/ 1087755 w 3320414"/>
                <a:gd name="connsiteY175" fmla="*/ 1863090 h 2494597"/>
                <a:gd name="connsiteX176" fmla="*/ 1079183 w 3320414"/>
                <a:gd name="connsiteY176" fmla="*/ 1324928 h 2494597"/>
                <a:gd name="connsiteX177" fmla="*/ 1062037 w 3320414"/>
                <a:gd name="connsiteY177" fmla="*/ 1291590 h 2494597"/>
                <a:gd name="connsiteX178" fmla="*/ 1025843 w 3320414"/>
                <a:gd name="connsiteY178" fmla="*/ 1283970 h 2494597"/>
                <a:gd name="connsiteX179" fmla="*/ 619125 w 3320414"/>
                <a:gd name="connsiteY179" fmla="*/ 1388745 h 2494597"/>
                <a:gd name="connsiteX180" fmla="*/ 587693 w 3320414"/>
                <a:gd name="connsiteY180" fmla="*/ 1431607 h 2494597"/>
                <a:gd name="connsiteX181" fmla="*/ 1050608 w 3320414"/>
                <a:gd name="connsiteY181" fmla="*/ 2209800 h 2494597"/>
                <a:gd name="connsiteX182" fmla="*/ 1091565 w 3320414"/>
                <a:gd name="connsiteY182" fmla="*/ 2168843 h 2494597"/>
                <a:gd name="connsiteX183" fmla="*/ 1132523 w 3320414"/>
                <a:gd name="connsiteY183" fmla="*/ 2209800 h 2494597"/>
                <a:gd name="connsiteX184" fmla="*/ 1091565 w 3320414"/>
                <a:gd name="connsiteY184" fmla="*/ 2250758 h 2494597"/>
                <a:gd name="connsiteX185" fmla="*/ 1050608 w 3320414"/>
                <a:gd name="connsiteY185" fmla="*/ 2209800 h 2494597"/>
                <a:gd name="connsiteX186" fmla="*/ 1092518 w 3320414"/>
                <a:gd name="connsiteY186" fmla="*/ 2102168 h 2494597"/>
                <a:gd name="connsiteX187" fmla="*/ 984885 w 3320414"/>
                <a:gd name="connsiteY187" fmla="*/ 2209800 h 2494597"/>
                <a:gd name="connsiteX188" fmla="*/ 986790 w 3320414"/>
                <a:gd name="connsiteY188" fmla="*/ 2225993 h 2494597"/>
                <a:gd name="connsiteX189" fmla="*/ 914400 w 3320414"/>
                <a:gd name="connsiteY189" fmla="*/ 2153603 h 2494597"/>
                <a:gd name="connsiteX190" fmla="*/ 1037273 w 3320414"/>
                <a:gd name="connsiteY190" fmla="*/ 2030730 h 2494597"/>
                <a:gd name="connsiteX191" fmla="*/ 1109662 w 3320414"/>
                <a:gd name="connsiteY191" fmla="*/ 2103120 h 2494597"/>
                <a:gd name="connsiteX192" fmla="*/ 1092518 w 3320414"/>
                <a:gd name="connsiteY192" fmla="*/ 2102168 h 2494597"/>
                <a:gd name="connsiteX193" fmla="*/ 1002982 w 3320414"/>
                <a:gd name="connsiteY193" fmla="*/ 1839278 h 2494597"/>
                <a:gd name="connsiteX194" fmla="*/ 974407 w 3320414"/>
                <a:gd name="connsiteY194" fmla="*/ 1837373 h 2494597"/>
                <a:gd name="connsiteX195" fmla="*/ 886778 w 3320414"/>
                <a:gd name="connsiteY195" fmla="*/ 1852613 h 2494597"/>
                <a:gd name="connsiteX196" fmla="*/ 673418 w 3320414"/>
                <a:gd name="connsiteY196" fmla="*/ 1644968 h 2494597"/>
                <a:gd name="connsiteX197" fmla="*/ 673418 w 3320414"/>
                <a:gd name="connsiteY197" fmla="*/ 1464945 h 2494597"/>
                <a:gd name="connsiteX198" fmla="*/ 995362 w 3320414"/>
                <a:gd name="connsiteY198" fmla="*/ 1382078 h 2494597"/>
                <a:gd name="connsiteX199" fmla="*/ 1002982 w 3320414"/>
                <a:gd name="connsiteY199" fmla="*/ 1839278 h 2494597"/>
                <a:gd name="connsiteX200" fmla="*/ 673418 w 3320414"/>
                <a:gd name="connsiteY200" fmla="*/ 1879282 h 2494597"/>
                <a:gd name="connsiteX201" fmla="*/ 673418 w 3320414"/>
                <a:gd name="connsiteY201" fmla="*/ 1738313 h 2494597"/>
                <a:gd name="connsiteX202" fmla="*/ 856298 w 3320414"/>
                <a:gd name="connsiteY202" fmla="*/ 1915478 h 2494597"/>
                <a:gd name="connsiteX203" fmla="*/ 893445 w 3320414"/>
                <a:gd name="connsiteY203" fmla="*/ 1922145 h 2494597"/>
                <a:gd name="connsiteX204" fmla="*/ 974407 w 3320414"/>
                <a:gd name="connsiteY204" fmla="*/ 1904048 h 2494597"/>
                <a:gd name="connsiteX205" fmla="*/ 1160145 w 3320414"/>
                <a:gd name="connsiteY205" fmla="*/ 2060257 h 2494597"/>
                <a:gd name="connsiteX206" fmla="*/ 1060133 w 3320414"/>
                <a:gd name="connsiteY206" fmla="*/ 1960245 h 2494597"/>
                <a:gd name="connsiteX207" fmla="*/ 1013460 w 3320414"/>
                <a:gd name="connsiteY207" fmla="*/ 1960245 h 2494597"/>
                <a:gd name="connsiteX208" fmla="*/ 842962 w 3320414"/>
                <a:gd name="connsiteY208" fmla="*/ 2130743 h 2494597"/>
                <a:gd name="connsiteX209" fmla="*/ 842962 w 3320414"/>
                <a:gd name="connsiteY209" fmla="*/ 2177415 h 2494597"/>
                <a:gd name="connsiteX210" fmla="*/ 944880 w 3320414"/>
                <a:gd name="connsiteY210" fmla="*/ 2279333 h 2494597"/>
                <a:gd name="connsiteX211" fmla="*/ 785812 w 3320414"/>
                <a:gd name="connsiteY211" fmla="*/ 2092643 h 2494597"/>
                <a:gd name="connsiteX212" fmla="*/ 798195 w 3320414"/>
                <a:gd name="connsiteY212" fmla="*/ 2025968 h 2494597"/>
                <a:gd name="connsiteX213" fmla="*/ 789623 w 3320414"/>
                <a:gd name="connsiteY213" fmla="*/ 1989773 h 2494597"/>
                <a:gd name="connsiteX214" fmla="*/ 673418 w 3320414"/>
                <a:gd name="connsiteY214" fmla="*/ 1879282 h 2494597"/>
                <a:gd name="connsiteX215" fmla="*/ 695325 w 3320414"/>
                <a:gd name="connsiteY215" fmla="*/ 2181225 h 2494597"/>
                <a:gd name="connsiteX216" fmla="*/ 733425 w 3320414"/>
                <a:gd name="connsiteY216" fmla="*/ 2176463 h 2494597"/>
                <a:gd name="connsiteX217" fmla="*/ 974407 w 3320414"/>
                <a:gd name="connsiteY217" fmla="*/ 2347913 h 2494597"/>
                <a:gd name="connsiteX218" fmla="*/ 1029653 w 3320414"/>
                <a:gd name="connsiteY218" fmla="*/ 2342198 h 2494597"/>
                <a:gd name="connsiteX219" fmla="*/ 1054418 w 3320414"/>
                <a:gd name="connsiteY219" fmla="*/ 2319338 h 2494597"/>
                <a:gd name="connsiteX220" fmla="*/ 1055370 w 3320414"/>
                <a:gd name="connsiteY220" fmla="*/ 2310765 h 2494597"/>
                <a:gd name="connsiteX221" fmla="*/ 1092518 w 3320414"/>
                <a:gd name="connsiteY221" fmla="*/ 2317433 h 2494597"/>
                <a:gd name="connsiteX222" fmla="*/ 1200150 w 3320414"/>
                <a:gd name="connsiteY222" fmla="*/ 2209800 h 2494597"/>
                <a:gd name="connsiteX223" fmla="*/ 1192530 w 3320414"/>
                <a:gd name="connsiteY223" fmla="*/ 2171700 h 2494597"/>
                <a:gd name="connsiteX224" fmla="*/ 1201103 w 3320414"/>
                <a:gd name="connsiteY224" fmla="*/ 2170748 h 2494597"/>
                <a:gd name="connsiteX225" fmla="*/ 1223962 w 3320414"/>
                <a:gd name="connsiteY225" fmla="*/ 2145983 h 2494597"/>
                <a:gd name="connsiteX226" fmla="*/ 1229678 w 3320414"/>
                <a:gd name="connsiteY226" fmla="*/ 2093595 h 2494597"/>
                <a:gd name="connsiteX227" fmla="*/ 1220153 w 3320414"/>
                <a:gd name="connsiteY227" fmla="*/ 2025015 h 2494597"/>
                <a:gd name="connsiteX228" fmla="*/ 1384935 w 3320414"/>
                <a:gd name="connsiteY228" fmla="*/ 1920240 h 2494597"/>
                <a:gd name="connsiteX229" fmla="*/ 1841183 w 3320414"/>
                <a:gd name="connsiteY229" fmla="*/ 1700213 h 2494597"/>
                <a:gd name="connsiteX230" fmla="*/ 2023110 w 3320414"/>
                <a:gd name="connsiteY230" fmla="*/ 1616393 h 2494597"/>
                <a:gd name="connsiteX231" fmla="*/ 2076450 w 3320414"/>
                <a:gd name="connsiteY231" fmla="*/ 1570673 h 2494597"/>
                <a:gd name="connsiteX232" fmla="*/ 2127885 w 3320414"/>
                <a:gd name="connsiteY232" fmla="*/ 1615440 h 2494597"/>
                <a:gd name="connsiteX233" fmla="*/ 2262188 w 3320414"/>
                <a:gd name="connsiteY233" fmla="*/ 1710690 h 2494597"/>
                <a:gd name="connsiteX234" fmla="*/ 2268855 w 3320414"/>
                <a:gd name="connsiteY234" fmla="*/ 1712595 h 2494597"/>
                <a:gd name="connsiteX235" fmla="*/ 2331720 w 3320414"/>
                <a:gd name="connsiteY235" fmla="*/ 1725930 h 2494597"/>
                <a:gd name="connsiteX236" fmla="*/ 2782253 w 3320414"/>
                <a:gd name="connsiteY236" fmla="*/ 2004060 h 2494597"/>
                <a:gd name="connsiteX237" fmla="*/ 2687955 w 3320414"/>
                <a:gd name="connsiteY237" fmla="*/ 1985963 h 2494597"/>
                <a:gd name="connsiteX238" fmla="*/ 2433638 w 3320414"/>
                <a:gd name="connsiteY238" fmla="*/ 2233613 h 2494597"/>
                <a:gd name="connsiteX239" fmla="*/ 2460308 w 3320414"/>
                <a:gd name="connsiteY239" fmla="*/ 2342198 h 2494597"/>
                <a:gd name="connsiteX240" fmla="*/ 2321243 w 3320414"/>
                <a:gd name="connsiteY240" fmla="*/ 2258378 h 2494597"/>
                <a:gd name="connsiteX241" fmla="*/ 2220278 w 3320414"/>
                <a:gd name="connsiteY241" fmla="*/ 2197418 h 2494597"/>
                <a:gd name="connsiteX242" fmla="*/ 2092643 w 3320414"/>
                <a:gd name="connsiteY242" fmla="*/ 2146935 h 2494597"/>
                <a:gd name="connsiteX243" fmla="*/ 2089785 w 3320414"/>
                <a:gd name="connsiteY243" fmla="*/ 2145983 h 2494597"/>
                <a:gd name="connsiteX244" fmla="*/ 1864995 w 3320414"/>
                <a:gd name="connsiteY244" fmla="*/ 2112645 h 2494597"/>
                <a:gd name="connsiteX245" fmla="*/ 1595437 w 3320414"/>
                <a:gd name="connsiteY245" fmla="*/ 2178368 h 2494597"/>
                <a:gd name="connsiteX246" fmla="*/ 1416368 w 3320414"/>
                <a:gd name="connsiteY246" fmla="*/ 2263140 h 2494597"/>
                <a:gd name="connsiteX247" fmla="*/ 1015365 w 3320414"/>
                <a:gd name="connsiteY247" fmla="*/ 2396490 h 2494597"/>
                <a:gd name="connsiteX248" fmla="*/ 697230 w 3320414"/>
                <a:gd name="connsiteY248" fmla="*/ 2331720 h 2494597"/>
                <a:gd name="connsiteX249" fmla="*/ 697230 w 3320414"/>
                <a:gd name="connsiteY249" fmla="*/ 2181225 h 2494597"/>
                <a:gd name="connsiteX250" fmla="*/ 2404110 w 3320414"/>
                <a:gd name="connsiteY250" fmla="*/ 2408873 h 2494597"/>
                <a:gd name="connsiteX251" fmla="*/ 2121218 w 3320414"/>
                <a:gd name="connsiteY251" fmla="*/ 2408873 h 2494597"/>
                <a:gd name="connsiteX252" fmla="*/ 2119313 w 3320414"/>
                <a:gd name="connsiteY252" fmla="*/ 2245043 h 2494597"/>
                <a:gd name="connsiteX253" fmla="*/ 2182178 w 3320414"/>
                <a:gd name="connsiteY253" fmla="*/ 2272665 h 2494597"/>
                <a:gd name="connsiteX254" fmla="*/ 2268855 w 3320414"/>
                <a:gd name="connsiteY254" fmla="*/ 2325053 h 2494597"/>
                <a:gd name="connsiteX255" fmla="*/ 2404110 w 3320414"/>
                <a:gd name="connsiteY255" fmla="*/ 2408873 h 2494597"/>
                <a:gd name="connsiteX256" fmla="*/ 1450658 w 3320414"/>
                <a:gd name="connsiteY256" fmla="*/ 2339340 h 2494597"/>
                <a:gd name="connsiteX257" fmla="*/ 1629728 w 3320414"/>
                <a:gd name="connsiteY257" fmla="*/ 2254568 h 2494597"/>
                <a:gd name="connsiteX258" fmla="*/ 1864043 w 3320414"/>
                <a:gd name="connsiteY258" fmla="*/ 2196465 h 2494597"/>
                <a:gd name="connsiteX259" fmla="*/ 2032635 w 3320414"/>
                <a:gd name="connsiteY259" fmla="*/ 2217420 h 2494597"/>
                <a:gd name="connsiteX260" fmla="*/ 2035493 w 3320414"/>
                <a:gd name="connsiteY260" fmla="*/ 2408873 h 2494597"/>
                <a:gd name="connsiteX261" fmla="*/ 1293495 w 3320414"/>
                <a:gd name="connsiteY261" fmla="*/ 2408873 h 2494597"/>
                <a:gd name="connsiteX262" fmla="*/ 1450658 w 3320414"/>
                <a:gd name="connsiteY262" fmla="*/ 2339340 h 249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Lst>
              <a:rect l="l" t="t" r="r" b="b"/>
              <a:pathLst>
                <a:path w="3320414" h="2494597">
                  <a:moveTo>
                    <a:pt x="3276600" y="2408873"/>
                  </a:moveTo>
                  <a:lnTo>
                    <a:pt x="2866072" y="2408873"/>
                  </a:lnTo>
                  <a:cubicBezTo>
                    <a:pt x="2911793" y="2365058"/>
                    <a:pt x="2941320" y="2305050"/>
                    <a:pt x="2942272" y="2237423"/>
                  </a:cubicBezTo>
                  <a:cubicBezTo>
                    <a:pt x="2942272" y="2237423"/>
                    <a:pt x="2942272" y="2236470"/>
                    <a:pt x="2942272" y="2236470"/>
                  </a:cubicBezTo>
                  <a:cubicBezTo>
                    <a:pt x="2942272" y="2235518"/>
                    <a:pt x="2942272" y="2234565"/>
                    <a:pt x="2942272" y="2233613"/>
                  </a:cubicBezTo>
                  <a:cubicBezTo>
                    <a:pt x="2942272" y="2232660"/>
                    <a:pt x="2942272" y="2232660"/>
                    <a:pt x="2942272" y="2231708"/>
                  </a:cubicBezTo>
                  <a:cubicBezTo>
                    <a:pt x="2942272" y="2230755"/>
                    <a:pt x="2942272" y="2228850"/>
                    <a:pt x="2942272" y="2227898"/>
                  </a:cubicBezTo>
                  <a:cubicBezTo>
                    <a:pt x="2946083" y="2003107"/>
                    <a:pt x="2773680" y="1799273"/>
                    <a:pt x="2499360" y="1688782"/>
                  </a:cubicBezTo>
                  <a:cubicBezTo>
                    <a:pt x="2499360" y="1687830"/>
                    <a:pt x="2499360" y="1686878"/>
                    <a:pt x="2498408" y="1685925"/>
                  </a:cubicBezTo>
                  <a:lnTo>
                    <a:pt x="2121218" y="1073468"/>
                  </a:lnTo>
                  <a:cubicBezTo>
                    <a:pt x="2113597" y="1059180"/>
                    <a:pt x="2105025" y="1045845"/>
                    <a:pt x="2096453" y="1035368"/>
                  </a:cubicBezTo>
                  <a:cubicBezTo>
                    <a:pt x="2085022" y="1021080"/>
                    <a:pt x="2071687" y="1008697"/>
                    <a:pt x="2057400" y="999172"/>
                  </a:cubicBezTo>
                  <a:cubicBezTo>
                    <a:pt x="2023110" y="975360"/>
                    <a:pt x="1984058" y="962978"/>
                    <a:pt x="1942147" y="962978"/>
                  </a:cubicBezTo>
                  <a:lnTo>
                    <a:pt x="1735455" y="962978"/>
                  </a:lnTo>
                  <a:lnTo>
                    <a:pt x="1735455" y="879158"/>
                  </a:lnTo>
                  <a:cubicBezTo>
                    <a:pt x="1773555" y="847725"/>
                    <a:pt x="1809750" y="814388"/>
                    <a:pt x="1833562" y="788670"/>
                  </a:cubicBezTo>
                  <a:cubicBezTo>
                    <a:pt x="1874520" y="746760"/>
                    <a:pt x="1898333" y="690563"/>
                    <a:pt x="1900237" y="631508"/>
                  </a:cubicBezTo>
                  <a:cubicBezTo>
                    <a:pt x="1903095" y="549593"/>
                    <a:pt x="1906905" y="441960"/>
                    <a:pt x="1906905" y="391478"/>
                  </a:cubicBezTo>
                  <a:cubicBezTo>
                    <a:pt x="1906905" y="353378"/>
                    <a:pt x="1902143" y="295275"/>
                    <a:pt x="1891665" y="257175"/>
                  </a:cubicBezTo>
                  <a:cubicBezTo>
                    <a:pt x="1848803" y="100965"/>
                    <a:pt x="1715453" y="0"/>
                    <a:pt x="1553528" y="0"/>
                  </a:cubicBezTo>
                  <a:cubicBezTo>
                    <a:pt x="1388745" y="0"/>
                    <a:pt x="1255395" y="102870"/>
                    <a:pt x="1213485" y="262890"/>
                  </a:cubicBezTo>
                  <a:cubicBezTo>
                    <a:pt x="1203960" y="298133"/>
                    <a:pt x="1199198" y="354330"/>
                    <a:pt x="1199198" y="391478"/>
                  </a:cubicBezTo>
                  <a:cubicBezTo>
                    <a:pt x="1199198" y="442913"/>
                    <a:pt x="1204912" y="553403"/>
                    <a:pt x="1210628" y="637222"/>
                  </a:cubicBezTo>
                  <a:cubicBezTo>
                    <a:pt x="1214437" y="692468"/>
                    <a:pt x="1236345" y="744855"/>
                    <a:pt x="1274445" y="784860"/>
                  </a:cubicBezTo>
                  <a:cubicBezTo>
                    <a:pt x="1298258" y="809625"/>
                    <a:pt x="1331595" y="842963"/>
                    <a:pt x="1367790" y="874395"/>
                  </a:cubicBezTo>
                  <a:lnTo>
                    <a:pt x="1367790" y="958215"/>
                  </a:lnTo>
                  <a:lnTo>
                    <a:pt x="1168718" y="958215"/>
                  </a:lnTo>
                  <a:cubicBezTo>
                    <a:pt x="1124903" y="958215"/>
                    <a:pt x="1065848" y="971550"/>
                    <a:pt x="1017270" y="993458"/>
                  </a:cubicBezTo>
                  <a:lnTo>
                    <a:pt x="443865" y="1178243"/>
                  </a:lnTo>
                  <a:cubicBezTo>
                    <a:pt x="400050" y="1194435"/>
                    <a:pt x="363855" y="1229678"/>
                    <a:pt x="346710" y="1272540"/>
                  </a:cubicBezTo>
                  <a:cubicBezTo>
                    <a:pt x="343853" y="1279208"/>
                    <a:pt x="340995" y="1286828"/>
                    <a:pt x="339090" y="1293495"/>
                  </a:cubicBezTo>
                  <a:cubicBezTo>
                    <a:pt x="339090" y="1294448"/>
                    <a:pt x="338138" y="1296353"/>
                    <a:pt x="338138" y="1297305"/>
                  </a:cubicBezTo>
                  <a:cubicBezTo>
                    <a:pt x="333375" y="1313498"/>
                    <a:pt x="331470" y="1327785"/>
                    <a:pt x="331470" y="1342073"/>
                  </a:cubicBezTo>
                  <a:lnTo>
                    <a:pt x="331470" y="1357313"/>
                  </a:lnTo>
                  <a:cubicBezTo>
                    <a:pt x="292417" y="1350645"/>
                    <a:pt x="252413" y="1363028"/>
                    <a:pt x="224790" y="1393507"/>
                  </a:cubicBezTo>
                  <a:cubicBezTo>
                    <a:pt x="180975" y="1441132"/>
                    <a:pt x="184785" y="1515428"/>
                    <a:pt x="232410" y="1559243"/>
                  </a:cubicBezTo>
                  <a:lnTo>
                    <a:pt x="331470" y="1647825"/>
                  </a:lnTo>
                  <a:lnTo>
                    <a:pt x="331470" y="1886903"/>
                  </a:lnTo>
                  <a:cubicBezTo>
                    <a:pt x="331470" y="1981200"/>
                    <a:pt x="408623" y="2058353"/>
                    <a:pt x="502920" y="2058353"/>
                  </a:cubicBezTo>
                  <a:cubicBezTo>
                    <a:pt x="572453" y="2058353"/>
                    <a:pt x="631507" y="2016443"/>
                    <a:pt x="658178" y="1957388"/>
                  </a:cubicBezTo>
                  <a:lnTo>
                    <a:pt x="728662" y="2024063"/>
                  </a:lnTo>
                  <a:cubicBezTo>
                    <a:pt x="721995" y="2046923"/>
                    <a:pt x="719137" y="2069782"/>
                    <a:pt x="719137" y="2092643"/>
                  </a:cubicBezTo>
                  <a:lnTo>
                    <a:pt x="647700" y="2101215"/>
                  </a:lnTo>
                  <a:cubicBezTo>
                    <a:pt x="625793" y="2104073"/>
                    <a:pt x="610553" y="2122170"/>
                    <a:pt x="610553" y="2144078"/>
                  </a:cubicBezTo>
                  <a:lnTo>
                    <a:pt x="610553" y="2353628"/>
                  </a:lnTo>
                  <a:lnTo>
                    <a:pt x="610553" y="2358390"/>
                  </a:lnTo>
                  <a:cubicBezTo>
                    <a:pt x="611505" y="2372678"/>
                    <a:pt x="620078" y="2386013"/>
                    <a:pt x="632460" y="2393633"/>
                  </a:cubicBezTo>
                  <a:cubicBezTo>
                    <a:pt x="641985" y="2399348"/>
                    <a:pt x="652462" y="2404110"/>
                    <a:pt x="662940" y="2408873"/>
                  </a:cubicBezTo>
                  <a:lnTo>
                    <a:pt x="42863" y="2408873"/>
                  </a:lnTo>
                  <a:cubicBezTo>
                    <a:pt x="19050" y="2408873"/>
                    <a:pt x="0" y="2427923"/>
                    <a:pt x="0" y="2451735"/>
                  </a:cubicBezTo>
                  <a:cubicBezTo>
                    <a:pt x="0" y="2475548"/>
                    <a:pt x="19050" y="2494598"/>
                    <a:pt x="42863" y="2494598"/>
                  </a:cubicBezTo>
                  <a:lnTo>
                    <a:pt x="2079308" y="2494598"/>
                  </a:lnTo>
                  <a:lnTo>
                    <a:pt x="2080260" y="2494598"/>
                  </a:lnTo>
                  <a:lnTo>
                    <a:pt x="3277553" y="2494598"/>
                  </a:lnTo>
                  <a:cubicBezTo>
                    <a:pt x="3301365" y="2494598"/>
                    <a:pt x="3320415" y="2475548"/>
                    <a:pt x="3320415" y="2451735"/>
                  </a:cubicBezTo>
                  <a:cubicBezTo>
                    <a:pt x="3320415" y="2427923"/>
                    <a:pt x="3300413" y="2408873"/>
                    <a:pt x="3276600" y="2408873"/>
                  </a:cubicBezTo>
                  <a:close/>
                  <a:moveTo>
                    <a:pt x="2857500" y="2232660"/>
                  </a:moveTo>
                  <a:cubicBezTo>
                    <a:pt x="2857500" y="2321243"/>
                    <a:pt x="2782253" y="2394585"/>
                    <a:pt x="2688908" y="2394585"/>
                  </a:cubicBezTo>
                  <a:cubicBezTo>
                    <a:pt x="2595563" y="2394585"/>
                    <a:pt x="2520315" y="2322195"/>
                    <a:pt x="2520315" y="2232660"/>
                  </a:cubicBezTo>
                  <a:cubicBezTo>
                    <a:pt x="2520315" y="2143125"/>
                    <a:pt x="2595563" y="2070735"/>
                    <a:pt x="2688908" y="2070735"/>
                  </a:cubicBezTo>
                  <a:cubicBezTo>
                    <a:pt x="2782253" y="2070735"/>
                    <a:pt x="2857500" y="2143125"/>
                    <a:pt x="2857500" y="2232660"/>
                  </a:cubicBezTo>
                  <a:close/>
                  <a:moveTo>
                    <a:pt x="1453515" y="936308"/>
                  </a:moveTo>
                  <a:cubicBezTo>
                    <a:pt x="1475423" y="947738"/>
                    <a:pt x="1515428" y="953453"/>
                    <a:pt x="1555433" y="953453"/>
                  </a:cubicBezTo>
                  <a:cubicBezTo>
                    <a:pt x="1592580" y="953453"/>
                    <a:pt x="1628775" y="948690"/>
                    <a:pt x="1649730" y="938213"/>
                  </a:cubicBezTo>
                  <a:lnTo>
                    <a:pt x="1649730" y="1002030"/>
                  </a:lnTo>
                  <a:cubicBezTo>
                    <a:pt x="1649730" y="1003935"/>
                    <a:pt x="1648778" y="1005840"/>
                    <a:pt x="1648778" y="1006793"/>
                  </a:cubicBezTo>
                  <a:cubicBezTo>
                    <a:pt x="1638300" y="1049655"/>
                    <a:pt x="1600200" y="1080135"/>
                    <a:pt x="1556385" y="1080135"/>
                  </a:cubicBezTo>
                  <a:lnTo>
                    <a:pt x="1547812" y="1080135"/>
                  </a:lnTo>
                  <a:cubicBezTo>
                    <a:pt x="1500187" y="1080135"/>
                    <a:pt x="1460183" y="1044893"/>
                    <a:pt x="1453515" y="998220"/>
                  </a:cubicBezTo>
                  <a:lnTo>
                    <a:pt x="1453515" y="936308"/>
                  </a:lnTo>
                  <a:close/>
                  <a:moveTo>
                    <a:pt x="1809750" y="280988"/>
                  </a:moveTo>
                  <a:cubicBezTo>
                    <a:pt x="1816418" y="306705"/>
                    <a:pt x="1821180" y="350520"/>
                    <a:pt x="1822133" y="383858"/>
                  </a:cubicBezTo>
                  <a:cubicBezTo>
                    <a:pt x="1812608" y="375285"/>
                    <a:pt x="1801178" y="369570"/>
                    <a:pt x="1787843" y="368617"/>
                  </a:cubicBezTo>
                  <a:lnTo>
                    <a:pt x="1787843" y="227647"/>
                  </a:lnTo>
                  <a:cubicBezTo>
                    <a:pt x="1796415" y="243840"/>
                    <a:pt x="1804035" y="260985"/>
                    <a:pt x="1809750" y="280988"/>
                  </a:cubicBezTo>
                  <a:close/>
                  <a:moveTo>
                    <a:pt x="1319212" y="411480"/>
                  </a:moveTo>
                  <a:lnTo>
                    <a:pt x="1472565" y="411480"/>
                  </a:lnTo>
                  <a:cubicBezTo>
                    <a:pt x="1478280" y="411480"/>
                    <a:pt x="1482090" y="414338"/>
                    <a:pt x="1483995" y="417195"/>
                  </a:cubicBezTo>
                  <a:cubicBezTo>
                    <a:pt x="1485900" y="420053"/>
                    <a:pt x="1488758" y="422910"/>
                    <a:pt x="1487805" y="429578"/>
                  </a:cubicBezTo>
                  <a:lnTo>
                    <a:pt x="1473518" y="536258"/>
                  </a:lnTo>
                  <a:cubicBezTo>
                    <a:pt x="1472565" y="543878"/>
                    <a:pt x="1465898" y="549593"/>
                    <a:pt x="1458278" y="549593"/>
                  </a:cubicBezTo>
                  <a:lnTo>
                    <a:pt x="1339215" y="549593"/>
                  </a:lnTo>
                  <a:cubicBezTo>
                    <a:pt x="1331595" y="549593"/>
                    <a:pt x="1325880" y="543878"/>
                    <a:pt x="1323975" y="537210"/>
                  </a:cubicBezTo>
                  <a:lnTo>
                    <a:pt x="1303973" y="430530"/>
                  </a:lnTo>
                  <a:cubicBezTo>
                    <a:pt x="1303020" y="423863"/>
                    <a:pt x="1305878" y="420053"/>
                    <a:pt x="1306830" y="418147"/>
                  </a:cubicBezTo>
                  <a:cubicBezTo>
                    <a:pt x="1309687" y="414338"/>
                    <a:pt x="1313498" y="411480"/>
                    <a:pt x="1319212" y="411480"/>
                  </a:cubicBezTo>
                  <a:close/>
                  <a:moveTo>
                    <a:pt x="1518285" y="387667"/>
                  </a:moveTo>
                  <a:cubicBezTo>
                    <a:pt x="1506855" y="374333"/>
                    <a:pt x="1490662" y="367665"/>
                    <a:pt x="1473518" y="367665"/>
                  </a:cubicBezTo>
                  <a:lnTo>
                    <a:pt x="1361123" y="367665"/>
                  </a:lnTo>
                  <a:lnTo>
                    <a:pt x="1361123" y="237172"/>
                  </a:lnTo>
                  <a:lnTo>
                    <a:pt x="1744028" y="237172"/>
                  </a:lnTo>
                  <a:lnTo>
                    <a:pt x="1744028" y="367665"/>
                  </a:lnTo>
                  <a:lnTo>
                    <a:pt x="1627823" y="367665"/>
                  </a:lnTo>
                  <a:cubicBezTo>
                    <a:pt x="1609725" y="367665"/>
                    <a:pt x="1593533" y="375285"/>
                    <a:pt x="1582103" y="389572"/>
                  </a:cubicBezTo>
                  <a:cubicBezTo>
                    <a:pt x="1570673" y="403860"/>
                    <a:pt x="1565910" y="421005"/>
                    <a:pt x="1569720" y="438150"/>
                  </a:cubicBezTo>
                  <a:lnTo>
                    <a:pt x="1571625" y="446722"/>
                  </a:lnTo>
                  <a:cubicBezTo>
                    <a:pt x="1564958" y="444817"/>
                    <a:pt x="1558290" y="442913"/>
                    <a:pt x="1551623" y="442913"/>
                  </a:cubicBezTo>
                  <a:cubicBezTo>
                    <a:pt x="1544003" y="442913"/>
                    <a:pt x="1537335" y="444817"/>
                    <a:pt x="1530668" y="446722"/>
                  </a:cubicBezTo>
                  <a:lnTo>
                    <a:pt x="1532573" y="435292"/>
                  </a:lnTo>
                  <a:cubicBezTo>
                    <a:pt x="1534478" y="417195"/>
                    <a:pt x="1528762" y="400050"/>
                    <a:pt x="1518285" y="387667"/>
                  </a:cubicBezTo>
                  <a:close/>
                  <a:moveTo>
                    <a:pt x="1612583" y="429578"/>
                  </a:moveTo>
                  <a:cubicBezTo>
                    <a:pt x="1611630" y="422910"/>
                    <a:pt x="1614487" y="419100"/>
                    <a:pt x="1615440" y="417195"/>
                  </a:cubicBezTo>
                  <a:cubicBezTo>
                    <a:pt x="1617345" y="415290"/>
                    <a:pt x="1621155" y="411480"/>
                    <a:pt x="1626870" y="411480"/>
                  </a:cubicBezTo>
                  <a:lnTo>
                    <a:pt x="1780223" y="411480"/>
                  </a:lnTo>
                  <a:cubicBezTo>
                    <a:pt x="1785937" y="411480"/>
                    <a:pt x="1789747" y="414338"/>
                    <a:pt x="1791653" y="417195"/>
                  </a:cubicBezTo>
                  <a:cubicBezTo>
                    <a:pt x="1793558" y="420053"/>
                    <a:pt x="1796415" y="422910"/>
                    <a:pt x="1795462" y="429578"/>
                  </a:cubicBezTo>
                  <a:lnTo>
                    <a:pt x="1781175" y="536258"/>
                  </a:lnTo>
                  <a:cubicBezTo>
                    <a:pt x="1780223" y="543878"/>
                    <a:pt x="1773555" y="549593"/>
                    <a:pt x="1765935" y="549593"/>
                  </a:cubicBezTo>
                  <a:lnTo>
                    <a:pt x="1646873" y="549593"/>
                  </a:lnTo>
                  <a:cubicBezTo>
                    <a:pt x="1639253" y="549593"/>
                    <a:pt x="1633537" y="543878"/>
                    <a:pt x="1631633" y="537210"/>
                  </a:cubicBezTo>
                  <a:lnTo>
                    <a:pt x="1612583" y="429578"/>
                  </a:lnTo>
                  <a:close/>
                  <a:moveTo>
                    <a:pt x="1553528" y="86677"/>
                  </a:moveTo>
                  <a:cubicBezTo>
                    <a:pt x="1644015" y="86677"/>
                    <a:pt x="1719262" y="125730"/>
                    <a:pt x="1767840" y="193358"/>
                  </a:cubicBezTo>
                  <a:cubicBezTo>
                    <a:pt x="1766887" y="193358"/>
                    <a:pt x="1766887" y="193358"/>
                    <a:pt x="1765935" y="193358"/>
                  </a:cubicBezTo>
                  <a:lnTo>
                    <a:pt x="1340168" y="193358"/>
                  </a:lnTo>
                  <a:cubicBezTo>
                    <a:pt x="1387793" y="125730"/>
                    <a:pt x="1463040" y="86677"/>
                    <a:pt x="1553528" y="86677"/>
                  </a:cubicBezTo>
                  <a:close/>
                  <a:moveTo>
                    <a:pt x="1296353" y="285750"/>
                  </a:moveTo>
                  <a:cubicBezTo>
                    <a:pt x="1301115" y="265747"/>
                    <a:pt x="1308735" y="248603"/>
                    <a:pt x="1317308" y="231458"/>
                  </a:cubicBezTo>
                  <a:lnTo>
                    <a:pt x="1317308" y="367665"/>
                  </a:lnTo>
                  <a:cubicBezTo>
                    <a:pt x="1305878" y="367665"/>
                    <a:pt x="1295400" y="371475"/>
                    <a:pt x="1285875" y="378142"/>
                  </a:cubicBezTo>
                  <a:cubicBezTo>
                    <a:pt x="1286828" y="347663"/>
                    <a:pt x="1290637" y="308610"/>
                    <a:pt x="1296353" y="285750"/>
                  </a:cubicBezTo>
                  <a:close/>
                  <a:moveTo>
                    <a:pt x="1337310" y="727710"/>
                  </a:moveTo>
                  <a:cubicBezTo>
                    <a:pt x="1313498" y="701993"/>
                    <a:pt x="1298258" y="668655"/>
                    <a:pt x="1296353" y="633413"/>
                  </a:cubicBezTo>
                  <a:cubicBezTo>
                    <a:pt x="1295400" y="612458"/>
                    <a:pt x="1293495" y="589597"/>
                    <a:pt x="1292543" y="566738"/>
                  </a:cubicBezTo>
                  <a:cubicBezTo>
                    <a:pt x="1303020" y="581978"/>
                    <a:pt x="1320165" y="591503"/>
                    <a:pt x="1340168" y="591503"/>
                  </a:cubicBezTo>
                  <a:lnTo>
                    <a:pt x="1459230" y="591503"/>
                  </a:lnTo>
                  <a:cubicBezTo>
                    <a:pt x="1488758" y="591503"/>
                    <a:pt x="1513523" y="569595"/>
                    <a:pt x="1518285" y="540068"/>
                  </a:cubicBezTo>
                  <a:lnTo>
                    <a:pt x="1524000" y="494347"/>
                  </a:lnTo>
                  <a:cubicBezTo>
                    <a:pt x="1529715" y="487680"/>
                    <a:pt x="1538287" y="479108"/>
                    <a:pt x="1551623" y="479108"/>
                  </a:cubicBezTo>
                  <a:cubicBezTo>
                    <a:pt x="1564005" y="479108"/>
                    <a:pt x="1575435" y="488633"/>
                    <a:pt x="1581150" y="495300"/>
                  </a:cubicBezTo>
                  <a:lnTo>
                    <a:pt x="1590675" y="542925"/>
                  </a:lnTo>
                  <a:cubicBezTo>
                    <a:pt x="1596390" y="570547"/>
                    <a:pt x="1620203" y="591503"/>
                    <a:pt x="1648778" y="591503"/>
                  </a:cubicBezTo>
                  <a:lnTo>
                    <a:pt x="1767840" y="591503"/>
                  </a:lnTo>
                  <a:cubicBezTo>
                    <a:pt x="1789747" y="591503"/>
                    <a:pt x="1808797" y="580072"/>
                    <a:pt x="1818322" y="561975"/>
                  </a:cubicBezTo>
                  <a:cubicBezTo>
                    <a:pt x="1817370" y="584835"/>
                    <a:pt x="1816418" y="607695"/>
                    <a:pt x="1816418" y="629603"/>
                  </a:cubicBezTo>
                  <a:cubicBezTo>
                    <a:pt x="1815465" y="667703"/>
                    <a:pt x="1800225" y="702945"/>
                    <a:pt x="1773555" y="729615"/>
                  </a:cubicBezTo>
                  <a:cubicBezTo>
                    <a:pt x="1745933" y="758190"/>
                    <a:pt x="1704023" y="798195"/>
                    <a:pt x="1661160" y="830580"/>
                  </a:cubicBezTo>
                  <a:cubicBezTo>
                    <a:pt x="1642110" y="844868"/>
                    <a:pt x="1625918" y="855345"/>
                    <a:pt x="1612583" y="862013"/>
                  </a:cubicBezTo>
                  <a:cubicBezTo>
                    <a:pt x="1593533" y="870585"/>
                    <a:pt x="1513523" y="869633"/>
                    <a:pt x="1495425" y="861060"/>
                  </a:cubicBezTo>
                  <a:cubicBezTo>
                    <a:pt x="1482090" y="853440"/>
                    <a:pt x="1466850" y="843915"/>
                    <a:pt x="1449705" y="830580"/>
                  </a:cubicBezTo>
                  <a:cubicBezTo>
                    <a:pt x="1405890" y="798195"/>
                    <a:pt x="1363980" y="757238"/>
                    <a:pt x="1337310" y="727710"/>
                  </a:cubicBezTo>
                  <a:close/>
                  <a:moveTo>
                    <a:pt x="277178" y="1508760"/>
                  </a:moveTo>
                  <a:cubicBezTo>
                    <a:pt x="256223" y="1489710"/>
                    <a:pt x="255270" y="1458278"/>
                    <a:pt x="273367" y="1437323"/>
                  </a:cubicBezTo>
                  <a:cubicBezTo>
                    <a:pt x="287655" y="1421130"/>
                    <a:pt x="311467" y="1417320"/>
                    <a:pt x="330517" y="1425893"/>
                  </a:cubicBezTo>
                  <a:lnTo>
                    <a:pt x="330517" y="1557338"/>
                  </a:lnTo>
                  <a:lnTo>
                    <a:pt x="277178" y="1508760"/>
                  </a:lnTo>
                  <a:close/>
                  <a:moveTo>
                    <a:pt x="587693" y="1431607"/>
                  </a:moveTo>
                  <a:lnTo>
                    <a:pt x="587693" y="1885950"/>
                  </a:lnTo>
                  <a:cubicBezTo>
                    <a:pt x="587693" y="1932623"/>
                    <a:pt x="549593" y="1971675"/>
                    <a:pt x="501967" y="1971675"/>
                  </a:cubicBezTo>
                  <a:cubicBezTo>
                    <a:pt x="454342" y="1971675"/>
                    <a:pt x="416242" y="1933575"/>
                    <a:pt x="416242" y="1885950"/>
                  </a:cubicBezTo>
                  <a:lnTo>
                    <a:pt x="416242" y="1341120"/>
                  </a:lnTo>
                  <a:cubicBezTo>
                    <a:pt x="416242" y="1334453"/>
                    <a:pt x="417195" y="1327785"/>
                    <a:pt x="420053" y="1317308"/>
                  </a:cubicBezTo>
                  <a:cubicBezTo>
                    <a:pt x="421005" y="1313498"/>
                    <a:pt x="421957" y="1309688"/>
                    <a:pt x="423863" y="1304925"/>
                  </a:cubicBezTo>
                  <a:cubicBezTo>
                    <a:pt x="433388" y="1282065"/>
                    <a:pt x="450532" y="1264920"/>
                    <a:pt x="470535" y="1257300"/>
                  </a:cubicBezTo>
                  <a:lnTo>
                    <a:pt x="1044893" y="1074420"/>
                  </a:lnTo>
                  <a:cubicBezTo>
                    <a:pt x="1046798" y="1073468"/>
                    <a:pt x="1047750" y="1073468"/>
                    <a:pt x="1049655" y="1072515"/>
                  </a:cubicBezTo>
                  <a:cubicBezTo>
                    <a:pt x="1093470" y="1052513"/>
                    <a:pt x="1142048" y="1043940"/>
                    <a:pt x="1168718" y="1043940"/>
                  </a:cubicBezTo>
                  <a:lnTo>
                    <a:pt x="1377315" y="1043940"/>
                  </a:lnTo>
                  <a:cubicBezTo>
                    <a:pt x="1402080" y="1115378"/>
                    <a:pt x="1469708" y="1164908"/>
                    <a:pt x="1547812" y="1164908"/>
                  </a:cubicBezTo>
                  <a:lnTo>
                    <a:pt x="1556385" y="1164908"/>
                  </a:lnTo>
                  <a:cubicBezTo>
                    <a:pt x="1632585" y="1164908"/>
                    <a:pt x="1699260" y="1117283"/>
                    <a:pt x="1725930" y="1047750"/>
                  </a:cubicBezTo>
                  <a:lnTo>
                    <a:pt x="1943100" y="1047750"/>
                  </a:lnTo>
                  <a:cubicBezTo>
                    <a:pt x="1966912" y="1047750"/>
                    <a:pt x="1989772" y="1055370"/>
                    <a:pt x="2009775" y="1069658"/>
                  </a:cubicBezTo>
                  <a:cubicBezTo>
                    <a:pt x="2017395" y="1074420"/>
                    <a:pt x="2024062" y="1081088"/>
                    <a:pt x="2030730" y="1088708"/>
                  </a:cubicBezTo>
                  <a:cubicBezTo>
                    <a:pt x="2036445" y="1095375"/>
                    <a:pt x="2042160" y="1103948"/>
                    <a:pt x="2045970" y="1112520"/>
                  </a:cubicBezTo>
                  <a:cubicBezTo>
                    <a:pt x="2046922" y="1113473"/>
                    <a:pt x="2046922" y="1115378"/>
                    <a:pt x="2047875" y="1116330"/>
                  </a:cubicBezTo>
                  <a:lnTo>
                    <a:pt x="2373630" y="1645920"/>
                  </a:lnTo>
                  <a:cubicBezTo>
                    <a:pt x="2366010" y="1644015"/>
                    <a:pt x="2359343" y="1642110"/>
                    <a:pt x="2351722" y="1640205"/>
                  </a:cubicBezTo>
                  <a:cubicBezTo>
                    <a:pt x="2348865" y="1639253"/>
                    <a:pt x="2307908" y="1629728"/>
                    <a:pt x="2286953" y="1625918"/>
                  </a:cubicBezTo>
                  <a:cubicBezTo>
                    <a:pt x="2226945" y="1604963"/>
                    <a:pt x="2211705" y="1592580"/>
                    <a:pt x="2209800" y="1588770"/>
                  </a:cubicBezTo>
                  <a:cubicBezTo>
                    <a:pt x="2190750" y="1523048"/>
                    <a:pt x="2139315" y="1483043"/>
                    <a:pt x="2076450" y="1483043"/>
                  </a:cubicBezTo>
                  <a:cubicBezTo>
                    <a:pt x="2012633" y="1483043"/>
                    <a:pt x="1972628" y="1512570"/>
                    <a:pt x="1944053" y="1582103"/>
                  </a:cubicBezTo>
                  <a:cubicBezTo>
                    <a:pt x="1938337" y="1596390"/>
                    <a:pt x="1923097" y="1600200"/>
                    <a:pt x="1828800" y="1613535"/>
                  </a:cubicBezTo>
                  <a:cubicBezTo>
                    <a:pt x="1641158" y="1639253"/>
                    <a:pt x="1479233" y="1749743"/>
                    <a:pt x="1335405" y="1846898"/>
                  </a:cubicBezTo>
                  <a:cubicBezTo>
                    <a:pt x="1281112" y="1884045"/>
                    <a:pt x="1229678" y="1918335"/>
                    <a:pt x="1182053" y="1945005"/>
                  </a:cubicBezTo>
                  <a:cubicBezTo>
                    <a:pt x="1158240" y="1910715"/>
                    <a:pt x="1124903" y="1882140"/>
                    <a:pt x="1087755" y="1863090"/>
                  </a:cubicBezTo>
                  <a:lnTo>
                    <a:pt x="1079183" y="1324928"/>
                  </a:lnTo>
                  <a:cubicBezTo>
                    <a:pt x="1079183" y="1311593"/>
                    <a:pt x="1072515" y="1299210"/>
                    <a:pt x="1062037" y="1291590"/>
                  </a:cubicBezTo>
                  <a:cubicBezTo>
                    <a:pt x="1051560" y="1283970"/>
                    <a:pt x="1038225" y="1281113"/>
                    <a:pt x="1025843" y="1283970"/>
                  </a:cubicBezTo>
                  <a:lnTo>
                    <a:pt x="619125" y="1388745"/>
                  </a:lnTo>
                  <a:cubicBezTo>
                    <a:pt x="601028" y="1395413"/>
                    <a:pt x="587693" y="1412557"/>
                    <a:pt x="587693" y="1431607"/>
                  </a:cubicBezTo>
                  <a:close/>
                  <a:moveTo>
                    <a:pt x="1050608" y="2209800"/>
                  </a:moveTo>
                  <a:cubicBezTo>
                    <a:pt x="1050608" y="2186940"/>
                    <a:pt x="1068705" y="2168843"/>
                    <a:pt x="1091565" y="2168843"/>
                  </a:cubicBezTo>
                  <a:cubicBezTo>
                    <a:pt x="1114425" y="2168843"/>
                    <a:pt x="1132523" y="2186940"/>
                    <a:pt x="1132523" y="2209800"/>
                  </a:cubicBezTo>
                  <a:cubicBezTo>
                    <a:pt x="1132523" y="2232660"/>
                    <a:pt x="1114425" y="2250758"/>
                    <a:pt x="1091565" y="2250758"/>
                  </a:cubicBezTo>
                  <a:cubicBezTo>
                    <a:pt x="1068705" y="2250758"/>
                    <a:pt x="1050608" y="2232660"/>
                    <a:pt x="1050608" y="2209800"/>
                  </a:cubicBezTo>
                  <a:close/>
                  <a:moveTo>
                    <a:pt x="1092518" y="2102168"/>
                  </a:moveTo>
                  <a:cubicBezTo>
                    <a:pt x="1033462" y="2102168"/>
                    <a:pt x="984885" y="2150745"/>
                    <a:pt x="984885" y="2209800"/>
                  </a:cubicBezTo>
                  <a:cubicBezTo>
                    <a:pt x="984885" y="2215515"/>
                    <a:pt x="985837" y="2221230"/>
                    <a:pt x="986790" y="2225993"/>
                  </a:cubicBezTo>
                  <a:lnTo>
                    <a:pt x="914400" y="2153603"/>
                  </a:lnTo>
                  <a:lnTo>
                    <a:pt x="1037273" y="2030730"/>
                  </a:lnTo>
                  <a:lnTo>
                    <a:pt x="1109662" y="2103120"/>
                  </a:lnTo>
                  <a:cubicBezTo>
                    <a:pt x="1103948" y="2102168"/>
                    <a:pt x="1098233" y="2102168"/>
                    <a:pt x="1092518" y="2102168"/>
                  </a:cubicBezTo>
                  <a:close/>
                  <a:moveTo>
                    <a:pt x="1002982" y="1839278"/>
                  </a:moveTo>
                  <a:cubicBezTo>
                    <a:pt x="993457" y="1838325"/>
                    <a:pt x="983932" y="1837373"/>
                    <a:pt x="974407" y="1837373"/>
                  </a:cubicBezTo>
                  <a:cubicBezTo>
                    <a:pt x="943928" y="1837373"/>
                    <a:pt x="915353" y="1843088"/>
                    <a:pt x="886778" y="1852613"/>
                  </a:cubicBezTo>
                  <a:lnTo>
                    <a:pt x="673418" y="1644968"/>
                  </a:lnTo>
                  <a:lnTo>
                    <a:pt x="673418" y="1464945"/>
                  </a:lnTo>
                  <a:lnTo>
                    <a:pt x="995362" y="1382078"/>
                  </a:lnTo>
                  <a:lnTo>
                    <a:pt x="1002982" y="1839278"/>
                  </a:lnTo>
                  <a:close/>
                  <a:moveTo>
                    <a:pt x="673418" y="1879282"/>
                  </a:moveTo>
                  <a:lnTo>
                    <a:pt x="673418" y="1738313"/>
                  </a:lnTo>
                  <a:lnTo>
                    <a:pt x="856298" y="1915478"/>
                  </a:lnTo>
                  <a:cubicBezTo>
                    <a:pt x="866775" y="1925003"/>
                    <a:pt x="881062" y="1927860"/>
                    <a:pt x="893445" y="1922145"/>
                  </a:cubicBezTo>
                  <a:cubicBezTo>
                    <a:pt x="919162" y="1909763"/>
                    <a:pt x="945832" y="1904048"/>
                    <a:pt x="974407" y="1904048"/>
                  </a:cubicBezTo>
                  <a:cubicBezTo>
                    <a:pt x="1067753" y="1904048"/>
                    <a:pt x="1144905" y="1971675"/>
                    <a:pt x="1160145" y="2060257"/>
                  </a:cubicBezTo>
                  <a:lnTo>
                    <a:pt x="1060133" y="1960245"/>
                  </a:lnTo>
                  <a:cubicBezTo>
                    <a:pt x="1046798" y="1946910"/>
                    <a:pt x="1025843" y="1946910"/>
                    <a:pt x="1013460" y="1960245"/>
                  </a:cubicBezTo>
                  <a:lnTo>
                    <a:pt x="842962" y="2130743"/>
                  </a:lnTo>
                  <a:cubicBezTo>
                    <a:pt x="829628" y="2144078"/>
                    <a:pt x="829628" y="2165033"/>
                    <a:pt x="842962" y="2177415"/>
                  </a:cubicBezTo>
                  <a:lnTo>
                    <a:pt x="944880" y="2279333"/>
                  </a:lnTo>
                  <a:cubicBezTo>
                    <a:pt x="854393" y="2265045"/>
                    <a:pt x="785812" y="2186940"/>
                    <a:pt x="785812" y="2092643"/>
                  </a:cubicBezTo>
                  <a:cubicBezTo>
                    <a:pt x="785812" y="2069782"/>
                    <a:pt x="789623" y="2047875"/>
                    <a:pt x="798195" y="2025968"/>
                  </a:cubicBezTo>
                  <a:cubicBezTo>
                    <a:pt x="802957" y="2013585"/>
                    <a:pt x="800100" y="1999298"/>
                    <a:pt x="789623" y="1989773"/>
                  </a:cubicBezTo>
                  <a:lnTo>
                    <a:pt x="673418" y="1879282"/>
                  </a:lnTo>
                  <a:close/>
                  <a:moveTo>
                    <a:pt x="695325" y="2181225"/>
                  </a:moveTo>
                  <a:lnTo>
                    <a:pt x="733425" y="2176463"/>
                  </a:lnTo>
                  <a:cubicBezTo>
                    <a:pt x="768668" y="2276475"/>
                    <a:pt x="862965" y="2347913"/>
                    <a:pt x="974407" y="2347913"/>
                  </a:cubicBezTo>
                  <a:cubicBezTo>
                    <a:pt x="992505" y="2347913"/>
                    <a:pt x="1011555" y="2346008"/>
                    <a:pt x="1029653" y="2342198"/>
                  </a:cubicBezTo>
                  <a:cubicBezTo>
                    <a:pt x="1041082" y="2339340"/>
                    <a:pt x="1050608" y="2330768"/>
                    <a:pt x="1054418" y="2319338"/>
                  </a:cubicBezTo>
                  <a:cubicBezTo>
                    <a:pt x="1055370" y="2316480"/>
                    <a:pt x="1055370" y="2313623"/>
                    <a:pt x="1055370" y="2310765"/>
                  </a:cubicBezTo>
                  <a:cubicBezTo>
                    <a:pt x="1066800" y="2314575"/>
                    <a:pt x="1079183" y="2317433"/>
                    <a:pt x="1092518" y="2317433"/>
                  </a:cubicBezTo>
                  <a:cubicBezTo>
                    <a:pt x="1151573" y="2317433"/>
                    <a:pt x="1200150" y="2268855"/>
                    <a:pt x="1200150" y="2209800"/>
                  </a:cubicBezTo>
                  <a:cubicBezTo>
                    <a:pt x="1200150" y="2196465"/>
                    <a:pt x="1197293" y="2184083"/>
                    <a:pt x="1192530" y="2171700"/>
                  </a:cubicBezTo>
                  <a:cubicBezTo>
                    <a:pt x="1195387" y="2171700"/>
                    <a:pt x="1198245" y="2170748"/>
                    <a:pt x="1201103" y="2170748"/>
                  </a:cubicBezTo>
                  <a:cubicBezTo>
                    <a:pt x="1212533" y="2166938"/>
                    <a:pt x="1222058" y="2157413"/>
                    <a:pt x="1223962" y="2145983"/>
                  </a:cubicBezTo>
                  <a:cubicBezTo>
                    <a:pt x="1227773" y="2128838"/>
                    <a:pt x="1229678" y="2110740"/>
                    <a:pt x="1229678" y="2093595"/>
                  </a:cubicBezTo>
                  <a:cubicBezTo>
                    <a:pt x="1229678" y="2069782"/>
                    <a:pt x="1225868" y="2046923"/>
                    <a:pt x="1220153" y="2025015"/>
                  </a:cubicBezTo>
                  <a:cubicBezTo>
                    <a:pt x="1272540" y="1996440"/>
                    <a:pt x="1326833" y="1960245"/>
                    <a:pt x="1384935" y="1920240"/>
                  </a:cubicBezTo>
                  <a:cubicBezTo>
                    <a:pt x="1520190" y="1827848"/>
                    <a:pt x="1674495" y="1724025"/>
                    <a:pt x="1841183" y="1700213"/>
                  </a:cubicBezTo>
                  <a:cubicBezTo>
                    <a:pt x="1945005" y="1685925"/>
                    <a:pt x="1997393" y="1678305"/>
                    <a:pt x="2023110" y="1616393"/>
                  </a:cubicBezTo>
                  <a:cubicBezTo>
                    <a:pt x="2041208" y="1572578"/>
                    <a:pt x="2053590" y="1570673"/>
                    <a:pt x="2076450" y="1570673"/>
                  </a:cubicBezTo>
                  <a:cubicBezTo>
                    <a:pt x="2107883" y="1570673"/>
                    <a:pt x="2122170" y="1594485"/>
                    <a:pt x="2127885" y="1615440"/>
                  </a:cubicBezTo>
                  <a:cubicBezTo>
                    <a:pt x="2142172" y="1664018"/>
                    <a:pt x="2205038" y="1689735"/>
                    <a:pt x="2262188" y="1710690"/>
                  </a:cubicBezTo>
                  <a:cubicBezTo>
                    <a:pt x="2264093" y="1711643"/>
                    <a:pt x="2265997" y="1711643"/>
                    <a:pt x="2268855" y="1712595"/>
                  </a:cubicBezTo>
                  <a:cubicBezTo>
                    <a:pt x="2286953" y="1715453"/>
                    <a:pt x="2327910" y="1724978"/>
                    <a:pt x="2331720" y="1725930"/>
                  </a:cubicBezTo>
                  <a:cubicBezTo>
                    <a:pt x="2533650" y="1775460"/>
                    <a:pt x="2693670" y="1878330"/>
                    <a:pt x="2782253" y="2004060"/>
                  </a:cubicBezTo>
                  <a:cubicBezTo>
                    <a:pt x="2752725" y="1992630"/>
                    <a:pt x="2721293" y="1985963"/>
                    <a:pt x="2687955" y="1985963"/>
                  </a:cubicBezTo>
                  <a:cubicBezTo>
                    <a:pt x="2547938" y="1985963"/>
                    <a:pt x="2433638" y="2096453"/>
                    <a:pt x="2433638" y="2233613"/>
                  </a:cubicBezTo>
                  <a:cubicBezTo>
                    <a:pt x="2433638" y="2272665"/>
                    <a:pt x="2443163" y="2309813"/>
                    <a:pt x="2460308" y="2342198"/>
                  </a:cubicBezTo>
                  <a:cubicBezTo>
                    <a:pt x="2412683" y="2320290"/>
                    <a:pt x="2365058" y="2291715"/>
                    <a:pt x="2321243" y="2258378"/>
                  </a:cubicBezTo>
                  <a:cubicBezTo>
                    <a:pt x="2293620" y="2237423"/>
                    <a:pt x="2259330" y="2216468"/>
                    <a:pt x="2220278" y="2197418"/>
                  </a:cubicBezTo>
                  <a:cubicBezTo>
                    <a:pt x="2185988" y="2180273"/>
                    <a:pt x="2143125" y="2162175"/>
                    <a:pt x="2092643" y="2146935"/>
                  </a:cubicBezTo>
                  <a:cubicBezTo>
                    <a:pt x="2091690" y="2146935"/>
                    <a:pt x="2090737" y="2145983"/>
                    <a:pt x="2089785" y="2145983"/>
                  </a:cubicBezTo>
                  <a:cubicBezTo>
                    <a:pt x="2025015" y="2126933"/>
                    <a:pt x="1949768" y="2112645"/>
                    <a:pt x="1864995" y="2112645"/>
                  </a:cubicBezTo>
                  <a:cubicBezTo>
                    <a:pt x="1785937" y="2112645"/>
                    <a:pt x="1695450" y="2134553"/>
                    <a:pt x="1595437" y="2178368"/>
                  </a:cubicBezTo>
                  <a:lnTo>
                    <a:pt x="1416368" y="2263140"/>
                  </a:lnTo>
                  <a:cubicBezTo>
                    <a:pt x="1273493" y="2328863"/>
                    <a:pt x="1126808" y="2396490"/>
                    <a:pt x="1015365" y="2396490"/>
                  </a:cubicBezTo>
                  <a:cubicBezTo>
                    <a:pt x="896303" y="2396490"/>
                    <a:pt x="782003" y="2372678"/>
                    <a:pt x="697230" y="2331720"/>
                  </a:cubicBezTo>
                  <a:lnTo>
                    <a:pt x="697230" y="2181225"/>
                  </a:lnTo>
                  <a:close/>
                  <a:moveTo>
                    <a:pt x="2404110" y="2408873"/>
                  </a:moveTo>
                  <a:lnTo>
                    <a:pt x="2121218" y="2408873"/>
                  </a:lnTo>
                  <a:lnTo>
                    <a:pt x="2119313" y="2245043"/>
                  </a:lnTo>
                  <a:cubicBezTo>
                    <a:pt x="2143125" y="2254568"/>
                    <a:pt x="2164080" y="2264093"/>
                    <a:pt x="2182178" y="2272665"/>
                  </a:cubicBezTo>
                  <a:cubicBezTo>
                    <a:pt x="2216468" y="2289810"/>
                    <a:pt x="2245995" y="2306955"/>
                    <a:pt x="2268855" y="2325053"/>
                  </a:cubicBezTo>
                  <a:cubicBezTo>
                    <a:pt x="2311718" y="2358390"/>
                    <a:pt x="2357438" y="2386013"/>
                    <a:pt x="2404110" y="2408873"/>
                  </a:cubicBezTo>
                  <a:close/>
                  <a:moveTo>
                    <a:pt x="1450658" y="2339340"/>
                  </a:moveTo>
                  <a:lnTo>
                    <a:pt x="1629728" y="2254568"/>
                  </a:lnTo>
                  <a:cubicBezTo>
                    <a:pt x="1718310" y="2216468"/>
                    <a:pt x="1796415" y="2196465"/>
                    <a:pt x="1864043" y="2196465"/>
                  </a:cubicBezTo>
                  <a:cubicBezTo>
                    <a:pt x="1925955" y="2196465"/>
                    <a:pt x="1982153" y="2205038"/>
                    <a:pt x="2032635" y="2217420"/>
                  </a:cubicBezTo>
                  <a:lnTo>
                    <a:pt x="2035493" y="2408873"/>
                  </a:lnTo>
                  <a:lnTo>
                    <a:pt x="1293495" y="2408873"/>
                  </a:lnTo>
                  <a:cubicBezTo>
                    <a:pt x="1345883" y="2387918"/>
                    <a:pt x="1398270" y="2363153"/>
                    <a:pt x="1450658" y="233934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sp>
        <p:nvSpPr>
          <p:cNvPr id="17" name="Oval 16">
            <a:extLst>
              <a:ext uri="{FF2B5EF4-FFF2-40B4-BE49-F238E27FC236}">
                <a16:creationId xmlns:a16="http://schemas.microsoft.com/office/drawing/2014/main" id="{36FADC90-AC55-DE64-726A-C97EF9B47333}"/>
              </a:ext>
            </a:extLst>
          </p:cNvPr>
          <p:cNvSpPr/>
          <p:nvPr/>
        </p:nvSpPr>
        <p:spPr>
          <a:xfrm>
            <a:off x="368492" y="4305156"/>
            <a:ext cx="452614" cy="45261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endParaRPr lang="en-US" sz="1600" b="1">
              <a:solidFill>
                <a:srgbClr val="FFFFFF"/>
              </a:solidFill>
              <a:latin typeface="Artifakt ElementOfc"/>
              <a:ea typeface="Meiryo" panose="020B0604030504040204" pitchFamily="34" charset="-128"/>
            </a:endParaRPr>
          </a:p>
        </p:txBody>
      </p:sp>
      <p:grpSp>
        <p:nvGrpSpPr>
          <p:cNvPr id="64" name="Group 63">
            <a:extLst>
              <a:ext uri="{FF2B5EF4-FFF2-40B4-BE49-F238E27FC236}">
                <a16:creationId xmlns:a16="http://schemas.microsoft.com/office/drawing/2014/main" id="{65D3E3FE-3BEA-6397-5A43-13EA18EE265B}"/>
              </a:ext>
            </a:extLst>
          </p:cNvPr>
          <p:cNvGrpSpPr>
            <a:grpSpLocks noChangeAspect="1"/>
          </p:cNvGrpSpPr>
          <p:nvPr/>
        </p:nvGrpSpPr>
        <p:grpSpPr>
          <a:xfrm>
            <a:off x="480253" y="4417163"/>
            <a:ext cx="229092" cy="228600"/>
            <a:chOff x="8734425" y="2316163"/>
            <a:chExt cx="27406601" cy="27347862"/>
          </a:xfrm>
          <a:solidFill>
            <a:schemeClr val="tx1"/>
          </a:solidFill>
        </p:grpSpPr>
        <p:sp>
          <p:nvSpPr>
            <p:cNvPr id="65" name="Freeform 198">
              <a:extLst>
                <a:ext uri="{FF2B5EF4-FFF2-40B4-BE49-F238E27FC236}">
                  <a16:creationId xmlns:a16="http://schemas.microsoft.com/office/drawing/2014/main" id="{0FFB7817-DF3D-FDDE-F46A-186E006E336B}"/>
                </a:ext>
              </a:extLst>
            </p:cNvPr>
            <p:cNvSpPr>
              <a:spLocks noEditPoints="1"/>
            </p:cNvSpPr>
            <p:nvPr/>
          </p:nvSpPr>
          <p:spPr bwMode="auto">
            <a:xfrm>
              <a:off x="8734425" y="2316163"/>
              <a:ext cx="27406601" cy="27347862"/>
            </a:xfrm>
            <a:custGeom>
              <a:avLst/>
              <a:gdLst>
                <a:gd name="T0" fmla="*/ 2904 w 3022"/>
                <a:gd name="T1" fmla="*/ 923 h 3022"/>
                <a:gd name="T2" fmla="*/ 2764 w 3022"/>
                <a:gd name="T3" fmla="*/ 666 h 3022"/>
                <a:gd name="T4" fmla="*/ 2580 w 3022"/>
                <a:gd name="T5" fmla="*/ 442 h 3022"/>
                <a:gd name="T6" fmla="*/ 2356 w 3022"/>
                <a:gd name="T7" fmla="*/ 258 h 3022"/>
                <a:gd name="T8" fmla="*/ 2099 w 3022"/>
                <a:gd name="T9" fmla="*/ 118 h 3022"/>
                <a:gd name="T10" fmla="*/ 1511 w 3022"/>
                <a:gd name="T11" fmla="*/ 0 h 3022"/>
                <a:gd name="T12" fmla="*/ 923 w 3022"/>
                <a:gd name="T13" fmla="*/ 118 h 3022"/>
                <a:gd name="T14" fmla="*/ 666 w 3022"/>
                <a:gd name="T15" fmla="*/ 258 h 3022"/>
                <a:gd name="T16" fmla="*/ 442 w 3022"/>
                <a:gd name="T17" fmla="*/ 442 h 3022"/>
                <a:gd name="T18" fmla="*/ 258 w 3022"/>
                <a:gd name="T19" fmla="*/ 666 h 3022"/>
                <a:gd name="T20" fmla="*/ 118 w 3022"/>
                <a:gd name="T21" fmla="*/ 923 h 3022"/>
                <a:gd name="T22" fmla="*/ 0 w 3022"/>
                <a:gd name="T23" fmla="*/ 1511 h 3022"/>
                <a:gd name="T24" fmla="*/ 118 w 3022"/>
                <a:gd name="T25" fmla="*/ 2099 h 3022"/>
                <a:gd name="T26" fmla="*/ 258 w 3022"/>
                <a:gd name="T27" fmla="*/ 2356 h 3022"/>
                <a:gd name="T28" fmla="*/ 442 w 3022"/>
                <a:gd name="T29" fmla="*/ 2580 h 3022"/>
                <a:gd name="T30" fmla="*/ 666 w 3022"/>
                <a:gd name="T31" fmla="*/ 2764 h 3022"/>
                <a:gd name="T32" fmla="*/ 923 w 3022"/>
                <a:gd name="T33" fmla="*/ 2904 h 3022"/>
                <a:gd name="T34" fmla="*/ 1511 w 3022"/>
                <a:gd name="T35" fmla="*/ 3022 h 3022"/>
                <a:gd name="T36" fmla="*/ 2099 w 3022"/>
                <a:gd name="T37" fmla="*/ 2904 h 3022"/>
                <a:gd name="T38" fmla="*/ 2356 w 3022"/>
                <a:gd name="T39" fmla="*/ 2764 h 3022"/>
                <a:gd name="T40" fmla="*/ 2580 w 3022"/>
                <a:gd name="T41" fmla="*/ 2580 h 3022"/>
                <a:gd name="T42" fmla="*/ 2764 w 3022"/>
                <a:gd name="T43" fmla="*/ 2356 h 3022"/>
                <a:gd name="T44" fmla="*/ 2904 w 3022"/>
                <a:gd name="T45" fmla="*/ 2099 h 3022"/>
                <a:gd name="T46" fmla="*/ 3022 w 3022"/>
                <a:gd name="T47" fmla="*/ 1511 h 3022"/>
                <a:gd name="T48" fmla="*/ 2904 w 3022"/>
                <a:gd name="T49" fmla="*/ 923 h 3022"/>
                <a:gd name="T50" fmla="*/ 2724 w 3022"/>
                <a:gd name="T51" fmla="*/ 2023 h 3022"/>
                <a:gd name="T52" fmla="*/ 2442 w 3022"/>
                <a:gd name="T53" fmla="*/ 2442 h 3022"/>
                <a:gd name="T54" fmla="*/ 2023 w 3022"/>
                <a:gd name="T55" fmla="*/ 2724 h 3022"/>
                <a:gd name="T56" fmla="*/ 1511 w 3022"/>
                <a:gd name="T57" fmla="*/ 2827 h 3022"/>
                <a:gd name="T58" fmla="*/ 999 w 3022"/>
                <a:gd name="T59" fmla="*/ 2724 h 3022"/>
                <a:gd name="T60" fmla="*/ 580 w 3022"/>
                <a:gd name="T61" fmla="*/ 2442 h 3022"/>
                <a:gd name="T62" fmla="*/ 298 w 3022"/>
                <a:gd name="T63" fmla="*/ 2023 h 3022"/>
                <a:gd name="T64" fmla="*/ 195 w 3022"/>
                <a:gd name="T65" fmla="*/ 1511 h 3022"/>
                <a:gd name="T66" fmla="*/ 298 w 3022"/>
                <a:gd name="T67" fmla="*/ 999 h 3022"/>
                <a:gd name="T68" fmla="*/ 580 w 3022"/>
                <a:gd name="T69" fmla="*/ 580 h 3022"/>
                <a:gd name="T70" fmla="*/ 999 w 3022"/>
                <a:gd name="T71" fmla="*/ 298 h 3022"/>
                <a:gd name="T72" fmla="*/ 1511 w 3022"/>
                <a:gd name="T73" fmla="*/ 195 h 3022"/>
                <a:gd name="T74" fmla="*/ 2023 w 3022"/>
                <a:gd name="T75" fmla="*/ 298 h 3022"/>
                <a:gd name="T76" fmla="*/ 2442 w 3022"/>
                <a:gd name="T77" fmla="*/ 580 h 3022"/>
                <a:gd name="T78" fmla="*/ 2724 w 3022"/>
                <a:gd name="T79" fmla="*/ 999 h 3022"/>
                <a:gd name="T80" fmla="*/ 2827 w 3022"/>
                <a:gd name="T81" fmla="*/ 1511 h 3022"/>
                <a:gd name="T82" fmla="*/ 2724 w 3022"/>
                <a:gd name="T83" fmla="*/ 2023 h 3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22" h="3022">
                  <a:moveTo>
                    <a:pt x="2904" y="923"/>
                  </a:moveTo>
                  <a:cubicBezTo>
                    <a:pt x="2866" y="833"/>
                    <a:pt x="2819" y="747"/>
                    <a:pt x="2764" y="666"/>
                  </a:cubicBezTo>
                  <a:cubicBezTo>
                    <a:pt x="2710" y="586"/>
                    <a:pt x="2648" y="511"/>
                    <a:pt x="2580" y="442"/>
                  </a:cubicBezTo>
                  <a:cubicBezTo>
                    <a:pt x="2511" y="374"/>
                    <a:pt x="2436" y="312"/>
                    <a:pt x="2356" y="258"/>
                  </a:cubicBezTo>
                  <a:cubicBezTo>
                    <a:pt x="2275" y="203"/>
                    <a:pt x="2189" y="156"/>
                    <a:pt x="2099" y="118"/>
                  </a:cubicBezTo>
                  <a:cubicBezTo>
                    <a:pt x="1913" y="40"/>
                    <a:pt x="1715" y="0"/>
                    <a:pt x="1511" y="0"/>
                  </a:cubicBezTo>
                  <a:cubicBezTo>
                    <a:pt x="1307" y="0"/>
                    <a:pt x="1109" y="40"/>
                    <a:pt x="923" y="118"/>
                  </a:cubicBezTo>
                  <a:cubicBezTo>
                    <a:pt x="833" y="156"/>
                    <a:pt x="747" y="203"/>
                    <a:pt x="666" y="258"/>
                  </a:cubicBezTo>
                  <a:cubicBezTo>
                    <a:pt x="586" y="312"/>
                    <a:pt x="511" y="374"/>
                    <a:pt x="442" y="442"/>
                  </a:cubicBezTo>
                  <a:cubicBezTo>
                    <a:pt x="374" y="511"/>
                    <a:pt x="312" y="586"/>
                    <a:pt x="258" y="666"/>
                  </a:cubicBezTo>
                  <a:cubicBezTo>
                    <a:pt x="203" y="747"/>
                    <a:pt x="156" y="833"/>
                    <a:pt x="118" y="923"/>
                  </a:cubicBezTo>
                  <a:cubicBezTo>
                    <a:pt x="40" y="1109"/>
                    <a:pt x="0" y="1307"/>
                    <a:pt x="0" y="1511"/>
                  </a:cubicBezTo>
                  <a:cubicBezTo>
                    <a:pt x="0" y="1715"/>
                    <a:pt x="40" y="1913"/>
                    <a:pt x="118" y="2099"/>
                  </a:cubicBezTo>
                  <a:cubicBezTo>
                    <a:pt x="156" y="2189"/>
                    <a:pt x="203" y="2275"/>
                    <a:pt x="258" y="2356"/>
                  </a:cubicBezTo>
                  <a:cubicBezTo>
                    <a:pt x="312" y="2436"/>
                    <a:pt x="374" y="2511"/>
                    <a:pt x="442" y="2580"/>
                  </a:cubicBezTo>
                  <a:cubicBezTo>
                    <a:pt x="511" y="2648"/>
                    <a:pt x="586" y="2710"/>
                    <a:pt x="666" y="2764"/>
                  </a:cubicBezTo>
                  <a:cubicBezTo>
                    <a:pt x="747" y="2819"/>
                    <a:pt x="833" y="2866"/>
                    <a:pt x="923" y="2904"/>
                  </a:cubicBezTo>
                  <a:cubicBezTo>
                    <a:pt x="1109" y="2982"/>
                    <a:pt x="1307" y="3022"/>
                    <a:pt x="1511" y="3022"/>
                  </a:cubicBezTo>
                  <a:cubicBezTo>
                    <a:pt x="1715" y="3022"/>
                    <a:pt x="1913" y="2982"/>
                    <a:pt x="2099" y="2904"/>
                  </a:cubicBezTo>
                  <a:cubicBezTo>
                    <a:pt x="2189" y="2866"/>
                    <a:pt x="2275" y="2819"/>
                    <a:pt x="2356" y="2764"/>
                  </a:cubicBezTo>
                  <a:cubicBezTo>
                    <a:pt x="2436" y="2710"/>
                    <a:pt x="2511" y="2648"/>
                    <a:pt x="2580" y="2580"/>
                  </a:cubicBezTo>
                  <a:cubicBezTo>
                    <a:pt x="2648" y="2511"/>
                    <a:pt x="2710" y="2436"/>
                    <a:pt x="2764" y="2356"/>
                  </a:cubicBezTo>
                  <a:cubicBezTo>
                    <a:pt x="2819" y="2275"/>
                    <a:pt x="2866" y="2189"/>
                    <a:pt x="2904" y="2099"/>
                  </a:cubicBezTo>
                  <a:cubicBezTo>
                    <a:pt x="2982" y="1913"/>
                    <a:pt x="3022" y="1715"/>
                    <a:pt x="3022" y="1511"/>
                  </a:cubicBezTo>
                  <a:cubicBezTo>
                    <a:pt x="3022" y="1307"/>
                    <a:pt x="2982" y="1109"/>
                    <a:pt x="2904" y="923"/>
                  </a:cubicBezTo>
                  <a:close/>
                  <a:moveTo>
                    <a:pt x="2724" y="2023"/>
                  </a:moveTo>
                  <a:cubicBezTo>
                    <a:pt x="2658" y="2180"/>
                    <a:pt x="2563" y="2321"/>
                    <a:pt x="2442" y="2442"/>
                  </a:cubicBezTo>
                  <a:cubicBezTo>
                    <a:pt x="2321" y="2563"/>
                    <a:pt x="2180" y="2658"/>
                    <a:pt x="2023" y="2724"/>
                  </a:cubicBezTo>
                  <a:cubicBezTo>
                    <a:pt x="1861" y="2792"/>
                    <a:pt x="1689" y="2827"/>
                    <a:pt x="1511" y="2827"/>
                  </a:cubicBezTo>
                  <a:cubicBezTo>
                    <a:pt x="1333" y="2827"/>
                    <a:pt x="1161" y="2792"/>
                    <a:pt x="999" y="2724"/>
                  </a:cubicBezTo>
                  <a:cubicBezTo>
                    <a:pt x="842" y="2658"/>
                    <a:pt x="701" y="2563"/>
                    <a:pt x="580" y="2442"/>
                  </a:cubicBezTo>
                  <a:cubicBezTo>
                    <a:pt x="459" y="2321"/>
                    <a:pt x="364" y="2180"/>
                    <a:pt x="298" y="2023"/>
                  </a:cubicBezTo>
                  <a:cubicBezTo>
                    <a:pt x="230" y="1861"/>
                    <a:pt x="195" y="1689"/>
                    <a:pt x="195" y="1511"/>
                  </a:cubicBezTo>
                  <a:cubicBezTo>
                    <a:pt x="195" y="1333"/>
                    <a:pt x="230" y="1161"/>
                    <a:pt x="298" y="999"/>
                  </a:cubicBezTo>
                  <a:cubicBezTo>
                    <a:pt x="364" y="842"/>
                    <a:pt x="459" y="701"/>
                    <a:pt x="580" y="580"/>
                  </a:cubicBezTo>
                  <a:cubicBezTo>
                    <a:pt x="701" y="459"/>
                    <a:pt x="842" y="364"/>
                    <a:pt x="999" y="298"/>
                  </a:cubicBezTo>
                  <a:cubicBezTo>
                    <a:pt x="1161" y="230"/>
                    <a:pt x="1333" y="195"/>
                    <a:pt x="1511" y="195"/>
                  </a:cubicBezTo>
                  <a:cubicBezTo>
                    <a:pt x="1689" y="195"/>
                    <a:pt x="1861" y="230"/>
                    <a:pt x="2023" y="298"/>
                  </a:cubicBezTo>
                  <a:cubicBezTo>
                    <a:pt x="2180" y="364"/>
                    <a:pt x="2321" y="459"/>
                    <a:pt x="2442" y="580"/>
                  </a:cubicBezTo>
                  <a:cubicBezTo>
                    <a:pt x="2563" y="701"/>
                    <a:pt x="2658" y="842"/>
                    <a:pt x="2724" y="999"/>
                  </a:cubicBezTo>
                  <a:cubicBezTo>
                    <a:pt x="2792" y="1161"/>
                    <a:pt x="2827" y="1333"/>
                    <a:pt x="2827" y="1511"/>
                  </a:cubicBezTo>
                  <a:cubicBezTo>
                    <a:pt x="2827" y="1689"/>
                    <a:pt x="2792" y="1861"/>
                    <a:pt x="2724" y="202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66" name="Freeform 199">
              <a:extLst>
                <a:ext uri="{FF2B5EF4-FFF2-40B4-BE49-F238E27FC236}">
                  <a16:creationId xmlns:a16="http://schemas.microsoft.com/office/drawing/2014/main" id="{079A9F78-54BD-C7C5-0B15-E43122B56CFF}"/>
                </a:ext>
              </a:extLst>
            </p:cNvPr>
            <p:cNvSpPr>
              <a:spLocks/>
            </p:cNvSpPr>
            <p:nvPr/>
          </p:nvSpPr>
          <p:spPr bwMode="auto">
            <a:xfrm>
              <a:off x="18546760" y="9329741"/>
              <a:ext cx="7781924" cy="13320712"/>
            </a:xfrm>
            <a:custGeom>
              <a:avLst/>
              <a:gdLst>
                <a:gd name="T0" fmla="*/ 583 w 858"/>
                <a:gd name="T1" fmla="*/ 653 h 1472"/>
                <a:gd name="T2" fmla="*/ 432 w 858"/>
                <a:gd name="T3" fmla="*/ 609 h 1472"/>
                <a:gd name="T4" fmla="*/ 251 w 858"/>
                <a:gd name="T5" fmla="*/ 472 h 1472"/>
                <a:gd name="T6" fmla="*/ 251 w 858"/>
                <a:gd name="T7" fmla="*/ 447 h 1472"/>
                <a:gd name="T8" fmla="*/ 461 w 858"/>
                <a:gd name="T9" fmla="*/ 321 h 1472"/>
                <a:gd name="T10" fmla="*/ 749 w 858"/>
                <a:gd name="T11" fmla="*/ 419 h 1472"/>
                <a:gd name="T12" fmla="*/ 851 w 858"/>
                <a:gd name="T13" fmla="*/ 312 h 1472"/>
                <a:gd name="T14" fmla="*/ 517 w 858"/>
                <a:gd name="T15" fmla="*/ 175 h 1472"/>
                <a:gd name="T16" fmla="*/ 517 w 858"/>
                <a:gd name="T17" fmla="*/ 0 h 1472"/>
                <a:gd name="T18" fmla="*/ 346 w 858"/>
                <a:gd name="T19" fmla="*/ 0 h 1472"/>
                <a:gd name="T20" fmla="*/ 346 w 858"/>
                <a:gd name="T21" fmla="*/ 181 h 1472"/>
                <a:gd name="T22" fmla="*/ 46 w 858"/>
                <a:gd name="T23" fmla="*/ 447 h 1472"/>
                <a:gd name="T24" fmla="*/ 46 w 858"/>
                <a:gd name="T25" fmla="*/ 483 h 1472"/>
                <a:gd name="T26" fmla="*/ 314 w 858"/>
                <a:gd name="T27" fmla="*/ 756 h 1472"/>
                <a:gd name="T28" fmla="*/ 481 w 858"/>
                <a:gd name="T29" fmla="*/ 807 h 1472"/>
                <a:gd name="T30" fmla="*/ 653 w 858"/>
                <a:gd name="T31" fmla="*/ 964 h 1472"/>
                <a:gd name="T32" fmla="*/ 653 w 858"/>
                <a:gd name="T33" fmla="*/ 984 h 1472"/>
                <a:gd name="T34" fmla="*/ 415 w 858"/>
                <a:gd name="T35" fmla="*/ 1134 h 1472"/>
                <a:gd name="T36" fmla="*/ 102 w 858"/>
                <a:gd name="T37" fmla="*/ 1034 h 1472"/>
                <a:gd name="T38" fmla="*/ 0 w 858"/>
                <a:gd name="T39" fmla="*/ 1148 h 1472"/>
                <a:gd name="T40" fmla="*/ 346 w 858"/>
                <a:gd name="T41" fmla="*/ 1285 h 1472"/>
                <a:gd name="T42" fmla="*/ 346 w 858"/>
                <a:gd name="T43" fmla="*/ 1472 h 1472"/>
                <a:gd name="T44" fmla="*/ 517 w 858"/>
                <a:gd name="T45" fmla="*/ 1472 h 1472"/>
                <a:gd name="T46" fmla="*/ 517 w 858"/>
                <a:gd name="T47" fmla="*/ 1283 h 1472"/>
                <a:gd name="T48" fmla="*/ 858 w 858"/>
                <a:gd name="T49" fmla="*/ 984 h 1472"/>
                <a:gd name="T50" fmla="*/ 858 w 858"/>
                <a:gd name="T51" fmla="*/ 943 h 1472"/>
                <a:gd name="T52" fmla="*/ 583 w 858"/>
                <a:gd name="T53" fmla="*/ 653 h 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8" h="1472">
                  <a:moveTo>
                    <a:pt x="583" y="653"/>
                  </a:moveTo>
                  <a:cubicBezTo>
                    <a:pt x="432" y="609"/>
                    <a:pt x="432" y="609"/>
                    <a:pt x="432" y="609"/>
                  </a:cubicBezTo>
                  <a:cubicBezTo>
                    <a:pt x="302" y="570"/>
                    <a:pt x="251" y="527"/>
                    <a:pt x="251" y="472"/>
                  </a:cubicBezTo>
                  <a:cubicBezTo>
                    <a:pt x="251" y="447"/>
                    <a:pt x="251" y="447"/>
                    <a:pt x="251" y="447"/>
                  </a:cubicBezTo>
                  <a:cubicBezTo>
                    <a:pt x="251" y="385"/>
                    <a:pt x="312" y="321"/>
                    <a:pt x="461" y="321"/>
                  </a:cubicBezTo>
                  <a:cubicBezTo>
                    <a:pt x="573" y="321"/>
                    <a:pt x="647" y="344"/>
                    <a:pt x="749" y="419"/>
                  </a:cubicBezTo>
                  <a:cubicBezTo>
                    <a:pt x="851" y="312"/>
                    <a:pt x="851" y="312"/>
                    <a:pt x="851" y="312"/>
                  </a:cubicBezTo>
                  <a:cubicBezTo>
                    <a:pt x="763" y="235"/>
                    <a:pt x="655" y="186"/>
                    <a:pt x="517" y="175"/>
                  </a:cubicBezTo>
                  <a:cubicBezTo>
                    <a:pt x="517" y="0"/>
                    <a:pt x="517" y="0"/>
                    <a:pt x="517" y="0"/>
                  </a:cubicBezTo>
                  <a:cubicBezTo>
                    <a:pt x="346" y="0"/>
                    <a:pt x="346" y="0"/>
                    <a:pt x="346" y="0"/>
                  </a:cubicBezTo>
                  <a:cubicBezTo>
                    <a:pt x="346" y="181"/>
                    <a:pt x="346" y="181"/>
                    <a:pt x="346" y="181"/>
                  </a:cubicBezTo>
                  <a:cubicBezTo>
                    <a:pt x="153" y="210"/>
                    <a:pt x="46" y="322"/>
                    <a:pt x="46" y="447"/>
                  </a:cubicBezTo>
                  <a:cubicBezTo>
                    <a:pt x="46" y="483"/>
                    <a:pt x="46" y="483"/>
                    <a:pt x="46" y="483"/>
                  </a:cubicBezTo>
                  <a:cubicBezTo>
                    <a:pt x="46" y="602"/>
                    <a:pt x="123" y="696"/>
                    <a:pt x="314" y="756"/>
                  </a:cubicBezTo>
                  <a:cubicBezTo>
                    <a:pt x="481" y="807"/>
                    <a:pt x="481" y="807"/>
                    <a:pt x="481" y="807"/>
                  </a:cubicBezTo>
                  <a:cubicBezTo>
                    <a:pt x="616" y="848"/>
                    <a:pt x="653" y="885"/>
                    <a:pt x="653" y="964"/>
                  </a:cubicBezTo>
                  <a:cubicBezTo>
                    <a:pt x="653" y="984"/>
                    <a:pt x="653" y="984"/>
                    <a:pt x="653" y="984"/>
                  </a:cubicBezTo>
                  <a:cubicBezTo>
                    <a:pt x="653" y="1056"/>
                    <a:pt x="582" y="1134"/>
                    <a:pt x="415" y="1134"/>
                  </a:cubicBezTo>
                  <a:cubicBezTo>
                    <a:pt x="261" y="1134"/>
                    <a:pt x="196" y="1092"/>
                    <a:pt x="102" y="1034"/>
                  </a:cubicBezTo>
                  <a:cubicBezTo>
                    <a:pt x="0" y="1148"/>
                    <a:pt x="0" y="1148"/>
                    <a:pt x="0" y="1148"/>
                  </a:cubicBezTo>
                  <a:cubicBezTo>
                    <a:pt x="77" y="1216"/>
                    <a:pt x="184" y="1271"/>
                    <a:pt x="346" y="1285"/>
                  </a:cubicBezTo>
                  <a:cubicBezTo>
                    <a:pt x="346" y="1472"/>
                    <a:pt x="346" y="1472"/>
                    <a:pt x="346" y="1472"/>
                  </a:cubicBezTo>
                  <a:cubicBezTo>
                    <a:pt x="517" y="1472"/>
                    <a:pt x="517" y="1472"/>
                    <a:pt x="517" y="1472"/>
                  </a:cubicBezTo>
                  <a:cubicBezTo>
                    <a:pt x="517" y="1283"/>
                    <a:pt x="517" y="1283"/>
                    <a:pt x="517" y="1283"/>
                  </a:cubicBezTo>
                  <a:cubicBezTo>
                    <a:pt x="722" y="1256"/>
                    <a:pt x="858" y="1141"/>
                    <a:pt x="858" y="984"/>
                  </a:cubicBezTo>
                  <a:cubicBezTo>
                    <a:pt x="858" y="943"/>
                    <a:pt x="858" y="943"/>
                    <a:pt x="858" y="943"/>
                  </a:cubicBezTo>
                  <a:cubicBezTo>
                    <a:pt x="858" y="779"/>
                    <a:pt x="739" y="701"/>
                    <a:pt x="583" y="65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Tree>
    <p:extLst>
      <p:ext uri="{BB962C8B-B14F-4D97-AF65-F5344CB8AC3E}">
        <p14:creationId xmlns:p14="http://schemas.microsoft.com/office/powerpoint/2010/main" val="6976212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1985-87EE-766A-7559-E2F626CDC140}"/>
              </a:ext>
            </a:extLst>
          </p:cNvPr>
          <p:cNvSpPr>
            <a:spLocks noGrp="1"/>
          </p:cNvSpPr>
          <p:nvPr>
            <p:ph type="title"/>
          </p:nvPr>
        </p:nvSpPr>
        <p:spPr>
          <a:xfrm>
            <a:off x="368490" y="365760"/>
            <a:ext cx="8407020" cy="398571"/>
          </a:xfrm>
        </p:spPr>
        <p:txBody>
          <a:bodyPr rtlCol="0"/>
          <a:lstStyle/>
          <a:p>
            <a:pPr rtl="0"/>
            <a:r>
              <a:rPr lang="ja-jp">
                <a:ea typeface="Meiryo" panose="020B0604030504040204" pitchFamily="34" charset="-128"/>
              </a:rPr>
              <a:t>インダストリー 4.0 に影響を及ぼす経済政策</a:t>
            </a:r>
          </a:p>
        </p:txBody>
      </p:sp>
      <p:sp>
        <p:nvSpPr>
          <p:cNvPr id="5" name="Go from this…">
            <a:extLst>
              <a:ext uri="{FF2B5EF4-FFF2-40B4-BE49-F238E27FC236}">
                <a16:creationId xmlns:a16="http://schemas.microsoft.com/office/drawing/2014/main" id="{B8C0FA26-158E-7563-C78F-EC9D48F7D514}"/>
              </a:ext>
            </a:extLst>
          </p:cNvPr>
          <p:cNvSpPr txBox="1">
            <a:spLocks/>
          </p:cNvSpPr>
          <p:nvPr/>
        </p:nvSpPr>
        <p:spPr>
          <a:xfrm>
            <a:off x="490221" y="2778425"/>
            <a:ext cx="2377440" cy="2154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rtlCol="0" anchor="t">
            <a:spAutoFit/>
          </a:bodyPr>
          <a:lstStyle>
            <a:lvl1pPr>
              <a:lnSpc>
                <a:spcPct val="70000"/>
              </a:lnSpc>
              <a:defRPr sz="25000" b="0" spc="-750">
                <a:solidFill>
                  <a:srgbClr val="FFFFFF"/>
                </a:solidFill>
                <a:latin typeface="Roboto Bold"/>
                <a:ea typeface="Roboto Bold"/>
                <a:cs typeface="Roboto Bold"/>
                <a:sym typeface="Roboto Bold"/>
              </a:defRPr>
            </a:lvl1pPr>
          </a:lstStyle>
          <a:p>
            <a:pPr algn="ctr" defTabSz="457189" rtl="0">
              <a:lnSpc>
                <a:spcPct val="100000"/>
              </a:lnSpc>
            </a:pPr>
            <a:r>
              <a:rPr lang="ja-jp" sz="1400" b="1" spc="0">
                <a:solidFill>
                  <a:srgbClr val="000000"/>
                </a:solidFill>
                <a:latin typeface="+mn-lt"/>
                <a:ea typeface="Meiryo" panose="020B0604030504040204" pitchFamily="34" charset="-128"/>
                <a:cs typeface="Arial" panose="020B0604020202020204" pitchFamily="34" charset="0"/>
              </a:rPr>
              <a:t>政府助成金</a:t>
            </a:r>
          </a:p>
        </p:txBody>
      </p:sp>
      <p:sp>
        <p:nvSpPr>
          <p:cNvPr id="11" name="Go from this…">
            <a:extLst>
              <a:ext uri="{FF2B5EF4-FFF2-40B4-BE49-F238E27FC236}">
                <a16:creationId xmlns:a16="http://schemas.microsoft.com/office/drawing/2014/main" id="{5BB8AA41-05E6-1094-D95E-98EE4D1245B6}"/>
              </a:ext>
            </a:extLst>
          </p:cNvPr>
          <p:cNvSpPr txBox="1">
            <a:spLocks/>
          </p:cNvSpPr>
          <p:nvPr/>
        </p:nvSpPr>
        <p:spPr>
          <a:xfrm>
            <a:off x="490221" y="3332423"/>
            <a:ext cx="2377440" cy="64633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rtlCol="0" anchor="t">
            <a:spAutoFit/>
          </a:bodyPr>
          <a:lstStyle>
            <a:lvl1pPr>
              <a:lnSpc>
                <a:spcPct val="70000"/>
              </a:lnSpc>
              <a:defRPr sz="25000" b="0" spc="-750">
                <a:solidFill>
                  <a:srgbClr val="FFFFFF"/>
                </a:solidFill>
                <a:latin typeface="Roboto Bold"/>
                <a:ea typeface="Roboto Bold"/>
                <a:cs typeface="Roboto Bold"/>
                <a:sym typeface="Roboto Bold"/>
              </a:defRPr>
            </a:lvl1pPr>
          </a:lstStyle>
          <a:p>
            <a:pPr algn="just" defTabSz="457189" rtl="0">
              <a:lnSpc>
                <a:spcPct val="100000"/>
              </a:lnSpc>
            </a:pPr>
            <a:r>
              <a:rPr lang="ja-jp" sz="1050" spc="0" dirty="0">
                <a:solidFill>
                  <a:srgbClr val="000000"/>
                </a:solidFill>
                <a:latin typeface="+mn-lt"/>
                <a:ea typeface="Meiryo" panose="020B0604030504040204" pitchFamily="34" charset="-128"/>
                <a:cs typeface="Arial" panose="020B0604020202020204" pitchFamily="34" charset="0"/>
              </a:rPr>
              <a:t>政府助成金によって、企業が </a:t>
            </a:r>
            <a:br>
              <a:rPr lang="en-US" altLang="ja-JP" sz="1050" spc="0" dirty="0">
                <a:solidFill>
                  <a:srgbClr val="000000"/>
                </a:solidFill>
                <a:latin typeface="+mn-lt"/>
                <a:ea typeface="Meiryo" panose="020B0604030504040204" pitchFamily="34" charset="-128"/>
                <a:cs typeface="Arial" panose="020B0604020202020204" pitchFamily="34" charset="0"/>
              </a:rPr>
            </a:br>
            <a:r>
              <a:rPr lang="ja-jp" sz="1050" spc="0" dirty="0">
                <a:solidFill>
                  <a:srgbClr val="000000"/>
                </a:solidFill>
                <a:latin typeface="+mn-lt"/>
                <a:ea typeface="Meiryo" panose="020B0604030504040204" pitchFamily="34" charset="-128"/>
                <a:cs typeface="Arial" panose="020B0604020202020204" pitchFamily="34" charset="0"/>
              </a:rPr>
              <a:t>インダストリー 4.0 プロジェクトを </a:t>
            </a:r>
            <a:br>
              <a:rPr lang="en-US" altLang="ja-JP" sz="1050" spc="0" dirty="0">
                <a:solidFill>
                  <a:srgbClr val="000000"/>
                </a:solidFill>
                <a:latin typeface="+mn-lt"/>
                <a:ea typeface="Meiryo" panose="020B0604030504040204" pitchFamily="34" charset="-128"/>
                <a:cs typeface="Arial" panose="020B0604020202020204" pitchFamily="34" charset="0"/>
              </a:rPr>
            </a:br>
            <a:r>
              <a:rPr lang="ja-jp" sz="1050" spc="0" dirty="0">
                <a:solidFill>
                  <a:srgbClr val="000000"/>
                </a:solidFill>
                <a:latin typeface="+mn-lt"/>
                <a:ea typeface="Meiryo" panose="020B0604030504040204" pitchFamily="34" charset="-128"/>
                <a:cs typeface="Arial" panose="020B0604020202020204" pitchFamily="34" charset="0"/>
              </a:rPr>
              <a:t>実施する際の、リスクとコストを減らせます。 </a:t>
            </a:r>
          </a:p>
        </p:txBody>
      </p:sp>
      <p:cxnSp>
        <p:nvCxnSpPr>
          <p:cNvPr id="12" name="Straight Connector 11">
            <a:extLst>
              <a:ext uri="{FF2B5EF4-FFF2-40B4-BE49-F238E27FC236}">
                <a16:creationId xmlns:a16="http://schemas.microsoft.com/office/drawing/2014/main" id="{4D22ACFD-EEA2-0E5A-6546-68D5BE929136}"/>
              </a:ext>
            </a:extLst>
          </p:cNvPr>
          <p:cNvCxnSpPr>
            <a:cxnSpLocks/>
          </p:cNvCxnSpPr>
          <p:nvPr/>
        </p:nvCxnSpPr>
        <p:spPr>
          <a:xfrm>
            <a:off x="1426170" y="3163146"/>
            <a:ext cx="548640" cy="0"/>
          </a:xfrm>
          <a:prstGeom prst="line">
            <a:avLst/>
          </a:prstGeom>
          <a:ln w="63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17243D2A-263C-C69F-2AB1-B8A51938ABA2}"/>
              </a:ext>
            </a:extLst>
          </p:cNvPr>
          <p:cNvSpPr>
            <a:spLocks noChangeAspect="1"/>
          </p:cNvSpPr>
          <p:nvPr/>
        </p:nvSpPr>
        <p:spPr>
          <a:xfrm>
            <a:off x="1209198" y="1503912"/>
            <a:ext cx="1044000" cy="1044000"/>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89" rtl="0"/>
            <a:endParaRPr lang="en-PH" sz="2400" b="1">
              <a:solidFill>
                <a:srgbClr val="666666"/>
              </a:solidFill>
              <a:ea typeface="Meiryo" panose="020B0604030504040204" pitchFamily="34" charset="-128"/>
            </a:endParaRPr>
          </a:p>
        </p:txBody>
      </p:sp>
      <p:grpSp>
        <p:nvGrpSpPr>
          <p:cNvPr id="22" name="Group 21">
            <a:extLst>
              <a:ext uri="{FF2B5EF4-FFF2-40B4-BE49-F238E27FC236}">
                <a16:creationId xmlns:a16="http://schemas.microsoft.com/office/drawing/2014/main" id="{3CBCAD95-FF17-EDCC-43AB-80EFD037DECC}"/>
              </a:ext>
            </a:extLst>
          </p:cNvPr>
          <p:cNvGrpSpPr>
            <a:grpSpLocks noChangeAspect="1"/>
          </p:cNvGrpSpPr>
          <p:nvPr/>
        </p:nvGrpSpPr>
        <p:grpSpPr>
          <a:xfrm>
            <a:off x="1472839" y="1797312"/>
            <a:ext cx="516719" cy="457200"/>
            <a:chOff x="5443538" y="1858961"/>
            <a:chExt cx="33353375" cy="29511628"/>
          </a:xfrm>
          <a:solidFill>
            <a:schemeClr val="tx1"/>
          </a:solidFill>
        </p:grpSpPr>
        <p:sp>
          <p:nvSpPr>
            <p:cNvPr id="23" name="Freeform 142">
              <a:extLst>
                <a:ext uri="{FF2B5EF4-FFF2-40B4-BE49-F238E27FC236}">
                  <a16:creationId xmlns:a16="http://schemas.microsoft.com/office/drawing/2014/main" id="{AF95CB69-4EF3-41A8-28B5-373DD154957E}"/>
                </a:ext>
              </a:extLst>
            </p:cNvPr>
            <p:cNvSpPr>
              <a:spLocks noEditPoints="1"/>
            </p:cNvSpPr>
            <p:nvPr/>
          </p:nvSpPr>
          <p:spPr bwMode="auto">
            <a:xfrm>
              <a:off x="5443538" y="1858961"/>
              <a:ext cx="33353375" cy="29511628"/>
            </a:xfrm>
            <a:custGeom>
              <a:avLst/>
              <a:gdLst>
                <a:gd name="T0" fmla="*/ 3417 w 3678"/>
                <a:gd name="T1" fmla="*/ 2792 h 3261"/>
                <a:gd name="T2" fmla="*/ 3339 w 3678"/>
                <a:gd name="T3" fmla="*/ 2490 h 3261"/>
                <a:gd name="T4" fmla="*/ 3172 w 3678"/>
                <a:gd name="T5" fmla="*/ 1192 h 3261"/>
                <a:gd name="T6" fmla="*/ 3550 w 3678"/>
                <a:gd name="T7" fmla="*/ 1135 h 3261"/>
                <a:gd name="T8" fmla="*/ 1867 w 3678"/>
                <a:gd name="T9" fmla="*/ 17 h 3261"/>
                <a:gd name="T10" fmla="*/ 162 w 3678"/>
                <a:gd name="T11" fmla="*/ 1047 h 3261"/>
                <a:gd name="T12" fmla="*/ 204 w 3678"/>
                <a:gd name="T13" fmla="*/ 1192 h 3261"/>
                <a:gd name="T14" fmla="*/ 506 w 3678"/>
                <a:gd name="T15" fmla="*/ 2490 h 3261"/>
                <a:gd name="T16" fmla="*/ 261 w 3678"/>
                <a:gd name="T17" fmla="*/ 2569 h 3261"/>
                <a:gd name="T18" fmla="*/ 79 w 3678"/>
                <a:gd name="T19" fmla="*/ 2792 h 3261"/>
                <a:gd name="T20" fmla="*/ 0 w 3678"/>
                <a:gd name="T21" fmla="*/ 3183 h 3261"/>
                <a:gd name="T22" fmla="*/ 3599 w 3678"/>
                <a:gd name="T23" fmla="*/ 3261 h 3261"/>
                <a:gd name="T24" fmla="*/ 3678 w 3678"/>
                <a:gd name="T25" fmla="*/ 2871 h 3261"/>
                <a:gd name="T26" fmla="*/ 3014 w 3678"/>
                <a:gd name="T27" fmla="*/ 2490 h 3261"/>
                <a:gd name="T28" fmla="*/ 2804 w 3678"/>
                <a:gd name="T29" fmla="*/ 1192 h 3261"/>
                <a:gd name="T30" fmla="*/ 3014 w 3678"/>
                <a:gd name="T31" fmla="*/ 2490 h 3261"/>
                <a:gd name="T32" fmla="*/ 2073 w 3678"/>
                <a:gd name="T33" fmla="*/ 1192 h 3261"/>
                <a:gd name="T34" fmla="*/ 2336 w 3678"/>
                <a:gd name="T35" fmla="*/ 2490 h 3261"/>
                <a:gd name="T36" fmla="*/ 1342 w 3678"/>
                <a:gd name="T37" fmla="*/ 2490 h 3261"/>
                <a:gd name="T38" fmla="*/ 1605 w 3678"/>
                <a:gd name="T39" fmla="*/ 1192 h 3261"/>
                <a:gd name="T40" fmla="*/ 1342 w 3678"/>
                <a:gd name="T41" fmla="*/ 2490 h 3261"/>
                <a:gd name="T42" fmla="*/ 1185 w 3678"/>
                <a:gd name="T43" fmla="*/ 1192 h 3261"/>
                <a:gd name="T44" fmla="*/ 1031 w 3678"/>
                <a:gd name="T45" fmla="*/ 2490 h 3261"/>
                <a:gd name="T46" fmla="*/ 1762 w 3678"/>
                <a:gd name="T47" fmla="*/ 1192 h 3261"/>
                <a:gd name="T48" fmla="*/ 1916 w 3678"/>
                <a:gd name="T49" fmla="*/ 2490 h 3261"/>
                <a:gd name="T50" fmla="*/ 1762 w 3678"/>
                <a:gd name="T51" fmla="*/ 1192 h 3261"/>
                <a:gd name="T52" fmla="*/ 2647 w 3678"/>
                <a:gd name="T53" fmla="*/ 1192 h 3261"/>
                <a:gd name="T54" fmla="*/ 2493 w 3678"/>
                <a:gd name="T55" fmla="*/ 2490 h 3261"/>
                <a:gd name="T56" fmla="*/ 1825 w 3678"/>
                <a:gd name="T57" fmla="*/ 177 h 3261"/>
                <a:gd name="T58" fmla="*/ 3093 w 3678"/>
                <a:gd name="T59" fmla="*/ 1034 h 3261"/>
                <a:gd name="T60" fmla="*/ 2725 w 3678"/>
                <a:gd name="T61" fmla="*/ 1034 h 3261"/>
                <a:gd name="T62" fmla="*/ 1994 w 3678"/>
                <a:gd name="T63" fmla="*/ 1034 h 3261"/>
                <a:gd name="T64" fmla="*/ 1264 w 3678"/>
                <a:gd name="T65" fmla="*/ 1034 h 3261"/>
                <a:gd name="T66" fmla="*/ 585 w 3678"/>
                <a:gd name="T67" fmla="*/ 1034 h 3261"/>
                <a:gd name="T68" fmla="*/ 475 w 3678"/>
                <a:gd name="T69" fmla="*/ 1034 h 3261"/>
                <a:gd name="T70" fmla="*/ 664 w 3678"/>
                <a:gd name="T71" fmla="*/ 1192 h 3261"/>
                <a:gd name="T72" fmla="*/ 874 w 3678"/>
                <a:gd name="T73" fmla="*/ 2490 h 3261"/>
                <a:gd name="T74" fmla="*/ 664 w 3678"/>
                <a:gd name="T75" fmla="*/ 1192 h 3261"/>
                <a:gd name="T76" fmla="*/ 585 w 3678"/>
                <a:gd name="T77" fmla="*/ 2648 h 3261"/>
                <a:gd name="T78" fmla="*/ 1264 w 3678"/>
                <a:gd name="T79" fmla="*/ 2648 h 3261"/>
                <a:gd name="T80" fmla="*/ 1994 w 3678"/>
                <a:gd name="T81" fmla="*/ 2648 h 3261"/>
                <a:gd name="T82" fmla="*/ 2725 w 3678"/>
                <a:gd name="T83" fmla="*/ 2648 h 3261"/>
                <a:gd name="T84" fmla="*/ 3260 w 3678"/>
                <a:gd name="T85" fmla="*/ 2648 h 3261"/>
                <a:gd name="T86" fmla="*/ 418 w 3678"/>
                <a:gd name="T87" fmla="*/ 2792 h 3261"/>
                <a:gd name="T88" fmla="*/ 3520 w 3678"/>
                <a:gd name="T89" fmla="*/ 3104 h 3261"/>
                <a:gd name="T90" fmla="*/ 158 w 3678"/>
                <a:gd name="T91" fmla="*/ 2950 h 3261"/>
                <a:gd name="T92" fmla="*/ 3339 w 3678"/>
                <a:gd name="T93" fmla="*/ 2950 h 3261"/>
                <a:gd name="T94" fmla="*/ 3520 w 3678"/>
                <a:gd name="T95" fmla="*/ 3104 h 3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78" h="3261">
                  <a:moveTo>
                    <a:pt x="3599" y="2792"/>
                  </a:moveTo>
                  <a:cubicBezTo>
                    <a:pt x="3417" y="2792"/>
                    <a:pt x="3417" y="2792"/>
                    <a:pt x="3417" y="2792"/>
                  </a:cubicBezTo>
                  <a:cubicBezTo>
                    <a:pt x="3417" y="2569"/>
                    <a:pt x="3417" y="2569"/>
                    <a:pt x="3417" y="2569"/>
                  </a:cubicBezTo>
                  <a:cubicBezTo>
                    <a:pt x="3417" y="2526"/>
                    <a:pt x="3382" y="2490"/>
                    <a:pt x="3339" y="2490"/>
                  </a:cubicBezTo>
                  <a:cubicBezTo>
                    <a:pt x="3172" y="2490"/>
                    <a:pt x="3172" y="2490"/>
                    <a:pt x="3172" y="2490"/>
                  </a:cubicBezTo>
                  <a:cubicBezTo>
                    <a:pt x="3172" y="1192"/>
                    <a:pt x="3172" y="1192"/>
                    <a:pt x="3172" y="1192"/>
                  </a:cubicBezTo>
                  <a:cubicBezTo>
                    <a:pt x="3474" y="1192"/>
                    <a:pt x="3474" y="1192"/>
                    <a:pt x="3474" y="1192"/>
                  </a:cubicBezTo>
                  <a:cubicBezTo>
                    <a:pt x="3509" y="1192"/>
                    <a:pt x="3540" y="1169"/>
                    <a:pt x="3550" y="1135"/>
                  </a:cubicBezTo>
                  <a:cubicBezTo>
                    <a:pt x="3559" y="1101"/>
                    <a:pt x="3545" y="1065"/>
                    <a:pt x="3516" y="1046"/>
                  </a:cubicBezTo>
                  <a:cubicBezTo>
                    <a:pt x="1867" y="17"/>
                    <a:pt x="1867" y="17"/>
                    <a:pt x="1867" y="17"/>
                  </a:cubicBezTo>
                  <a:cubicBezTo>
                    <a:pt x="1841" y="0"/>
                    <a:pt x="1808" y="1"/>
                    <a:pt x="1783" y="17"/>
                  </a:cubicBezTo>
                  <a:cubicBezTo>
                    <a:pt x="162" y="1047"/>
                    <a:pt x="162" y="1047"/>
                    <a:pt x="162" y="1047"/>
                  </a:cubicBezTo>
                  <a:cubicBezTo>
                    <a:pt x="132" y="1066"/>
                    <a:pt x="119" y="1102"/>
                    <a:pt x="128" y="1135"/>
                  </a:cubicBezTo>
                  <a:cubicBezTo>
                    <a:pt x="138" y="1169"/>
                    <a:pt x="169" y="1192"/>
                    <a:pt x="204" y="1192"/>
                  </a:cubicBezTo>
                  <a:cubicBezTo>
                    <a:pt x="506" y="1192"/>
                    <a:pt x="506" y="1192"/>
                    <a:pt x="506" y="1192"/>
                  </a:cubicBezTo>
                  <a:cubicBezTo>
                    <a:pt x="506" y="2490"/>
                    <a:pt x="506" y="2490"/>
                    <a:pt x="506" y="2490"/>
                  </a:cubicBezTo>
                  <a:cubicBezTo>
                    <a:pt x="339" y="2490"/>
                    <a:pt x="339" y="2490"/>
                    <a:pt x="339" y="2490"/>
                  </a:cubicBezTo>
                  <a:cubicBezTo>
                    <a:pt x="296" y="2490"/>
                    <a:pt x="261" y="2526"/>
                    <a:pt x="261" y="2569"/>
                  </a:cubicBezTo>
                  <a:cubicBezTo>
                    <a:pt x="261" y="2792"/>
                    <a:pt x="261" y="2792"/>
                    <a:pt x="261" y="2792"/>
                  </a:cubicBezTo>
                  <a:cubicBezTo>
                    <a:pt x="79" y="2792"/>
                    <a:pt x="79" y="2792"/>
                    <a:pt x="79" y="2792"/>
                  </a:cubicBezTo>
                  <a:cubicBezTo>
                    <a:pt x="35" y="2792"/>
                    <a:pt x="0" y="2828"/>
                    <a:pt x="0" y="2871"/>
                  </a:cubicBezTo>
                  <a:cubicBezTo>
                    <a:pt x="0" y="3183"/>
                    <a:pt x="0" y="3183"/>
                    <a:pt x="0" y="3183"/>
                  </a:cubicBezTo>
                  <a:cubicBezTo>
                    <a:pt x="0" y="3226"/>
                    <a:pt x="35" y="3261"/>
                    <a:pt x="79" y="3261"/>
                  </a:cubicBezTo>
                  <a:cubicBezTo>
                    <a:pt x="3599" y="3261"/>
                    <a:pt x="3599" y="3261"/>
                    <a:pt x="3599" y="3261"/>
                  </a:cubicBezTo>
                  <a:cubicBezTo>
                    <a:pt x="3643" y="3261"/>
                    <a:pt x="3678" y="3226"/>
                    <a:pt x="3678" y="3183"/>
                  </a:cubicBezTo>
                  <a:cubicBezTo>
                    <a:pt x="3678" y="2871"/>
                    <a:pt x="3678" y="2871"/>
                    <a:pt x="3678" y="2871"/>
                  </a:cubicBezTo>
                  <a:cubicBezTo>
                    <a:pt x="3678" y="2828"/>
                    <a:pt x="3643" y="2792"/>
                    <a:pt x="3599" y="2792"/>
                  </a:cubicBezTo>
                  <a:close/>
                  <a:moveTo>
                    <a:pt x="3014" y="2490"/>
                  </a:moveTo>
                  <a:cubicBezTo>
                    <a:pt x="2804" y="2490"/>
                    <a:pt x="2804" y="2490"/>
                    <a:pt x="2804" y="2490"/>
                  </a:cubicBezTo>
                  <a:cubicBezTo>
                    <a:pt x="2804" y="1192"/>
                    <a:pt x="2804" y="1192"/>
                    <a:pt x="2804" y="1192"/>
                  </a:cubicBezTo>
                  <a:cubicBezTo>
                    <a:pt x="3014" y="1192"/>
                    <a:pt x="3014" y="1192"/>
                    <a:pt x="3014" y="1192"/>
                  </a:cubicBezTo>
                  <a:lnTo>
                    <a:pt x="3014" y="2490"/>
                  </a:lnTo>
                  <a:close/>
                  <a:moveTo>
                    <a:pt x="2073" y="2490"/>
                  </a:moveTo>
                  <a:cubicBezTo>
                    <a:pt x="2073" y="1192"/>
                    <a:pt x="2073" y="1192"/>
                    <a:pt x="2073" y="1192"/>
                  </a:cubicBezTo>
                  <a:cubicBezTo>
                    <a:pt x="2336" y="1192"/>
                    <a:pt x="2336" y="1192"/>
                    <a:pt x="2336" y="1192"/>
                  </a:cubicBezTo>
                  <a:cubicBezTo>
                    <a:pt x="2336" y="2490"/>
                    <a:pt x="2336" y="2490"/>
                    <a:pt x="2336" y="2490"/>
                  </a:cubicBezTo>
                  <a:lnTo>
                    <a:pt x="2073" y="2490"/>
                  </a:lnTo>
                  <a:close/>
                  <a:moveTo>
                    <a:pt x="1342" y="2490"/>
                  </a:moveTo>
                  <a:cubicBezTo>
                    <a:pt x="1342" y="1192"/>
                    <a:pt x="1342" y="1192"/>
                    <a:pt x="1342" y="1192"/>
                  </a:cubicBezTo>
                  <a:cubicBezTo>
                    <a:pt x="1605" y="1192"/>
                    <a:pt x="1605" y="1192"/>
                    <a:pt x="1605" y="1192"/>
                  </a:cubicBezTo>
                  <a:cubicBezTo>
                    <a:pt x="1605" y="2490"/>
                    <a:pt x="1605" y="2490"/>
                    <a:pt x="1605" y="2490"/>
                  </a:cubicBezTo>
                  <a:lnTo>
                    <a:pt x="1342" y="2490"/>
                  </a:lnTo>
                  <a:close/>
                  <a:moveTo>
                    <a:pt x="1031" y="1192"/>
                  </a:moveTo>
                  <a:cubicBezTo>
                    <a:pt x="1185" y="1192"/>
                    <a:pt x="1185" y="1192"/>
                    <a:pt x="1185" y="1192"/>
                  </a:cubicBezTo>
                  <a:cubicBezTo>
                    <a:pt x="1185" y="2490"/>
                    <a:pt x="1185" y="2490"/>
                    <a:pt x="1185" y="2490"/>
                  </a:cubicBezTo>
                  <a:cubicBezTo>
                    <a:pt x="1031" y="2490"/>
                    <a:pt x="1031" y="2490"/>
                    <a:pt x="1031" y="2490"/>
                  </a:cubicBezTo>
                  <a:lnTo>
                    <a:pt x="1031" y="1192"/>
                  </a:lnTo>
                  <a:close/>
                  <a:moveTo>
                    <a:pt x="1762" y="1192"/>
                  </a:moveTo>
                  <a:cubicBezTo>
                    <a:pt x="1916" y="1192"/>
                    <a:pt x="1916" y="1192"/>
                    <a:pt x="1916" y="1192"/>
                  </a:cubicBezTo>
                  <a:cubicBezTo>
                    <a:pt x="1916" y="2490"/>
                    <a:pt x="1916" y="2490"/>
                    <a:pt x="1916" y="2490"/>
                  </a:cubicBezTo>
                  <a:cubicBezTo>
                    <a:pt x="1762" y="2490"/>
                    <a:pt x="1762" y="2490"/>
                    <a:pt x="1762" y="2490"/>
                  </a:cubicBezTo>
                  <a:lnTo>
                    <a:pt x="1762" y="1192"/>
                  </a:lnTo>
                  <a:close/>
                  <a:moveTo>
                    <a:pt x="2493" y="1192"/>
                  </a:moveTo>
                  <a:cubicBezTo>
                    <a:pt x="2647" y="1192"/>
                    <a:pt x="2647" y="1192"/>
                    <a:pt x="2647" y="1192"/>
                  </a:cubicBezTo>
                  <a:cubicBezTo>
                    <a:pt x="2647" y="2490"/>
                    <a:pt x="2647" y="2490"/>
                    <a:pt x="2647" y="2490"/>
                  </a:cubicBezTo>
                  <a:cubicBezTo>
                    <a:pt x="2493" y="2490"/>
                    <a:pt x="2493" y="2490"/>
                    <a:pt x="2493" y="2490"/>
                  </a:cubicBezTo>
                  <a:lnTo>
                    <a:pt x="2493" y="1192"/>
                  </a:lnTo>
                  <a:close/>
                  <a:moveTo>
                    <a:pt x="1825" y="177"/>
                  </a:moveTo>
                  <a:cubicBezTo>
                    <a:pt x="3199" y="1034"/>
                    <a:pt x="3199" y="1034"/>
                    <a:pt x="3199" y="1034"/>
                  </a:cubicBezTo>
                  <a:cubicBezTo>
                    <a:pt x="3093" y="1034"/>
                    <a:pt x="3093" y="1034"/>
                    <a:pt x="3093" y="1034"/>
                  </a:cubicBezTo>
                  <a:cubicBezTo>
                    <a:pt x="3093" y="1034"/>
                    <a:pt x="3093" y="1034"/>
                    <a:pt x="3093" y="1034"/>
                  </a:cubicBezTo>
                  <a:cubicBezTo>
                    <a:pt x="2725" y="1034"/>
                    <a:pt x="2725" y="1034"/>
                    <a:pt x="2725" y="1034"/>
                  </a:cubicBezTo>
                  <a:cubicBezTo>
                    <a:pt x="2414" y="1034"/>
                    <a:pt x="2414" y="1034"/>
                    <a:pt x="2414" y="1034"/>
                  </a:cubicBezTo>
                  <a:cubicBezTo>
                    <a:pt x="1994" y="1034"/>
                    <a:pt x="1994" y="1034"/>
                    <a:pt x="1994" y="1034"/>
                  </a:cubicBezTo>
                  <a:cubicBezTo>
                    <a:pt x="1684" y="1034"/>
                    <a:pt x="1684" y="1034"/>
                    <a:pt x="1684" y="1034"/>
                  </a:cubicBezTo>
                  <a:cubicBezTo>
                    <a:pt x="1264" y="1034"/>
                    <a:pt x="1264" y="1034"/>
                    <a:pt x="1264" y="1034"/>
                  </a:cubicBezTo>
                  <a:cubicBezTo>
                    <a:pt x="953" y="1034"/>
                    <a:pt x="953" y="1034"/>
                    <a:pt x="953" y="1034"/>
                  </a:cubicBezTo>
                  <a:cubicBezTo>
                    <a:pt x="585" y="1034"/>
                    <a:pt x="585" y="1034"/>
                    <a:pt x="585" y="1034"/>
                  </a:cubicBezTo>
                  <a:cubicBezTo>
                    <a:pt x="585" y="1034"/>
                    <a:pt x="585" y="1034"/>
                    <a:pt x="585" y="1034"/>
                  </a:cubicBezTo>
                  <a:cubicBezTo>
                    <a:pt x="475" y="1034"/>
                    <a:pt x="475" y="1034"/>
                    <a:pt x="475" y="1034"/>
                  </a:cubicBezTo>
                  <a:lnTo>
                    <a:pt x="1825" y="177"/>
                  </a:lnTo>
                  <a:close/>
                  <a:moveTo>
                    <a:pt x="664" y="1192"/>
                  </a:moveTo>
                  <a:cubicBezTo>
                    <a:pt x="874" y="1192"/>
                    <a:pt x="874" y="1192"/>
                    <a:pt x="874" y="1192"/>
                  </a:cubicBezTo>
                  <a:cubicBezTo>
                    <a:pt x="874" y="2490"/>
                    <a:pt x="874" y="2490"/>
                    <a:pt x="874" y="2490"/>
                  </a:cubicBezTo>
                  <a:cubicBezTo>
                    <a:pt x="664" y="2490"/>
                    <a:pt x="664" y="2490"/>
                    <a:pt x="664" y="2490"/>
                  </a:cubicBezTo>
                  <a:lnTo>
                    <a:pt x="664" y="1192"/>
                  </a:lnTo>
                  <a:close/>
                  <a:moveTo>
                    <a:pt x="418" y="2648"/>
                  </a:moveTo>
                  <a:cubicBezTo>
                    <a:pt x="585" y="2648"/>
                    <a:pt x="585" y="2648"/>
                    <a:pt x="585" y="2648"/>
                  </a:cubicBezTo>
                  <a:cubicBezTo>
                    <a:pt x="953" y="2648"/>
                    <a:pt x="953" y="2648"/>
                    <a:pt x="953" y="2648"/>
                  </a:cubicBezTo>
                  <a:cubicBezTo>
                    <a:pt x="1264" y="2648"/>
                    <a:pt x="1264" y="2648"/>
                    <a:pt x="1264" y="2648"/>
                  </a:cubicBezTo>
                  <a:cubicBezTo>
                    <a:pt x="1684" y="2648"/>
                    <a:pt x="1684" y="2648"/>
                    <a:pt x="1684" y="2648"/>
                  </a:cubicBezTo>
                  <a:cubicBezTo>
                    <a:pt x="1994" y="2648"/>
                    <a:pt x="1994" y="2648"/>
                    <a:pt x="1994" y="2648"/>
                  </a:cubicBezTo>
                  <a:cubicBezTo>
                    <a:pt x="2414" y="2648"/>
                    <a:pt x="2414" y="2648"/>
                    <a:pt x="2414" y="2648"/>
                  </a:cubicBezTo>
                  <a:cubicBezTo>
                    <a:pt x="2725" y="2648"/>
                    <a:pt x="2725" y="2648"/>
                    <a:pt x="2725" y="2648"/>
                  </a:cubicBezTo>
                  <a:cubicBezTo>
                    <a:pt x="3093" y="2648"/>
                    <a:pt x="3093" y="2648"/>
                    <a:pt x="3093" y="2648"/>
                  </a:cubicBezTo>
                  <a:cubicBezTo>
                    <a:pt x="3260" y="2648"/>
                    <a:pt x="3260" y="2648"/>
                    <a:pt x="3260" y="2648"/>
                  </a:cubicBezTo>
                  <a:cubicBezTo>
                    <a:pt x="3260" y="2792"/>
                    <a:pt x="3260" y="2792"/>
                    <a:pt x="3260" y="2792"/>
                  </a:cubicBezTo>
                  <a:cubicBezTo>
                    <a:pt x="418" y="2792"/>
                    <a:pt x="418" y="2792"/>
                    <a:pt x="418" y="2792"/>
                  </a:cubicBezTo>
                  <a:lnTo>
                    <a:pt x="418" y="2648"/>
                  </a:lnTo>
                  <a:close/>
                  <a:moveTo>
                    <a:pt x="3520" y="3104"/>
                  </a:moveTo>
                  <a:cubicBezTo>
                    <a:pt x="158" y="3104"/>
                    <a:pt x="158" y="3104"/>
                    <a:pt x="158" y="3104"/>
                  </a:cubicBezTo>
                  <a:cubicBezTo>
                    <a:pt x="158" y="2950"/>
                    <a:pt x="158" y="2950"/>
                    <a:pt x="158" y="2950"/>
                  </a:cubicBezTo>
                  <a:cubicBezTo>
                    <a:pt x="339" y="2950"/>
                    <a:pt x="339" y="2950"/>
                    <a:pt x="339" y="2950"/>
                  </a:cubicBezTo>
                  <a:cubicBezTo>
                    <a:pt x="3339" y="2950"/>
                    <a:pt x="3339" y="2950"/>
                    <a:pt x="3339" y="2950"/>
                  </a:cubicBezTo>
                  <a:cubicBezTo>
                    <a:pt x="3520" y="2950"/>
                    <a:pt x="3520" y="2950"/>
                    <a:pt x="3520" y="2950"/>
                  </a:cubicBezTo>
                  <a:lnTo>
                    <a:pt x="3520" y="310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4" name="Freeform 143">
              <a:extLst>
                <a:ext uri="{FF2B5EF4-FFF2-40B4-BE49-F238E27FC236}">
                  <a16:creationId xmlns:a16="http://schemas.microsoft.com/office/drawing/2014/main" id="{B1DB3AB3-F5AB-BCC5-778E-6C38C4FC6D23}"/>
                </a:ext>
              </a:extLst>
            </p:cNvPr>
            <p:cNvSpPr>
              <a:spLocks noEditPoints="1"/>
            </p:cNvSpPr>
            <p:nvPr/>
          </p:nvSpPr>
          <p:spPr bwMode="auto">
            <a:xfrm>
              <a:off x="19662774" y="5380038"/>
              <a:ext cx="4914902" cy="4905377"/>
            </a:xfrm>
            <a:custGeom>
              <a:avLst/>
              <a:gdLst>
                <a:gd name="T0" fmla="*/ 271 w 542"/>
                <a:gd name="T1" fmla="*/ 542 h 542"/>
                <a:gd name="T2" fmla="*/ 542 w 542"/>
                <a:gd name="T3" fmla="*/ 271 h 542"/>
                <a:gd name="T4" fmla="*/ 271 w 542"/>
                <a:gd name="T5" fmla="*/ 0 h 542"/>
                <a:gd name="T6" fmla="*/ 0 w 542"/>
                <a:gd name="T7" fmla="*/ 271 h 542"/>
                <a:gd name="T8" fmla="*/ 271 w 542"/>
                <a:gd name="T9" fmla="*/ 542 h 542"/>
                <a:gd name="T10" fmla="*/ 271 w 542"/>
                <a:gd name="T11" fmla="*/ 132 h 542"/>
                <a:gd name="T12" fmla="*/ 411 w 542"/>
                <a:gd name="T13" fmla="*/ 271 h 542"/>
                <a:gd name="T14" fmla="*/ 271 w 542"/>
                <a:gd name="T15" fmla="*/ 411 h 542"/>
                <a:gd name="T16" fmla="*/ 131 w 542"/>
                <a:gd name="T17" fmla="*/ 271 h 542"/>
                <a:gd name="T18" fmla="*/ 271 w 542"/>
                <a:gd name="T19" fmla="*/ 132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2" h="542">
                  <a:moveTo>
                    <a:pt x="271" y="542"/>
                  </a:moveTo>
                  <a:cubicBezTo>
                    <a:pt x="420" y="542"/>
                    <a:pt x="542" y="420"/>
                    <a:pt x="542" y="271"/>
                  </a:cubicBezTo>
                  <a:cubicBezTo>
                    <a:pt x="542" y="122"/>
                    <a:pt x="420" y="0"/>
                    <a:pt x="271" y="0"/>
                  </a:cubicBezTo>
                  <a:cubicBezTo>
                    <a:pt x="122" y="0"/>
                    <a:pt x="0" y="122"/>
                    <a:pt x="0" y="271"/>
                  </a:cubicBezTo>
                  <a:cubicBezTo>
                    <a:pt x="0" y="420"/>
                    <a:pt x="122" y="542"/>
                    <a:pt x="271" y="542"/>
                  </a:cubicBezTo>
                  <a:close/>
                  <a:moveTo>
                    <a:pt x="271" y="132"/>
                  </a:moveTo>
                  <a:cubicBezTo>
                    <a:pt x="348" y="132"/>
                    <a:pt x="411" y="194"/>
                    <a:pt x="411" y="271"/>
                  </a:cubicBezTo>
                  <a:cubicBezTo>
                    <a:pt x="411" y="348"/>
                    <a:pt x="348" y="411"/>
                    <a:pt x="271" y="411"/>
                  </a:cubicBezTo>
                  <a:cubicBezTo>
                    <a:pt x="194" y="411"/>
                    <a:pt x="131" y="348"/>
                    <a:pt x="131" y="271"/>
                  </a:cubicBezTo>
                  <a:cubicBezTo>
                    <a:pt x="131" y="194"/>
                    <a:pt x="194" y="132"/>
                    <a:pt x="271" y="13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
        <p:nvSpPr>
          <p:cNvPr id="15" name="Go from this…">
            <a:extLst>
              <a:ext uri="{FF2B5EF4-FFF2-40B4-BE49-F238E27FC236}">
                <a16:creationId xmlns:a16="http://schemas.microsoft.com/office/drawing/2014/main" id="{2A6290B8-15E3-0291-249F-780C894244AB}"/>
              </a:ext>
            </a:extLst>
          </p:cNvPr>
          <p:cNvSpPr txBox="1">
            <a:spLocks/>
          </p:cNvSpPr>
          <p:nvPr/>
        </p:nvSpPr>
        <p:spPr>
          <a:xfrm>
            <a:off x="3380834" y="2778425"/>
            <a:ext cx="2377440" cy="2154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rtlCol="0" anchor="t">
            <a:spAutoFit/>
          </a:bodyPr>
          <a:lstStyle>
            <a:lvl1pPr>
              <a:lnSpc>
                <a:spcPct val="70000"/>
              </a:lnSpc>
              <a:defRPr sz="25000" b="0" spc="-750">
                <a:solidFill>
                  <a:srgbClr val="FFFFFF"/>
                </a:solidFill>
                <a:latin typeface="Roboto Bold"/>
                <a:ea typeface="Roboto Bold"/>
                <a:cs typeface="Roboto Bold"/>
                <a:sym typeface="Roboto Bold"/>
              </a:defRPr>
            </a:lvl1pPr>
          </a:lstStyle>
          <a:p>
            <a:pPr algn="ctr" defTabSz="457189" rtl="0">
              <a:lnSpc>
                <a:spcPct val="100000"/>
              </a:lnSpc>
            </a:pPr>
            <a:r>
              <a:rPr lang="ja-jp" sz="1400" b="1" spc="0">
                <a:solidFill>
                  <a:srgbClr val="000000"/>
                </a:solidFill>
                <a:latin typeface="+mn-lt"/>
                <a:ea typeface="Meiryo" panose="020B0604030504040204" pitchFamily="34" charset="-128"/>
                <a:cs typeface="Arial" panose="020B0604020202020204" pitchFamily="34" charset="0"/>
              </a:rPr>
              <a:t>貿易政策</a:t>
            </a:r>
          </a:p>
        </p:txBody>
      </p:sp>
      <p:sp>
        <p:nvSpPr>
          <p:cNvPr id="16" name="Go from this…">
            <a:extLst>
              <a:ext uri="{FF2B5EF4-FFF2-40B4-BE49-F238E27FC236}">
                <a16:creationId xmlns:a16="http://schemas.microsoft.com/office/drawing/2014/main" id="{AB364CED-FDB8-6829-C92E-3A049D4D2AD9}"/>
              </a:ext>
            </a:extLst>
          </p:cNvPr>
          <p:cNvSpPr txBox="1">
            <a:spLocks/>
          </p:cNvSpPr>
          <p:nvPr/>
        </p:nvSpPr>
        <p:spPr>
          <a:xfrm>
            <a:off x="3380834" y="3332423"/>
            <a:ext cx="2377440" cy="80791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rtlCol="0" anchor="t">
            <a:spAutoFit/>
          </a:bodyPr>
          <a:lstStyle>
            <a:lvl1pPr>
              <a:lnSpc>
                <a:spcPct val="70000"/>
              </a:lnSpc>
              <a:defRPr sz="25000" b="0" spc="-750">
                <a:solidFill>
                  <a:srgbClr val="FFFFFF"/>
                </a:solidFill>
                <a:latin typeface="Roboto Bold"/>
                <a:ea typeface="Roboto Bold"/>
                <a:cs typeface="Roboto Bold"/>
                <a:sym typeface="Roboto Bold"/>
              </a:defRPr>
            </a:lvl1pPr>
          </a:lstStyle>
          <a:p>
            <a:pPr algn="just" defTabSz="457189" rtl="0">
              <a:lnSpc>
                <a:spcPct val="100000"/>
              </a:lnSpc>
            </a:pPr>
            <a:r>
              <a:rPr lang="ja-jp" sz="1050" spc="0" dirty="0">
                <a:solidFill>
                  <a:srgbClr val="000000"/>
                </a:solidFill>
                <a:latin typeface="+mn-lt"/>
                <a:ea typeface="Meiryo" panose="020B0604030504040204" pitchFamily="34" charset="-128"/>
                <a:cs typeface="Arial" panose="020B0604020202020204" pitchFamily="34" charset="0"/>
              </a:rPr>
              <a:t>インダストリー 4.0 テクノロジーの</a:t>
            </a:r>
            <a:br>
              <a:rPr lang="en-US" sz="1050" spc="0" dirty="0">
                <a:solidFill>
                  <a:srgbClr val="000000"/>
                </a:solidFill>
                <a:latin typeface="+mn-lt"/>
                <a:ea typeface="Meiryo" panose="020B0604030504040204" pitchFamily="34" charset="-128"/>
                <a:cs typeface="Arial" panose="020B0604020202020204" pitchFamily="34" charset="0"/>
              </a:rPr>
            </a:br>
            <a:r>
              <a:rPr lang="ja-jp" sz="1050" spc="0" dirty="0">
                <a:solidFill>
                  <a:srgbClr val="000000"/>
                </a:solidFill>
                <a:latin typeface="+mn-lt"/>
                <a:ea typeface="Meiryo" panose="020B0604030504040204" pitchFamily="34" charset="-128"/>
                <a:cs typeface="Arial" panose="020B0604020202020204" pitchFamily="34" charset="0"/>
              </a:rPr>
              <a:t>普及を促進する貿易政策によって、企業や消費者はインダストリー 4.0 テクノロジーを利用しやすくなります。また、世界規模の普及を促進できます。 </a:t>
            </a:r>
          </a:p>
        </p:txBody>
      </p:sp>
      <p:cxnSp>
        <p:nvCxnSpPr>
          <p:cNvPr id="17" name="Straight Connector 16">
            <a:extLst>
              <a:ext uri="{FF2B5EF4-FFF2-40B4-BE49-F238E27FC236}">
                <a16:creationId xmlns:a16="http://schemas.microsoft.com/office/drawing/2014/main" id="{73B40185-74B4-2729-3250-55143FB23154}"/>
              </a:ext>
            </a:extLst>
          </p:cNvPr>
          <p:cNvCxnSpPr>
            <a:cxnSpLocks/>
          </p:cNvCxnSpPr>
          <p:nvPr/>
        </p:nvCxnSpPr>
        <p:spPr>
          <a:xfrm>
            <a:off x="4295234" y="3163146"/>
            <a:ext cx="5486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1A187F0B-AC7D-E938-85E2-74E9B1144A6E}"/>
              </a:ext>
            </a:extLst>
          </p:cNvPr>
          <p:cNvSpPr>
            <a:spLocks noChangeAspect="1"/>
          </p:cNvSpPr>
          <p:nvPr/>
        </p:nvSpPr>
        <p:spPr>
          <a:xfrm>
            <a:off x="4047554" y="1503912"/>
            <a:ext cx="1044000" cy="1044000"/>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89" rtl="0"/>
            <a:endParaRPr lang="en-PH" sz="2400" b="1">
              <a:solidFill>
                <a:srgbClr val="666666"/>
              </a:solidFill>
              <a:ea typeface="Meiryo" panose="020B0604030504040204" pitchFamily="34" charset="-128"/>
            </a:endParaRPr>
          </a:p>
        </p:txBody>
      </p:sp>
      <p:grpSp>
        <p:nvGrpSpPr>
          <p:cNvPr id="29" name="Group 28">
            <a:extLst>
              <a:ext uri="{FF2B5EF4-FFF2-40B4-BE49-F238E27FC236}">
                <a16:creationId xmlns:a16="http://schemas.microsoft.com/office/drawing/2014/main" id="{2DCBF941-D51C-CD77-C444-C8515BBFB34C}"/>
              </a:ext>
            </a:extLst>
          </p:cNvPr>
          <p:cNvGrpSpPr>
            <a:grpSpLocks noChangeAspect="1"/>
          </p:cNvGrpSpPr>
          <p:nvPr/>
        </p:nvGrpSpPr>
        <p:grpSpPr>
          <a:xfrm>
            <a:off x="4339909" y="1797312"/>
            <a:ext cx="459290" cy="457200"/>
            <a:chOff x="14244636" y="2808288"/>
            <a:chExt cx="28601990" cy="28471813"/>
          </a:xfrm>
          <a:solidFill>
            <a:schemeClr val="tx1"/>
          </a:solidFill>
        </p:grpSpPr>
        <p:sp>
          <p:nvSpPr>
            <p:cNvPr id="30" name="Freeform 59">
              <a:extLst>
                <a:ext uri="{FF2B5EF4-FFF2-40B4-BE49-F238E27FC236}">
                  <a16:creationId xmlns:a16="http://schemas.microsoft.com/office/drawing/2014/main" id="{A8129EF5-5585-5D24-66E2-1B847D4A0B0F}"/>
                </a:ext>
              </a:extLst>
            </p:cNvPr>
            <p:cNvSpPr>
              <a:spLocks/>
            </p:cNvSpPr>
            <p:nvPr/>
          </p:nvSpPr>
          <p:spPr bwMode="auto">
            <a:xfrm>
              <a:off x="18316571" y="12528549"/>
              <a:ext cx="17084680" cy="1601787"/>
            </a:xfrm>
            <a:custGeom>
              <a:avLst/>
              <a:gdLst>
                <a:gd name="T0" fmla="*/ 88 w 1884"/>
                <a:gd name="T1" fmla="*/ 177 h 177"/>
                <a:gd name="T2" fmla="*/ 1796 w 1884"/>
                <a:gd name="T3" fmla="*/ 177 h 177"/>
                <a:gd name="T4" fmla="*/ 1884 w 1884"/>
                <a:gd name="T5" fmla="*/ 88 h 177"/>
                <a:gd name="T6" fmla="*/ 1796 w 1884"/>
                <a:gd name="T7" fmla="*/ 0 h 177"/>
                <a:gd name="T8" fmla="*/ 88 w 1884"/>
                <a:gd name="T9" fmla="*/ 0 h 177"/>
                <a:gd name="T10" fmla="*/ 0 w 1884"/>
                <a:gd name="T11" fmla="*/ 88 h 177"/>
                <a:gd name="T12" fmla="*/ 88 w 1884"/>
                <a:gd name="T13" fmla="*/ 177 h 177"/>
              </a:gdLst>
              <a:ahLst/>
              <a:cxnLst>
                <a:cxn ang="0">
                  <a:pos x="T0" y="T1"/>
                </a:cxn>
                <a:cxn ang="0">
                  <a:pos x="T2" y="T3"/>
                </a:cxn>
                <a:cxn ang="0">
                  <a:pos x="T4" y="T5"/>
                </a:cxn>
                <a:cxn ang="0">
                  <a:pos x="T6" y="T7"/>
                </a:cxn>
                <a:cxn ang="0">
                  <a:pos x="T8" y="T9"/>
                </a:cxn>
                <a:cxn ang="0">
                  <a:pos x="T10" y="T11"/>
                </a:cxn>
                <a:cxn ang="0">
                  <a:pos x="T12" y="T13"/>
                </a:cxn>
              </a:cxnLst>
              <a:rect l="0" t="0" r="r" b="b"/>
              <a:pathLst>
                <a:path w="1884" h="177">
                  <a:moveTo>
                    <a:pt x="88" y="177"/>
                  </a:moveTo>
                  <a:cubicBezTo>
                    <a:pt x="1796" y="177"/>
                    <a:pt x="1796" y="177"/>
                    <a:pt x="1796" y="177"/>
                  </a:cubicBezTo>
                  <a:cubicBezTo>
                    <a:pt x="1845" y="177"/>
                    <a:pt x="1884" y="137"/>
                    <a:pt x="1884" y="88"/>
                  </a:cubicBezTo>
                  <a:cubicBezTo>
                    <a:pt x="1884" y="39"/>
                    <a:pt x="1845" y="0"/>
                    <a:pt x="1796" y="0"/>
                  </a:cubicBezTo>
                  <a:cubicBezTo>
                    <a:pt x="88" y="0"/>
                    <a:pt x="88" y="0"/>
                    <a:pt x="88" y="0"/>
                  </a:cubicBezTo>
                  <a:cubicBezTo>
                    <a:pt x="40" y="0"/>
                    <a:pt x="0" y="39"/>
                    <a:pt x="0" y="88"/>
                  </a:cubicBezTo>
                  <a:cubicBezTo>
                    <a:pt x="0" y="137"/>
                    <a:pt x="40" y="177"/>
                    <a:pt x="88" y="17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31" name="Freeform 60">
              <a:extLst>
                <a:ext uri="{FF2B5EF4-FFF2-40B4-BE49-F238E27FC236}">
                  <a16:creationId xmlns:a16="http://schemas.microsoft.com/office/drawing/2014/main" id="{8391FDC1-322F-6251-C9F0-7A7A94E36757}"/>
                </a:ext>
              </a:extLst>
            </p:cNvPr>
            <p:cNvSpPr>
              <a:spLocks/>
            </p:cNvSpPr>
            <p:nvPr/>
          </p:nvSpPr>
          <p:spPr bwMode="auto">
            <a:xfrm>
              <a:off x="18316571" y="16202022"/>
              <a:ext cx="7499351" cy="1601787"/>
            </a:xfrm>
            <a:custGeom>
              <a:avLst/>
              <a:gdLst>
                <a:gd name="T0" fmla="*/ 738 w 827"/>
                <a:gd name="T1" fmla="*/ 0 h 177"/>
                <a:gd name="T2" fmla="*/ 88 w 827"/>
                <a:gd name="T3" fmla="*/ 0 h 177"/>
                <a:gd name="T4" fmla="*/ 0 w 827"/>
                <a:gd name="T5" fmla="*/ 89 h 177"/>
                <a:gd name="T6" fmla="*/ 88 w 827"/>
                <a:gd name="T7" fmla="*/ 177 h 177"/>
                <a:gd name="T8" fmla="*/ 738 w 827"/>
                <a:gd name="T9" fmla="*/ 177 h 177"/>
                <a:gd name="T10" fmla="*/ 827 w 827"/>
                <a:gd name="T11" fmla="*/ 89 h 177"/>
                <a:gd name="T12" fmla="*/ 738 w 827"/>
                <a:gd name="T13" fmla="*/ 0 h 177"/>
              </a:gdLst>
              <a:ahLst/>
              <a:cxnLst>
                <a:cxn ang="0">
                  <a:pos x="T0" y="T1"/>
                </a:cxn>
                <a:cxn ang="0">
                  <a:pos x="T2" y="T3"/>
                </a:cxn>
                <a:cxn ang="0">
                  <a:pos x="T4" y="T5"/>
                </a:cxn>
                <a:cxn ang="0">
                  <a:pos x="T6" y="T7"/>
                </a:cxn>
                <a:cxn ang="0">
                  <a:pos x="T8" y="T9"/>
                </a:cxn>
                <a:cxn ang="0">
                  <a:pos x="T10" y="T11"/>
                </a:cxn>
                <a:cxn ang="0">
                  <a:pos x="T12" y="T13"/>
                </a:cxn>
              </a:cxnLst>
              <a:rect l="0" t="0" r="r" b="b"/>
              <a:pathLst>
                <a:path w="827" h="177">
                  <a:moveTo>
                    <a:pt x="738" y="0"/>
                  </a:moveTo>
                  <a:cubicBezTo>
                    <a:pt x="88" y="0"/>
                    <a:pt x="88" y="0"/>
                    <a:pt x="88" y="0"/>
                  </a:cubicBezTo>
                  <a:cubicBezTo>
                    <a:pt x="40" y="0"/>
                    <a:pt x="0" y="40"/>
                    <a:pt x="0" y="89"/>
                  </a:cubicBezTo>
                  <a:cubicBezTo>
                    <a:pt x="0" y="138"/>
                    <a:pt x="40" y="177"/>
                    <a:pt x="88" y="177"/>
                  </a:cubicBezTo>
                  <a:cubicBezTo>
                    <a:pt x="738" y="177"/>
                    <a:pt x="738" y="177"/>
                    <a:pt x="738" y="177"/>
                  </a:cubicBezTo>
                  <a:cubicBezTo>
                    <a:pt x="787" y="177"/>
                    <a:pt x="827" y="138"/>
                    <a:pt x="827" y="89"/>
                  </a:cubicBezTo>
                  <a:cubicBezTo>
                    <a:pt x="827" y="40"/>
                    <a:pt x="787" y="0"/>
                    <a:pt x="73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32" name="Freeform 61">
              <a:extLst>
                <a:ext uri="{FF2B5EF4-FFF2-40B4-BE49-F238E27FC236}">
                  <a16:creationId xmlns:a16="http://schemas.microsoft.com/office/drawing/2014/main" id="{CC0A2216-9DC3-EED6-ACFD-A472AC6BC540}"/>
                </a:ext>
              </a:extLst>
            </p:cNvPr>
            <p:cNvSpPr>
              <a:spLocks/>
            </p:cNvSpPr>
            <p:nvPr/>
          </p:nvSpPr>
          <p:spPr bwMode="auto">
            <a:xfrm>
              <a:off x="18316571" y="19886614"/>
              <a:ext cx="7499351" cy="1601787"/>
            </a:xfrm>
            <a:custGeom>
              <a:avLst/>
              <a:gdLst>
                <a:gd name="T0" fmla="*/ 738 w 827"/>
                <a:gd name="T1" fmla="*/ 0 h 177"/>
                <a:gd name="T2" fmla="*/ 88 w 827"/>
                <a:gd name="T3" fmla="*/ 0 h 177"/>
                <a:gd name="T4" fmla="*/ 0 w 827"/>
                <a:gd name="T5" fmla="*/ 88 h 177"/>
                <a:gd name="T6" fmla="*/ 88 w 827"/>
                <a:gd name="T7" fmla="*/ 177 h 177"/>
                <a:gd name="T8" fmla="*/ 738 w 827"/>
                <a:gd name="T9" fmla="*/ 177 h 177"/>
                <a:gd name="T10" fmla="*/ 827 w 827"/>
                <a:gd name="T11" fmla="*/ 88 h 177"/>
                <a:gd name="T12" fmla="*/ 738 w 827"/>
                <a:gd name="T13" fmla="*/ 0 h 177"/>
              </a:gdLst>
              <a:ahLst/>
              <a:cxnLst>
                <a:cxn ang="0">
                  <a:pos x="T0" y="T1"/>
                </a:cxn>
                <a:cxn ang="0">
                  <a:pos x="T2" y="T3"/>
                </a:cxn>
                <a:cxn ang="0">
                  <a:pos x="T4" y="T5"/>
                </a:cxn>
                <a:cxn ang="0">
                  <a:pos x="T6" y="T7"/>
                </a:cxn>
                <a:cxn ang="0">
                  <a:pos x="T8" y="T9"/>
                </a:cxn>
                <a:cxn ang="0">
                  <a:pos x="T10" y="T11"/>
                </a:cxn>
                <a:cxn ang="0">
                  <a:pos x="T12" y="T13"/>
                </a:cxn>
              </a:cxnLst>
              <a:rect l="0" t="0" r="r" b="b"/>
              <a:pathLst>
                <a:path w="827" h="177">
                  <a:moveTo>
                    <a:pt x="738" y="0"/>
                  </a:moveTo>
                  <a:cubicBezTo>
                    <a:pt x="88" y="0"/>
                    <a:pt x="88" y="0"/>
                    <a:pt x="88" y="0"/>
                  </a:cubicBezTo>
                  <a:cubicBezTo>
                    <a:pt x="40" y="0"/>
                    <a:pt x="0" y="39"/>
                    <a:pt x="0" y="88"/>
                  </a:cubicBezTo>
                  <a:cubicBezTo>
                    <a:pt x="0" y="137"/>
                    <a:pt x="40" y="177"/>
                    <a:pt x="88" y="177"/>
                  </a:cubicBezTo>
                  <a:cubicBezTo>
                    <a:pt x="738" y="177"/>
                    <a:pt x="738" y="177"/>
                    <a:pt x="738" y="177"/>
                  </a:cubicBezTo>
                  <a:cubicBezTo>
                    <a:pt x="787" y="177"/>
                    <a:pt x="827" y="137"/>
                    <a:pt x="827" y="88"/>
                  </a:cubicBezTo>
                  <a:cubicBezTo>
                    <a:pt x="827" y="39"/>
                    <a:pt x="787" y="0"/>
                    <a:pt x="73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33" name="Freeform 62">
              <a:extLst>
                <a:ext uri="{FF2B5EF4-FFF2-40B4-BE49-F238E27FC236}">
                  <a16:creationId xmlns:a16="http://schemas.microsoft.com/office/drawing/2014/main" id="{B65C41C0-4DC4-81B0-437D-25A9EE5F1D04}"/>
                </a:ext>
              </a:extLst>
            </p:cNvPr>
            <p:cNvSpPr>
              <a:spLocks noEditPoints="1"/>
            </p:cNvSpPr>
            <p:nvPr/>
          </p:nvSpPr>
          <p:spPr bwMode="auto">
            <a:xfrm>
              <a:off x="14244636" y="2808288"/>
              <a:ext cx="28601990" cy="28471813"/>
            </a:xfrm>
            <a:custGeom>
              <a:avLst/>
              <a:gdLst>
                <a:gd name="T0" fmla="*/ 3085 w 3154"/>
                <a:gd name="T1" fmla="*/ 1928 h 3146"/>
                <a:gd name="T2" fmla="*/ 2897 w 3154"/>
                <a:gd name="T3" fmla="*/ 1649 h 3146"/>
                <a:gd name="T4" fmla="*/ 2831 w 3154"/>
                <a:gd name="T5" fmla="*/ 1590 h 3146"/>
                <a:gd name="T6" fmla="*/ 2834 w 3154"/>
                <a:gd name="T7" fmla="*/ 1569 h 3146"/>
                <a:gd name="T8" fmla="*/ 2834 w 3154"/>
                <a:gd name="T9" fmla="*/ 748 h 3146"/>
                <a:gd name="T10" fmla="*/ 2805 w 3154"/>
                <a:gd name="T11" fmla="*/ 683 h 3146"/>
                <a:gd name="T12" fmla="*/ 2101 w 3154"/>
                <a:gd name="T13" fmla="*/ 34 h 3146"/>
                <a:gd name="T14" fmla="*/ 2032 w 3154"/>
                <a:gd name="T15" fmla="*/ 0 h 3146"/>
                <a:gd name="T16" fmla="*/ 2031 w 3154"/>
                <a:gd name="T17" fmla="*/ 0 h 3146"/>
                <a:gd name="T18" fmla="*/ 2030 w 3154"/>
                <a:gd name="T19" fmla="*/ 0 h 3146"/>
                <a:gd name="T20" fmla="*/ 89 w 3154"/>
                <a:gd name="T21" fmla="*/ 0 h 3146"/>
                <a:gd name="T22" fmla="*/ 0 w 3154"/>
                <a:gd name="T23" fmla="*/ 89 h 3146"/>
                <a:gd name="T24" fmla="*/ 0 w 3154"/>
                <a:gd name="T25" fmla="*/ 2804 h 3146"/>
                <a:gd name="T26" fmla="*/ 89 w 3154"/>
                <a:gd name="T27" fmla="*/ 2892 h 3146"/>
                <a:gd name="T28" fmla="*/ 1660 w 3154"/>
                <a:gd name="T29" fmla="*/ 2892 h 3146"/>
                <a:gd name="T30" fmla="*/ 1936 w 3154"/>
                <a:gd name="T31" fmla="*/ 3077 h 3146"/>
                <a:gd name="T32" fmla="*/ 2277 w 3154"/>
                <a:gd name="T33" fmla="*/ 3146 h 3146"/>
                <a:gd name="T34" fmla="*/ 2618 w 3154"/>
                <a:gd name="T35" fmla="*/ 3077 h 3146"/>
                <a:gd name="T36" fmla="*/ 2897 w 3154"/>
                <a:gd name="T37" fmla="*/ 2889 h 3146"/>
                <a:gd name="T38" fmla="*/ 3085 w 3154"/>
                <a:gd name="T39" fmla="*/ 2610 h 3146"/>
                <a:gd name="T40" fmla="*/ 3154 w 3154"/>
                <a:gd name="T41" fmla="*/ 2269 h 3146"/>
                <a:gd name="T42" fmla="*/ 3085 w 3154"/>
                <a:gd name="T43" fmla="*/ 1928 h 3146"/>
                <a:gd name="T44" fmla="*/ 2120 w 3154"/>
                <a:gd name="T45" fmla="*/ 292 h 3146"/>
                <a:gd name="T46" fmla="*/ 2523 w 3154"/>
                <a:gd name="T47" fmla="*/ 664 h 3146"/>
                <a:gd name="T48" fmla="*/ 2120 w 3154"/>
                <a:gd name="T49" fmla="*/ 664 h 3146"/>
                <a:gd name="T50" fmla="*/ 2120 w 3154"/>
                <a:gd name="T51" fmla="*/ 292 h 3146"/>
                <a:gd name="T52" fmla="*/ 177 w 3154"/>
                <a:gd name="T53" fmla="*/ 177 h 3146"/>
                <a:gd name="T54" fmla="*/ 1943 w 3154"/>
                <a:gd name="T55" fmla="*/ 177 h 3146"/>
                <a:gd name="T56" fmla="*/ 1943 w 3154"/>
                <a:gd name="T57" fmla="*/ 753 h 3146"/>
                <a:gd name="T58" fmla="*/ 2032 w 3154"/>
                <a:gd name="T59" fmla="*/ 841 h 3146"/>
                <a:gd name="T60" fmla="*/ 2656 w 3154"/>
                <a:gd name="T61" fmla="*/ 841 h 3146"/>
                <a:gd name="T62" fmla="*/ 2656 w 3154"/>
                <a:gd name="T63" fmla="*/ 1479 h 3146"/>
                <a:gd name="T64" fmla="*/ 2618 w 3154"/>
                <a:gd name="T65" fmla="*/ 1461 h 3146"/>
                <a:gd name="T66" fmla="*/ 2277 w 3154"/>
                <a:gd name="T67" fmla="*/ 1392 h 3146"/>
                <a:gd name="T68" fmla="*/ 1936 w 3154"/>
                <a:gd name="T69" fmla="*/ 1461 h 3146"/>
                <a:gd name="T70" fmla="*/ 1657 w 3154"/>
                <a:gd name="T71" fmla="*/ 1649 h 3146"/>
                <a:gd name="T72" fmla="*/ 1469 w 3154"/>
                <a:gd name="T73" fmla="*/ 1928 h 3146"/>
                <a:gd name="T74" fmla="*/ 1400 w 3154"/>
                <a:gd name="T75" fmla="*/ 2269 h 3146"/>
                <a:gd name="T76" fmla="*/ 1469 w 3154"/>
                <a:gd name="T77" fmla="*/ 2610 h 3146"/>
                <a:gd name="T78" fmla="*/ 1522 w 3154"/>
                <a:gd name="T79" fmla="*/ 2715 h 3146"/>
                <a:gd name="T80" fmla="*/ 177 w 3154"/>
                <a:gd name="T81" fmla="*/ 2715 h 3146"/>
                <a:gd name="T82" fmla="*/ 177 w 3154"/>
                <a:gd name="T83" fmla="*/ 177 h 3146"/>
                <a:gd name="T84" fmla="*/ 2922 w 3154"/>
                <a:gd name="T85" fmla="*/ 2541 h 3146"/>
                <a:gd name="T86" fmla="*/ 2772 w 3154"/>
                <a:gd name="T87" fmla="*/ 2764 h 3146"/>
                <a:gd name="T88" fmla="*/ 2549 w 3154"/>
                <a:gd name="T89" fmla="*/ 2914 h 3146"/>
                <a:gd name="T90" fmla="*/ 2277 w 3154"/>
                <a:gd name="T91" fmla="*/ 2969 h 3146"/>
                <a:gd name="T92" fmla="*/ 2004 w 3154"/>
                <a:gd name="T93" fmla="*/ 2914 h 3146"/>
                <a:gd name="T94" fmla="*/ 1782 w 3154"/>
                <a:gd name="T95" fmla="*/ 2764 h 3146"/>
                <a:gd name="T96" fmla="*/ 1771 w 3154"/>
                <a:gd name="T97" fmla="*/ 2752 h 3146"/>
                <a:gd name="T98" fmla="*/ 1755 w 3154"/>
                <a:gd name="T99" fmla="*/ 2736 h 3146"/>
                <a:gd name="T100" fmla="*/ 1632 w 3154"/>
                <a:gd name="T101" fmla="*/ 2541 h 3146"/>
                <a:gd name="T102" fmla="*/ 1577 w 3154"/>
                <a:gd name="T103" fmla="*/ 2269 h 3146"/>
                <a:gd name="T104" fmla="*/ 1632 w 3154"/>
                <a:gd name="T105" fmla="*/ 1997 h 3146"/>
                <a:gd name="T106" fmla="*/ 1782 w 3154"/>
                <a:gd name="T107" fmla="*/ 1774 h 3146"/>
                <a:gd name="T108" fmla="*/ 2004 w 3154"/>
                <a:gd name="T109" fmla="*/ 1624 h 3146"/>
                <a:gd name="T110" fmla="*/ 2277 w 3154"/>
                <a:gd name="T111" fmla="*/ 1569 h 3146"/>
                <a:gd name="T112" fmla="*/ 2549 w 3154"/>
                <a:gd name="T113" fmla="*/ 1624 h 3146"/>
                <a:gd name="T114" fmla="*/ 2772 w 3154"/>
                <a:gd name="T115" fmla="*/ 1774 h 3146"/>
                <a:gd name="T116" fmla="*/ 2922 w 3154"/>
                <a:gd name="T117" fmla="*/ 1997 h 3146"/>
                <a:gd name="T118" fmla="*/ 2977 w 3154"/>
                <a:gd name="T119" fmla="*/ 2269 h 3146"/>
                <a:gd name="T120" fmla="*/ 2922 w 3154"/>
                <a:gd name="T121" fmla="*/ 2541 h 3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54" h="3146">
                  <a:moveTo>
                    <a:pt x="3085" y="1928"/>
                  </a:moveTo>
                  <a:cubicBezTo>
                    <a:pt x="3040" y="1823"/>
                    <a:pt x="2977" y="1730"/>
                    <a:pt x="2897" y="1649"/>
                  </a:cubicBezTo>
                  <a:cubicBezTo>
                    <a:pt x="2876" y="1628"/>
                    <a:pt x="2854" y="1608"/>
                    <a:pt x="2831" y="1590"/>
                  </a:cubicBezTo>
                  <a:cubicBezTo>
                    <a:pt x="2833" y="1583"/>
                    <a:pt x="2834" y="1576"/>
                    <a:pt x="2834" y="1569"/>
                  </a:cubicBezTo>
                  <a:cubicBezTo>
                    <a:pt x="2834" y="748"/>
                    <a:pt x="2834" y="748"/>
                    <a:pt x="2834" y="748"/>
                  </a:cubicBezTo>
                  <a:cubicBezTo>
                    <a:pt x="2834" y="723"/>
                    <a:pt x="2823" y="700"/>
                    <a:pt x="2805" y="683"/>
                  </a:cubicBezTo>
                  <a:cubicBezTo>
                    <a:pt x="2101" y="34"/>
                    <a:pt x="2101" y="34"/>
                    <a:pt x="2101" y="34"/>
                  </a:cubicBezTo>
                  <a:cubicBezTo>
                    <a:pt x="2085" y="13"/>
                    <a:pt x="2060" y="0"/>
                    <a:pt x="2032" y="0"/>
                  </a:cubicBezTo>
                  <a:cubicBezTo>
                    <a:pt x="2032" y="0"/>
                    <a:pt x="2031" y="0"/>
                    <a:pt x="2031" y="0"/>
                  </a:cubicBezTo>
                  <a:cubicBezTo>
                    <a:pt x="2031" y="0"/>
                    <a:pt x="2030" y="0"/>
                    <a:pt x="2030" y="0"/>
                  </a:cubicBezTo>
                  <a:cubicBezTo>
                    <a:pt x="89" y="0"/>
                    <a:pt x="89" y="0"/>
                    <a:pt x="89" y="0"/>
                  </a:cubicBezTo>
                  <a:cubicBezTo>
                    <a:pt x="40" y="0"/>
                    <a:pt x="0" y="40"/>
                    <a:pt x="0" y="89"/>
                  </a:cubicBezTo>
                  <a:cubicBezTo>
                    <a:pt x="0" y="2804"/>
                    <a:pt x="0" y="2804"/>
                    <a:pt x="0" y="2804"/>
                  </a:cubicBezTo>
                  <a:cubicBezTo>
                    <a:pt x="0" y="2853"/>
                    <a:pt x="40" y="2892"/>
                    <a:pt x="89" y="2892"/>
                  </a:cubicBezTo>
                  <a:cubicBezTo>
                    <a:pt x="1660" y="2892"/>
                    <a:pt x="1660" y="2892"/>
                    <a:pt x="1660" y="2892"/>
                  </a:cubicBezTo>
                  <a:cubicBezTo>
                    <a:pt x="1740" y="2971"/>
                    <a:pt x="1832" y="3033"/>
                    <a:pt x="1936" y="3077"/>
                  </a:cubicBezTo>
                  <a:cubicBezTo>
                    <a:pt x="2044" y="3123"/>
                    <a:pt x="2158" y="3146"/>
                    <a:pt x="2277" y="3146"/>
                  </a:cubicBezTo>
                  <a:cubicBezTo>
                    <a:pt x="2395" y="3146"/>
                    <a:pt x="2510" y="3123"/>
                    <a:pt x="2618" y="3077"/>
                  </a:cubicBezTo>
                  <a:cubicBezTo>
                    <a:pt x="2723" y="3033"/>
                    <a:pt x="2816" y="2970"/>
                    <a:pt x="2897" y="2889"/>
                  </a:cubicBezTo>
                  <a:cubicBezTo>
                    <a:pt x="2977" y="2809"/>
                    <a:pt x="3040" y="2715"/>
                    <a:pt x="3085" y="2610"/>
                  </a:cubicBezTo>
                  <a:cubicBezTo>
                    <a:pt x="3130" y="2502"/>
                    <a:pt x="3154" y="2387"/>
                    <a:pt x="3154" y="2269"/>
                  </a:cubicBezTo>
                  <a:cubicBezTo>
                    <a:pt x="3154" y="2151"/>
                    <a:pt x="3130" y="2036"/>
                    <a:pt x="3085" y="1928"/>
                  </a:cubicBezTo>
                  <a:close/>
                  <a:moveTo>
                    <a:pt x="2120" y="292"/>
                  </a:moveTo>
                  <a:cubicBezTo>
                    <a:pt x="2523" y="664"/>
                    <a:pt x="2523" y="664"/>
                    <a:pt x="2523" y="664"/>
                  </a:cubicBezTo>
                  <a:cubicBezTo>
                    <a:pt x="2120" y="664"/>
                    <a:pt x="2120" y="664"/>
                    <a:pt x="2120" y="664"/>
                  </a:cubicBezTo>
                  <a:lnTo>
                    <a:pt x="2120" y="292"/>
                  </a:lnTo>
                  <a:close/>
                  <a:moveTo>
                    <a:pt x="177" y="177"/>
                  </a:moveTo>
                  <a:cubicBezTo>
                    <a:pt x="1943" y="177"/>
                    <a:pt x="1943" y="177"/>
                    <a:pt x="1943" y="177"/>
                  </a:cubicBezTo>
                  <a:cubicBezTo>
                    <a:pt x="1943" y="753"/>
                    <a:pt x="1943" y="753"/>
                    <a:pt x="1943" y="753"/>
                  </a:cubicBezTo>
                  <a:cubicBezTo>
                    <a:pt x="1943" y="801"/>
                    <a:pt x="1983" y="841"/>
                    <a:pt x="2032" y="841"/>
                  </a:cubicBezTo>
                  <a:cubicBezTo>
                    <a:pt x="2656" y="841"/>
                    <a:pt x="2656" y="841"/>
                    <a:pt x="2656" y="841"/>
                  </a:cubicBezTo>
                  <a:cubicBezTo>
                    <a:pt x="2656" y="1479"/>
                    <a:pt x="2656" y="1479"/>
                    <a:pt x="2656" y="1479"/>
                  </a:cubicBezTo>
                  <a:cubicBezTo>
                    <a:pt x="2644" y="1473"/>
                    <a:pt x="2631" y="1467"/>
                    <a:pt x="2618" y="1461"/>
                  </a:cubicBezTo>
                  <a:cubicBezTo>
                    <a:pt x="2510" y="1416"/>
                    <a:pt x="2395" y="1392"/>
                    <a:pt x="2277" y="1392"/>
                  </a:cubicBezTo>
                  <a:cubicBezTo>
                    <a:pt x="2158" y="1392"/>
                    <a:pt x="2044" y="1416"/>
                    <a:pt x="1936" y="1461"/>
                  </a:cubicBezTo>
                  <a:cubicBezTo>
                    <a:pt x="1831" y="1506"/>
                    <a:pt x="1737" y="1569"/>
                    <a:pt x="1657" y="1649"/>
                  </a:cubicBezTo>
                  <a:cubicBezTo>
                    <a:pt x="1576" y="1730"/>
                    <a:pt x="1513" y="1823"/>
                    <a:pt x="1469" y="1928"/>
                  </a:cubicBezTo>
                  <a:cubicBezTo>
                    <a:pt x="1423" y="2036"/>
                    <a:pt x="1400" y="2151"/>
                    <a:pt x="1400" y="2269"/>
                  </a:cubicBezTo>
                  <a:cubicBezTo>
                    <a:pt x="1400" y="2387"/>
                    <a:pt x="1423" y="2502"/>
                    <a:pt x="1469" y="2610"/>
                  </a:cubicBezTo>
                  <a:cubicBezTo>
                    <a:pt x="1484" y="2647"/>
                    <a:pt x="1502" y="2682"/>
                    <a:pt x="1522" y="2715"/>
                  </a:cubicBezTo>
                  <a:cubicBezTo>
                    <a:pt x="177" y="2715"/>
                    <a:pt x="177" y="2715"/>
                    <a:pt x="177" y="2715"/>
                  </a:cubicBezTo>
                  <a:lnTo>
                    <a:pt x="177" y="177"/>
                  </a:lnTo>
                  <a:close/>
                  <a:moveTo>
                    <a:pt x="2922" y="2541"/>
                  </a:moveTo>
                  <a:cubicBezTo>
                    <a:pt x="2886" y="2625"/>
                    <a:pt x="2836" y="2700"/>
                    <a:pt x="2772" y="2764"/>
                  </a:cubicBezTo>
                  <a:cubicBezTo>
                    <a:pt x="2707" y="2828"/>
                    <a:pt x="2632" y="2879"/>
                    <a:pt x="2549" y="2914"/>
                  </a:cubicBezTo>
                  <a:cubicBezTo>
                    <a:pt x="2463" y="2950"/>
                    <a:pt x="2371" y="2969"/>
                    <a:pt x="2277" y="2969"/>
                  </a:cubicBezTo>
                  <a:cubicBezTo>
                    <a:pt x="2182" y="2969"/>
                    <a:pt x="2091" y="2950"/>
                    <a:pt x="2004" y="2914"/>
                  </a:cubicBezTo>
                  <a:cubicBezTo>
                    <a:pt x="1921" y="2879"/>
                    <a:pt x="1846" y="2828"/>
                    <a:pt x="1782" y="2764"/>
                  </a:cubicBezTo>
                  <a:cubicBezTo>
                    <a:pt x="1778" y="2760"/>
                    <a:pt x="1774" y="2756"/>
                    <a:pt x="1771" y="2752"/>
                  </a:cubicBezTo>
                  <a:cubicBezTo>
                    <a:pt x="1766" y="2746"/>
                    <a:pt x="1761" y="2740"/>
                    <a:pt x="1755" y="2736"/>
                  </a:cubicBezTo>
                  <a:cubicBezTo>
                    <a:pt x="1704" y="2678"/>
                    <a:pt x="1662" y="2613"/>
                    <a:pt x="1632" y="2541"/>
                  </a:cubicBezTo>
                  <a:cubicBezTo>
                    <a:pt x="1596" y="2455"/>
                    <a:pt x="1577" y="2364"/>
                    <a:pt x="1577" y="2269"/>
                  </a:cubicBezTo>
                  <a:cubicBezTo>
                    <a:pt x="1577" y="2175"/>
                    <a:pt x="1596" y="2083"/>
                    <a:pt x="1632" y="1997"/>
                  </a:cubicBezTo>
                  <a:cubicBezTo>
                    <a:pt x="1667" y="1914"/>
                    <a:pt x="1718" y="1839"/>
                    <a:pt x="1782" y="1774"/>
                  </a:cubicBezTo>
                  <a:cubicBezTo>
                    <a:pt x="1846" y="1710"/>
                    <a:pt x="1921" y="1660"/>
                    <a:pt x="2004" y="1624"/>
                  </a:cubicBezTo>
                  <a:cubicBezTo>
                    <a:pt x="2091" y="1588"/>
                    <a:pt x="2182" y="1569"/>
                    <a:pt x="2277" y="1569"/>
                  </a:cubicBezTo>
                  <a:cubicBezTo>
                    <a:pt x="2371" y="1569"/>
                    <a:pt x="2463" y="1588"/>
                    <a:pt x="2549" y="1624"/>
                  </a:cubicBezTo>
                  <a:cubicBezTo>
                    <a:pt x="2632" y="1660"/>
                    <a:pt x="2707" y="1710"/>
                    <a:pt x="2772" y="1774"/>
                  </a:cubicBezTo>
                  <a:cubicBezTo>
                    <a:pt x="2836" y="1839"/>
                    <a:pt x="2886" y="1914"/>
                    <a:pt x="2922" y="1997"/>
                  </a:cubicBezTo>
                  <a:cubicBezTo>
                    <a:pt x="2958" y="2083"/>
                    <a:pt x="2977" y="2175"/>
                    <a:pt x="2977" y="2269"/>
                  </a:cubicBezTo>
                  <a:cubicBezTo>
                    <a:pt x="2977" y="2364"/>
                    <a:pt x="2958" y="2455"/>
                    <a:pt x="2922" y="254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34" name="Freeform 63">
              <a:extLst>
                <a:ext uri="{FF2B5EF4-FFF2-40B4-BE49-F238E27FC236}">
                  <a16:creationId xmlns:a16="http://schemas.microsoft.com/office/drawing/2014/main" id="{DF98EEE0-F674-3868-67C2-5D62F0983C20}"/>
                </a:ext>
              </a:extLst>
            </p:cNvPr>
            <p:cNvSpPr>
              <a:spLocks/>
            </p:cNvSpPr>
            <p:nvPr/>
          </p:nvSpPr>
          <p:spPr bwMode="auto">
            <a:xfrm>
              <a:off x="32218312" y="18764251"/>
              <a:ext cx="5349873" cy="9158286"/>
            </a:xfrm>
            <a:custGeom>
              <a:avLst/>
              <a:gdLst>
                <a:gd name="T0" fmla="*/ 401 w 590"/>
                <a:gd name="T1" fmla="*/ 449 h 1012"/>
                <a:gd name="T2" fmla="*/ 297 w 590"/>
                <a:gd name="T3" fmla="*/ 419 h 1012"/>
                <a:gd name="T4" fmla="*/ 172 w 590"/>
                <a:gd name="T5" fmla="*/ 325 h 1012"/>
                <a:gd name="T6" fmla="*/ 172 w 590"/>
                <a:gd name="T7" fmla="*/ 307 h 1012"/>
                <a:gd name="T8" fmla="*/ 317 w 590"/>
                <a:gd name="T9" fmla="*/ 220 h 1012"/>
                <a:gd name="T10" fmla="*/ 515 w 590"/>
                <a:gd name="T11" fmla="*/ 288 h 1012"/>
                <a:gd name="T12" fmla="*/ 585 w 590"/>
                <a:gd name="T13" fmla="*/ 215 h 1012"/>
                <a:gd name="T14" fmla="*/ 355 w 590"/>
                <a:gd name="T15" fmla="*/ 121 h 1012"/>
                <a:gd name="T16" fmla="*/ 355 w 590"/>
                <a:gd name="T17" fmla="*/ 0 h 1012"/>
                <a:gd name="T18" fmla="*/ 238 w 590"/>
                <a:gd name="T19" fmla="*/ 0 h 1012"/>
                <a:gd name="T20" fmla="*/ 238 w 590"/>
                <a:gd name="T21" fmla="*/ 124 h 1012"/>
                <a:gd name="T22" fmla="*/ 31 w 590"/>
                <a:gd name="T23" fmla="*/ 307 h 1012"/>
                <a:gd name="T24" fmla="*/ 31 w 590"/>
                <a:gd name="T25" fmla="*/ 332 h 1012"/>
                <a:gd name="T26" fmla="*/ 216 w 590"/>
                <a:gd name="T27" fmla="*/ 520 h 1012"/>
                <a:gd name="T28" fmla="*/ 331 w 590"/>
                <a:gd name="T29" fmla="*/ 555 h 1012"/>
                <a:gd name="T30" fmla="*/ 449 w 590"/>
                <a:gd name="T31" fmla="*/ 663 h 1012"/>
                <a:gd name="T32" fmla="*/ 449 w 590"/>
                <a:gd name="T33" fmla="*/ 677 h 1012"/>
                <a:gd name="T34" fmla="*/ 285 w 590"/>
                <a:gd name="T35" fmla="*/ 780 h 1012"/>
                <a:gd name="T36" fmla="*/ 70 w 590"/>
                <a:gd name="T37" fmla="*/ 711 h 1012"/>
                <a:gd name="T38" fmla="*/ 0 w 590"/>
                <a:gd name="T39" fmla="*/ 790 h 1012"/>
                <a:gd name="T40" fmla="*/ 238 w 590"/>
                <a:gd name="T41" fmla="*/ 883 h 1012"/>
                <a:gd name="T42" fmla="*/ 238 w 590"/>
                <a:gd name="T43" fmla="*/ 1012 h 1012"/>
                <a:gd name="T44" fmla="*/ 355 w 590"/>
                <a:gd name="T45" fmla="*/ 1012 h 1012"/>
                <a:gd name="T46" fmla="*/ 355 w 590"/>
                <a:gd name="T47" fmla="*/ 882 h 1012"/>
                <a:gd name="T48" fmla="*/ 590 w 590"/>
                <a:gd name="T49" fmla="*/ 677 h 1012"/>
                <a:gd name="T50" fmla="*/ 590 w 590"/>
                <a:gd name="T51" fmla="*/ 649 h 1012"/>
                <a:gd name="T52" fmla="*/ 401 w 590"/>
                <a:gd name="T53" fmla="*/ 449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90" h="1012">
                  <a:moveTo>
                    <a:pt x="401" y="449"/>
                  </a:moveTo>
                  <a:cubicBezTo>
                    <a:pt x="297" y="419"/>
                    <a:pt x="297" y="419"/>
                    <a:pt x="297" y="419"/>
                  </a:cubicBezTo>
                  <a:cubicBezTo>
                    <a:pt x="207" y="392"/>
                    <a:pt x="172" y="362"/>
                    <a:pt x="172" y="325"/>
                  </a:cubicBezTo>
                  <a:cubicBezTo>
                    <a:pt x="172" y="307"/>
                    <a:pt x="172" y="307"/>
                    <a:pt x="172" y="307"/>
                  </a:cubicBezTo>
                  <a:cubicBezTo>
                    <a:pt x="172" y="265"/>
                    <a:pt x="214" y="220"/>
                    <a:pt x="317" y="220"/>
                  </a:cubicBezTo>
                  <a:cubicBezTo>
                    <a:pt x="394" y="220"/>
                    <a:pt x="444" y="237"/>
                    <a:pt x="515" y="288"/>
                  </a:cubicBezTo>
                  <a:cubicBezTo>
                    <a:pt x="585" y="215"/>
                    <a:pt x="585" y="215"/>
                    <a:pt x="585" y="215"/>
                  </a:cubicBezTo>
                  <a:cubicBezTo>
                    <a:pt x="524" y="162"/>
                    <a:pt x="450" y="128"/>
                    <a:pt x="355" y="121"/>
                  </a:cubicBezTo>
                  <a:cubicBezTo>
                    <a:pt x="355" y="0"/>
                    <a:pt x="355" y="0"/>
                    <a:pt x="355" y="0"/>
                  </a:cubicBezTo>
                  <a:cubicBezTo>
                    <a:pt x="238" y="0"/>
                    <a:pt x="238" y="0"/>
                    <a:pt x="238" y="0"/>
                  </a:cubicBezTo>
                  <a:cubicBezTo>
                    <a:pt x="238" y="124"/>
                    <a:pt x="238" y="124"/>
                    <a:pt x="238" y="124"/>
                  </a:cubicBezTo>
                  <a:cubicBezTo>
                    <a:pt x="105" y="144"/>
                    <a:pt x="31" y="222"/>
                    <a:pt x="31" y="307"/>
                  </a:cubicBezTo>
                  <a:cubicBezTo>
                    <a:pt x="31" y="332"/>
                    <a:pt x="31" y="332"/>
                    <a:pt x="31" y="332"/>
                  </a:cubicBezTo>
                  <a:cubicBezTo>
                    <a:pt x="31" y="414"/>
                    <a:pt x="84" y="479"/>
                    <a:pt x="216" y="520"/>
                  </a:cubicBezTo>
                  <a:cubicBezTo>
                    <a:pt x="331" y="555"/>
                    <a:pt x="331" y="555"/>
                    <a:pt x="331" y="555"/>
                  </a:cubicBezTo>
                  <a:cubicBezTo>
                    <a:pt x="423" y="583"/>
                    <a:pt x="449" y="609"/>
                    <a:pt x="449" y="663"/>
                  </a:cubicBezTo>
                  <a:cubicBezTo>
                    <a:pt x="449" y="677"/>
                    <a:pt x="449" y="677"/>
                    <a:pt x="449" y="677"/>
                  </a:cubicBezTo>
                  <a:cubicBezTo>
                    <a:pt x="449" y="726"/>
                    <a:pt x="400" y="780"/>
                    <a:pt x="285" y="780"/>
                  </a:cubicBezTo>
                  <a:cubicBezTo>
                    <a:pt x="179" y="780"/>
                    <a:pt x="135" y="751"/>
                    <a:pt x="70" y="711"/>
                  </a:cubicBezTo>
                  <a:cubicBezTo>
                    <a:pt x="0" y="790"/>
                    <a:pt x="0" y="790"/>
                    <a:pt x="0" y="790"/>
                  </a:cubicBezTo>
                  <a:cubicBezTo>
                    <a:pt x="53" y="836"/>
                    <a:pt x="126" y="874"/>
                    <a:pt x="238" y="883"/>
                  </a:cubicBezTo>
                  <a:cubicBezTo>
                    <a:pt x="238" y="1012"/>
                    <a:pt x="238" y="1012"/>
                    <a:pt x="238" y="1012"/>
                  </a:cubicBezTo>
                  <a:cubicBezTo>
                    <a:pt x="355" y="1012"/>
                    <a:pt x="355" y="1012"/>
                    <a:pt x="355" y="1012"/>
                  </a:cubicBezTo>
                  <a:cubicBezTo>
                    <a:pt x="355" y="882"/>
                    <a:pt x="355" y="882"/>
                    <a:pt x="355" y="882"/>
                  </a:cubicBezTo>
                  <a:cubicBezTo>
                    <a:pt x="496" y="863"/>
                    <a:pt x="590" y="785"/>
                    <a:pt x="590" y="677"/>
                  </a:cubicBezTo>
                  <a:cubicBezTo>
                    <a:pt x="590" y="649"/>
                    <a:pt x="590" y="649"/>
                    <a:pt x="590" y="649"/>
                  </a:cubicBezTo>
                  <a:cubicBezTo>
                    <a:pt x="590" y="536"/>
                    <a:pt x="508" y="482"/>
                    <a:pt x="401" y="44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
        <p:nvSpPr>
          <p:cNvPr id="19" name="Go from this…">
            <a:extLst>
              <a:ext uri="{FF2B5EF4-FFF2-40B4-BE49-F238E27FC236}">
                <a16:creationId xmlns:a16="http://schemas.microsoft.com/office/drawing/2014/main" id="{D3DBCF3D-1B1F-4E10-D5D1-8CBE179A7908}"/>
              </a:ext>
            </a:extLst>
          </p:cNvPr>
          <p:cNvSpPr txBox="1">
            <a:spLocks/>
          </p:cNvSpPr>
          <p:nvPr/>
        </p:nvSpPr>
        <p:spPr>
          <a:xfrm>
            <a:off x="6276338" y="2778425"/>
            <a:ext cx="2377440" cy="2154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rtlCol="0" anchor="t">
            <a:spAutoFit/>
          </a:bodyPr>
          <a:lstStyle>
            <a:lvl1pPr>
              <a:lnSpc>
                <a:spcPct val="70000"/>
              </a:lnSpc>
              <a:defRPr sz="25000" b="0" spc="-750">
                <a:solidFill>
                  <a:srgbClr val="FFFFFF"/>
                </a:solidFill>
                <a:latin typeface="Roboto Bold"/>
                <a:ea typeface="Roboto Bold"/>
                <a:cs typeface="Roboto Bold"/>
                <a:sym typeface="Roboto Bold"/>
              </a:defRPr>
            </a:lvl1pPr>
          </a:lstStyle>
          <a:p>
            <a:pPr algn="ctr" defTabSz="457189" rtl="0">
              <a:lnSpc>
                <a:spcPct val="100000"/>
              </a:lnSpc>
            </a:pPr>
            <a:r>
              <a:rPr lang="ja-jp" sz="1400" b="1" spc="0">
                <a:solidFill>
                  <a:srgbClr val="000000"/>
                </a:solidFill>
                <a:latin typeface="+mn-lt"/>
                <a:ea typeface="Meiryo" panose="020B0604030504040204" pitchFamily="34" charset="-128"/>
                <a:cs typeface="Arial" panose="020B0604020202020204" pitchFamily="34" charset="0"/>
              </a:rPr>
              <a:t>研究開発への投資</a:t>
            </a:r>
          </a:p>
        </p:txBody>
      </p:sp>
      <p:sp>
        <p:nvSpPr>
          <p:cNvPr id="20" name="Go from this…">
            <a:extLst>
              <a:ext uri="{FF2B5EF4-FFF2-40B4-BE49-F238E27FC236}">
                <a16:creationId xmlns:a16="http://schemas.microsoft.com/office/drawing/2014/main" id="{209B86EA-DA97-3F66-16E4-3389ADFB2F9A}"/>
              </a:ext>
            </a:extLst>
          </p:cNvPr>
          <p:cNvSpPr txBox="1">
            <a:spLocks/>
          </p:cNvSpPr>
          <p:nvPr/>
        </p:nvSpPr>
        <p:spPr>
          <a:xfrm>
            <a:off x="6276338" y="3332423"/>
            <a:ext cx="2377440" cy="64633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rtlCol="0" anchor="t">
            <a:spAutoFit/>
          </a:bodyPr>
          <a:lstStyle>
            <a:lvl1pPr>
              <a:lnSpc>
                <a:spcPct val="70000"/>
              </a:lnSpc>
              <a:defRPr sz="25000" b="0" spc="-750">
                <a:solidFill>
                  <a:srgbClr val="FFFFFF"/>
                </a:solidFill>
                <a:latin typeface="Roboto Bold"/>
                <a:ea typeface="Roboto Bold"/>
                <a:cs typeface="Roboto Bold"/>
                <a:sym typeface="Roboto Bold"/>
              </a:defRPr>
            </a:lvl1pPr>
          </a:lstStyle>
          <a:p>
            <a:pPr algn="just" defTabSz="457189" rtl="0">
              <a:lnSpc>
                <a:spcPct val="100000"/>
              </a:lnSpc>
            </a:pPr>
            <a:r>
              <a:rPr lang="ja-jp" sz="1050" spc="0" dirty="0">
                <a:solidFill>
                  <a:srgbClr val="000000"/>
                </a:solidFill>
                <a:latin typeface="+mn-lt"/>
                <a:ea typeface="Meiryo" panose="020B0604030504040204" pitchFamily="34" charset="-128"/>
                <a:cs typeface="Arial" panose="020B0604020202020204" pitchFamily="34" charset="0"/>
              </a:rPr>
              <a:t>研究開発に投資することで、企業は先頭を走り、インダストリー 4.0 のニーズを満たす新しい製品やサービスを開発することができます。 </a:t>
            </a:r>
          </a:p>
        </p:txBody>
      </p:sp>
      <p:cxnSp>
        <p:nvCxnSpPr>
          <p:cNvPr id="21" name="Straight Connector 20">
            <a:extLst>
              <a:ext uri="{FF2B5EF4-FFF2-40B4-BE49-F238E27FC236}">
                <a16:creationId xmlns:a16="http://schemas.microsoft.com/office/drawing/2014/main" id="{56331D52-95B3-E5CB-922A-D5FB4E3A5D4B}"/>
              </a:ext>
            </a:extLst>
          </p:cNvPr>
          <p:cNvCxnSpPr>
            <a:cxnSpLocks/>
          </p:cNvCxnSpPr>
          <p:nvPr/>
        </p:nvCxnSpPr>
        <p:spPr>
          <a:xfrm>
            <a:off x="7190738" y="3163146"/>
            <a:ext cx="5486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718BCD6A-8FDE-C2B3-20B0-ADB81E6EA8E8}"/>
              </a:ext>
            </a:extLst>
          </p:cNvPr>
          <p:cNvSpPr>
            <a:spLocks noChangeAspect="1"/>
          </p:cNvSpPr>
          <p:nvPr/>
        </p:nvSpPr>
        <p:spPr>
          <a:xfrm>
            <a:off x="6943058" y="1503912"/>
            <a:ext cx="1044000" cy="1044000"/>
          </a:xfrm>
          <a:prstGeom prst="ellipse">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89" rtl="0"/>
            <a:endParaRPr lang="en-PH" sz="2400" b="1">
              <a:solidFill>
                <a:srgbClr val="666666"/>
              </a:solidFill>
              <a:ea typeface="Meiryo" panose="020B0604030504040204" pitchFamily="34" charset="-128"/>
            </a:endParaRPr>
          </a:p>
        </p:txBody>
      </p:sp>
      <p:sp>
        <p:nvSpPr>
          <p:cNvPr id="37" name="Freeform 12">
            <a:extLst>
              <a:ext uri="{FF2B5EF4-FFF2-40B4-BE49-F238E27FC236}">
                <a16:creationId xmlns:a16="http://schemas.microsoft.com/office/drawing/2014/main" id="{B72A4378-03EF-CA2F-5CB0-C3E84BA029F2}"/>
              </a:ext>
            </a:extLst>
          </p:cNvPr>
          <p:cNvSpPr>
            <a:spLocks noChangeAspect="1" noEditPoints="1"/>
          </p:cNvSpPr>
          <p:nvPr/>
        </p:nvSpPr>
        <p:spPr bwMode="auto">
          <a:xfrm>
            <a:off x="7304299" y="1797312"/>
            <a:ext cx="321519" cy="457200"/>
          </a:xfrm>
          <a:custGeom>
            <a:avLst/>
            <a:gdLst>
              <a:gd name="T0" fmla="*/ 2250 w 2326"/>
              <a:gd name="T1" fmla="*/ 1367 h 3315"/>
              <a:gd name="T2" fmla="*/ 1804 w 2326"/>
              <a:gd name="T3" fmla="*/ 1480 h 3315"/>
              <a:gd name="T4" fmla="*/ 1546 w 2326"/>
              <a:gd name="T5" fmla="*/ 2062 h 3315"/>
              <a:gd name="T6" fmla="*/ 1238 w 2326"/>
              <a:gd name="T7" fmla="*/ 1378 h 3315"/>
              <a:gd name="T8" fmla="*/ 1598 w 2326"/>
              <a:gd name="T9" fmla="*/ 1326 h 3315"/>
              <a:gd name="T10" fmla="*/ 1837 w 2326"/>
              <a:gd name="T11" fmla="*/ 485 h 3315"/>
              <a:gd name="T12" fmla="*/ 1497 w 2326"/>
              <a:gd name="T13" fmla="*/ 454 h 3315"/>
              <a:gd name="T14" fmla="*/ 1422 w 2326"/>
              <a:gd name="T15" fmla="*/ 0 h 3315"/>
              <a:gd name="T16" fmla="*/ 1347 w 2326"/>
              <a:gd name="T17" fmla="*/ 454 h 3315"/>
              <a:gd name="T18" fmla="*/ 961 w 2326"/>
              <a:gd name="T19" fmla="*/ 75 h 3315"/>
              <a:gd name="T20" fmla="*/ 811 w 2326"/>
              <a:gd name="T21" fmla="*/ 75 h 3315"/>
              <a:gd name="T22" fmla="*/ 532 w 2326"/>
              <a:gd name="T23" fmla="*/ 454 h 3315"/>
              <a:gd name="T24" fmla="*/ 461 w 2326"/>
              <a:gd name="T25" fmla="*/ 552 h 3315"/>
              <a:gd name="T26" fmla="*/ 782 w 2326"/>
              <a:gd name="T27" fmla="*/ 1378 h 3315"/>
              <a:gd name="T28" fmla="*/ 1088 w 2326"/>
              <a:gd name="T29" fmla="*/ 2770 h 3315"/>
              <a:gd name="T30" fmla="*/ 819 w 2326"/>
              <a:gd name="T31" fmla="*/ 2164 h 3315"/>
              <a:gd name="T32" fmla="*/ 306 w 2326"/>
              <a:gd name="T33" fmla="*/ 1798 h 3315"/>
              <a:gd name="T34" fmla="*/ 0 w 2326"/>
              <a:gd name="T35" fmla="*/ 1842 h 3315"/>
              <a:gd name="T36" fmla="*/ 377 w 2326"/>
              <a:gd name="T37" fmla="*/ 2598 h 3315"/>
              <a:gd name="T38" fmla="*/ 562 w 2326"/>
              <a:gd name="T39" fmla="*/ 2613 h 3315"/>
              <a:gd name="T40" fmla="*/ 1082 w 2326"/>
              <a:gd name="T41" fmla="*/ 2940 h 3315"/>
              <a:gd name="T42" fmla="*/ 1088 w 2326"/>
              <a:gd name="T43" fmla="*/ 3178 h 3315"/>
              <a:gd name="T44" fmla="*/ 734 w 2326"/>
              <a:gd name="T45" fmla="*/ 3178 h 3315"/>
              <a:gd name="T46" fmla="*/ 734 w 2326"/>
              <a:gd name="T47" fmla="*/ 3315 h 3315"/>
              <a:gd name="T48" fmla="*/ 1661 w 2326"/>
              <a:gd name="T49" fmla="*/ 3247 h 3315"/>
              <a:gd name="T50" fmla="*/ 1238 w 2326"/>
              <a:gd name="T51" fmla="*/ 3178 h 3315"/>
              <a:gd name="T52" fmla="*/ 1238 w 2326"/>
              <a:gd name="T53" fmla="*/ 2546 h 3315"/>
              <a:gd name="T54" fmla="*/ 1635 w 2326"/>
              <a:gd name="T55" fmla="*/ 2150 h 3315"/>
              <a:gd name="T56" fmla="*/ 1833 w 2326"/>
              <a:gd name="T57" fmla="*/ 2222 h 3315"/>
              <a:gd name="T58" fmla="*/ 2224 w 2326"/>
              <a:gd name="T59" fmla="*/ 1899 h 3315"/>
              <a:gd name="T60" fmla="*/ 2251 w 2326"/>
              <a:gd name="T61" fmla="*/ 1367 h 3315"/>
              <a:gd name="T62" fmla="*/ 1674 w 2326"/>
              <a:gd name="T63" fmla="*/ 604 h 3315"/>
              <a:gd name="T64" fmla="*/ 1163 w 2326"/>
              <a:gd name="T65" fmla="*/ 1228 h 3315"/>
              <a:gd name="T66" fmla="*/ 1163 w 2326"/>
              <a:gd name="T67" fmla="*/ 1228 h 3315"/>
              <a:gd name="T68" fmla="*/ 635 w 2326"/>
              <a:gd name="T69" fmla="*/ 604 h 3315"/>
              <a:gd name="T70" fmla="*/ 238 w 2326"/>
              <a:gd name="T71" fmla="*/ 2235 h 3315"/>
              <a:gd name="T72" fmla="*/ 153 w 2326"/>
              <a:gd name="T73" fmla="*/ 1921 h 3315"/>
              <a:gd name="T74" fmla="*/ 681 w 2326"/>
              <a:gd name="T75" fmla="*/ 2222 h 3315"/>
              <a:gd name="T76" fmla="*/ 672 w 2326"/>
              <a:gd name="T77" fmla="*/ 2354 h 3315"/>
              <a:gd name="T78" fmla="*/ 406 w 2326"/>
              <a:gd name="T79" fmla="*/ 2176 h 3315"/>
              <a:gd name="T80" fmla="*/ 584 w 2326"/>
              <a:gd name="T81" fmla="*/ 2442 h 3315"/>
              <a:gd name="T82" fmla="*/ 2153 w 2326"/>
              <a:gd name="T83" fmla="*/ 1647 h 3315"/>
              <a:gd name="T84" fmla="*/ 1892 w 2326"/>
              <a:gd name="T85" fmla="*/ 2060 h 3315"/>
              <a:gd name="T86" fmla="*/ 1920 w 2326"/>
              <a:gd name="T87" fmla="*/ 1865 h 3315"/>
              <a:gd name="T88" fmla="*/ 1832 w 2326"/>
              <a:gd name="T89" fmla="*/ 1776 h 3315"/>
              <a:gd name="T90" fmla="*/ 1635 w 2326"/>
              <a:gd name="T91" fmla="*/ 1908 h 3315"/>
              <a:gd name="T92" fmla="*/ 1873 w 2326"/>
              <a:gd name="T93" fmla="*/ 1613 h 3315"/>
              <a:gd name="T94" fmla="*/ 2153 w 2326"/>
              <a:gd name="T95" fmla="*/ 1647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26" h="3315">
                <a:moveTo>
                  <a:pt x="2251" y="1367"/>
                </a:moveTo>
                <a:cubicBezTo>
                  <a:pt x="2251" y="1367"/>
                  <a:pt x="2251" y="1367"/>
                  <a:pt x="2250" y="1367"/>
                </a:cubicBezTo>
                <a:cubicBezTo>
                  <a:pt x="2176" y="1367"/>
                  <a:pt x="2098" y="1378"/>
                  <a:pt x="2020" y="1398"/>
                </a:cubicBezTo>
                <a:cubicBezTo>
                  <a:pt x="1944" y="1417"/>
                  <a:pt x="1872" y="1445"/>
                  <a:pt x="1804" y="1480"/>
                </a:cubicBezTo>
                <a:cubicBezTo>
                  <a:pt x="1657" y="1556"/>
                  <a:pt x="1551" y="1657"/>
                  <a:pt x="1507" y="1765"/>
                </a:cubicBezTo>
                <a:cubicBezTo>
                  <a:pt x="1464" y="1868"/>
                  <a:pt x="1478" y="1971"/>
                  <a:pt x="1546" y="2062"/>
                </a:cubicBezTo>
                <a:cubicBezTo>
                  <a:pt x="1238" y="2370"/>
                  <a:pt x="1238" y="2370"/>
                  <a:pt x="1238" y="2370"/>
                </a:cubicBezTo>
                <a:cubicBezTo>
                  <a:pt x="1238" y="1378"/>
                  <a:pt x="1238" y="1378"/>
                  <a:pt x="1238" y="1378"/>
                </a:cubicBezTo>
                <a:cubicBezTo>
                  <a:pt x="1527" y="1378"/>
                  <a:pt x="1527" y="1378"/>
                  <a:pt x="1527" y="1378"/>
                </a:cubicBezTo>
                <a:cubicBezTo>
                  <a:pt x="1560" y="1378"/>
                  <a:pt x="1588" y="1357"/>
                  <a:pt x="1598" y="1326"/>
                </a:cubicBezTo>
                <a:cubicBezTo>
                  <a:pt x="1848" y="552"/>
                  <a:pt x="1848" y="552"/>
                  <a:pt x="1848" y="552"/>
                </a:cubicBezTo>
                <a:cubicBezTo>
                  <a:pt x="1855" y="529"/>
                  <a:pt x="1851" y="504"/>
                  <a:pt x="1837" y="485"/>
                </a:cubicBezTo>
                <a:cubicBezTo>
                  <a:pt x="1823" y="465"/>
                  <a:pt x="1801" y="454"/>
                  <a:pt x="1777" y="454"/>
                </a:cubicBezTo>
                <a:cubicBezTo>
                  <a:pt x="1497" y="454"/>
                  <a:pt x="1497" y="454"/>
                  <a:pt x="1497" y="454"/>
                </a:cubicBezTo>
                <a:cubicBezTo>
                  <a:pt x="1497" y="75"/>
                  <a:pt x="1497" y="75"/>
                  <a:pt x="1497" y="75"/>
                </a:cubicBezTo>
                <a:cubicBezTo>
                  <a:pt x="1497" y="34"/>
                  <a:pt x="1464" y="0"/>
                  <a:pt x="1422" y="0"/>
                </a:cubicBezTo>
                <a:cubicBezTo>
                  <a:pt x="1381" y="0"/>
                  <a:pt x="1347" y="34"/>
                  <a:pt x="1347" y="75"/>
                </a:cubicBezTo>
                <a:cubicBezTo>
                  <a:pt x="1347" y="454"/>
                  <a:pt x="1347" y="454"/>
                  <a:pt x="1347" y="454"/>
                </a:cubicBezTo>
                <a:cubicBezTo>
                  <a:pt x="961" y="454"/>
                  <a:pt x="961" y="454"/>
                  <a:pt x="961" y="454"/>
                </a:cubicBezTo>
                <a:cubicBezTo>
                  <a:pt x="961" y="75"/>
                  <a:pt x="961" y="75"/>
                  <a:pt x="961" y="75"/>
                </a:cubicBezTo>
                <a:cubicBezTo>
                  <a:pt x="961" y="34"/>
                  <a:pt x="928" y="0"/>
                  <a:pt x="886" y="0"/>
                </a:cubicBezTo>
                <a:cubicBezTo>
                  <a:pt x="845" y="0"/>
                  <a:pt x="811" y="34"/>
                  <a:pt x="811" y="75"/>
                </a:cubicBezTo>
                <a:cubicBezTo>
                  <a:pt x="811" y="454"/>
                  <a:pt x="811" y="454"/>
                  <a:pt x="811" y="454"/>
                </a:cubicBezTo>
                <a:cubicBezTo>
                  <a:pt x="532" y="454"/>
                  <a:pt x="532" y="454"/>
                  <a:pt x="532" y="454"/>
                </a:cubicBezTo>
                <a:cubicBezTo>
                  <a:pt x="508" y="454"/>
                  <a:pt x="485" y="465"/>
                  <a:pt x="471" y="485"/>
                </a:cubicBezTo>
                <a:cubicBezTo>
                  <a:pt x="457" y="504"/>
                  <a:pt x="453" y="529"/>
                  <a:pt x="461" y="552"/>
                </a:cubicBezTo>
                <a:cubicBezTo>
                  <a:pt x="710" y="1326"/>
                  <a:pt x="710" y="1326"/>
                  <a:pt x="710" y="1326"/>
                </a:cubicBezTo>
                <a:cubicBezTo>
                  <a:pt x="720" y="1357"/>
                  <a:pt x="749" y="1378"/>
                  <a:pt x="782" y="1378"/>
                </a:cubicBezTo>
                <a:cubicBezTo>
                  <a:pt x="1088" y="1378"/>
                  <a:pt x="1088" y="1378"/>
                  <a:pt x="1088" y="1378"/>
                </a:cubicBezTo>
                <a:cubicBezTo>
                  <a:pt x="1088" y="2770"/>
                  <a:pt x="1088" y="2770"/>
                  <a:pt x="1088" y="2770"/>
                </a:cubicBezTo>
                <a:cubicBezTo>
                  <a:pt x="780" y="2462"/>
                  <a:pt x="780" y="2462"/>
                  <a:pt x="780" y="2462"/>
                </a:cubicBezTo>
                <a:cubicBezTo>
                  <a:pt x="848" y="2371"/>
                  <a:pt x="862" y="2267"/>
                  <a:pt x="819" y="2164"/>
                </a:cubicBezTo>
                <a:cubicBezTo>
                  <a:pt x="775" y="2057"/>
                  <a:pt x="669" y="1956"/>
                  <a:pt x="522" y="1880"/>
                </a:cubicBezTo>
                <a:cubicBezTo>
                  <a:pt x="454" y="1845"/>
                  <a:pt x="382" y="1817"/>
                  <a:pt x="306" y="1798"/>
                </a:cubicBezTo>
                <a:cubicBezTo>
                  <a:pt x="227" y="1777"/>
                  <a:pt x="150" y="1767"/>
                  <a:pt x="75" y="1767"/>
                </a:cubicBezTo>
                <a:cubicBezTo>
                  <a:pt x="34" y="1767"/>
                  <a:pt x="0" y="1801"/>
                  <a:pt x="0" y="1842"/>
                </a:cubicBezTo>
                <a:cubicBezTo>
                  <a:pt x="0" y="1997"/>
                  <a:pt x="36" y="2159"/>
                  <a:pt x="102" y="2299"/>
                </a:cubicBezTo>
                <a:cubicBezTo>
                  <a:pt x="173" y="2447"/>
                  <a:pt x="270" y="2553"/>
                  <a:pt x="377" y="2598"/>
                </a:cubicBezTo>
                <a:cubicBezTo>
                  <a:pt x="415" y="2614"/>
                  <a:pt x="454" y="2622"/>
                  <a:pt x="493" y="2622"/>
                </a:cubicBezTo>
                <a:cubicBezTo>
                  <a:pt x="516" y="2622"/>
                  <a:pt x="539" y="2619"/>
                  <a:pt x="562" y="2613"/>
                </a:cubicBezTo>
                <a:cubicBezTo>
                  <a:pt x="606" y="2603"/>
                  <a:pt x="650" y="2581"/>
                  <a:pt x="691" y="2550"/>
                </a:cubicBezTo>
                <a:cubicBezTo>
                  <a:pt x="1082" y="2940"/>
                  <a:pt x="1082" y="2940"/>
                  <a:pt x="1082" y="2940"/>
                </a:cubicBezTo>
                <a:cubicBezTo>
                  <a:pt x="1084" y="2942"/>
                  <a:pt x="1086" y="2944"/>
                  <a:pt x="1088" y="2946"/>
                </a:cubicBezTo>
                <a:cubicBezTo>
                  <a:pt x="1088" y="3178"/>
                  <a:pt x="1088" y="3178"/>
                  <a:pt x="1088" y="3178"/>
                </a:cubicBezTo>
                <a:cubicBezTo>
                  <a:pt x="1088" y="3178"/>
                  <a:pt x="1088" y="3178"/>
                  <a:pt x="1088" y="3178"/>
                </a:cubicBezTo>
                <a:cubicBezTo>
                  <a:pt x="734" y="3178"/>
                  <a:pt x="734" y="3178"/>
                  <a:pt x="734" y="3178"/>
                </a:cubicBezTo>
                <a:cubicBezTo>
                  <a:pt x="696" y="3178"/>
                  <a:pt x="665" y="3209"/>
                  <a:pt x="665" y="3247"/>
                </a:cubicBezTo>
                <a:cubicBezTo>
                  <a:pt x="665" y="3285"/>
                  <a:pt x="696" y="3315"/>
                  <a:pt x="734" y="3315"/>
                </a:cubicBezTo>
                <a:cubicBezTo>
                  <a:pt x="1592" y="3315"/>
                  <a:pt x="1592" y="3315"/>
                  <a:pt x="1592" y="3315"/>
                </a:cubicBezTo>
                <a:cubicBezTo>
                  <a:pt x="1630" y="3315"/>
                  <a:pt x="1661" y="3285"/>
                  <a:pt x="1661" y="3247"/>
                </a:cubicBezTo>
                <a:cubicBezTo>
                  <a:pt x="1661" y="3209"/>
                  <a:pt x="1630" y="3178"/>
                  <a:pt x="1592" y="3178"/>
                </a:cubicBezTo>
                <a:cubicBezTo>
                  <a:pt x="1238" y="3178"/>
                  <a:pt x="1238" y="3178"/>
                  <a:pt x="1238" y="3178"/>
                </a:cubicBezTo>
                <a:cubicBezTo>
                  <a:pt x="1238" y="3178"/>
                  <a:pt x="1238" y="3178"/>
                  <a:pt x="1238" y="3178"/>
                </a:cubicBezTo>
                <a:cubicBezTo>
                  <a:pt x="1238" y="2546"/>
                  <a:pt x="1238" y="2546"/>
                  <a:pt x="1238" y="2546"/>
                </a:cubicBezTo>
                <a:cubicBezTo>
                  <a:pt x="1240" y="2544"/>
                  <a:pt x="1242" y="2542"/>
                  <a:pt x="1244" y="2540"/>
                </a:cubicBezTo>
                <a:cubicBezTo>
                  <a:pt x="1635" y="2150"/>
                  <a:pt x="1635" y="2150"/>
                  <a:pt x="1635" y="2150"/>
                </a:cubicBezTo>
                <a:cubicBezTo>
                  <a:pt x="1676" y="2182"/>
                  <a:pt x="1720" y="2203"/>
                  <a:pt x="1764" y="2214"/>
                </a:cubicBezTo>
                <a:cubicBezTo>
                  <a:pt x="1787" y="2219"/>
                  <a:pt x="1810" y="2222"/>
                  <a:pt x="1833" y="2222"/>
                </a:cubicBezTo>
                <a:cubicBezTo>
                  <a:pt x="1872" y="2222"/>
                  <a:pt x="1911" y="2214"/>
                  <a:pt x="1949" y="2198"/>
                </a:cubicBezTo>
                <a:cubicBezTo>
                  <a:pt x="2056" y="2154"/>
                  <a:pt x="2153" y="2048"/>
                  <a:pt x="2224" y="1899"/>
                </a:cubicBezTo>
                <a:cubicBezTo>
                  <a:pt x="2290" y="1760"/>
                  <a:pt x="2326" y="1597"/>
                  <a:pt x="2326" y="1442"/>
                </a:cubicBezTo>
                <a:cubicBezTo>
                  <a:pt x="2326" y="1401"/>
                  <a:pt x="2292" y="1367"/>
                  <a:pt x="2251" y="1367"/>
                </a:cubicBezTo>
                <a:close/>
                <a:moveTo>
                  <a:pt x="635" y="604"/>
                </a:moveTo>
                <a:cubicBezTo>
                  <a:pt x="1674" y="604"/>
                  <a:pt x="1674" y="604"/>
                  <a:pt x="1674" y="604"/>
                </a:cubicBezTo>
                <a:cubicBezTo>
                  <a:pt x="1472" y="1228"/>
                  <a:pt x="1472" y="1228"/>
                  <a:pt x="1472" y="1228"/>
                </a:cubicBezTo>
                <a:cubicBezTo>
                  <a:pt x="1163" y="1228"/>
                  <a:pt x="1163" y="1228"/>
                  <a:pt x="1163" y="1228"/>
                </a:cubicBezTo>
                <a:cubicBezTo>
                  <a:pt x="1163" y="1228"/>
                  <a:pt x="1163" y="1228"/>
                  <a:pt x="1163" y="1228"/>
                </a:cubicBezTo>
                <a:cubicBezTo>
                  <a:pt x="1163" y="1228"/>
                  <a:pt x="1163" y="1228"/>
                  <a:pt x="1163" y="1228"/>
                </a:cubicBezTo>
                <a:cubicBezTo>
                  <a:pt x="836" y="1228"/>
                  <a:pt x="836" y="1228"/>
                  <a:pt x="836" y="1228"/>
                </a:cubicBezTo>
                <a:lnTo>
                  <a:pt x="635" y="604"/>
                </a:lnTo>
                <a:close/>
                <a:moveTo>
                  <a:pt x="434" y="2459"/>
                </a:moveTo>
                <a:cubicBezTo>
                  <a:pt x="363" y="2430"/>
                  <a:pt x="291" y="2348"/>
                  <a:pt x="238" y="2235"/>
                </a:cubicBezTo>
                <a:cubicBezTo>
                  <a:pt x="210" y="2177"/>
                  <a:pt x="188" y="2113"/>
                  <a:pt x="173" y="2046"/>
                </a:cubicBezTo>
                <a:cubicBezTo>
                  <a:pt x="164" y="2005"/>
                  <a:pt x="157" y="1963"/>
                  <a:pt x="153" y="1921"/>
                </a:cubicBezTo>
                <a:cubicBezTo>
                  <a:pt x="254" y="1933"/>
                  <a:pt x="360" y="1965"/>
                  <a:pt x="453" y="2013"/>
                </a:cubicBezTo>
                <a:cubicBezTo>
                  <a:pt x="567" y="2072"/>
                  <a:pt x="650" y="2148"/>
                  <a:pt x="681" y="2222"/>
                </a:cubicBezTo>
                <a:cubicBezTo>
                  <a:pt x="693" y="2252"/>
                  <a:pt x="697" y="2280"/>
                  <a:pt x="691" y="2308"/>
                </a:cubicBezTo>
                <a:cubicBezTo>
                  <a:pt x="687" y="2323"/>
                  <a:pt x="681" y="2338"/>
                  <a:pt x="672" y="2354"/>
                </a:cubicBezTo>
                <a:cubicBezTo>
                  <a:pt x="494" y="2176"/>
                  <a:pt x="494" y="2176"/>
                  <a:pt x="494" y="2176"/>
                </a:cubicBezTo>
                <a:cubicBezTo>
                  <a:pt x="470" y="2152"/>
                  <a:pt x="430" y="2152"/>
                  <a:pt x="406" y="2176"/>
                </a:cubicBezTo>
                <a:cubicBezTo>
                  <a:pt x="382" y="2200"/>
                  <a:pt x="382" y="2240"/>
                  <a:pt x="406" y="2264"/>
                </a:cubicBezTo>
                <a:cubicBezTo>
                  <a:pt x="584" y="2442"/>
                  <a:pt x="584" y="2442"/>
                  <a:pt x="584" y="2442"/>
                </a:cubicBezTo>
                <a:cubicBezTo>
                  <a:pt x="534" y="2475"/>
                  <a:pt x="484" y="2480"/>
                  <a:pt x="434" y="2459"/>
                </a:cubicBezTo>
                <a:close/>
                <a:moveTo>
                  <a:pt x="2153" y="1647"/>
                </a:moveTo>
                <a:cubicBezTo>
                  <a:pt x="2138" y="1713"/>
                  <a:pt x="2116" y="1777"/>
                  <a:pt x="2088" y="1835"/>
                </a:cubicBezTo>
                <a:cubicBezTo>
                  <a:pt x="2035" y="1948"/>
                  <a:pt x="1963" y="2030"/>
                  <a:pt x="1892" y="2060"/>
                </a:cubicBezTo>
                <a:cubicBezTo>
                  <a:pt x="1842" y="2081"/>
                  <a:pt x="1792" y="2075"/>
                  <a:pt x="1742" y="2043"/>
                </a:cubicBezTo>
                <a:cubicBezTo>
                  <a:pt x="1920" y="1865"/>
                  <a:pt x="1920" y="1865"/>
                  <a:pt x="1920" y="1865"/>
                </a:cubicBezTo>
                <a:cubicBezTo>
                  <a:pt x="1944" y="1840"/>
                  <a:pt x="1944" y="1801"/>
                  <a:pt x="1920" y="1776"/>
                </a:cubicBezTo>
                <a:cubicBezTo>
                  <a:pt x="1896" y="1752"/>
                  <a:pt x="1856" y="1752"/>
                  <a:pt x="1832" y="1776"/>
                </a:cubicBezTo>
                <a:cubicBezTo>
                  <a:pt x="1654" y="1954"/>
                  <a:pt x="1654" y="1954"/>
                  <a:pt x="1654" y="1954"/>
                </a:cubicBezTo>
                <a:cubicBezTo>
                  <a:pt x="1645" y="1939"/>
                  <a:pt x="1639" y="1923"/>
                  <a:pt x="1635" y="1908"/>
                </a:cubicBezTo>
                <a:cubicBezTo>
                  <a:pt x="1629" y="1880"/>
                  <a:pt x="1633" y="1852"/>
                  <a:pt x="1645" y="1822"/>
                </a:cubicBezTo>
                <a:cubicBezTo>
                  <a:pt x="1676" y="1748"/>
                  <a:pt x="1759" y="1672"/>
                  <a:pt x="1873" y="1613"/>
                </a:cubicBezTo>
                <a:cubicBezTo>
                  <a:pt x="1966" y="1565"/>
                  <a:pt x="2072" y="1533"/>
                  <a:pt x="2173" y="1522"/>
                </a:cubicBezTo>
                <a:cubicBezTo>
                  <a:pt x="2169" y="1563"/>
                  <a:pt x="2162" y="1605"/>
                  <a:pt x="2153" y="1647"/>
                </a:cubicBezTo>
                <a:close/>
              </a:path>
            </a:pathLst>
          </a:custGeom>
          <a:solidFill>
            <a:schemeClr val="tx1"/>
          </a:solid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nvGrpSpPr>
          <p:cNvPr id="3" name="Group 2">
            <a:extLst>
              <a:ext uri="{FF2B5EF4-FFF2-40B4-BE49-F238E27FC236}">
                <a16:creationId xmlns:a16="http://schemas.microsoft.com/office/drawing/2014/main" id="{0836E4EA-EE6A-F5D6-741E-BCB26D92F52E}"/>
              </a:ext>
            </a:extLst>
          </p:cNvPr>
          <p:cNvGrpSpPr/>
          <p:nvPr/>
        </p:nvGrpSpPr>
        <p:grpSpPr>
          <a:xfrm>
            <a:off x="3122613" y="1296966"/>
            <a:ext cx="2897187" cy="3480774"/>
            <a:chOff x="3122613" y="1305108"/>
            <a:chExt cx="2897187" cy="3474855"/>
          </a:xfrm>
        </p:grpSpPr>
        <p:cxnSp>
          <p:nvCxnSpPr>
            <p:cNvPr id="4" name="Straight Connector 3">
              <a:extLst>
                <a:ext uri="{FF2B5EF4-FFF2-40B4-BE49-F238E27FC236}">
                  <a16:creationId xmlns:a16="http://schemas.microsoft.com/office/drawing/2014/main" id="{6039ED36-0646-4355-50B5-C7B9B1368390}"/>
                </a:ext>
              </a:extLst>
            </p:cNvPr>
            <p:cNvCxnSpPr/>
            <p:nvPr/>
          </p:nvCxnSpPr>
          <p:spPr>
            <a:xfrm>
              <a:off x="3122613" y="1305108"/>
              <a:ext cx="0" cy="347485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649E405-5970-104B-109F-ABD1FCB751E4}"/>
                </a:ext>
              </a:extLst>
            </p:cNvPr>
            <p:cNvCxnSpPr/>
            <p:nvPr/>
          </p:nvCxnSpPr>
          <p:spPr>
            <a:xfrm>
              <a:off x="6019800" y="1305108"/>
              <a:ext cx="0" cy="347485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988295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F89FC3-B570-410B-FD15-84976C1AE6A7}"/>
              </a:ext>
            </a:extLst>
          </p:cNvPr>
          <p:cNvSpPr>
            <a:spLocks noGrp="1"/>
          </p:cNvSpPr>
          <p:nvPr>
            <p:ph type="title"/>
          </p:nvPr>
        </p:nvSpPr>
        <p:spPr/>
        <p:txBody>
          <a:bodyPr rtlCol="0"/>
          <a:lstStyle/>
          <a:p>
            <a:pPr rtl="0"/>
            <a:r>
              <a:rPr lang="ja-jp">
                <a:ea typeface="Meiryo" panose="020B0604030504040204" pitchFamily="34" charset="-128"/>
              </a:rPr>
              <a:t>ビジネスと経済の促進要因</a:t>
            </a:r>
          </a:p>
        </p:txBody>
      </p:sp>
      <p:sp>
        <p:nvSpPr>
          <p:cNvPr id="4" name="TextBox 3">
            <a:extLst>
              <a:ext uri="{FF2B5EF4-FFF2-40B4-BE49-F238E27FC236}">
                <a16:creationId xmlns:a16="http://schemas.microsoft.com/office/drawing/2014/main" id="{B74537C7-122C-636D-B343-141DBA037F05}"/>
              </a:ext>
            </a:extLst>
          </p:cNvPr>
          <p:cNvSpPr txBox="1"/>
          <p:nvPr/>
        </p:nvSpPr>
        <p:spPr>
          <a:xfrm>
            <a:off x="1059526" y="1195147"/>
            <a:ext cx="3379124" cy="484748"/>
          </a:xfrm>
          <a:prstGeom prst="rect">
            <a:avLst/>
          </a:prstGeom>
          <a:noFill/>
        </p:spPr>
        <p:txBody>
          <a:bodyPr wrap="square" lIns="0" tIns="0" rIns="0" bIns="0" rtlCol="0" anchor="ctr" anchorCtr="0">
            <a:spAutoFit/>
          </a:bodyPr>
          <a:lstStyle/>
          <a:p>
            <a:pPr rtl="0"/>
            <a:r>
              <a:rPr lang="ja-jp" sz="1050" b="1" dirty="0">
                <a:ea typeface="Meiryo" panose="020B0604030504040204" pitchFamily="34" charset="-128"/>
              </a:rPr>
              <a:t>新しいビジネス モデル</a:t>
            </a:r>
          </a:p>
          <a:p>
            <a:pPr rtl="0"/>
            <a:r>
              <a:rPr lang="ja-jp" sz="1050" dirty="0">
                <a:ea typeface="Meiryo" panose="020B0604030504040204" pitchFamily="34" charset="-128"/>
              </a:rPr>
              <a:t>インダストリー 4.0 は、新しいビジネス モデルと </a:t>
            </a:r>
          </a:p>
          <a:p>
            <a:pPr rtl="0"/>
            <a:r>
              <a:rPr lang="ja-jp" sz="1050" dirty="0">
                <a:ea typeface="Meiryo" panose="020B0604030504040204" pitchFamily="34" charset="-128"/>
              </a:rPr>
              <a:t>機会を生み出しています。</a:t>
            </a:r>
          </a:p>
        </p:txBody>
      </p:sp>
      <p:sp>
        <p:nvSpPr>
          <p:cNvPr id="5" name="Oval 4">
            <a:extLst>
              <a:ext uri="{FF2B5EF4-FFF2-40B4-BE49-F238E27FC236}">
                <a16:creationId xmlns:a16="http://schemas.microsoft.com/office/drawing/2014/main" id="{902E6654-5F26-1524-6421-4F93B7650062}"/>
              </a:ext>
            </a:extLst>
          </p:cNvPr>
          <p:cNvSpPr/>
          <p:nvPr/>
        </p:nvSpPr>
        <p:spPr>
          <a:xfrm flipH="1">
            <a:off x="368490" y="2070924"/>
            <a:ext cx="500145" cy="50014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0"/>
            <a:endParaRPr lang="en-PH" sz="1600" err="1">
              <a:ea typeface="Meiryo" panose="020B0604030504040204" pitchFamily="34" charset="-128"/>
            </a:endParaRPr>
          </a:p>
        </p:txBody>
      </p:sp>
      <p:cxnSp>
        <p:nvCxnSpPr>
          <p:cNvPr id="20" name="Straight Connector 19">
            <a:extLst>
              <a:ext uri="{FF2B5EF4-FFF2-40B4-BE49-F238E27FC236}">
                <a16:creationId xmlns:a16="http://schemas.microsoft.com/office/drawing/2014/main" id="{9AA2F8A2-EDCA-5B29-B997-8B3AFCA84F27}"/>
              </a:ext>
            </a:extLst>
          </p:cNvPr>
          <p:cNvCxnSpPr>
            <a:cxnSpLocks/>
          </p:cNvCxnSpPr>
          <p:nvPr/>
        </p:nvCxnSpPr>
        <p:spPr>
          <a:xfrm>
            <a:off x="368490" y="3773168"/>
            <a:ext cx="407016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CAEE4E5-4A63-8700-48B5-791E55EBDBE8}"/>
              </a:ext>
            </a:extLst>
          </p:cNvPr>
          <p:cNvCxnSpPr>
            <a:cxnSpLocks/>
          </p:cNvCxnSpPr>
          <p:nvPr/>
        </p:nvCxnSpPr>
        <p:spPr>
          <a:xfrm>
            <a:off x="368490" y="2805054"/>
            <a:ext cx="407016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F93835-598D-18AE-42B8-297BA1B8241E}"/>
              </a:ext>
            </a:extLst>
          </p:cNvPr>
          <p:cNvCxnSpPr>
            <a:cxnSpLocks/>
          </p:cNvCxnSpPr>
          <p:nvPr/>
        </p:nvCxnSpPr>
        <p:spPr>
          <a:xfrm>
            <a:off x="368490" y="1836940"/>
            <a:ext cx="407016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86B1F5C0-380B-3345-142D-005255A525DF}"/>
              </a:ext>
            </a:extLst>
          </p:cNvPr>
          <p:cNvSpPr/>
          <p:nvPr/>
        </p:nvSpPr>
        <p:spPr>
          <a:xfrm flipH="1">
            <a:off x="368490" y="1187449"/>
            <a:ext cx="500145" cy="50014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ea typeface="Meiryo" panose="020B0604030504040204" pitchFamily="34" charset="-128"/>
            </a:endParaRPr>
          </a:p>
        </p:txBody>
      </p:sp>
      <p:sp>
        <p:nvSpPr>
          <p:cNvPr id="28" name="Oval 27">
            <a:extLst>
              <a:ext uri="{FF2B5EF4-FFF2-40B4-BE49-F238E27FC236}">
                <a16:creationId xmlns:a16="http://schemas.microsoft.com/office/drawing/2014/main" id="{B617B9BD-103D-0143-984C-7A8DBE9620E2}"/>
              </a:ext>
            </a:extLst>
          </p:cNvPr>
          <p:cNvSpPr/>
          <p:nvPr/>
        </p:nvSpPr>
        <p:spPr>
          <a:xfrm flipH="1">
            <a:off x="368490" y="3039038"/>
            <a:ext cx="500145" cy="50014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ea typeface="Meiryo" panose="020B0604030504040204" pitchFamily="34" charset="-128"/>
            </a:endParaRPr>
          </a:p>
        </p:txBody>
      </p:sp>
      <p:sp>
        <p:nvSpPr>
          <p:cNvPr id="32" name="Oval 31">
            <a:extLst>
              <a:ext uri="{FF2B5EF4-FFF2-40B4-BE49-F238E27FC236}">
                <a16:creationId xmlns:a16="http://schemas.microsoft.com/office/drawing/2014/main" id="{6179B459-7771-037A-93A5-51BA728A6969}"/>
              </a:ext>
            </a:extLst>
          </p:cNvPr>
          <p:cNvSpPr/>
          <p:nvPr/>
        </p:nvSpPr>
        <p:spPr>
          <a:xfrm flipH="1">
            <a:off x="368490" y="4091790"/>
            <a:ext cx="500145" cy="50014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ea typeface="Meiryo" panose="020B0604030504040204" pitchFamily="34" charset="-128"/>
            </a:endParaRPr>
          </a:p>
        </p:txBody>
      </p:sp>
      <p:sp>
        <p:nvSpPr>
          <p:cNvPr id="35" name="TextBox 34">
            <a:extLst>
              <a:ext uri="{FF2B5EF4-FFF2-40B4-BE49-F238E27FC236}">
                <a16:creationId xmlns:a16="http://schemas.microsoft.com/office/drawing/2014/main" id="{930AB54B-27D9-45CF-7611-FC8F462E341F}"/>
              </a:ext>
            </a:extLst>
          </p:cNvPr>
          <p:cNvSpPr txBox="1"/>
          <p:nvPr/>
        </p:nvSpPr>
        <p:spPr>
          <a:xfrm>
            <a:off x="1059526" y="2078622"/>
            <a:ext cx="3379124" cy="484748"/>
          </a:xfrm>
          <a:prstGeom prst="rect">
            <a:avLst/>
          </a:prstGeom>
          <a:noFill/>
        </p:spPr>
        <p:txBody>
          <a:bodyPr wrap="square" lIns="0" tIns="0" rIns="0" bIns="0" rtlCol="0" anchor="ctr" anchorCtr="0">
            <a:spAutoFit/>
          </a:bodyPr>
          <a:lstStyle/>
          <a:p>
            <a:pPr rtl="0"/>
            <a:r>
              <a:rPr lang="ja-jp" sz="1050" b="1">
                <a:ea typeface="Meiryo" panose="020B0604030504040204" pitchFamily="34" charset="-128"/>
              </a:rPr>
              <a:t>効率性と生産性の向上</a:t>
            </a:r>
          </a:p>
          <a:p>
            <a:pPr rtl="0"/>
            <a:r>
              <a:rPr lang="ja-jp" sz="1050">
                <a:ea typeface="Meiryo" panose="020B0604030504040204" pitchFamily="34" charset="-128"/>
              </a:rPr>
              <a:t>インダストリー 4.0 テクノロジーは、企業のコスト削減に役立つプロセスの合理化と自動化を支援します。 </a:t>
            </a:r>
          </a:p>
        </p:txBody>
      </p:sp>
      <p:sp>
        <p:nvSpPr>
          <p:cNvPr id="36" name="TextBox 35">
            <a:extLst>
              <a:ext uri="{FF2B5EF4-FFF2-40B4-BE49-F238E27FC236}">
                <a16:creationId xmlns:a16="http://schemas.microsoft.com/office/drawing/2014/main" id="{C35854EE-71A6-6C11-B09D-CF4EC0850F4A}"/>
              </a:ext>
            </a:extLst>
          </p:cNvPr>
          <p:cNvSpPr txBox="1"/>
          <p:nvPr/>
        </p:nvSpPr>
        <p:spPr>
          <a:xfrm>
            <a:off x="1059526" y="2965945"/>
            <a:ext cx="3379124" cy="646331"/>
          </a:xfrm>
          <a:prstGeom prst="rect">
            <a:avLst/>
          </a:prstGeom>
          <a:noFill/>
        </p:spPr>
        <p:txBody>
          <a:bodyPr wrap="square" lIns="0" tIns="0" rIns="0" bIns="0" rtlCol="0" anchor="ctr" anchorCtr="0">
            <a:spAutoFit/>
          </a:bodyPr>
          <a:lstStyle/>
          <a:p>
            <a:pPr rtl="0"/>
            <a:r>
              <a:rPr lang="ja-jp" sz="1050" b="1" dirty="0">
                <a:ea typeface="Meiryo" panose="020B0604030504040204" pitchFamily="34" charset="-128"/>
              </a:rPr>
              <a:t>品質管理の改善 </a:t>
            </a:r>
          </a:p>
          <a:p>
            <a:pPr rtl="0"/>
            <a:r>
              <a:rPr lang="ja-jp" sz="1050" dirty="0">
                <a:ea typeface="Meiryo" panose="020B0604030504040204" pitchFamily="34" charset="-128"/>
              </a:rPr>
              <a:t>インダストリー 4.0 テクノロジーを使用することで、</a:t>
            </a:r>
            <a:br>
              <a:rPr lang="en-US" altLang="ja-JP" sz="1050" dirty="0">
                <a:ea typeface="Meiryo" panose="020B0604030504040204" pitchFamily="34" charset="-128"/>
              </a:rPr>
            </a:br>
            <a:r>
              <a:rPr lang="ja-JP" altLang="en-US" sz="1050" dirty="0">
                <a:ea typeface="Meiryo" panose="020B0604030504040204" pitchFamily="34" charset="-128"/>
              </a:rPr>
              <a:t>製品管理を徹底し、</a:t>
            </a:r>
            <a:r>
              <a:rPr lang="ja-jp" sz="1050" dirty="0">
                <a:ea typeface="Meiryo" panose="020B0604030504040204" pitchFamily="34" charset="-128"/>
              </a:rPr>
              <a:t>より高い精度の製造プロセスを</a:t>
            </a:r>
            <a:br>
              <a:rPr lang="en-US" altLang="ja-JP" sz="1050" dirty="0">
                <a:ea typeface="Meiryo" panose="020B0604030504040204" pitchFamily="34" charset="-128"/>
              </a:rPr>
            </a:br>
            <a:r>
              <a:rPr lang="ja-jp" sz="1050" dirty="0">
                <a:ea typeface="Meiryo" panose="020B0604030504040204" pitchFamily="34" charset="-128"/>
              </a:rPr>
              <a:t>導入することができます。</a:t>
            </a:r>
          </a:p>
        </p:txBody>
      </p:sp>
      <p:sp>
        <p:nvSpPr>
          <p:cNvPr id="37" name="TextBox 36">
            <a:extLst>
              <a:ext uri="{FF2B5EF4-FFF2-40B4-BE49-F238E27FC236}">
                <a16:creationId xmlns:a16="http://schemas.microsoft.com/office/drawing/2014/main" id="{C180E346-6111-BE57-0FF9-72F08F14E4EF}"/>
              </a:ext>
            </a:extLst>
          </p:cNvPr>
          <p:cNvSpPr txBox="1"/>
          <p:nvPr/>
        </p:nvSpPr>
        <p:spPr>
          <a:xfrm>
            <a:off x="1059526" y="3857114"/>
            <a:ext cx="3379124" cy="969496"/>
          </a:xfrm>
          <a:prstGeom prst="rect">
            <a:avLst/>
          </a:prstGeom>
          <a:noFill/>
        </p:spPr>
        <p:txBody>
          <a:bodyPr wrap="square" lIns="0" tIns="0" rIns="0" bIns="0" rtlCol="0" anchor="ctr" anchorCtr="0">
            <a:spAutoFit/>
          </a:bodyPr>
          <a:lstStyle/>
          <a:p>
            <a:pPr rtl="0"/>
            <a:r>
              <a:rPr lang="ja-jp" sz="1050" b="1" dirty="0">
                <a:ea typeface="Meiryo" panose="020B0604030504040204" pitchFamily="34" charset="-128"/>
              </a:rPr>
              <a:t>雇用創出</a:t>
            </a:r>
          </a:p>
          <a:p>
            <a:pPr rtl="0"/>
            <a:r>
              <a:rPr lang="ja-jp" sz="1050" dirty="0">
                <a:ea typeface="Meiryo" panose="020B0604030504040204" pitchFamily="34" charset="-128"/>
              </a:rPr>
              <a:t>インダストリー 4.0 により、データ サイエンス、</a:t>
            </a:r>
            <a:br>
              <a:rPr lang="en-US" altLang="ja-JP" sz="1050" dirty="0">
                <a:ea typeface="Meiryo" panose="020B0604030504040204" pitchFamily="34" charset="-128"/>
              </a:rPr>
            </a:br>
            <a:r>
              <a:rPr lang="ja-jp" sz="1050" dirty="0">
                <a:ea typeface="Meiryo" panose="020B0604030504040204" pitchFamily="34" charset="-128"/>
              </a:rPr>
              <a:t>サイバーセキュリティ、エンジニアリング、エネルギー セクターなどの分野で新しい仕事が生み出されています。これらの仕事では、経済の活性化に貢献する高度な</a:t>
            </a:r>
            <a:br>
              <a:rPr lang="en-US" altLang="ja-JP" sz="1050" dirty="0">
                <a:ea typeface="Meiryo" panose="020B0604030504040204" pitchFamily="34" charset="-128"/>
              </a:rPr>
            </a:br>
            <a:r>
              <a:rPr lang="ja-jp" sz="1050" dirty="0">
                <a:ea typeface="Meiryo" panose="020B0604030504040204" pitchFamily="34" charset="-128"/>
              </a:rPr>
              <a:t>スキルが必要となります。</a:t>
            </a:r>
          </a:p>
        </p:txBody>
      </p:sp>
      <p:sp>
        <p:nvSpPr>
          <p:cNvPr id="42" name="TextBox 41">
            <a:extLst>
              <a:ext uri="{FF2B5EF4-FFF2-40B4-BE49-F238E27FC236}">
                <a16:creationId xmlns:a16="http://schemas.microsoft.com/office/drawing/2014/main" id="{775FD19E-2A52-A3DA-14F0-801D8DF13ED2}"/>
              </a:ext>
            </a:extLst>
          </p:cNvPr>
          <p:cNvSpPr txBox="1"/>
          <p:nvPr/>
        </p:nvSpPr>
        <p:spPr>
          <a:xfrm>
            <a:off x="5396386" y="1195148"/>
            <a:ext cx="3379124" cy="484748"/>
          </a:xfrm>
          <a:prstGeom prst="rect">
            <a:avLst/>
          </a:prstGeom>
          <a:noFill/>
        </p:spPr>
        <p:txBody>
          <a:bodyPr wrap="square" lIns="0" tIns="0" rIns="0" bIns="0" rtlCol="0" anchor="ctr" anchorCtr="0">
            <a:spAutoFit/>
          </a:bodyPr>
          <a:lstStyle/>
          <a:p>
            <a:pPr rtl="0"/>
            <a:r>
              <a:rPr lang="ja-jp" sz="1050" b="1" dirty="0">
                <a:ea typeface="Meiryo" panose="020B0604030504040204" pitchFamily="34" charset="-128"/>
              </a:rPr>
              <a:t>より高度なカスタマイズ </a:t>
            </a:r>
          </a:p>
          <a:p>
            <a:pPr rtl="0"/>
            <a:r>
              <a:rPr lang="ja-jp" sz="1050" dirty="0">
                <a:ea typeface="Meiryo" panose="020B0604030504040204" pitchFamily="34" charset="-128"/>
              </a:rPr>
              <a:t>インダストリー 4.0 テクノロジーにより、企業はより</a:t>
            </a:r>
            <a:br>
              <a:rPr lang="en-US" altLang="ja-JP" sz="1050" dirty="0">
                <a:ea typeface="Meiryo" panose="020B0604030504040204" pitchFamily="34" charset="-128"/>
              </a:rPr>
            </a:br>
            <a:r>
              <a:rPr lang="ja-jp" sz="1050" dirty="0">
                <a:ea typeface="Meiryo" panose="020B0604030504040204" pitchFamily="34" charset="-128"/>
              </a:rPr>
              <a:t>カスタマイズされた製品を自社の顧客層に提供できます。</a:t>
            </a:r>
          </a:p>
        </p:txBody>
      </p:sp>
      <p:cxnSp>
        <p:nvCxnSpPr>
          <p:cNvPr id="44" name="Straight Connector 43">
            <a:extLst>
              <a:ext uri="{FF2B5EF4-FFF2-40B4-BE49-F238E27FC236}">
                <a16:creationId xmlns:a16="http://schemas.microsoft.com/office/drawing/2014/main" id="{C47BE350-0166-1C5E-739B-464A74D5C94F}"/>
              </a:ext>
            </a:extLst>
          </p:cNvPr>
          <p:cNvCxnSpPr>
            <a:cxnSpLocks/>
          </p:cNvCxnSpPr>
          <p:nvPr/>
        </p:nvCxnSpPr>
        <p:spPr>
          <a:xfrm>
            <a:off x="4705350" y="2805054"/>
            <a:ext cx="407016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07F41C2-2546-6AF0-123B-DA61BA646070}"/>
              </a:ext>
            </a:extLst>
          </p:cNvPr>
          <p:cNvCxnSpPr>
            <a:cxnSpLocks/>
          </p:cNvCxnSpPr>
          <p:nvPr/>
        </p:nvCxnSpPr>
        <p:spPr>
          <a:xfrm>
            <a:off x="4705350" y="1836940"/>
            <a:ext cx="407016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1031071F-73EE-05FE-16AC-49B97B007F79}"/>
              </a:ext>
            </a:extLst>
          </p:cNvPr>
          <p:cNvSpPr txBox="1"/>
          <p:nvPr/>
        </p:nvSpPr>
        <p:spPr>
          <a:xfrm>
            <a:off x="5396385" y="2078622"/>
            <a:ext cx="3503065" cy="484748"/>
          </a:xfrm>
          <a:prstGeom prst="rect">
            <a:avLst/>
          </a:prstGeom>
          <a:noFill/>
        </p:spPr>
        <p:txBody>
          <a:bodyPr wrap="square" lIns="0" tIns="0" rIns="0" bIns="0" rtlCol="0" anchor="ctr" anchorCtr="0">
            <a:spAutoFit/>
          </a:bodyPr>
          <a:lstStyle/>
          <a:p>
            <a:pPr rtl="0"/>
            <a:r>
              <a:rPr lang="ja-jp" sz="1050" b="1" dirty="0">
                <a:ea typeface="Meiryo" panose="020B0604030504040204" pitchFamily="34" charset="-128"/>
              </a:rPr>
              <a:t>競争上の優位 </a:t>
            </a:r>
          </a:p>
          <a:p>
            <a:pPr rtl="0"/>
            <a:r>
              <a:rPr lang="ja-jp" sz="1050" dirty="0">
                <a:ea typeface="Meiryo" panose="020B0604030504040204" pitchFamily="34" charset="-128"/>
              </a:rPr>
              <a:t>インダストリー 4.0 テクノロジーを採用する企業は、</a:t>
            </a:r>
            <a:br>
              <a:rPr lang="en-US" altLang="ja-JP" sz="1050" dirty="0">
                <a:ea typeface="Meiryo" panose="020B0604030504040204" pitchFamily="34" charset="-128"/>
              </a:rPr>
            </a:br>
            <a:r>
              <a:rPr lang="ja-jp" sz="1050" dirty="0">
                <a:ea typeface="Meiryo" panose="020B0604030504040204" pitchFamily="34" charset="-128"/>
              </a:rPr>
              <a:t>採用しない企業に比べ</a:t>
            </a:r>
            <a:r>
              <a:rPr lang="ja-JP" altLang="en-US" sz="1050" dirty="0">
                <a:ea typeface="Meiryo" panose="020B0604030504040204" pitchFamily="34" charset="-128"/>
              </a:rPr>
              <a:t>競争優位性を高めることができます</a:t>
            </a:r>
            <a:r>
              <a:rPr lang="ja-jp" sz="1050" dirty="0">
                <a:ea typeface="Meiryo" panose="020B0604030504040204" pitchFamily="34" charset="-128"/>
              </a:rPr>
              <a:t>。</a:t>
            </a:r>
          </a:p>
        </p:txBody>
      </p:sp>
      <p:sp>
        <p:nvSpPr>
          <p:cNvPr id="47" name="TextBox 46">
            <a:extLst>
              <a:ext uri="{FF2B5EF4-FFF2-40B4-BE49-F238E27FC236}">
                <a16:creationId xmlns:a16="http://schemas.microsoft.com/office/drawing/2014/main" id="{87C12441-6F45-66E0-E400-2690D0471A40}"/>
              </a:ext>
            </a:extLst>
          </p:cNvPr>
          <p:cNvSpPr txBox="1"/>
          <p:nvPr/>
        </p:nvSpPr>
        <p:spPr>
          <a:xfrm>
            <a:off x="5396386" y="2962098"/>
            <a:ext cx="3379124" cy="484748"/>
          </a:xfrm>
          <a:prstGeom prst="rect">
            <a:avLst/>
          </a:prstGeom>
          <a:noFill/>
        </p:spPr>
        <p:txBody>
          <a:bodyPr wrap="square" lIns="0" tIns="0" rIns="0" bIns="0" rtlCol="0" anchor="ctr" anchorCtr="0">
            <a:spAutoFit/>
          </a:bodyPr>
          <a:lstStyle/>
          <a:p>
            <a:pPr rtl="0"/>
            <a:r>
              <a:rPr lang="ja-jp" sz="1050" b="1" dirty="0">
                <a:ea typeface="Meiryo" panose="020B0604030504040204" pitchFamily="34" charset="-128"/>
              </a:rPr>
              <a:t>収益性の向上 </a:t>
            </a:r>
          </a:p>
          <a:p>
            <a:pPr rtl="0"/>
            <a:r>
              <a:rPr lang="ja-jp" sz="1050" dirty="0">
                <a:ea typeface="Meiryo" panose="020B0604030504040204" pitchFamily="34" charset="-128"/>
              </a:rPr>
              <a:t>インダストリー 4.0 テクノロジーを採用することで、</a:t>
            </a:r>
            <a:br>
              <a:rPr lang="en-US" altLang="ja-JP" sz="1050" dirty="0">
                <a:ea typeface="Meiryo" panose="020B0604030504040204" pitchFamily="34" charset="-128"/>
              </a:rPr>
            </a:br>
            <a:r>
              <a:rPr lang="ja-jp" sz="1050" dirty="0">
                <a:ea typeface="Meiryo" panose="020B0604030504040204" pitchFamily="34" charset="-128"/>
              </a:rPr>
              <a:t>企業の収益性が向上します。 </a:t>
            </a:r>
          </a:p>
        </p:txBody>
      </p:sp>
      <p:sp>
        <p:nvSpPr>
          <p:cNvPr id="49" name="Oval 48">
            <a:extLst>
              <a:ext uri="{FF2B5EF4-FFF2-40B4-BE49-F238E27FC236}">
                <a16:creationId xmlns:a16="http://schemas.microsoft.com/office/drawing/2014/main" id="{5CAE4070-11B8-595E-960C-E4743DB30D79}"/>
              </a:ext>
            </a:extLst>
          </p:cNvPr>
          <p:cNvSpPr/>
          <p:nvPr/>
        </p:nvSpPr>
        <p:spPr>
          <a:xfrm flipH="1">
            <a:off x="4720545" y="2070924"/>
            <a:ext cx="500145" cy="50014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0"/>
            <a:endParaRPr lang="en-PH" sz="1600" err="1">
              <a:ea typeface="Meiryo" panose="020B0604030504040204" pitchFamily="34" charset="-128"/>
            </a:endParaRPr>
          </a:p>
        </p:txBody>
      </p:sp>
      <p:grpSp>
        <p:nvGrpSpPr>
          <p:cNvPr id="50" name="Group 49">
            <a:extLst>
              <a:ext uri="{FF2B5EF4-FFF2-40B4-BE49-F238E27FC236}">
                <a16:creationId xmlns:a16="http://schemas.microsoft.com/office/drawing/2014/main" id="{393F4F45-C290-DF53-1AB2-1352DCCE4F90}"/>
              </a:ext>
            </a:extLst>
          </p:cNvPr>
          <p:cNvGrpSpPr>
            <a:grpSpLocks noChangeAspect="1"/>
          </p:cNvGrpSpPr>
          <p:nvPr/>
        </p:nvGrpSpPr>
        <p:grpSpPr>
          <a:xfrm>
            <a:off x="4844506" y="2229015"/>
            <a:ext cx="252222" cy="183963"/>
            <a:chOff x="12411075" y="5362575"/>
            <a:chExt cx="34667823" cy="25285699"/>
          </a:xfrm>
          <a:solidFill>
            <a:schemeClr val="tx1"/>
          </a:solidFill>
        </p:grpSpPr>
        <p:sp>
          <p:nvSpPr>
            <p:cNvPr id="51" name="Freeform 5">
              <a:extLst>
                <a:ext uri="{FF2B5EF4-FFF2-40B4-BE49-F238E27FC236}">
                  <a16:creationId xmlns:a16="http://schemas.microsoft.com/office/drawing/2014/main" id="{7E83B03E-0719-9B4B-C632-95116A829F59}"/>
                </a:ext>
              </a:extLst>
            </p:cNvPr>
            <p:cNvSpPr>
              <a:spLocks noEditPoints="1"/>
            </p:cNvSpPr>
            <p:nvPr/>
          </p:nvSpPr>
          <p:spPr bwMode="auto">
            <a:xfrm>
              <a:off x="12411075" y="5362575"/>
              <a:ext cx="34667823" cy="25285699"/>
            </a:xfrm>
            <a:custGeom>
              <a:avLst/>
              <a:gdLst>
                <a:gd name="T0" fmla="*/ 3744 w 3823"/>
                <a:gd name="T1" fmla="*/ 0 h 2794"/>
                <a:gd name="T2" fmla="*/ 79 w 3823"/>
                <a:gd name="T3" fmla="*/ 0 h 2794"/>
                <a:gd name="T4" fmla="*/ 0 w 3823"/>
                <a:gd name="T5" fmla="*/ 79 h 2794"/>
                <a:gd name="T6" fmla="*/ 0 w 3823"/>
                <a:gd name="T7" fmla="*/ 2715 h 2794"/>
                <a:gd name="T8" fmla="*/ 79 w 3823"/>
                <a:gd name="T9" fmla="*/ 2794 h 2794"/>
                <a:gd name="T10" fmla="*/ 3744 w 3823"/>
                <a:gd name="T11" fmla="*/ 2794 h 2794"/>
                <a:gd name="T12" fmla="*/ 3823 w 3823"/>
                <a:gd name="T13" fmla="*/ 2715 h 2794"/>
                <a:gd name="T14" fmla="*/ 3823 w 3823"/>
                <a:gd name="T15" fmla="*/ 79 h 2794"/>
                <a:gd name="T16" fmla="*/ 3744 w 3823"/>
                <a:gd name="T17" fmla="*/ 0 h 2794"/>
                <a:gd name="T18" fmla="*/ 3666 w 3823"/>
                <a:gd name="T19" fmla="*/ 2636 h 2794"/>
                <a:gd name="T20" fmla="*/ 158 w 3823"/>
                <a:gd name="T21" fmla="*/ 2636 h 2794"/>
                <a:gd name="T22" fmla="*/ 158 w 3823"/>
                <a:gd name="T23" fmla="*/ 158 h 2794"/>
                <a:gd name="T24" fmla="*/ 3666 w 3823"/>
                <a:gd name="T25" fmla="*/ 158 h 2794"/>
                <a:gd name="T26" fmla="*/ 3666 w 3823"/>
                <a:gd name="T27" fmla="*/ 2636 h 2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23" h="2794">
                  <a:moveTo>
                    <a:pt x="3744" y="0"/>
                  </a:moveTo>
                  <a:cubicBezTo>
                    <a:pt x="79" y="0"/>
                    <a:pt x="79" y="0"/>
                    <a:pt x="79" y="0"/>
                  </a:cubicBezTo>
                  <a:cubicBezTo>
                    <a:pt x="36" y="0"/>
                    <a:pt x="0" y="35"/>
                    <a:pt x="0" y="79"/>
                  </a:cubicBezTo>
                  <a:cubicBezTo>
                    <a:pt x="0" y="2715"/>
                    <a:pt x="0" y="2715"/>
                    <a:pt x="0" y="2715"/>
                  </a:cubicBezTo>
                  <a:cubicBezTo>
                    <a:pt x="0" y="2759"/>
                    <a:pt x="36" y="2794"/>
                    <a:pt x="79" y="2794"/>
                  </a:cubicBezTo>
                  <a:cubicBezTo>
                    <a:pt x="3744" y="2794"/>
                    <a:pt x="3744" y="2794"/>
                    <a:pt x="3744" y="2794"/>
                  </a:cubicBezTo>
                  <a:cubicBezTo>
                    <a:pt x="3788" y="2794"/>
                    <a:pt x="3823" y="2759"/>
                    <a:pt x="3823" y="2715"/>
                  </a:cubicBezTo>
                  <a:cubicBezTo>
                    <a:pt x="3823" y="79"/>
                    <a:pt x="3823" y="79"/>
                    <a:pt x="3823" y="79"/>
                  </a:cubicBezTo>
                  <a:cubicBezTo>
                    <a:pt x="3823" y="35"/>
                    <a:pt x="3788" y="0"/>
                    <a:pt x="3744" y="0"/>
                  </a:cubicBezTo>
                  <a:close/>
                  <a:moveTo>
                    <a:pt x="3666" y="2636"/>
                  </a:moveTo>
                  <a:cubicBezTo>
                    <a:pt x="158" y="2636"/>
                    <a:pt x="158" y="2636"/>
                    <a:pt x="158" y="2636"/>
                  </a:cubicBezTo>
                  <a:cubicBezTo>
                    <a:pt x="158" y="158"/>
                    <a:pt x="158" y="158"/>
                    <a:pt x="158" y="158"/>
                  </a:cubicBezTo>
                  <a:cubicBezTo>
                    <a:pt x="3666" y="158"/>
                    <a:pt x="3666" y="158"/>
                    <a:pt x="3666" y="158"/>
                  </a:cubicBezTo>
                  <a:lnTo>
                    <a:pt x="3666" y="263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2" name="Freeform 6">
              <a:extLst>
                <a:ext uri="{FF2B5EF4-FFF2-40B4-BE49-F238E27FC236}">
                  <a16:creationId xmlns:a16="http://schemas.microsoft.com/office/drawing/2014/main" id="{9EA95106-47B2-347A-0285-903E2D9427FB}"/>
                </a:ext>
              </a:extLst>
            </p:cNvPr>
            <p:cNvSpPr>
              <a:spLocks noEditPoints="1"/>
            </p:cNvSpPr>
            <p:nvPr/>
          </p:nvSpPr>
          <p:spPr bwMode="auto">
            <a:xfrm>
              <a:off x="12411075" y="5362575"/>
              <a:ext cx="34667823" cy="25285699"/>
            </a:xfrm>
            <a:custGeom>
              <a:avLst/>
              <a:gdLst>
                <a:gd name="T0" fmla="*/ 3744 w 3823"/>
                <a:gd name="T1" fmla="*/ 0 h 2794"/>
                <a:gd name="T2" fmla="*/ 79 w 3823"/>
                <a:gd name="T3" fmla="*/ 0 h 2794"/>
                <a:gd name="T4" fmla="*/ 0 w 3823"/>
                <a:gd name="T5" fmla="*/ 79 h 2794"/>
                <a:gd name="T6" fmla="*/ 0 w 3823"/>
                <a:gd name="T7" fmla="*/ 2715 h 2794"/>
                <a:gd name="T8" fmla="*/ 79 w 3823"/>
                <a:gd name="T9" fmla="*/ 2794 h 2794"/>
                <a:gd name="T10" fmla="*/ 3744 w 3823"/>
                <a:gd name="T11" fmla="*/ 2794 h 2794"/>
                <a:gd name="T12" fmla="*/ 3823 w 3823"/>
                <a:gd name="T13" fmla="*/ 2715 h 2794"/>
                <a:gd name="T14" fmla="*/ 3823 w 3823"/>
                <a:gd name="T15" fmla="*/ 79 h 2794"/>
                <a:gd name="T16" fmla="*/ 3744 w 3823"/>
                <a:gd name="T17" fmla="*/ 0 h 2794"/>
                <a:gd name="T18" fmla="*/ 3666 w 3823"/>
                <a:gd name="T19" fmla="*/ 2636 h 2794"/>
                <a:gd name="T20" fmla="*/ 158 w 3823"/>
                <a:gd name="T21" fmla="*/ 2636 h 2794"/>
                <a:gd name="T22" fmla="*/ 158 w 3823"/>
                <a:gd name="T23" fmla="*/ 158 h 2794"/>
                <a:gd name="T24" fmla="*/ 3666 w 3823"/>
                <a:gd name="T25" fmla="*/ 158 h 2794"/>
                <a:gd name="T26" fmla="*/ 3666 w 3823"/>
                <a:gd name="T27" fmla="*/ 2636 h 2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23" h="2794">
                  <a:moveTo>
                    <a:pt x="3744" y="0"/>
                  </a:moveTo>
                  <a:cubicBezTo>
                    <a:pt x="79" y="0"/>
                    <a:pt x="79" y="0"/>
                    <a:pt x="79" y="0"/>
                  </a:cubicBezTo>
                  <a:cubicBezTo>
                    <a:pt x="36" y="0"/>
                    <a:pt x="0" y="35"/>
                    <a:pt x="0" y="79"/>
                  </a:cubicBezTo>
                  <a:cubicBezTo>
                    <a:pt x="0" y="2715"/>
                    <a:pt x="0" y="2715"/>
                    <a:pt x="0" y="2715"/>
                  </a:cubicBezTo>
                  <a:cubicBezTo>
                    <a:pt x="0" y="2759"/>
                    <a:pt x="36" y="2794"/>
                    <a:pt x="79" y="2794"/>
                  </a:cubicBezTo>
                  <a:cubicBezTo>
                    <a:pt x="3744" y="2794"/>
                    <a:pt x="3744" y="2794"/>
                    <a:pt x="3744" y="2794"/>
                  </a:cubicBezTo>
                  <a:cubicBezTo>
                    <a:pt x="3788" y="2794"/>
                    <a:pt x="3823" y="2759"/>
                    <a:pt x="3823" y="2715"/>
                  </a:cubicBezTo>
                  <a:cubicBezTo>
                    <a:pt x="3823" y="79"/>
                    <a:pt x="3823" y="79"/>
                    <a:pt x="3823" y="79"/>
                  </a:cubicBezTo>
                  <a:cubicBezTo>
                    <a:pt x="3823" y="35"/>
                    <a:pt x="3788" y="0"/>
                    <a:pt x="3744" y="0"/>
                  </a:cubicBezTo>
                  <a:close/>
                  <a:moveTo>
                    <a:pt x="3666" y="2636"/>
                  </a:moveTo>
                  <a:cubicBezTo>
                    <a:pt x="158" y="2636"/>
                    <a:pt x="158" y="2636"/>
                    <a:pt x="158" y="2636"/>
                  </a:cubicBezTo>
                  <a:cubicBezTo>
                    <a:pt x="158" y="158"/>
                    <a:pt x="158" y="158"/>
                    <a:pt x="158" y="158"/>
                  </a:cubicBezTo>
                  <a:cubicBezTo>
                    <a:pt x="3666" y="158"/>
                    <a:pt x="3666" y="158"/>
                    <a:pt x="3666" y="158"/>
                  </a:cubicBezTo>
                  <a:lnTo>
                    <a:pt x="3666" y="263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3" name="Freeform 7">
              <a:extLst>
                <a:ext uri="{FF2B5EF4-FFF2-40B4-BE49-F238E27FC236}">
                  <a16:creationId xmlns:a16="http://schemas.microsoft.com/office/drawing/2014/main" id="{BA5F7B75-210D-560B-727B-D8BDD2B4325A}"/>
                </a:ext>
              </a:extLst>
            </p:cNvPr>
            <p:cNvSpPr>
              <a:spLocks noEditPoints="1"/>
            </p:cNvSpPr>
            <p:nvPr/>
          </p:nvSpPr>
          <p:spPr bwMode="auto">
            <a:xfrm>
              <a:off x="16600488" y="9363077"/>
              <a:ext cx="7291387" cy="7275516"/>
            </a:xfrm>
            <a:custGeom>
              <a:avLst/>
              <a:gdLst>
                <a:gd name="T0" fmla="*/ 4593 w 4593"/>
                <a:gd name="T1" fmla="*/ 0 h 4583"/>
                <a:gd name="T2" fmla="*/ 0 w 4593"/>
                <a:gd name="T3" fmla="*/ 0 h 4583"/>
                <a:gd name="T4" fmla="*/ 0 w 4593"/>
                <a:gd name="T5" fmla="*/ 4583 h 4583"/>
                <a:gd name="T6" fmla="*/ 4593 w 4593"/>
                <a:gd name="T7" fmla="*/ 4583 h 4583"/>
                <a:gd name="T8" fmla="*/ 4593 w 4593"/>
                <a:gd name="T9" fmla="*/ 0 h 4583"/>
                <a:gd name="T10" fmla="*/ 3839 w 4593"/>
                <a:gd name="T11" fmla="*/ 3836 h 4583"/>
                <a:gd name="T12" fmla="*/ 748 w 4593"/>
                <a:gd name="T13" fmla="*/ 3836 h 4583"/>
                <a:gd name="T14" fmla="*/ 748 w 4593"/>
                <a:gd name="T15" fmla="*/ 747 h 4583"/>
                <a:gd name="T16" fmla="*/ 3839 w 4593"/>
                <a:gd name="T17" fmla="*/ 747 h 4583"/>
                <a:gd name="T18" fmla="*/ 3839 w 4593"/>
                <a:gd name="T19" fmla="*/ 3836 h 4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93" h="4583">
                  <a:moveTo>
                    <a:pt x="4593" y="0"/>
                  </a:moveTo>
                  <a:lnTo>
                    <a:pt x="0" y="0"/>
                  </a:lnTo>
                  <a:lnTo>
                    <a:pt x="0" y="4583"/>
                  </a:lnTo>
                  <a:lnTo>
                    <a:pt x="4593" y="4583"/>
                  </a:lnTo>
                  <a:lnTo>
                    <a:pt x="4593" y="0"/>
                  </a:lnTo>
                  <a:close/>
                  <a:moveTo>
                    <a:pt x="3839" y="3836"/>
                  </a:moveTo>
                  <a:lnTo>
                    <a:pt x="748" y="3836"/>
                  </a:lnTo>
                  <a:lnTo>
                    <a:pt x="748" y="747"/>
                  </a:lnTo>
                  <a:lnTo>
                    <a:pt x="3839" y="747"/>
                  </a:lnTo>
                  <a:lnTo>
                    <a:pt x="3839" y="383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4" name="Freeform 8">
              <a:extLst>
                <a:ext uri="{FF2B5EF4-FFF2-40B4-BE49-F238E27FC236}">
                  <a16:creationId xmlns:a16="http://schemas.microsoft.com/office/drawing/2014/main" id="{6C854371-4A2E-2586-E931-3AC47097EA9B}"/>
                </a:ext>
              </a:extLst>
            </p:cNvPr>
            <p:cNvSpPr>
              <a:spLocks/>
            </p:cNvSpPr>
            <p:nvPr/>
          </p:nvSpPr>
          <p:spPr bwMode="auto">
            <a:xfrm>
              <a:off x="26403299" y="10810876"/>
              <a:ext cx="15887701" cy="1430340"/>
            </a:xfrm>
            <a:custGeom>
              <a:avLst/>
              <a:gdLst>
                <a:gd name="T0" fmla="*/ 79 w 1752"/>
                <a:gd name="T1" fmla="*/ 158 h 158"/>
                <a:gd name="T2" fmla="*/ 1673 w 1752"/>
                <a:gd name="T3" fmla="*/ 158 h 158"/>
                <a:gd name="T4" fmla="*/ 1752 w 1752"/>
                <a:gd name="T5" fmla="*/ 79 h 158"/>
                <a:gd name="T6" fmla="*/ 1673 w 1752"/>
                <a:gd name="T7" fmla="*/ 0 h 158"/>
                <a:gd name="T8" fmla="*/ 79 w 1752"/>
                <a:gd name="T9" fmla="*/ 0 h 158"/>
                <a:gd name="T10" fmla="*/ 0 w 1752"/>
                <a:gd name="T11" fmla="*/ 79 h 158"/>
                <a:gd name="T12" fmla="*/ 79 w 1752"/>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1752" h="158">
                  <a:moveTo>
                    <a:pt x="79" y="158"/>
                  </a:moveTo>
                  <a:cubicBezTo>
                    <a:pt x="1673" y="158"/>
                    <a:pt x="1673" y="158"/>
                    <a:pt x="1673" y="158"/>
                  </a:cubicBezTo>
                  <a:cubicBezTo>
                    <a:pt x="1717" y="158"/>
                    <a:pt x="1752" y="122"/>
                    <a:pt x="1752" y="79"/>
                  </a:cubicBezTo>
                  <a:cubicBezTo>
                    <a:pt x="1752" y="35"/>
                    <a:pt x="1717" y="0"/>
                    <a:pt x="1673" y="0"/>
                  </a:cubicBezTo>
                  <a:cubicBezTo>
                    <a:pt x="79" y="0"/>
                    <a:pt x="79" y="0"/>
                    <a:pt x="79" y="0"/>
                  </a:cubicBezTo>
                  <a:cubicBezTo>
                    <a:pt x="36" y="0"/>
                    <a:pt x="0" y="35"/>
                    <a:pt x="0" y="79"/>
                  </a:cubicBezTo>
                  <a:cubicBezTo>
                    <a:pt x="0" y="122"/>
                    <a:pt x="36" y="158"/>
                    <a:pt x="79" y="1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5" name="Freeform 9">
              <a:extLst>
                <a:ext uri="{FF2B5EF4-FFF2-40B4-BE49-F238E27FC236}">
                  <a16:creationId xmlns:a16="http://schemas.microsoft.com/office/drawing/2014/main" id="{B4105FA7-DF9A-23A2-0218-C6C75F24DF00}"/>
                </a:ext>
              </a:extLst>
            </p:cNvPr>
            <p:cNvSpPr>
              <a:spLocks/>
            </p:cNvSpPr>
            <p:nvPr/>
          </p:nvSpPr>
          <p:spPr bwMode="auto">
            <a:xfrm>
              <a:off x="26403299" y="13850934"/>
              <a:ext cx="15887701" cy="1430340"/>
            </a:xfrm>
            <a:custGeom>
              <a:avLst/>
              <a:gdLst>
                <a:gd name="T0" fmla="*/ 79 w 1752"/>
                <a:gd name="T1" fmla="*/ 158 h 158"/>
                <a:gd name="T2" fmla="*/ 1673 w 1752"/>
                <a:gd name="T3" fmla="*/ 158 h 158"/>
                <a:gd name="T4" fmla="*/ 1752 w 1752"/>
                <a:gd name="T5" fmla="*/ 79 h 158"/>
                <a:gd name="T6" fmla="*/ 1673 w 1752"/>
                <a:gd name="T7" fmla="*/ 0 h 158"/>
                <a:gd name="T8" fmla="*/ 79 w 1752"/>
                <a:gd name="T9" fmla="*/ 0 h 158"/>
                <a:gd name="T10" fmla="*/ 0 w 1752"/>
                <a:gd name="T11" fmla="*/ 79 h 158"/>
                <a:gd name="T12" fmla="*/ 79 w 1752"/>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1752" h="158">
                  <a:moveTo>
                    <a:pt x="79" y="158"/>
                  </a:moveTo>
                  <a:cubicBezTo>
                    <a:pt x="1673" y="158"/>
                    <a:pt x="1673" y="158"/>
                    <a:pt x="1673" y="158"/>
                  </a:cubicBezTo>
                  <a:cubicBezTo>
                    <a:pt x="1717" y="158"/>
                    <a:pt x="1752" y="123"/>
                    <a:pt x="1752" y="79"/>
                  </a:cubicBezTo>
                  <a:cubicBezTo>
                    <a:pt x="1752" y="36"/>
                    <a:pt x="1717" y="0"/>
                    <a:pt x="1673" y="0"/>
                  </a:cubicBezTo>
                  <a:cubicBezTo>
                    <a:pt x="79" y="0"/>
                    <a:pt x="79" y="0"/>
                    <a:pt x="79" y="0"/>
                  </a:cubicBezTo>
                  <a:cubicBezTo>
                    <a:pt x="36" y="0"/>
                    <a:pt x="0" y="36"/>
                    <a:pt x="0" y="79"/>
                  </a:cubicBezTo>
                  <a:cubicBezTo>
                    <a:pt x="0" y="123"/>
                    <a:pt x="36" y="158"/>
                    <a:pt x="79" y="1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6" name="Freeform 10">
              <a:extLst>
                <a:ext uri="{FF2B5EF4-FFF2-40B4-BE49-F238E27FC236}">
                  <a16:creationId xmlns:a16="http://schemas.microsoft.com/office/drawing/2014/main" id="{116A3662-18ED-7520-60EC-A1B7D4832B1C}"/>
                </a:ext>
              </a:extLst>
            </p:cNvPr>
            <p:cNvSpPr>
              <a:spLocks/>
            </p:cNvSpPr>
            <p:nvPr/>
          </p:nvSpPr>
          <p:spPr bwMode="auto">
            <a:xfrm>
              <a:off x="26403299" y="20648611"/>
              <a:ext cx="15887701" cy="1428751"/>
            </a:xfrm>
            <a:custGeom>
              <a:avLst/>
              <a:gdLst>
                <a:gd name="T0" fmla="*/ 79 w 1752"/>
                <a:gd name="T1" fmla="*/ 158 h 158"/>
                <a:gd name="T2" fmla="*/ 1673 w 1752"/>
                <a:gd name="T3" fmla="*/ 158 h 158"/>
                <a:gd name="T4" fmla="*/ 1752 w 1752"/>
                <a:gd name="T5" fmla="*/ 79 h 158"/>
                <a:gd name="T6" fmla="*/ 1673 w 1752"/>
                <a:gd name="T7" fmla="*/ 0 h 158"/>
                <a:gd name="T8" fmla="*/ 79 w 1752"/>
                <a:gd name="T9" fmla="*/ 0 h 158"/>
                <a:gd name="T10" fmla="*/ 0 w 1752"/>
                <a:gd name="T11" fmla="*/ 79 h 158"/>
                <a:gd name="T12" fmla="*/ 79 w 1752"/>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1752" h="158">
                  <a:moveTo>
                    <a:pt x="79" y="158"/>
                  </a:moveTo>
                  <a:cubicBezTo>
                    <a:pt x="1673" y="158"/>
                    <a:pt x="1673" y="158"/>
                    <a:pt x="1673" y="158"/>
                  </a:cubicBezTo>
                  <a:cubicBezTo>
                    <a:pt x="1717" y="158"/>
                    <a:pt x="1752" y="123"/>
                    <a:pt x="1752" y="79"/>
                  </a:cubicBezTo>
                  <a:cubicBezTo>
                    <a:pt x="1752" y="36"/>
                    <a:pt x="1717" y="0"/>
                    <a:pt x="1673" y="0"/>
                  </a:cubicBezTo>
                  <a:cubicBezTo>
                    <a:pt x="79" y="0"/>
                    <a:pt x="79" y="0"/>
                    <a:pt x="79" y="0"/>
                  </a:cubicBezTo>
                  <a:cubicBezTo>
                    <a:pt x="36" y="0"/>
                    <a:pt x="0" y="36"/>
                    <a:pt x="0" y="79"/>
                  </a:cubicBezTo>
                  <a:cubicBezTo>
                    <a:pt x="0" y="123"/>
                    <a:pt x="36" y="158"/>
                    <a:pt x="79" y="1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7" name="Freeform 11">
              <a:extLst>
                <a:ext uri="{FF2B5EF4-FFF2-40B4-BE49-F238E27FC236}">
                  <a16:creationId xmlns:a16="http://schemas.microsoft.com/office/drawing/2014/main" id="{FBDC156C-8F8F-AFE0-07E2-93A61FFBCFB5}"/>
                </a:ext>
              </a:extLst>
            </p:cNvPr>
            <p:cNvSpPr>
              <a:spLocks/>
            </p:cNvSpPr>
            <p:nvPr/>
          </p:nvSpPr>
          <p:spPr bwMode="auto">
            <a:xfrm>
              <a:off x="26403299" y="23698201"/>
              <a:ext cx="15887701" cy="1420816"/>
            </a:xfrm>
            <a:custGeom>
              <a:avLst/>
              <a:gdLst>
                <a:gd name="T0" fmla="*/ 79 w 1752"/>
                <a:gd name="T1" fmla="*/ 157 h 157"/>
                <a:gd name="T2" fmla="*/ 1673 w 1752"/>
                <a:gd name="T3" fmla="*/ 157 h 157"/>
                <a:gd name="T4" fmla="*/ 1752 w 1752"/>
                <a:gd name="T5" fmla="*/ 79 h 157"/>
                <a:gd name="T6" fmla="*/ 1673 w 1752"/>
                <a:gd name="T7" fmla="*/ 0 h 157"/>
                <a:gd name="T8" fmla="*/ 79 w 1752"/>
                <a:gd name="T9" fmla="*/ 0 h 157"/>
                <a:gd name="T10" fmla="*/ 0 w 1752"/>
                <a:gd name="T11" fmla="*/ 79 h 157"/>
                <a:gd name="T12" fmla="*/ 79 w 1752"/>
                <a:gd name="T13" fmla="*/ 157 h 157"/>
              </a:gdLst>
              <a:ahLst/>
              <a:cxnLst>
                <a:cxn ang="0">
                  <a:pos x="T0" y="T1"/>
                </a:cxn>
                <a:cxn ang="0">
                  <a:pos x="T2" y="T3"/>
                </a:cxn>
                <a:cxn ang="0">
                  <a:pos x="T4" y="T5"/>
                </a:cxn>
                <a:cxn ang="0">
                  <a:pos x="T6" y="T7"/>
                </a:cxn>
                <a:cxn ang="0">
                  <a:pos x="T8" y="T9"/>
                </a:cxn>
                <a:cxn ang="0">
                  <a:pos x="T10" y="T11"/>
                </a:cxn>
                <a:cxn ang="0">
                  <a:pos x="T12" y="T13"/>
                </a:cxn>
              </a:cxnLst>
              <a:rect l="0" t="0" r="r" b="b"/>
              <a:pathLst>
                <a:path w="1752" h="157">
                  <a:moveTo>
                    <a:pt x="79" y="157"/>
                  </a:moveTo>
                  <a:cubicBezTo>
                    <a:pt x="1673" y="157"/>
                    <a:pt x="1673" y="157"/>
                    <a:pt x="1673" y="157"/>
                  </a:cubicBezTo>
                  <a:cubicBezTo>
                    <a:pt x="1717" y="157"/>
                    <a:pt x="1752" y="122"/>
                    <a:pt x="1752" y="79"/>
                  </a:cubicBezTo>
                  <a:cubicBezTo>
                    <a:pt x="1752" y="35"/>
                    <a:pt x="1717" y="0"/>
                    <a:pt x="1673" y="0"/>
                  </a:cubicBezTo>
                  <a:cubicBezTo>
                    <a:pt x="79" y="0"/>
                    <a:pt x="79" y="0"/>
                    <a:pt x="79" y="0"/>
                  </a:cubicBezTo>
                  <a:cubicBezTo>
                    <a:pt x="36" y="0"/>
                    <a:pt x="0" y="35"/>
                    <a:pt x="0" y="79"/>
                  </a:cubicBezTo>
                  <a:cubicBezTo>
                    <a:pt x="0" y="122"/>
                    <a:pt x="36" y="157"/>
                    <a:pt x="79" y="15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8" name="Freeform 12">
              <a:extLst>
                <a:ext uri="{FF2B5EF4-FFF2-40B4-BE49-F238E27FC236}">
                  <a16:creationId xmlns:a16="http://schemas.microsoft.com/office/drawing/2014/main" id="{0DC9A4C9-DB86-C269-5129-3EF1B392346D}"/>
                </a:ext>
              </a:extLst>
            </p:cNvPr>
            <p:cNvSpPr>
              <a:spLocks/>
            </p:cNvSpPr>
            <p:nvPr/>
          </p:nvSpPr>
          <p:spPr bwMode="auto">
            <a:xfrm>
              <a:off x="16600488" y="19245262"/>
              <a:ext cx="7291387" cy="7275516"/>
            </a:xfrm>
            <a:custGeom>
              <a:avLst/>
              <a:gdLst>
                <a:gd name="T0" fmla="*/ 4593 w 4593"/>
                <a:gd name="T1" fmla="*/ 1357 h 4583"/>
                <a:gd name="T2" fmla="*/ 3839 w 4593"/>
                <a:gd name="T3" fmla="*/ 2303 h 4583"/>
                <a:gd name="T4" fmla="*/ 3839 w 4593"/>
                <a:gd name="T5" fmla="*/ 3837 h 4583"/>
                <a:gd name="T6" fmla="*/ 748 w 4593"/>
                <a:gd name="T7" fmla="*/ 3837 h 4583"/>
                <a:gd name="T8" fmla="*/ 748 w 4593"/>
                <a:gd name="T9" fmla="*/ 753 h 4583"/>
                <a:gd name="T10" fmla="*/ 3513 w 4593"/>
                <a:gd name="T11" fmla="*/ 753 h 4583"/>
                <a:gd name="T12" fmla="*/ 4107 w 4593"/>
                <a:gd name="T13" fmla="*/ 0 h 4583"/>
                <a:gd name="T14" fmla="*/ 0 w 4593"/>
                <a:gd name="T15" fmla="*/ 0 h 4583"/>
                <a:gd name="T16" fmla="*/ 0 w 4593"/>
                <a:gd name="T17" fmla="*/ 4583 h 4583"/>
                <a:gd name="T18" fmla="*/ 4593 w 4593"/>
                <a:gd name="T19" fmla="*/ 4583 h 4583"/>
                <a:gd name="T20" fmla="*/ 4593 w 4593"/>
                <a:gd name="T21" fmla="*/ 1357 h 4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93" h="4583">
                  <a:moveTo>
                    <a:pt x="4593" y="1357"/>
                  </a:moveTo>
                  <a:lnTo>
                    <a:pt x="3839" y="2303"/>
                  </a:lnTo>
                  <a:lnTo>
                    <a:pt x="3839" y="3837"/>
                  </a:lnTo>
                  <a:lnTo>
                    <a:pt x="748" y="3837"/>
                  </a:lnTo>
                  <a:lnTo>
                    <a:pt x="748" y="753"/>
                  </a:lnTo>
                  <a:lnTo>
                    <a:pt x="3513" y="753"/>
                  </a:lnTo>
                  <a:lnTo>
                    <a:pt x="4107" y="0"/>
                  </a:lnTo>
                  <a:lnTo>
                    <a:pt x="0" y="0"/>
                  </a:lnTo>
                  <a:lnTo>
                    <a:pt x="0" y="4583"/>
                  </a:lnTo>
                  <a:lnTo>
                    <a:pt x="4593" y="4583"/>
                  </a:lnTo>
                  <a:lnTo>
                    <a:pt x="4593" y="135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9" name="Freeform 13">
              <a:extLst>
                <a:ext uri="{FF2B5EF4-FFF2-40B4-BE49-F238E27FC236}">
                  <a16:creationId xmlns:a16="http://schemas.microsoft.com/office/drawing/2014/main" id="{F24D84C6-86CB-CE93-9C28-B1E5ABC78E8A}"/>
                </a:ext>
              </a:extLst>
            </p:cNvPr>
            <p:cNvSpPr>
              <a:spLocks/>
            </p:cNvSpPr>
            <p:nvPr/>
          </p:nvSpPr>
          <p:spPr bwMode="auto">
            <a:xfrm>
              <a:off x="18549939" y="18376902"/>
              <a:ext cx="6646863" cy="6416672"/>
            </a:xfrm>
            <a:custGeom>
              <a:avLst/>
              <a:gdLst>
                <a:gd name="T0" fmla="*/ 548 w 4187"/>
                <a:gd name="T1" fmla="*/ 1750 h 4042"/>
                <a:gd name="T2" fmla="*/ 0 w 4187"/>
                <a:gd name="T3" fmla="*/ 1961 h 4042"/>
                <a:gd name="T4" fmla="*/ 908 w 4187"/>
                <a:gd name="T5" fmla="*/ 4042 h 4042"/>
                <a:gd name="T6" fmla="*/ 1257 w 4187"/>
                <a:gd name="T7" fmla="*/ 4042 h 4042"/>
                <a:gd name="T8" fmla="*/ 4187 w 4187"/>
                <a:gd name="T9" fmla="*/ 336 h 4042"/>
                <a:gd name="T10" fmla="*/ 3742 w 4187"/>
                <a:gd name="T11" fmla="*/ 0 h 4042"/>
                <a:gd name="T12" fmla="*/ 1177 w 4187"/>
                <a:gd name="T13" fmla="*/ 3209 h 4042"/>
                <a:gd name="T14" fmla="*/ 548 w 4187"/>
                <a:gd name="T15" fmla="*/ 1750 h 40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87" h="4042">
                  <a:moveTo>
                    <a:pt x="548" y="1750"/>
                  </a:moveTo>
                  <a:lnTo>
                    <a:pt x="0" y="1961"/>
                  </a:lnTo>
                  <a:lnTo>
                    <a:pt x="908" y="4042"/>
                  </a:lnTo>
                  <a:lnTo>
                    <a:pt x="1257" y="4042"/>
                  </a:lnTo>
                  <a:lnTo>
                    <a:pt x="4187" y="336"/>
                  </a:lnTo>
                  <a:lnTo>
                    <a:pt x="3742" y="0"/>
                  </a:lnTo>
                  <a:lnTo>
                    <a:pt x="1177" y="3209"/>
                  </a:lnTo>
                  <a:lnTo>
                    <a:pt x="548" y="175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
        <p:nvSpPr>
          <p:cNvPr id="60" name="Oval 59">
            <a:extLst>
              <a:ext uri="{FF2B5EF4-FFF2-40B4-BE49-F238E27FC236}">
                <a16:creationId xmlns:a16="http://schemas.microsoft.com/office/drawing/2014/main" id="{D38A72A3-90A3-BEE4-1B5D-4332423EAB99}"/>
              </a:ext>
            </a:extLst>
          </p:cNvPr>
          <p:cNvSpPr/>
          <p:nvPr/>
        </p:nvSpPr>
        <p:spPr>
          <a:xfrm flipH="1">
            <a:off x="4720545" y="1187449"/>
            <a:ext cx="500145" cy="50014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ea typeface="Meiryo" panose="020B0604030504040204" pitchFamily="34" charset="-128"/>
            </a:endParaRPr>
          </a:p>
        </p:txBody>
      </p:sp>
      <p:sp>
        <p:nvSpPr>
          <p:cNvPr id="67" name="Oval 66">
            <a:extLst>
              <a:ext uri="{FF2B5EF4-FFF2-40B4-BE49-F238E27FC236}">
                <a16:creationId xmlns:a16="http://schemas.microsoft.com/office/drawing/2014/main" id="{BF7E9B6E-D90A-74F8-FA7E-EC24BF1BE05A}"/>
              </a:ext>
            </a:extLst>
          </p:cNvPr>
          <p:cNvSpPr/>
          <p:nvPr/>
        </p:nvSpPr>
        <p:spPr>
          <a:xfrm flipH="1">
            <a:off x="4720545" y="2954400"/>
            <a:ext cx="500145" cy="50014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ea typeface="Meiryo" panose="020B0604030504040204" pitchFamily="34" charset="-128"/>
            </a:endParaRPr>
          </a:p>
        </p:txBody>
      </p:sp>
      <p:grpSp>
        <p:nvGrpSpPr>
          <p:cNvPr id="68" name="Group 67">
            <a:extLst>
              <a:ext uri="{FF2B5EF4-FFF2-40B4-BE49-F238E27FC236}">
                <a16:creationId xmlns:a16="http://schemas.microsoft.com/office/drawing/2014/main" id="{A539874F-1AFF-14A5-5CD3-34D282D08C52}"/>
              </a:ext>
            </a:extLst>
          </p:cNvPr>
          <p:cNvGrpSpPr>
            <a:grpSpLocks noChangeAspect="1"/>
          </p:cNvGrpSpPr>
          <p:nvPr/>
        </p:nvGrpSpPr>
        <p:grpSpPr>
          <a:xfrm>
            <a:off x="4846441" y="3080562"/>
            <a:ext cx="248353" cy="247820"/>
            <a:chOff x="8734425" y="2316163"/>
            <a:chExt cx="27406601" cy="27347862"/>
          </a:xfrm>
          <a:solidFill>
            <a:schemeClr val="tx1"/>
          </a:solidFill>
        </p:grpSpPr>
        <p:sp>
          <p:nvSpPr>
            <p:cNvPr id="69" name="Freeform 198">
              <a:extLst>
                <a:ext uri="{FF2B5EF4-FFF2-40B4-BE49-F238E27FC236}">
                  <a16:creationId xmlns:a16="http://schemas.microsoft.com/office/drawing/2014/main" id="{765C46D5-8E72-669F-244C-FD4471CDF0B2}"/>
                </a:ext>
              </a:extLst>
            </p:cNvPr>
            <p:cNvSpPr>
              <a:spLocks noEditPoints="1"/>
            </p:cNvSpPr>
            <p:nvPr/>
          </p:nvSpPr>
          <p:spPr bwMode="auto">
            <a:xfrm>
              <a:off x="8734425" y="2316163"/>
              <a:ext cx="27406601" cy="27347862"/>
            </a:xfrm>
            <a:custGeom>
              <a:avLst/>
              <a:gdLst>
                <a:gd name="T0" fmla="*/ 2904 w 3022"/>
                <a:gd name="T1" fmla="*/ 923 h 3022"/>
                <a:gd name="T2" fmla="*/ 2764 w 3022"/>
                <a:gd name="T3" fmla="*/ 666 h 3022"/>
                <a:gd name="T4" fmla="*/ 2580 w 3022"/>
                <a:gd name="T5" fmla="*/ 442 h 3022"/>
                <a:gd name="T6" fmla="*/ 2356 w 3022"/>
                <a:gd name="T7" fmla="*/ 258 h 3022"/>
                <a:gd name="T8" fmla="*/ 2099 w 3022"/>
                <a:gd name="T9" fmla="*/ 118 h 3022"/>
                <a:gd name="T10" fmla="*/ 1511 w 3022"/>
                <a:gd name="T11" fmla="*/ 0 h 3022"/>
                <a:gd name="T12" fmla="*/ 923 w 3022"/>
                <a:gd name="T13" fmla="*/ 118 h 3022"/>
                <a:gd name="T14" fmla="*/ 666 w 3022"/>
                <a:gd name="T15" fmla="*/ 258 h 3022"/>
                <a:gd name="T16" fmla="*/ 442 w 3022"/>
                <a:gd name="T17" fmla="*/ 442 h 3022"/>
                <a:gd name="T18" fmla="*/ 258 w 3022"/>
                <a:gd name="T19" fmla="*/ 666 h 3022"/>
                <a:gd name="T20" fmla="*/ 118 w 3022"/>
                <a:gd name="T21" fmla="*/ 923 h 3022"/>
                <a:gd name="T22" fmla="*/ 0 w 3022"/>
                <a:gd name="T23" fmla="*/ 1511 h 3022"/>
                <a:gd name="T24" fmla="*/ 118 w 3022"/>
                <a:gd name="T25" fmla="*/ 2099 h 3022"/>
                <a:gd name="T26" fmla="*/ 258 w 3022"/>
                <a:gd name="T27" fmla="*/ 2356 h 3022"/>
                <a:gd name="T28" fmla="*/ 442 w 3022"/>
                <a:gd name="T29" fmla="*/ 2580 h 3022"/>
                <a:gd name="T30" fmla="*/ 666 w 3022"/>
                <a:gd name="T31" fmla="*/ 2764 h 3022"/>
                <a:gd name="T32" fmla="*/ 923 w 3022"/>
                <a:gd name="T33" fmla="*/ 2904 h 3022"/>
                <a:gd name="T34" fmla="*/ 1511 w 3022"/>
                <a:gd name="T35" fmla="*/ 3022 h 3022"/>
                <a:gd name="T36" fmla="*/ 2099 w 3022"/>
                <a:gd name="T37" fmla="*/ 2904 h 3022"/>
                <a:gd name="T38" fmla="*/ 2356 w 3022"/>
                <a:gd name="T39" fmla="*/ 2764 h 3022"/>
                <a:gd name="T40" fmla="*/ 2580 w 3022"/>
                <a:gd name="T41" fmla="*/ 2580 h 3022"/>
                <a:gd name="T42" fmla="*/ 2764 w 3022"/>
                <a:gd name="T43" fmla="*/ 2356 h 3022"/>
                <a:gd name="T44" fmla="*/ 2904 w 3022"/>
                <a:gd name="T45" fmla="*/ 2099 h 3022"/>
                <a:gd name="T46" fmla="*/ 3022 w 3022"/>
                <a:gd name="T47" fmla="*/ 1511 h 3022"/>
                <a:gd name="T48" fmla="*/ 2904 w 3022"/>
                <a:gd name="T49" fmla="*/ 923 h 3022"/>
                <a:gd name="T50" fmla="*/ 2724 w 3022"/>
                <a:gd name="T51" fmla="*/ 2023 h 3022"/>
                <a:gd name="T52" fmla="*/ 2442 w 3022"/>
                <a:gd name="T53" fmla="*/ 2442 h 3022"/>
                <a:gd name="T54" fmla="*/ 2023 w 3022"/>
                <a:gd name="T55" fmla="*/ 2724 h 3022"/>
                <a:gd name="T56" fmla="*/ 1511 w 3022"/>
                <a:gd name="T57" fmla="*/ 2827 h 3022"/>
                <a:gd name="T58" fmla="*/ 999 w 3022"/>
                <a:gd name="T59" fmla="*/ 2724 h 3022"/>
                <a:gd name="T60" fmla="*/ 580 w 3022"/>
                <a:gd name="T61" fmla="*/ 2442 h 3022"/>
                <a:gd name="T62" fmla="*/ 298 w 3022"/>
                <a:gd name="T63" fmla="*/ 2023 h 3022"/>
                <a:gd name="T64" fmla="*/ 195 w 3022"/>
                <a:gd name="T65" fmla="*/ 1511 h 3022"/>
                <a:gd name="T66" fmla="*/ 298 w 3022"/>
                <a:gd name="T67" fmla="*/ 999 h 3022"/>
                <a:gd name="T68" fmla="*/ 580 w 3022"/>
                <a:gd name="T69" fmla="*/ 580 h 3022"/>
                <a:gd name="T70" fmla="*/ 999 w 3022"/>
                <a:gd name="T71" fmla="*/ 298 h 3022"/>
                <a:gd name="T72" fmla="*/ 1511 w 3022"/>
                <a:gd name="T73" fmla="*/ 195 h 3022"/>
                <a:gd name="T74" fmla="*/ 2023 w 3022"/>
                <a:gd name="T75" fmla="*/ 298 h 3022"/>
                <a:gd name="T76" fmla="*/ 2442 w 3022"/>
                <a:gd name="T77" fmla="*/ 580 h 3022"/>
                <a:gd name="T78" fmla="*/ 2724 w 3022"/>
                <a:gd name="T79" fmla="*/ 999 h 3022"/>
                <a:gd name="T80" fmla="*/ 2827 w 3022"/>
                <a:gd name="T81" fmla="*/ 1511 h 3022"/>
                <a:gd name="T82" fmla="*/ 2724 w 3022"/>
                <a:gd name="T83" fmla="*/ 2023 h 3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22" h="3022">
                  <a:moveTo>
                    <a:pt x="2904" y="923"/>
                  </a:moveTo>
                  <a:cubicBezTo>
                    <a:pt x="2866" y="833"/>
                    <a:pt x="2819" y="747"/>
                    <a:pt x="2764" y="666"/>
                  </a:cubicBezTo>
                  <a:cubicBezTo>
                    <a:pt x="2710" y="586"/>
                    <a:pt x="2648" y="511"/>
                    <a:pt x="2580" y="442"/>
                  </a:cubicBezTo>
                  <a:cubicBezTo>
                    <a:pt x="2511" y="374"/>
                    <a:pt x="2436" y="312"/>
                    <a:pt x="2356" y="258"/>
                  </a:cubicBezTo>
                  <a:cubicBezTo>
                    <a:pt x="2275" y="203"/>
                    <a:pt x="2189" y="156"/>
                    <a:pt x="2099" y="118"/>
                  </a:cubicBezTo>
                  <a:cubicBezTo>
                    <a:pt x="1913" y="40"/>
                    <a:pt x="1715" y="0"/>
                    <a:pt x="1511" y="0"/>
                  </a:cubicBezTo>
                  <a:cubicBezTo>
                    <a:pt x="1307" y="0"/>
                    <a:pt x="1109" y="40"/>
                    <a:pt x="923" y="118"/>
                  </a:cubicBezTo>
                  <a:cubicBezTo>
                    <a:pt x="833" y="156"/>
                    <a:pt x="747" y="203"/>
                    <a:pt x="666" y="258"/>
                  </a:cubicBezTo>
                  <a:cubicBezTo>
                    <a:pt x="586" y="312"/>
                    <a:pt x="511" y="374"/>
                    <a:pt x="442" y="442"/>
                  </a:cubicBezTo>
                  <a:cubicBezTo>
                    <a:pt x="374" y="511"/>
                    <a:pt x="312" y="586"/>
                    <a:pt x="258" y="666"/>
                  </a:cubicBezTo>
                  <a:cubicBezTo>
                    <a:pt x="203" y="747"/>
                    <a:pt x="156" y="833"/>
                    <a:pt x="118" y="923"/>
                  </a:cubicBezTo>
                  <a:cubicBezTo>
                    <a:pt x="40" y="1109"/>
                    <a:pt x="0" y="1307"/>
                    <a:pt x="0" y="1511"/>
                  </a:cubicBezTo>
                  <a:cubicBezTo>
                    <a:pt x="0" y="1715"/>
                    <a:pt x="40" y="1913"/>
                    <a:pt x="118" y="2099"/>
                  </a:cubicBezTo>
                  <a:cubicBezTo>
                    <a:pt x="156" y="2189"/>
                    <a:pt x="203" y="2275"/>
                    <a:pt x="258" y="2356"/>
                  </a:cubicBezTo>
                  <a:cubicBezTo>
                    <a:pt x="312" y="2436"/>
                    <a:pt x="374" y="2511"/>
                    <a:pt x="442" y="2580"/>
                  </a:cubicBezTo>
                  <a:cubicBezTo>
                    <a:pt x="511" y="2648"/>
                    <a:pt x="586" y="2710"/>
                    <a:pt x="666" y="2764"/>
                  </a:cubicBezTo>
                  <a:cubicBezTo>
                    <a:pt x="747" y="2819"/>
                    <a:pt x="833" y="2866"/>
                    <a:pt x="923" y="2904"/>
                  </a:cubicBezTo>
                  <a:cubicBezTo>
                    <a:pt x="1109" y="2982"/>
                    <a:pt x="1307" y="3022"/>
                    <a:pt x="1511" y="3022"/>
                  </a:cubicBezTo>
                  <a:cubicBezTo>
                    <a:pt x="1715" y="3022"/>
                    <a:pt x="1913" y="2982"/>
                    <a:pt x="2099" y="2904"/>
                  </a:cubicBezTo>
                  <a:cubicBezTo>
                    <a:pt x="2189" y="2866"/>
                    <a:pt x="2275" y="2819"/>
                    <a:pt x="2356" y="2764"/>
                  </a:cubicBezTo>
                  <a:cubicBezTo>
                    <a:pt x="2436" y="2710"/>
                    <a:pt x="2511" y="2648"/>
                    <a:pt x="2580" y="2580"/>
                  </a:cubicBezTo>
                  <a:cubicBezTo>
                    <a:pt x="2648" y="2511"/>
                    <a:pt x="2710" y="2436"/>
                    <a:pt x="2764" y="2356"/>
                  </a:cubicBezTo>
                  <a:cubicBezTo>
                    <a:pt x="2819" y="2275"/>
                    <a:pt x="2866" y="2189"/>
                    <a:pt x="2904" y="2099"/>
                  </a:cubicBezTo>
                  <a:cubicBezTo>
                    <a:pt x="2982" y="1913"/>
                    <a:pt x="3022" y="1715"/>
                    <a:pt x="3022" y="1511"/>
                  </a:cubicBezTo>
                  <a:cubicBezTo>
                    <a:pt x="3022" y="1307"/>
                    <a:pt x="2982" y="1109"/>
                    <a:pt x="2904" y="923"/>
                  </a:cubicBezTo>
                  <a:close/>
                  <a:moveTo>
                    <a:pt x="2724" y="2023"/>
                  </a:moveTo>
                  <a:cubicBezTo>
                    <a:pt x="2658" y="2180"/>
                    <a:pt x="2563" y="2321"/>
                    <a:pt x="2442" y="2442"/>
                  </a:cubicBezTo>
                  <a:cubicBezTo>
                    <a:pt x="2321" y="2563"/>
                    <a:pt x="2180" y="2658"/>
                    <a:pt x="2023" y="2724"/>
                  </a:cubicBezTo>
                  <a:cubicBezTo>
                    <a:pt x="1861" y="2792"/>
                    <a:pt x="1689" y="2827"/>
                    <a:pt x="1511" y="2827"/>
                  </a:cubicBezTo>
                  <a:cubicBezTo>
                    <a:pt x="1333" y="2827"/>
                    <a:pt x="1161" y="2792"/>
                    <a:pt x="999" y="2724"/>
                  </a:cubicBezTo>
                  <a:cubicBezTo>
                    <a:pt x="842" y="2658"/>
                    <a:pt x="701" y="2563"/>
                    <a:pt x="580" y="2442"/>
                  </a:cubicBezTo>
                  <a:cubicBezTo>
                    <a:pt x="459" y="2321"/>
                    <a:pt x="364" y="2180"/>
                    <a:pt x="298" y="2023"/>
                  </a:cubicBezTo>
                  <a:cubicBezTo>
                    <a:pt x="230" y="1861"/>
                    <a:pt x="195" y="1689"/>
                    <a:pt x="195" y="1511"/>
                  </a:cubicBezTo>
                  <a:cubicBezTo>
                    <a:pt x="195" y="1333"/>
                    <a:pt x="230" y="1161"/>
                    <a:pt x="298" y="999"/>
                  </a:cubicBezTo>
                  <a:cubicBezTo>
                    <a:pt x="364" y="842"/>
                    <a:pt x="459" y="701"/>
                    <a:pt x="580" y="580"/>
                  </a:cubicBezTo>
                  <a:cubicBezTo>
                    <a:pt x="701" y="459"/>
                    <a:pt x="842" y="364"/>
                    <a:pt x="999" y="298"/>
                  </a:cubicBezTo>
                  <a:cubicBezTo>
                    <a:pt x="1161" y="230"/>
                    <a:pt x="1333" y="195"/>
                    <a:pt x="1511" y="195"/>
                  </a:cubicBezTo>
                  <a:cubicBezTo>
                    <a:pt x="1689" y="195"/>
                    <a:pt x="1861" y="230"/>
                    <a:pt x="2023" y="298"/>
                  </a:cubicBezTo>
                  <a:cubicBezTo>
                    <a:pt x="2180" y="364"/>
                    <a:pt x="2321" y="459"/>
                    <a:pt x="2442" y="580"/>
                  </a:cubicBezTo>
                  <a:cubicBezTo>
                    <a:pt x="2563" y="701"/>
                    <a:pt x="2658" y="842"/>
                    <a:pt x="2724" y="999"/>
                  </a:cubicBezTo>
                  <a:cubicBezTo>
                    <a:pt x="2792" y="1161"/>
                    <a:pt x="2827" y="1333"/>
                    <a:pt x="2827" y="1511"/>
                  </a:cubicBezTo>
                  <a:cubicBezTo>
                    <a:pt x="2827" y="1689"/>
                    <a:pt x="2792" y="1861"/>
                    <a:pt x="2724" y="202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70" name="Freeform 199">
              <a:extLst>
                <a:ext uri="{FF2B5EF4-FFF2-40B4-BE49-F238E27FC236}">
                  <a16:creationId xmlns:a16="http://schemas.microsoft.com/office/drawing/2014/main" id="{B7D16C31-745D-E6FB-3D0C-7ED36D6AE00B}"/>
                </a:ext>
              </a:extLst>
            </p:cNvPr>
            <p:cNvSpPr>
              <a:spLocks/>
            </p:cNvSpPr>
            <p:nvPr/>
          </p:nvSpPr>
          <p:spPr bwMode="auto">
            <a:xfrm>
              <a:off x="18546760" y="9329741"/>
              <a:ext cx="7781924" cy="13320712"/>
            </a:xfrm>
            <a:custGeom>
              <a:avLst/>
              <a:gdLst>
                <a:gd name="T0" fmla="*/ 583 w 858"/>
                <a:gd name="T1" fmla="*/ 653 h 1472"/>
                <a:gd name="T2" fmla="*/ 432 w 858"/>
                <a:gd name="T3" fmla="*/ 609 h 1472"/>
                <a:gd name="T4" fmla="*/ 251 w 858"/>
                <a:gd name="T5" fmla="*/ 472 h 1472"/>
                <a:gd name="T6" fmla="*/ 251 w 858"/>
                <a:gd name="T7" fmla="*/ 447 h 1472"/>
                <a:gd name="T8" fmla="*/ 461 w 858"/>
                <a:gd name="T9" fmla="*/ 321 h 1472"/>
                <a:gd name="T10" fmla="*/ 749 w 858"/>
                <a:gd name="T11" fmla="*/ 419 h 1472"/>
                <a:gd name="T12" fmla="*/ 851 w 858"/>
                <a:gd name="T13" fmla="*/ 312 h 1472"/>
                <a:gd name="T14" fmla="*/ 517 w 858"/>
                <a:gd name="T15" fmla="*/ 175 h 1472"/>
                <a:gd name="T16" fmla="*/ 517 w 858"/>
                <a:gd name="T17" fmla="*/ 0 h 1472"/>
                <a:gd name="T18" fmla="*/ 346 w 858"/>
                <a:gd name="T19" fmla="*/ 0 h 1472"/>
                <a:gd name="T20" fmla="*/ 346 w 858"/>
                <a:gd name="T21" fmla="*/ 181 h 1472"/>
                <a:gd name="T22" fmla="*/ 46 w 858"/>
                <a:gd name="T23" fmla="*/ 447 h 1472"/>
                <a:gd name="T24" fmla="*/ 46 w 858"/>
                <a:gd name="T25" fmla="*/ 483 h 1472"/>
                <a:gd name="T26" fmla="*/ 314 w 858"/>
                <a:gd name="T27" fmla="*/ 756 h 1472"/>
                <a:gd name="T28" fmla="*/ 481 w 858"/>
                <a:gd name="T29" fmla="*/ 807 h 1472"/>
                <a:gd name="T30" fmla="*/ 653 w 858"/>
                <a:gd name="T31" fmla="*/ 964 h 1472"/>
                <a:gd name="T32" fmla="*/ 653 w 858"/>
                <a:gd name="T33" fmla="*/ 984 h 1472"/>
                <a:gd name="T34" fmla="*/ 415 w 858"/>
                <a:gd name="T35" fmla="*/ 1134 h 1472"/>
                <a:gd name="T36" fmla="*/ 102 w 858"/>
                <a:gd name="T37" fmla="*/ 1034 h 1472"/>
                <a:gd name="T38" fmla="*/ 0 w 858"/>
                <a:gd name="T39" fmla="*/ 1148 h 1472"/>
                <a:gd name="T40" fmla="*/ 346 w 858"/>
                <a:gd name="T41" fmla="*/ 1285 h 1472"/>
                <a:gd name="T42" fmla="*/ 346 w 858"/>
                <a:gd name="T43" fmla="*/ 1472 h 1472"/>
                <a:gd name="T44" fmla="*/ 517 w 858"/>
                <a:gd name="T45" fmla="*/ 1472 h 1472"/>
                <a:gd name="T46" fmla="*/ 517 w 858"/>
                <a:gd name="T47" fmla="*/ 1283 h 1472"/>
                <a:gd name="T48" fmla="*/ 858 w 858"/>
                <a:gd name="T49" fmla="*/ 984 h 1472"/>
                <a:gd name="T50" fmla="*/ 858 w 858"/>
                <a:gd name="T51" fmla="*/ 943 h 1472"/>
                <a:gd name="T52" fmla="*/ 583 w 858"/>
                <a:gd name="T53" fmla="*/ 653 h 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8" h="1472">
                  <a:moveTo>
                    <a:pt x="583" y="653"/>
                  </a:moveTo>
                  <a:cubicBezTo>
                    <a:pt x="432" y="609"/>
                    <a:pt x="432" y="609"/>
                    <a:pt x="432" y="609"/>
                  </a:cubicBezTo>
                  <a:cubicBezTo>
                    <a:pt x="302" y="570"/>
                    <a:pt x="251" y="527"/>
                    <a:pt x="251" y="472"/>
                  </a:cubicBezTo>
                  <a:cubicBezTo>
                    <a:pt x="251" y="447"/>
                    <a:pt x="251" y="447"/>
                    <a:pt x="251" y="447"/>
                  </a:cubicBezTo>
                  <a:cubicBezTo>
                    <a:pt x="251" y="385"/>
                    <a:pt x="312" y="321"/>
                    <a:pt x="461" y="321"/>
                  </a:cubicBezTo>
                  <a:cubicBezTo>
                    <a:pt x="573" y="321"/>
                    <a:pt x="647" y="344"/>
                    <a:pt x="749" y="419"/>
                  </a:cubicBezTo>
                  <a:cubicBezTo>
                    <a:pt x="851" y="312"/>
                    <a:pt x="851" y="312"/>
                    <a:pt x="851" y="312"/>
                  </a:cubicBezTo>
                  <a:cubicBezTo>
                    <a:pt x="763" y="235"/>
                    <a:pt x="655" y="186"/>
                    <a:pt x="517" y="175"/>
                  </a:cubicBezTo>
                  <a:cubicBezTo>
                    <a:pt x="517" y="0"/>
                    <a:pt x="517" y="0"/>
                    <a:pt x="517" y="0"/>
                  </a:cubicBezTo>
                  <a:cubicBezTo>
                    <a:pt x="346" y="0"/>
                    <a:pt x="346" y="0"/>
                    <a:pt x="346" y="0"/>
                  </a:cubicBezTo>
                  <a:cubicBezTo>
                    <a:pt x="346" y="181"/>
                    <a:pt x="346" y="181"/>
                    <a:pt x="346" y="181"/>
                  </a:cubicBezTo>
                  <a:cubicBezTo>
                    <a:pt x="153" y="210"/>
                    <a:pt x="46" y="322"/>
                    <a:pt x="46" y="447"/>
                  </a:cubicBezTo>
                  <a:cubicBezTo>
                    <a:pt x="46" y="483"/>
                    <a:pt x="46" y="483"/>
                    <a:pt x="46" y="483"/>
                  </a:cubicBezTo>
                  <a:cubicBezTo>
                    <a:pt x="46" y="602"/>
                    <a:pt x="123" y="696"/>
                    <a:pt x="314" y="756"/>
                  </a:cubicBezTo>
                  <a:cubicBezTo>
                    <a:pt x="481" y="807"/>
                    <a:pt x="481" y="807"/>
                    <a:pt x="481" y="807"/>
                  </a:cubicBezTo>
                  <a:cubicBezTo>
                    <a:pt x="616" y="848"/>
                    <a:pt x="653" y="885"/>
                    <a:pt x="653" y="964"/>
                  </a:cubicBezTo>
                  <a:cubicBezTo>
                    <a:pt x="653" y="984"/>
                    <a:pt x="653" y="984"/>
                    <a:pt x="653" y="984"/>
                  </a:cubicBezTo>
                  <a:cubicBezTo>
                    <a:pt x="653" y="1056"/>
                    <a:pt x="582" y="1134"/>
                    <a:pt x="415" y="1134"/>
                  </a:cubicBezTo>
                  <a:cubicBezTo>
                    <a:pt x="261" y="1134"/>
                    <a:pt x="196" y="1092"/>
                    <a:pt x="102" y="1034"/>
                  </a:cubicBezTo>
                  <a:cubicBezTo>
                    <a:pt x="0" y="1148"/>
                    <a:pt x="0" y="1148"/>
                    <a:pt x="0" y="1148"/>
                  </a:cubicBezTo>
                  <a:cubicBezTo>
                    <a:pt x="77" y="1216"/>
                    <a:pt x="184" y="1271"/>
                    <a:pt x="346" y="1285"/>
                  </a:cubicBezTo>
                  <a:cubicBezTo>
                    <a:pt x="346" y="1472"/>
                    <a:pt x="346" y="1472"/>
                    <a:pt x="346" y="1472"/>
                  </a:cubicBezTo>
                  <a:cubicBezTo>
                    <a:pt x="517" y="1472"/>
                    <a:pt x="517" y="1472"/>
                    <a:pt x="517" y="1472"/>
                  </a:cubicBezTo>
                  <a:cubicBezTo>
                    <a:pt x="517" y="1283"/>
                    <a:pt x="517" y="1283"/>
                    <a:pt x="517" y="1283"/>
                  </a:cubicBezTo>
                  <a:cubicBezTo>
                    <a:pt x="722" y="1256"/>
                    <a:pt x="858" y="1141"/>
                    <a:pt x="858" y="984"/>
                  </a:cubicBezTo>
                  <a:cubicBezTo>
                    <a:pt x="858" y="943"/>
                    <a:pt x="858" y="943"/>
                    <a:pt x="858" y="943"/>
                  </a:cubicBezTo>
                  <a:cubicBezTo>
                    <a:pt x="858" y="779"/>
                    <a:pt x="739" y="701"/>
                    <a:pt x="583" y="65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nvGrpSpPr>
          <p:cNvPr id="71" name="Group 70">
            <a:extLst>
              <a:ext uri="{FF2B5EF4-FFF2-40B4-BE49-F238E27FC236}">
                <a16:creationId xmlns:a16="http://schemas.microsoft.com/office/drawing/2014/main" id="{DF459503-7726-BB8E-9C4D-B86C17C55CDD}"/>
              </a:ext>
            </a:extLst>
          </p:cNvPr>
          <p:cNvGrpSpPr>
            <a:grpSpLocks noChangeAspect="1"/>
          </p:cNvGrpSpPr>
          <p:nvPr/>
        </p:nvGrpSpPr>
        <p:grpSpPr>
          <a:xfrm>
            <a:off x="493110" y="1324850"/>
            <a:ext cx="250906" cy="225344"/>
            <a:chOff x="9815513" y="-344488"/>
            <a:chExt cx="31459488" cy="28254327"/>
          </a:xfrm>
          <a:solidFill>
            <a:schemeClr val="tx1"/>
          </a:solidFill>
        </p:grpSpPr>
        <p:sp>
          <p:nvSpPr>
            <p:cNvPr id="72" name="Freeform 212">
              <a:extLst>
                <a:ext uri="{FF2B5EF4-FFF2-40B4-BE49-F238E27FC236}">
                  <a16:creationId xmlns:a16="http://schemas.microsoft.com/office/drawing/2014/main" id="{9AE8984B-8D5E-7293-0DC9-957DE9CB4B6F}"/>
                </a:ext>
              </a:extLst>
            </p:cNvPr>
            <p:cNvSpPr>
              <a:spLocks noEditPoints="1"/>
            </p:cNvSpPr>
            <p:nvPr/>
          </p:nvSpPr>
          <p:spPr bwMode="auto">
            <a:xfrm>
              <a:off x="9815513" y="19421477"/>
              <a:ext cx="8497890" cy="8488362"/>
            </a:xfrm>
            <a:custGeom>
              <a:avLst/>
              <a:gdLst>
                <a:gd name="T0" fmla="*/ 800 w 937"/>
                <a:gd name="T1" fmla="*/ 138 h 938"/>
                <a:gd name="T2" fmla="*/ 651 w 937"/>
                <a:gd name="T3" fmla="*/ 37 h 938"/>
                <a:gd name="T4" fmla="*/ 469 w 937"/>
                <a:gd name="T5" fmla="*/ 0 h 938"/>
                <a:gd name="T6" fmla="*/ 286 w 937"/>
                <a:gd name="T7" fmla="*/ 37 h 938"/>
                <a:gd name="T8" fmla="*/ 137 w 937"/>
                <a:gd name="T9" fmla="*/ 138 h 938"/>
                <a:gd name="T10" fmla="*/ 37 w 937"/>
                <a:gd name="T11" fmla="*/ 287 h 938"/>
                <a:gd name="T12" fmla="*/ 0 w 937"/>
                <a:gd name="T13" fmla="*/ 469 h 938"/>
                <a:gd name="T14" fmla="*/ 37 w 937"/>
                <a:gd name="T15" fmla="*/ 651 h 938"/>
                <a:gd name="T16" fmla="*/ 137 w 937"/>
                <a:gd name="T17" fmla="*/ 800 h 938"/>
                <a:gd name="T18" fmla="*/ 286 w 937"/>
                <a:gd name="T19" fmla="*/ 901 h 938"/>
                <a:gd name="T20" fmla="*/ 469 w 937"/>
                <a:gd name="T21" fmla="*/ 938 h 938"/>
                <a:gd name="T22" fmla="*/ 651 w 937"/>
                <a:gd name="T23" fmla="*/ 901 h 938"/>
                <a:gd name="T24" fmla="*/ 800 w 937"/>
                <a:gd name="T25" fmla="*/ 800 h 938"/>
                <a:gd name="T26" fmla="*/ 900 w 937"/>
                <a:gd name="T27" fmla="*/ 651 h 938"/>
                <a:gd name="T28" fmla="*/ 937 w 937"/>
                <a:gd name="T29" fmla="*/ 469 h 938"/>
                <a:gd name="T30" fmla="*/ 900 w 937"/>
                <a:gd name="T31" fmla="*/ 287 h 938"/>
                <a:gd name="T32" fmla="*/ 800 w 937"/>
                <a:gd name="T33" fmla="*/ 138 h 938"/>
                <a:gd name="T34" fmla="*/ 701 w 937"/>
                <a:gd name="T35" fmla="*/ 702 h 938"/>
                <a:gd name="T36" fmla="*/ 469 w 937"/>
                <a:gd name="T37" fmla="*/ 798 h 938"/>
                <a:gd name="T38" fmla="*/ 236 w 937"/>
                <a:gd name="T39" fmla="*/ 702 h 938"/>
                <a:gd name="T40" fmla="*/ 139 w 937"/>
                <a:gd name="T41" fmla="*/ 469 h 938"/>
                <a:gd name="T42" fmla="*/ 236 w 937"/>
                <a:gd name="T43" fmla="*/ 236 h 938"/>
                <a:gd name="T44" fmla="*/ 469 w 937"/>
                <a:gd name="T45" fmla="*/ 140 h 938"/>
                <a:gd name="T46" fmla="*/ 701 w 937"/>
                <a:gd name="T47" fmla="*/ 236 h 938"/>
                <a:gd name="T48" fmla="*/ 798 w 937"/>
                <a:gd name="T49" fmla="*/ 469 h 938"/>
                <a:gd name="T50" fmla="*/ 701 w 937"/>
                <a:gd name="T51" fmla="*/ 702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7" h="938">
                  <a:moveTo>
                    <a:pt x="800" y="138"/>
                  </a:moveTo>
                  <a:cubicBezTo>
                    <a:pt x="757" y="95"/>
                    <a:pt x="707" y="61"/>
                    <a:pt x="651" y="37"/>
                  </a:cubicBezTo>
                  <a:cubicBezTo>
                    <a:pt x="593" y="13"/>
                    <a:pt x="532" y="0"/>
                    <a:pt x="469" y="0"/>
                  </a:cubicBezTo>
                  <a:cubicBezTo>
                    <a:pt x="405" y="0"/>
                    <a:pt x="344" y="13"/>
                    <a:pt x="286" y="37"/>
                  </a:cubicBezTo>
                  <a:cubicBezTo>
                    <a:pt x="230" y="61"/>
                    <a:pt x="180" y="95"/>
                    <a:pt x="137" y="138"/>
                  </a:cubicBezTo>
                  <a:cubicBezTo>
                    <a:pt x="94" y="181"/>
                    <a:pt x="60" y="231"/>
                    <a:pt x="37" y="287"/>
                  </a:cubicBezTo>
                  <a:cubicBezTo>
                    <a:pt x="12" y="344"/>
                    <a:pt x="0" y="406"/>
                    <a:pt x="0" y="469"/>
                  </a:cubicBezTo>
                  <a:cubicBezTo>
                    <a:pt x="0" y="532"/>
                    <a:pt x="12" y="594"/>
                    <a:pt x="37" y="651"/>
                  </a:cubicBezTo>
                  <a:cubicBezTo>
                    <a:pt x="60" y="707"/>
                    <a:pt x="94" y="757"/>
                    <a:pt x="137" y="800"/>
                  </a:cubicBezTo>
                  <a:cubicBezTo>
                    <a:pt x="180" y="843"/>
                    <a:pt x="230" y="877"/>
                    <a:pt x="286" y="901"/>
                  </a:cubicBezTo>
                  <a:cubicBezTo>
                    <a:pt x="344" y="925"/>
                    <a:pt x="405" y="938"/>
                    <a:pt x="469" y="938"/>
                  </a:cubicBezTo>
                  <a:cubicBezTo>
                    <a:pt x="532" y="938"/>
                    <a:pt x="593" y="925"/>
                    <a:pt x="651" y="901"/>
                  </a:cubicBezTo>
                  <a:cubicBezTo>
                    <a:pt x="707" y="877"/>
                    <a:pt x="757" y="843"/>
                    <a:pt x="800" y="800"/>
                  </a:cubicBezTo>
                  <a:cubicBezTo>
                    <a:pt x="843" y="757"/>
                    <a:pt x="877" y="707"/>
                    <a:pt x="900" y="651"/>
                  </a:cubicBezTo>
                  <a:cubicBezTo>
                    <a:pt x="925" y="594"/>
                    <a:pt x="937" y="532"/>
                    <a:pt x="937" y="469"/>
                  </a:cubicBezTo>
                  <a:cubicBezTo>
                    <a:pt x="937" y="406"/>
                    <a:pt x="925" y="344"/>
                    <a:pt x="900" y="287"/>
                  </a:cubicBezTo>
                  <a:cubicBezTo>
                    <a:pt x="877" y="231"/>
                    <a:pt x="843" y="181"/>
                    <a:pt x="800" y="138"/>
                  </a:cubicBezTo>
                  <a:close/>
                  <a:moveTo>
                    <a:pt x="701" y="702"/>
                  </a:moveTo>
                  <a:cubicBezTo>
                    <a:pt x="639" y="764"/>
                    <a:pt x="556" y="798"/>
                    <a:pt x="469" y="798"/>
                  </a:cubicBezTo>
                  <a:cubicBezTo>
                    <a:pt x="381" y="798"/>
                    <a:pt x="298" y="764"/>
                    <a:pt x="236" y="702"/>
                  </a:cubicBezTo>
                  <a:cubicBezTo>
                    <a:pt x="174" y="640"/>
                    <a:pt x="139" y="557"/>
                    <a:pt x="139" y="469"/>
                  </a:cubicBezTo>
                  <a:cubicBezTo>
                    <a:pt x="139" y="381"/>
                    <a:pt x="174" y="298"/>
                    <a:pt x="236" y="236"/>
                  </a:cubicBezTo>
                  <a:cubicBezTo>
                    <a:pt x="298" y="174"/>
                    <a:pt x="381" y="140"/>
                    <a:pt x="469" y="140"/>
                  </a:cubicBezTo>
                  <a:cubicBezTo>
                    <a:pt x="556" y="140"/>
                    <a:pt x="639" y="174"/>
                    <a:pt x="701" y="236"/>
                  </a:cubicBezTo>
                  <a:cubicBezTo>
                    <a:pt x="763" y="298"/>
                    <a:pt x="798" y="381"/>
                    <a:pt x="798" y="469"/>
                  </a:cubicBezTo>
                  <a:cubicBezTo>
                    <a:pt x="798" y="557"/>
                    <a:pt x="763" y="640"/>
                    <a:pt x="701" y="7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73" name="Freeform 213">
              <a:extLst>
                <a:ext uri="{FF2B5EF4-FFF2-40B4-BE49-F238E27FC236}">
                  <a16:creationId xmlns:a16="http://schemas.microsoft.com/office/drawing/2014/main" id="{E2106C5C-3D53-E78C-06C6-E9CAD7329C72}"/>
                </a:ext>
              </a:extLst>
            </p:cNvPr>
            <p:cNvSpPr>
              <a:spLocks noEditPoints="1"/>
            </p:cNvSpPr>
            <p:nvPr/>
          </p:nvSpPr>
          <p:spPr bwMode="auto">
            <a:xfrm>
              <a:off x="21132801" y="19421477"/>
              <a:ext cx="8497890" cy="8488362"/>
            </a:xfrm>
            <a:custGeom>
              <a:avLst/>
              <a:gdLst>
                <a:gd name="T0" fmla="*/ 800 w 937"/>
                <a:gd name="T1" fmla="*/ 138 h 938"/>
                <a:gd name="T2" fmla="*/ 651 w 937"/>
                <a:gd name="T3" fmla="*/ 37 h 938"/>
                <a:gd name="T4" fmla="*/ 469 w 937"/>
                <a:gd name="T5" fmla="*/ 0 h 938"/>
                <a:gd name="T6" fmla="*/ 286 w 937"/>
                <a:gd name="T7" fmla="*/ 37 h 938"/>
                <a:gd name="T8" fmla="*/ 137 w 937"/>
                <a:gd name="T9" fmla="*/ 138 h 938"/>
                <a:gd name="T10" fmla="*/ 37 w 937"/>
                <a:gd name="T11" fmla="*/ 287 h 938"/>
                <a:gd name="T12" fmla="*/ 0 w 937"/>
                <a:gd name="T13" fmla="*/ 469 h 938"/>
                <a:gd name="T14" fmla="*/ 37 w 937"/>
                <a:gd name="T15" fmla="*/ 651 h 938"/>
                <a:gd name="T16" fmla="*/ 137 w 937"/>
                <a:gd name="T17" fmla="*/ 800 h 938"/>
                <a:gd name="T18" fmla="*/ 286 w 937"/>
                <a:gd name="T19" fmla="*/ 901 h 938"/>
                <a:gd name="T20" fmla="*/ 469 w 937"/>
                <a:gd name="T21" fmla="*/ 938 h 938"/>
                <a:gd name="T22" fmla="*/ 651 w 937"/>
                <a:gd name="T23" fmla="*/ 901 h 938"/>
                <a:gd name="T24" fmla="*/ 800 w 937"/>
                <a:gd name="T25" fmla="*/ 800 h 938"/>
                <a:gd name="T26" fmla="*/ 901 w 937"/>
                <a:gd name="T27" fmla="*/ 651 h 938"/>
                <a:gd name="T28" fmla="*/ 937 w 937"/>
                <a:gd name="T29" fmla="*/ 469 h 938"/>
                <a:gd name="T30" fmla="*/ 901 w 937"/>
                <a:gd name="T31" fmla="*/ 287 h 938"/>
                <a:gd name="T32" fmla="*/ 800 w 937"/>
                <a:gd name="T33" fmla="*/ 138 h 938"/>
                <a:gd name="T34" fmla="*/ 701 w 937"/>
                <a:gd name="T35" fmla="*/ 702 h 938"/>
                <a:gd name="T36" fmla="*/ 469 w 937"/>
                <a:gd name="T37" fmla="*/ 798 h 938"/>
                <a:gd name="T38" fmla="*/ 236 w 937"/>
                <a:gd name="T39" fmla="*/ 702 h 938"/>
                <a:gd name="T40" fmla="*/ 140 w 937"/>
                <a:gd name="T41" fmla="*/ 469 h 938"/>
                <a:gd name="T42" fmla="*/ 236 w 937"/>
                <a:gd name="T43" fmla="*/ 236 h 938"/>
                <a:gd name="T44" fmla="*/ 469 w 937"/>
                <a:gd name="T45" fmla="*/ 140 h 938"/>
                <a:gd name="T46" fmla="*/ 701 w 937"/>
                <a:gd name="T47" fmla="*/ 236 h 938"/>
                <a:gd name="T48" fmla="*/ 798 w 937"/>
                <a:gd name="T49" fmla="*/ 469 h 938"/>
                <a:gd name="T50" fmla="*/ 701 w 937"/>
                <a:gd name="T51" fmla="*/ 702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7" h="938">
                  <a:moveTo>
                    <a:pt x="800" y="138"/>
                  </a:moveTo>
                  <a:cubicBezTo>
                    <a:pt x="757" y="95"/>
                    <a:pt x="707" y="61"/>
                    <a:pt x="651" y="37"/>
                  </a:cubicBezTo>
                  <a:cubicBezTo>
                    <a:pt x="593" y="13"/>
                    <a:pt x="532" y="0"/>
                    <a:pt x="469" y="0"/>
                  </a:cubicBezTo>
                  <a:cubicBezTo>
                    <a:pt x="405" y="0"/>
                    <a:pt x="344" y="13"/>
                    <a:pt x="286" y="37"/>
                  </a:cubicBezTo>
                  <a:cubicBezTo>
                    <a:pt x="230" y="61"/>
                    <a:pt x="180" y="95"/>
                    <a:pt x="137" y="138"/>
                  </a:cubicBezTo>
                  <a:cubicBezTo>
                    <a:pt x="94" y="181"/>
                    <a:pt x="60" y="231"/>
                    <a:pt x="37" y="287"/>
                  </a:cubicBezTo>
                  <a:cubicBezTo>
                    <a:pt x="12" y="344"/>
                    <a:pt x="0" y="406"/>
                    <a:pt x="0" y="469"/>
                  </a:cubicBezTo>
                  <a:cubicBezTo>
                    <a:pt x="0" y="532"/>
                    <a:pt x="12" y="594"/>
                    <a:pt x="37" y="651"/>
                  </a:cubicBezTo>
                  <a:cubicBezTo>
                    <a:pt x="60" y="707"/>
                    <a:pt x="94" y="757"/>
                    <a:pt x="137" y="800"/>
                  </a:cubicBezTo>
                  <a:cubicBezTo>
                    <a:pt x="180" y="843"/>
                    <a:pt x="230" y="877"/>
                    <a:pt x="286" y="901"/>
                  </a:cubicBezTo>
                  <a:cubicBezTo>
                    <a:pt x="344" y="925"/>
                    <a:pt x="405" y="938"/>
                    <a:pt x="469" y="938"/>
                  </a:cubicBezTo>
                  <a:cubicBezTo>
                    <a:pt x="532" y="938"/>
                    <a:pt x="593" y="925"/>
                    <a:pt x="651" y="901"/>
                  </a:cubicBezTo>
                  <a:cubicBezTo>
                    <a:pt x="707" y="877"/>
                    <a:pt x="757" y="843"/>
                    <a:pt x="800" y="800"/>
                  </a:cubicBezTo>
                  <a:cubicBezTo>
                    <a:pt x="843" y="757"/>
                    <a:pt x="877" y="707"/>
                    <a:pt x="901" y="651"/>
                  </a:cubicBezTo>
                  <a:cubicBezTo>
                    <a:pt x="925" y="594"/>
                    <a:pt x="937" y="532"/>
                    <a:pt x="937" y="469"/>
                  </a:cubicBezTo>
                  <a:cubicBezTo>
                    <a:pt x="937" y="406"/>
                    <a:pt x="925" y="344"/>
                    <a:pt x="901" y="287"/>
                  </a:cubicBezTo>
                  <a:cubicBezTo>
                    <a:pt x="877" y="231"/>
                    <a:pt x="843" y="181"/>
                    <a:pt x="800" y="138"/>
                  </a:cubicBezTo>
                  <a:close/>
                  <a:moveTo>
                    <a:pt x="701" y="702"/>
                  </a:moveTo>
                  <a:cubicBezTo>
                    <a:pt x="639" y="764"/>
                    <a:pt x="557" y="798"/>
                    <a:pt x="469" y="798"/>
                  </a:cubicBezTo>
                  <a:cubicBezTo>
                    <a:pt x="381" y="798"/>
                    <a:pt x="298" y="764"/>
                    <a:pt x="236" y="702"/>
                  </a:cubicBezTo>
                  <a:cubicBezTo>
                    <a:pt x="174" y="640"/>
                    <a:pt x="140" y="557"/>
                    <a:pt x="140" y="469"/>
                  </a:cubicBezTo>
                  <a:cubicBezTo>
                    <a:pt x="140" y="381"/>
                    <a:pt x="174" y="298"/>
                    <a:pt x="236" y="236"/>
                  </a:cubicBezTo>
                  <a:cubicBezTo>
                    <a:pt x="298" y="174"/>
                    <a:pt x="381" y="140"/>
                    <a:pt x="469" y="140"/>
                  </a:cubicBezTo>
                  <a:cubicBezTo>
                    <a:pt x="557" y="140"/>
                    <a:pt x="639" y="174"/>
                    <a:pt x="701" y="236"/>
                  </a:cubicBezTo>
                  <a:cubicBezTo>
                    <a:pt x="764" y="298"/>
                    <a:pt x="798" y="381"/>
                    <a:pt x="798" y="469"/>
                  </a:cubicBezTo>
                  <a:cubicBezTo>
                    <a:pt x="798" y="557"/>
                    <a:pt x="764" y="640"/>
                    <a:pt x="701" y="7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74" name="Freeform 214">
              <a:extLst>
                <a:ext uri="{FF2B5EF4-FFF2-40B4-BE49-F238E27FC236}">
                  <a16:creationId xmlns:a16="http://schemas.microsoft.com/office/drawing/2014/main" id="{639D2B6E-3EAC-9B7E-90D9-FB46E29E7541}"/>
                </a:ext>
              </a:extLst>
            </p:cNvPr>
            <p:cNvSpPr>
              <a:spLocks noEditPoints="1"/>
            </p:cNvSpPr>
            <p:nvPr/>
          </p:nvSpPr>
          <p:spPr bwMode="auto">
            <a:xfrm>
              <a:off x="32769174" y="19421477"/>
              <a:ext cx="8505827" cy="8488362"/>
            </a:xfrm>
            <a:custGeom>
              <a:avLst/>
              <a:gdLst>
                <a:gd name="T0" fmla="*/ 901 w 938"/>
                <a:gd name="T1" fmla="*/ 287 h 938"/>
                <a:gd name="T2" fmla="*/ 801 w 938"/>
                <a:gd name="T3" fmla="*/ 138 h 938"/>
                <a:gd name="T4" fmla="*/ 652 w 938"/>
                <a:gd name="T5" fmla="*/ 37 h 938"/>
                <a:gd name="T6" fmla="*/ 469 w 938"/>
                <a:gd name="T7" fmla="*/ 0 h 938"/>
                <a:gd name="T8" fmla="*/ 287 w 938"/>
                <a:gd name="T9" fmla="*/ 37 h 938"/>
                <a:gd name="T10" fmla="*/ 138 w 938"/>
                <a:gd name="T11" fmla="*/ 138 h 938"/>
                <a:gd name="T12" fmla="*/ 37 w 938"/>
                <a:gd name="T13" fmla="*/ 287 h 938"/>
                <a:gd name="T14" fmla="*/ 0 w 938"/>
                <a:gd name="T15" fmla="*/ 469 h 938"/>
                <a:gd name="T16" fmla="*/ 37 w 938"/>
                <a:gd name="T17" fmla="*/ 651 h 938"/>
                <a:gd name="T18" fmla="*/ 138 w 938"/>
                <a:gd name="T19" fmla="*/ 800 h 938"/>
                <a:gd name="T20" fmla="*/ 287 w 938"/>
                <a:gd name="T21" fmla="*/ 901 h 938"/>
                <a:gd name="T22" fmla="*/ 469 w 938"/>
                <a:gd name="T23" fmla="*/ 938 h 938"/>
                <a:gd name="T24" fmla="*/ 652 w 938"/>
                <a:gd name="T25" fmla="*/ 901 h 938"/>
                <a:gd name="T26" fmla="*/ 801 w 938"/>
                <a:gd name="T27" fmla="*/ 800 h 938"/>
                <a:gd name="T28" fmla="*/ 901 w 938"/>
                <a:gd name="T29" fmla="*/ 651 h 938"/>
                <a:gd name="T30" fmla="*/ 938 w 938"/>
                <a:gd name="T31" fmla="*/ 469 h 938"/>
                <a:gd name="T32" fmla="*/ 901 w 938"/>
                <a:gd name="T33" fmla="*/ 287 h 938"/>
                <a:gd name="T34" fmla="*/ 702 w 938"/>
                <a:gd name="T35" fmla="*/ 702 h 938"/>
                <a:gd name="T36" fmla="*/ 469 w 938"/>
                <a:gd name="T37" fmla="*/ 798 h 938"/>
                <a:gd name="T38" fmla="*/ 236 w 938"/>
                <a:gd name="T39" fmla="*/ 702 h 938"/>
                <a:gd name="T40" fmla="*/ 140 w 938"/>
                <a:gd name="T41" fmla="*/ 469 h 938"/>
                <a:gd name="T42" fmla="*/ 236 w 938"/>
                <a:gd name="T43" fmla="*/ 236 h 938"/>
                <a:gd name="T44" fmla="*/ 469 w 938"/>
                <a:gd name="T45" fmla="*/ 140 h 938"/>
                <a:gd name="T46" fmla="*/ 702 w 938"/>
                <a:gd name="T47" fmla="*/ 236 h 938"/>
                <a:gd name="T48" fmla="*/ 798 w 938"/>
                <a:gd name="T49" fmla="*/ 469 h 938"/>
                <a:gd name="T50" fmla="*/ 702 w 938"/>
                <a:gd name="T51" fmla="*/ 702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8" h="938">
                  <a:moveTo>
                    <a:pt x="901" y="287"/>
                  </a:moveTo>
                  <a:cubicBezTo>
                    <a:pt x="877" y="231"/>
                    <a:pt x="844" y="181"/>
                    <a:pt x="801" y="138"/>
                  </a:cubicBezTo>
                  <a:cubicBezTo>
                    <a:pt x="758" y="95"/>
                    <a:pt x="707" y="61"/>
                    <a:pt x="652" y="37"/>
                  </a:cubicBezTo>
                  <a:cubicBezTo>
                    <a:pt x="594" y="13"/>
                    <a:pt x="532" y="0"/>
                    <a:pt x="469" y="0"/>
                  </a:cubicBezTo>
                  <a:cubicBezTo>
                    <a:pt x="406" y="0"/>
                    <a:pt x="344" y="13"/>
                    <a:pt x="287" y="37"/>
                  </a:cubicBezTo>
                  <a:cubicBezTo>
                    <a:pt x="231" y="61"/>
                    <a:pt x="181" y="95"/>
                    <a:pt x="138" y="138"/>
                  </a:cubicBezTo>
                  <a:cubicBezTo>
                    <a:pt x="95" y="181"/>
                    <a:pt x="61" y="231"/>
                    <a:pt x="37" y="287"/>
                  </a:cubicBezTo>
                  <a:cubicBezTo>
                    <a:pt x="13" y="344"/>
                    <a:pt x="0" y="406"/>
                    <a:pt x="0" y="469"/>
                  </a:cubicBezTo>
                  <a:cubicBezTo>
                    <a:pt x="0" y="532"/>
                    <a:pt x="13" y="594"/>
                    <a:pt x="37" y="651"/>
                  </a:cubicBezTo>
                  <a:cubicBezTo>
                    <a:pt x="61" y="707"/>
                    <a:pt x="95" y="757"/>
                    <a:pt x="138" y="800"/>
                  </a:cubicBezTo>
                  <a:cubicBezTo>
                    <a:pt x="181" y="843"/>
                    <a:pt x="231" y="877"/>
                    <a:pt x="287" y="901"/>
                  </a:cubicBezTo>
                  <a:cubicBezTo>
                    <a:pt x="344" y="925"/>
                    <a:pt x="406" y="938"/>
                    <a:pt x="469" y="938"/>
                  </a:cubicBezTo>
                  <a:cubicBezTo>
                    <a:pt x="532" y="938"/>
                    <a:pt x="594" y="925"/>
                    <a:pt x="652" y="901"/>
                  </a:cubicBezTo>
                  <a:cubicBezTo>
                    <a:pt x="707" y="877"/>
                    <a:pt x="758" y="843"/>
                    <a:pt x="801" y="800"/>
                  </a:cubicBezTo>
                  <a:cubicBezTo>
                    <a:pt x="844" y="757"/>
                    <a:pt x="877" y="707"/>
                    <a:pt x="901" y="651"/>
                  </a:cubicBezTo>
                  <a:cubicBezTo>
                    <a:pt x="925" y="594"/>
                    <a:pt x="938" y="532"/>
                    <a:pt x="938" y="469"/>
                  </a:cubicBezTo>
                  <a:cubicBezTo>
                    <a:pt x="938" y="406"/>
                    <a:pt x="925" y="344"/>
                    <a:pt x="901" y="287"/>
                  </a:cubicBezTo>
                  <a:close/>
                  <a:moveTo>
                    <a:pt x="702" y="702"/>
                  </a:moveTo>
                  <a:cubicBezTo>
                    <a:pt x="640" y="764"/>
                    <a:pt x="557" y="798"/>
                    <a:pt x="469" y="798"/>
                  </a:cubicBezTo>
                  <a:cubicBezTo>
                    <a:pt x="381" y="798"/>
                    <a:pt x="299" y="764"/>
                    <a:pt x="236" y="702"/>
                  </a:cubicBezTo>
                  <a:cubicBezTo>
                    <a:pt x="174" y="640"/>
                    <a:pt x="140" y="557"/>
                    <a:pt x="140" y="469"/>
                  </a:cubicBezTo>
                  <a:cubicBezTo>
                    <a:pt x="140" y="381"/>
                    <a:pt x="174" y="298"/>
                    <a:pt x="236" y="236"/>
                  </a:cubicBezTo>
                  <a:cubicBezTo>
                    <a:pt x="299" y="174"/>
                    <a:pt x="381" y="140"/>
                    <a:pt x="469" y="140"/>
                  </a:cubicBezTo>
                  <a:cubicBezTo>
                    <a:pt x="557" y="140"/>
                    <a:pt x="640" y="174"/>
                    <a:pt x="702" y="236"/>
                  </a:cubicBezTo>
                  <a:cubicBezTo>
                    <a:pt x="764" y="298"/>
                    <a:pt x="798" y="381"/>
                    <a:pt x="798" y="469"/>
                  </a:cubicBezTo>
                  <a:cubicBezTo>
                    <a:pt x="798" y="557"/>
                    <a:pt x="764" y="640"/>
                    <a:pt x="702" y="7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75" name="Freeform 215">
              <a:extLst>
                <a:ext uri="{FF2B5EF4-FFF2-40B4-BE49-F238E27FC236}">
                  <a16:creationId xmlns:a16="http://schemas.microsoft.com/office/drawing/2014/main" id="{EC83671F-7771-6F69-7891-89865FE9BFD7}"/>
                </a:ext>
              </a:extLst>
            </p:cNvPr>
            <p:cNvSpPr>
              <a:spLocks/>
            </p:cNvSpPr>
            <p:nvPr/>
          </p:nvSpPr>
          <p:spPr bwMode="auto">
            <a:xfrm>
              <a:off x="16290924" y="9058278"/>
              <a:ext cx="7235822" cy="8480425"/>
            </a:xfrm>
            <a:custGeom>
              <a:avLst/>
              <a:gdLst>
                <a:gd name="T0" fmla="*/ 4558 w 4558"/>
                <a:gd name="T1" fmla="*/ 4846 h 5342"/>
                <a:gd name="T2" fmla="*/ 2776 w 4558"/>
                <a:gd name="T3" fmla="*/ 2651 h 5342"/>
                <a:gd name="T4" fmla="*/ 4518 w 4558"/>
                <a:gd name="T5" fmla="*/ 496 h 5342"/>
                <a:gd name="T6" fmla="*/ 3924 w 4558"/>
                <a:gd name="T7" fmla="*/ 0 h 5342"/>
                <a:gd name="T8" fmla="*/ 2279 w 4558"/>
                <a:gd name="T9" fmla="*/ 2035 h 5342"/>
                <a:gd name="T10" fmla="*/ 634 w 4558"/>
                <a:gd name="T11" fmla="*/ 0 h 5342"/>
                <a:gd name="T12" fmla="*/ 34 w 4558"/>
                <a:gd name="T13" fmla="*/ 496 h 5342"/>
                <a:gd name="T14" fmla="*/ 1776 w 4558"/>
                <a:gd name="T15" fmla="*/ 2651 h 5342"/>
                <a:gd name="T16" fmla="*/ 0 w 4558"/>
                <a:gd name="T17" fmla="*/ 4846 h 5342"/>
                <a:gd name="T18" fmla="*/ 594 w 4558"/>
                <a:gd name="T19" fmla="*/ 5342 h 5342"/>
                <a:gd name="T20" fmla="*/ 2279 w 4558"/>
                <a:gd name="T21" fmla="*/ 3261 h 5342"/>
                <a:gd name="T22" fmla="*/ 3959 w 4558"/>
                <a:gd name="T23" fmla="*/ 5342 h 5342"/>
                <a:gd name="T24" fmla="*/ 4558 w 4558"/>
                <a:gd name="T25" fmla="*/ 4846 h 5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58" h="5342">
                  <a:moveTo>
                    <a:pt x="4558" y="4846"/>
                  </a:moveTo>
                  <a:lnTo>
                    <a:pt x="2776" y="2651"/>
                  </a:lnTo>
                  <a:lnTo>
                    <a:pt x="4518" y="496"/>
                  </a:lnTo>
                  <a:lnTo>
                    <a:pt x="3924" y="0"/>
                  </a:lnTo>
                  <a:lnTo>
                    <a:pt x="2279" y="2035"/>
                  </a:lnTo>
                  <a:lnTo>
                    <a:pt x="634" y="0"/>
                  </a:lnTo>
                  <a:lnTo>
                    <a:pt x="34" y="496"/>
                  </a:lnTo>
                  <a:lnTo>
                    <a:pt x="1776" y="2651"/>
                  </a:lnTo>
                  <a:lnTo>
                    <a:pt x="0" y="4846"/>
                  </a:lnTo>
                  <a:lnTo>
                    <a:pt x="594" y="5342"/>
                  </a:lnTo>
                  <a:lnTo>
                    <a:pt x="2279" y="3261"/>
                  </a:lnTo>
                  <a:lnTo>
                    <a:pt x="3959" y="5342"/>
                  </a:lnTo>
                  <a:lnTo>
                    <a:pt x="4558" y="484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76" name="Freeform 216">
              <a:extLst>
                <a:ext uri="{FF2B5EF4-FFF2-40B4-BE49-F238E27FC236}">
                  <a16:creationId xmlns:a16="http://schemas.microsoft.com/office/drawing/2014/main" id="{935D0F97-2FEF-6384-EED7-37C1BD8F5F3C}"/>
                </a:ext>
              </a:extLst>
            </p:cNvPr>
            <p:cNvSpPr>
              <a:spLocks/>
            </p:cNvSpPr>
            <p:nvPr/>
          </p:nvSpPr>
          <p:spPr bwMode="auto">
            <a:xfrm>
              <a:off x="26701751" y="9058278"/>
              <a:ext cx="7237414" cy="8480425"/>
            </a:xfrm>
            <a:custGeom>
              <a:avLst/>
              <a:gdLst>
                <a:gd name="T0" fmla="*/ 4559 w 4559"/>
                <a:gd name="T1" fmla="*/ 4846 h 5342"/>
                <a:gd name="T2" fmla="*/ 2782 w 4559"/>
                <a:gd name="T3" fmla="*/ 2651 h 5342"/>
                <a:gd name="T4" fmla="*/ 4519 w 4559"/>
                <a:gd name="T5" fmla="*/ 496 h 5342"/>
                <a:gd name="T6" fmla="*/ 3924 w 4559"/>
                <a:gd name="T7" fmla="*/ 0 h 5342"/>
                <a:gd name="T8" fmla="*/ 2279 w 4559"/>
                <a:gd name="T9" fmla="*/ 2035 h 5342"/>
                <a:gd name="T10" fmla="*/ 634 w 4559"/>
                <a:gd name="T11" fmla="*/ 0 h 5342"/>
                <a:gd name="T12" fmla="*/ 34 w 4559"/>
                <a:gd name="T13" fmla="*/ 496 h 5342"/>
                <a:gd name="T14" fmla="*/ 1776 w 4559"/>
                <a:gd name="T15" fmla="*/ 2651 h 5342"/>
                <a:gd name="T16" fmla="*/ 0 w 4559"/>
                <a:gd name="T17" fmla="*/ 4846 h 5342"/>
                <a:gd name="T18" fmla="*/ 594 w 4559"/>
                <a:gd name="T19" fmla="*/ 5342 h 5342"/>
                <a:gd name="T20" fmla="*/ 2279 w 4559"/>
                <a:gd name="T21" fmla="*/ 3261 h 5342"/>
                <a:gd name="T22" fmla="*/ 3959 w 4559"/>
                <a:gd name="T23" fmla="*/ 5342 h 5342"/>
                <a:gd name="T24" fmla="*/ 4559 w 4559"/>
                <a:gd name="T25" fmla="*/ 4846 h 5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59" h="5342">
                  <a:moveTo>
                    <a:pt x="4559" y="4846"/>
                  </a:moveTo>
                  <a:lnTo>
                    <a:pt x="2782" y="2651"/>
                  </a:lnTo>
                  <a:lnTo>
                    <a:pt x="4519" y="496"/>
                  </a:lnTo>
                  <a:lnTo>
                    <a:pt x="3924" y="0"/>
                  </a:lnTo>
                  <a:lnTo>
                    <a:pt x="2279" y="2035"/>
                  </a:lnTo>
                  <a:lnTo>
                    <a:pt x="634" y="0"/>
                  </a:lnTo>
                  <a:lnTo>
                    <a:pt x="34" y="496"/>
                  </a:lnTo>
                  <a:lnTo>
                    <a:pt x="1776" y="2651"/>
                  </a:lnTo>
                  <a:lnTo>
                    <a:pt x="0" y="4846"/>
                  </a:lnTo>
                  <a:lnTo>
                    <a:pt x="594" y="5342"/>
                  </a:lnTo>
                  <a:lnTo>
                    <a:pt x="2279" y="3261"/>
                  </a:lnTo>
                  <a:lnTo>
                    <a:pt x="3959" y="5342"/>
                  </a:lnTo>
                  <a:lnTo>
                    <a:pt x="4559" y="484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77" name="Freeform 217">
              <a:extLst>
                <a:ext uri="{FF2B5EF4-FFF2-40B4-BE49-F238E27FC236}">
                  <a16:creationId xmlns:a16="http://schemas.microsoft.com/office/drawing/2014/main" id="{55E8E029-6D74-D44E-9C1B-4374DFFF0683}"/>
                </a:ext>
              </a:extLst>
            </p:cNvPr>
            <p:cNvSpPr>
              <a:spLocks/>
            </p:cNvSpPr>
            <p:nvPr/>
          </p:nvSpPr>
          <p:spPr bwMode="auto">
            <a:xfrm>
              <a:off x="16906877" y="-344488"/>
              <a:ext cx="24231602" cy="17403766"/>
            </a:xfrm>
            <a:custGeom>
              <a:avLst/>
              <a:gdLst>
                <a:gd name="T0" fmla="*/ 503 w 2672"/>
                <a:gd name="T1" fmla="*/ 738 h 1923"/>
                <a:gd name="T2" fmla="*/ 219 w 2672"/>
                <a:gd name="T3" fmla="*/ 475 h 1923"/>
                <a:gd name="T4" fmla="*/ 228 w 2672"/>
                <a:gd name="T5" fmla="*/ 475 h 1923"/>
                <a:gd name="T6" fmla="*/ 1573 w 2672"/>
                <a:gd name="T7" fmla="*/ 562 h 1923"/>
                <a:gd name="T8" fmla="*/ 2015 w 2672"/>
                <a:gd name="T9" fmla="*/ 692 h 1923"/>
                <a:gd name="T10" fmla="*/ 2296 w 2672"/>
                <a:gd name="T11" fmla="*/ 884 h 1923"/>
                <a:gd name="T12" fmla="*/ 2419 w 2672"/>
                <a:gd name="T13" fmla="*/ 1064 h 1923"/>
                <a:gd name="T14" fmla="*/ 2492 w 2672"/>
                <a:gd name="T15" fmla="*/ 1292 h 1923"/>
                <a:gd name="T16" fmla="*/ 2515 w 2672"/>
                <a:gd name="T17" fmla="*/ 1914 h 1923"/>
                <a:gd name="T18" fmla="*/ 2654 w 2672"/>
                <a:gd name="T19" fmla="*/ 1923 h 1923"/>
                <a:gd name="T20" fmla="*/ 2629 w 2672"/>
                <a:gd name="T21" fmla="*/ 1264 h 1923"/>
                <a:gd name="T22" fmla="*/ 2398 w 2672"/>
                <a:gd name="T23" fmla="*/ 788 h 1923"/>
                <a:gd name="T24" fmla="*/ 2073 w 2672"/>
                <a:gd name="T25" fmla="*/ 564 h 1923"/>
                <a:gd name="T26" fmla="*/ 1599 w 2672"/>
                <a:gd name="T27" fmla="*/ 425 h 1923"/>
                <a:gd name="T28" fmla="*/ 227 w 2672"/>
                <a:gd name="T29" fmla="*/ 335 h 1923"/>
                <a:gd name="T30" fmla="*/ 221 w 2672"/>
                <a:gd name="T31" fmla="*/ 335 h 1923"/>
                <a:gd name="T32" fmla="*/ 502 w 2672"/>
                <a:gd name="T33" fmla="*/ 73 h 1923"/>
                <a:gd name="T34" fmla="*/ 435 w 2672"/>
                <a:gd name="T35" fmla="*/ 0 h 1923"/>
                <a:gd name="T36" fmla="*/ 0 w 2672"/>
                <a:gd name="T37" fmla="*/ 406 h 1923"/>
                <a:gd name="T38" fmla="*/ 436 w 2672"/>
                <a:gd name="T39" fmla="*/ 811 h 1923"/>
                <a:gd name="T40" fmla="*/ 503 w 2672"/>
                <a:gd name="T41" fmla="*/ 738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72" h="1923">
                  <a:moveTo>
                    <a:pt x="503" y="738"/>
                  </a:moveTo>
                  <a:cubicBezTo>
                    <a:pt x="219" y="475"/>
                    <a:pt x="219" y="475"/>
                    <a:pt x="219" y="475"/>
                  </a:cubicBezTo>
                  <a:cubicBezTo>
                    <a:pt x="222" y="475"/>
                    <a:pt x="225" y="475"/>
                    <a:pt x="228" y="475"/>
                  </a:cubicBezTo>
                  <a:cubicBezTo>
                    <a:pt x="823" y="475"/>
                    <a:pt x="1253" y="503"/>
                    <a:pt x="1573" y="562"/>
                  </a:cubicBezTo>
                  <a:cubicBezTo>
                    <a:pt x="1750" y="595"/>
                    <a:pt x="1895" y="637"/>
                    <a:pt x="2015" y="692"/>
                  </a:cubicBezTo>
                  <a:cubicBezTo>
                    <a:pt x="2132" y="744"/>
                    <a:pt x="2224" y="807"/>
                    <a:pt x="2296" y="884"/>
                  </a:cubicBezTo>
                  <a:cubicBezTo>
                    <a:pt x="2346" y="937"/>
                    <a:pt x="2387" y="996"/>
                    <a:pt x="2419" y="1064"/>
                  </a:cubicBezTo>
                  <a:cubicBezTo>
                    <a:pt x="2451" y="1131"/>
                    <a:pt x="2475" y="1206"/>
                    <a:pt x="2492" y="1292"/>
                  </a:cubicBezTo>
                  <a:cubicBezTo>
                    <a:pt x="2524" y="1452"/>
                    <a:pt x="2531" y="1650"/>
                    <a:pt x="2515" y="1914"/>
                  </a:cubicBezTo>
                  <a:cubicBezTo>
                    <a:pt x="2654" y="1923"/>
                    <a:pt x="2654" y="1923"/>
                    <a:pt x="2654" y="1923"/>
                  </a:cubicBezTo>
                  <a:cubicBezTo>
                    <a:pt x="2672" y="1647"/>
                    <a:pt x="2664" y="1438"/>
                    <a:pt x="2629" y="1264"/>
                  </a:cubicBezTo>
                  <a:cubicBezTo>
                    <a:pt x="2590" y="1067"/>
                    <a:pt x="2514" y="912"/>
                    <a:pt x="2398" y="788"/>
                  </a:cubicBezTo>
                  <a:cubicBezTo>
                    <a:pt x="2313" y="698"/>
                    <a:pt x="2206" y="625"/>
                    <a:pt x="2073" y="564"/>
                  </a:cubicBezTo>
                  <a:cubicBezTo>
                    <a:pt x="1942" y="506"/>
                    <a:pt x="1787" y="460"/>
                    <a:pt x="1599" y="425"/>
                  </a:cubicBezTo>
                  <a:cubicBezTo>
                    <a:pt x="1270" y="364"/>
                    <a:pt x="832" y="335"/>
                    <a:pt x="227" y="335"/>
                  </a:cubicBezTo>
                  <a:cubicBezTo>
                    <a:pt x="225" y="335"/>
                    <a:pt x="223" y="335"/>
                    <a:pt x="221" y="335"/>
                  </a:cubicBezTo>
                  <a:cubicBezTo>
                    <a:pt x="502" y="73"/>
                    <a:pt x="502" y="73"/>
                    <a:pt x="502" y="73"/>
                  </a:cubicBezTo>
                  <a:cubicBezTo>
                    <a:pt x="435" y="0"/>
                    <a:pt x="435" y="0"/>
                    <a:pt x="435" y="0"/>
                  </a:cubicBezTo>
                  <a:cubicBezTo>
                    <a:pt x="0" y="406"/>
                    <a:pt x="0" y="406"/>
                    <a:pt x="0" y="406"/>
                  </a:cubicBezTo>
                  <a:cubicBezTo>
                    <a:pt x="436" y="811"/>
                    <a:pt x="436" y="811"/>
                    <a:pt x="436" y="811"/>
                  </a:cubicBezTo>
                  <a:lnTo>
                    <a:pt x="503" y="73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nvGrpSpPr>
          <p:cNvPr id="78" name="Group 77">
            <a:extLst>
              <a:ext uri="{FF2B5EF4-FFF2-40B4-BE49-F238E27FC236}">
                <a16:creationId xmlns:a16="http://schemas.microsoft.com/office/drawing/2014/main" id="{713091F4-1AE4-E464-A388-B8332362ACC0}"/>
              </a:ext>
            </a:extLst>
          </p:cNvPr>
          <p:cNvGrpSpPr>
            <a:grpSpLocks noChangeAspect="1"/>
          </p:cNvGrpSpPr>
          <p:nvPr/>
        </p:nvGrpSpPr>
        <p:grpSpPr>
          <a:xfrm>
            <a:off x="490285" y="2183836"/>
            <a:ext cx="256555" cy="274320"/>
            <a:chOff x="8724901" y="3443285"/>
            <a:chExt cx="24368126" cy="26055642"/>
          </a:xfrm>
          <a:solidFill>
            <a:schemeClr val="tx1"/>
          </a:solidFill>
        </p:grpSpPr>
        <p:sp>
          <p:nvSpPr>
            <p:cNvPr id="79" name="Freeform 169">
              <a:extLst>
                <a:ext uri="{FF2B5EF4-FFF2-40B4-BE49-F238E27FC236}">
                  <a16:creationId xmlns:a16="http://schemas.microsoft.com/office/drawing/2014/main" id="{1225A048-457F-E263-6CFB-5DC829001742}"/>
                </a:ext>
              </a:extLst>
            </p:cNvPr>
            <p:cNvSpPr>
              <a:spLocks noEditPoints="1"/>
            </p:cNvSpPr>
            <p:nvPr/>
          </p:nvSpPr>
          <p:spPr bwMode="auto">
            <a:xfrm>
              <a:off x="18148300" y="13308011"/>
              <a:ext cx="5557835" cy="5556249"/>
            </a:xfrm>
            <a:custGeom>
              <a:avLst/>
              <a:gdLst>
                <a:gd name="T0" fmla="*/ 307 w 613"/>
                <a:gd name="T1" fmla="*/ 614 h 614"/>
                <a:gd name="T2" fmla="*/ 307 w 613"/>
                <a:gd name="T3" fmla="*/ 614 h 614"/>
                <a:gd name="T4" fmla="*/ 524 w 613"/>
                <a:gd name="T5" fmla="*/ 524 h 614"/>
                <a:gd name="T6" fmla="*/ 613 w 613"/>
                <a:gd name="T7" fmla="*/ 307 h 614"/>
                <a:gd name="T8" fmla="*/ 524 w 613"/>
                <a:gd name="T9" fmla="*/ 90 h 614"/>
                <a:gd name="T10" fmla="*/ 307 w 613"/>
                <a:gd name="T11" fmla="*/ 0 h 614"/>
                <a:gd name="T12" fmla="*/ 90 w 613"/>
                <a:gd name="T13" fmla="*/ 90 h 614"/>
                <a:gd name="T14" fmla="*/ 0 w 613"/>
                <a:gd name="T15" fmla="*/ 307 h 614"/>
                <a:gd name="T16" fmla="*/ 90 w 613"/>
                <a:gd name="T17" fmla="*/ 524 h 614"/>
                <a:gd name="T18" fmla="*/ 307 w 613"/>
                <a:gd name="T19" fmla="*/ 614 h 614"/>
                <a:gd name="T20" fmla="*/ 180 w 613"/>
                <a:gd name="T21" fmla="*/ 181 h 614"/>
                <a:gd name="T22" fmla="*/ 307 w 613"/>
                <a:gd name="T23" fmla="*/ 129 h 614"/>
                <a:gd name="T24" fmla="*/ 485 w 613"/>
                <a:gd name="T25" fmla="*/ 307 h 614"/>
                <a:gd name="T26" fmla="*/ 433 w 613"/>
                <a:gd name="T27" fmla="*/ 434 h 614"/>
                <a:gd name="T28" fmla="*/ 307 w 613"/>
                <a:gd name="T29" fmla="*/ 486 h 614"/>
                <a:gd name="T30" fmla="*/ 128 w 613"/>
                <a:gd name="T31" fmla="*/ 307 h 614"/>
                <a:gd name="T32" fmla="*/ 180 w 613"/>
                <a:gd name="T33" fmla="*/ 181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3" h="614">
                  <a:moveTo>
                    <a:pt x="307" y="614"/>
                  </a:moveTo>
                  <a:cubicBezTo>
                    <a:pt x="307" y="614"/>
                    <a:pt x="307" y="614"/>
                    <a:pt x="307" y="614"/>
                  </a:cubicBezTo>
                  <a:cubicBezTo>
                    <a:pt x="389" y="614"/>
                    <a:pt x="466" y="582"/>
                    <a:pt x="524" y="524"/>
                  </a:cubicBezTo>
                  <a:cubicBezTo>
                    <a:pt x="582" y="466"/>
                    <a:pt x="613" y="389"/>
                    <a:pt x="613" y="307"/>
                  </a:cubicBezTo>
                  <a:cubicBezTo>
                    <a:pt x="613" y="225"/>
                    <a:pt x="582" y="148"/>
                    <a:pt x="524" y="90"/>
                  </a:cubicBezTo>
                  <a:cubicBezTo>
                    <a:pt x="466" y="32"/>
                    <a:pt x="389" y="0"/>
                    <a:pt x="307" y="0"/>
                  </a:cubicBezTo>
                  <a:cubicBezTo>
                    <a:pt x="225" y="0"/>
                    <a:pt x="148" y="32"/>
                    <a:pt x="90" y="90"/>
                  </a:cubicBezTo>
                  <a:cubicBezTo>
                    <a:pt x="32" y="148"/>
                    <a:pt x="0" y="225"/>
                    <a:pt x="0" y="307"/>
                  </a:cubicBezTo>
                  <a:cubicBezTo>
                    <a:pt x="0" y="389"/>
                    <a:pt x="32" y="466"/>
                    <a:pt x="90" y="524"/>
                  </a:cubicBezTo>
                  <a:cubicBezTo>
                    <a:pt x="148" y="582"/>
                    <a:pt x="225" y="614"/>
                    <a:pt x="307" y="614"/>
                  </a:cubicBezTo>
                  <a:close/>
                  <a:moveTo>
                    <a:pt x="180" y="181"/>
                  </a:moveTo>
                  <a:cubicBezTo>
                    <a:pt x="214" y="147"/>
                    <a:pt x="259" y="129"/>
                    <a:pt x="307" y="129"/>
                  </a:cubicBezTo>
                  <a:cubicBezTo>
                    <a:pt x="405" y="129"/>
                    <a:pt x="485" y="209"/>
                    <a:pt x="485" y="307"/>
                  </a:cubicBezTo>
                  <a:cubicBezTo>
                    <a:pt x="485" y="355"/>
                    <a:pt x="467" y="400"/>
                    <a:pt x="433" y="434"/>
                  </a:cubicBezTo>
                  <a:cubicBezTo>
                    <a:pt x="399" y="467"/>
                    <a:pt x="355" y="486"/>
                    <a:pt x="307" y="486"/>
                  </a:cubicBezTo>
                  <a:cubicBezTo>
                    <a:pt x="208" y="486"/>
                    <a:pt x="128" y="406"/>
                    <a:pt x="128" y="307"/>
                  </a:cubicBezTo>
                  <a:cubicBezTo>
                    <a:pt x="128" y="259"/>
                    <a:pt x="147" y="215"/>
                    <a:pt x="180" y="1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80" name="Freeform 170">
              <a:extLst>
                <a:ext uri="{FF2B5EF4-FFF2-40B4-BE49-F238E27FC236}">
                  <a16:creationId xmlns:a16="http://schemas.microsoft.com/office/drawing/2014/main" id="{55D58DDA-5214-BA42-2FE0-0CBD382C19DC}"/>
                </a:ext>
              </a:extLst>
            </p:cNvPr>
            <p:cNvSpPr>
              <a:spLocks noEditPoints="1"/>
            </p:cNvSpPr>
            <p:nvPr/>
          </p:nvSpPr>
          <p:spPr bwMode="auto">
            <a:xfrm>
              <a:off x="12923837" y="8094660"/>
              <a:ext cx="15960727" cy="15928980"/>
            </a:xfrm>
            <a:custGeom>
              <a:avLst/>
              <a:gdLst>
                <a:gd name="T0" fmla="*/ 571 w 1760"/>
                <a:gd name="T1" fmla="*/ 1445 h 1760"/>
                <a:gd name="T2" fmla="*/ 712 w 1760"/>
                <a:gd name="T3" fmla="*/ 1701 h 1760"/>
                <a:gd name="T4" fmla="*/ 990 w 1760"/>
                <a:gd name="T5" fmla="*/ 1760 h 1760"/>
                <a:gd name="T6" fmla="*/ 1070 w 1760"/>
                <a:gd name="T7" fmla="*/ 1498 h 1760"/>
                <a:gd name="T8" fmla="*/ 1346 w 1760"/>
                <a:gd name="T9" fmla="*/ 1576 h 1760"/>
                <a:gd name="T10" fmla="*/ 1583 w 1760"/>
                <a:gd name="T11" fmla="*/ 1420 h 1760"/>
                <a:gd name="T12" fmla="*/ 1453 w 1760"/>
                <a:gd name="T13" fmla="*/ 1179 h 1760"/>
                <a:gd name="T14" fmla="*/ 1701 w 1760"/>
                <a:gd name="T15" fmla="*/ 1048 h 1760"/>
                <a:gd name="T16" fmla="*/ 1760 w 1760"/>
                <a:gd name="T17" fmla="*/ 770 h 1760"/>
                <a:gd name="T18" fmla="*/ 1495 w 1760"/>
                <a:gd name="T19" fmla="*/ 690 h 1760"/>
                <a:gd name="T20" fmla="*/ 1586 w 1760"/>
                <a:gd name="T21" fmla="*/ 426 h 1760"/>
                <a:gd name="T22" fmla="*/ 1433 w 1760"/>
                <a:gd name="T23" fmla="*/ 188 h 1760"/>
                <a:gd name="T24" fmla="*/ 1187 w 1760"/>
                <a:gd name="T25" fmla="*/ 317 h 1760"/>
                <a:gd name="T26" fmla="*/ 1053 w 1760"/>
                <a:gd name="T27" fmla="*/ 59 h 1760"/>
                <a:gd name="T28" fmla="*/ 776 w 1760"/>
                <a:gd name="T29" fmla="*/ 0 h 1760"/>
                <a:gd name="T30" fmla="*/ 695 w 1760"/>
                <a:gd name="T31" fmla="*/ 269 h 1760"/>
                <a:gd name="T32" fmla="*/ 413 w 1760"/>
                <a:gd name="T33" fmla="*/ 184 h 1760"/>
                <a:gd name="T34" fmla="*/ 177 w 1760"/>
                <a:gd name="T35" fmla="*/ 340 h 1760"/>
                <a:gd name="T36" fmla="*/ 312 w 1760"/>
                <a:gd name="T37" fmla="*/ 588 h 1760"/>
                <a:gd name="T38" fmla="*/ 59 w 1760"/>
                <a:gd name="T39" fmla="*/ 707 h 1760"/>
                <a:gd name="T40" fmla="*/ 0 w 1760"/>
                <a:gd name="T41" fmla="*/ 984 h 1760"/>
                <a:gd name="T42" fmla="*/ 267 w 1760"/>
                <a:gd name="T43" fmla="*/ 1065 h 1760"/>
                <a:gd name="T44" fmla="*/ 174 w 1760"/>
                <a:gd name="T45" fmla="*/ 1334 h 1760"/>
                <a:gd name="T46" fmla="*/ 327 w 1760"/>
                <a:gd name="T47" fmla="*/ 1572 h 1760"/>
                <a:gd name="T48" fmla="*/ 436 w 1760"/>
                <a:gd name="T49" fmla="*/ 1224 h 1760"/>
                <a:gd name="T50" fmla="*/ 380 w 1760"/>
                <a:gd name="T51" fmla="*/ 991 h 1760"/>
                <a:gd name="T52" fmla="*/ 128 w 1760"/>
                <a:gd name="T53" fmla="*/ 925 h 1760"/>
                <a:gd name="T54" fmla="*/ 301 w 1760"/>
                <a:gd name="T55" fmla="*/ 815 h 1760"/>
                <a:gd name="T56" fmla="*/ 319 w 1760"/>
                <a:gd name="T57" fmla="*/ 818 h 1760"/>
                <a:gd name="T58" fmla="*/ 448 w 1760"/>
                <a:gd name="T59" fmla="*/ 608 h 1760"/>
                <a:gd name="T60" fmla="*/ 418 w 1760"/>
                <a:gd name="T61" fmla="*/ 514 h 1760"/>
                <a:gd name="T62" fmla="*/ 376 w 1760"/>
                <a:gd name="T63" fmla="*/ 320 h 1760"/>
                <a:gd name="T64" fmla="*/ 518 w 1760"/>
                <a:gd name="T65" fmla="*/ 439 h 1760"/>
                <a:gd name="T66" fmla="*/ 769 w 1760"/>
                <a:gd name="T67" fmla="*/ 382 h 1760"/>
                <a:gd name="T68" fmla="*/ 835 w 1760"/>
                <a:gd name="T69" fmla="*/ 128 h 1760"/>
                <a:gd name="T70" fmla="*/ 947 w 1760"/>
                <a:gd name="T71" fmla="*/ 324 h 1760"/>
                <a:gd name="T72" fmla="*/ 1159 w 1760"/>
                <a:gd name="T73" fmla="*/ 449 h 1760"/>
                <a:gd name="T74" fmla="*/ 1383 w 1760"/>
                <a:gd name="T75" fmla="*/ 320 h 1760"/>
                <a:gd name="T76" fmla="*/ 1324 w 1760"/>
                <a:gd name="T77" fmla="*/ 535 h 1760"/>
                <a:gd name="T78" fmla="*/ 1383 w 1760"/>
                <a:gd name="T79" fmla="*/ 765 h 1760"/>
                <a:gd name="T80" fmla="*/ 1632 w 1760"/>
                <a:gd name="T81" fmla="*/ 829 h 1760"/>
                <a:gd name="T82" fmla="*/ 1443 w 1760"/>
                <a:gd name="T83" fmla="*/ 940 h 1760"/>
                <a:gd name="T84" fmla="*/ 1321 w 1760"/>
                <a:gd name="T85" fmla="*/ 1153 h 1760"/>
                <a:gd name="T86" fmla="*/ 1451 w 1760"/>
                <a:gd name="T87" fmla="*/ 1372 h 1760"/>
                <a:gd name="T88" fmla="*/ 1239 w 1760"/>
                <a:gd name="T89" fmla="*/ 1319 h 1760"/>
                <a:gd name="T90" fmla="*/ 996 w 1760"/>
                <a:gd name="T91" fmla="*/ 1385 h 1760"/>
                <a:gd name="T92" fmla="*/ 931 w 1760"/>
                <a:gd name="T93" fmla="*/ 1632 h 1760"/>
                <a:gd name="T94" fmla="*/ 820 w 1760"/>
                <a:gd name="T95" fmla="*/ 1442 h 1760"/>
                <a:gd name="T96" fmla="*/ 600 w 1760"/>
                <a:gd name="T97" fmla="*/ 1313 h 1760"/>
                <a:gd name="T98" fmla="*/ 376 w 1760"/>
                <a:gd name="T99" fmla="*/ 1440 h 1760"/>
                <a:gd name="T100" fmla="*/ 436 w 1760"/>
                <a:gd name="T101" fmla="*/ 1224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60" h="1760">
                  <a:moveTo>
                    <a:pt x="413" y="1576"/>
                  </a:moveTo>
                  <a:cubicBezTo>
                    <a:pt x="571" y="1445"/>
                    <a:pt x="571" y="1445"/>
                    <a:pt x="571" y="1445"/>
                  </a:cubicBezTo>
                  <a:cubicBezTo>
                    <a:pt x="610" y="1467"/>
                    <a:pt x="652" y="1484"/>
                    <a:pt x="696" y="1498"/>
                  </a:cubicBezTo>
                  <a:cubicBezTo>
                    <a:pt x="712" y="1701"/>
                    <a:pt x="712" y="1701"/>
                    <a:pt x="712" y="1701"/>
                  </a:cubicBezTo>
                  <a:cubicBezTo>
                    <a:pt x="715" y="1735"/>
                    <a:pt x="743" y="1760"/>
                    <a:pt x="776" y="1760"/>
                  </a:cubicBezTo>
                  <a:cubicBezTo>
                    <a:pt x="990" y="1760"/>
                    <a:pt x="990" y="1760"/>
                    <a:pt x="990" y="1760"/>
                  </a:cubicBezTo>
                  <a:cubicBezTo>
                    <a:pt x="1023" y="1760"/>
                    <a:pt x="1051" y="1735"/>
                    <a:pt x="1053" y="1701"/>
                  </a:cubicBezTo>
                  <a:cubicBezTo>
                    <a:pt x="1070" y="1498"/>
                    <a:pt x="1070" y="1498"/>
                    <a:pt x="1070" y="1498"/>
                  </a:cubicBezTo>
                  <a:cubicBezTo>
                    <a:pt x="1112" y="1485"/>
                    <a:pt x="1153" y="1468"/>
                    <a:pt x="1191" y="1447"/>
                  </a:cubicBezTo>
                  <a:cubicBezTo>
                    <a:pt x="1346" y="1576"/>
                    <a:pt x="1346" y="1576"/>
                    <a:pt x="1346" y="1576"/>
                  </a:cubicBezTo>
                  <a:cubicBezTo>
                    <a:pt x="1372" y="1598"/>
                    <a:pt x="1410" y="1596"/>
                    <a:pt x="1433" y="1572"/>
                  </a:cubicBezTo>
                  <a:cubicBezTo>
                    <a:pt x="1583" y="1420"/>
                    <a:pt x="1583" y="1420"/>
                    <a:pt x="1583" y="1420"/>
                  </a:cubicBezTo>
                  <a:cubicBezTo>
                    <a:pt x="1607" y="1397"/>
                    <a:pt x="1608" y="1359"/>
                    <a:pt x="1586" y="1334"/>
                  </a:cubicBezTo>
                  <a:cubicBezTo>
                    <a:pt x="1453" y="1179"/>
                    <a:pt x="1453" y="1179"/>
                    <a:pt x="1453" y="1179"/>
                  </a:cubicBezTo>
                  <a:cubicBezTo>
                    <a:pt x="1472" y="1142"/>
                    <a:pt x="1488" y="1104"/>
                    <a:pt x="1499" y="1064"/>
                  </a:cubicBezTo>
                  <a:cubicBezTo>
                    <a:pt x="1701" y="1048"/>
                    <a:pt x="1701" y="1048"/>
                    <a:pt x="1701" y="1048"/>
                  </a:cubicBezTo>
                  <a:cubicBezTo>
                    <a:pt x="1734" y="1045"/>
                    <a:pt x="1760" y="1017"/>
                    <a:pt x="1760" y="984"/>
                  </a:cubicBezTo>
                  <a:cubicBezTo>
                    <a:pt x="1760" y="770"/>
                    <a:pt x="1760" y="770"/>
                    <a:pt x="1760" y="770"/>
                  </a:cubicBezTo>
                  <a:cubicBezTo>
                    <a:pt x="1760" y="737"/>
                    <a:pt x="1734" y="709"/>
                    <a:pt x="1701" y="707"/>
                  </a:cubicBezTo>
                  <a:cubicBezTo>
                    <a:pt x="1495" y="690"/>
                    <a:pt x="1495" y="690"/>
                    <a:pt x="1495" y="690"/>
                  </a:cubicBezTo>
                  <a:cubicBezTo>
                    <a:pt x="1484" y="653"/>
                    <a:pt x="1469" y="618"/>
                    <a:pt x="1451" y="584"/>
                  </a:cubicBezTo>
                  <a:cubicBezTo>
                    <a:pt x="1586" y="426"/>
                    <a:pt x="1586" y="426"/>
                    <a:pt x="1586" y="426"/>
                  </a:cubicBezTo>
                  <a:cubicBezTo>
                    <a:pt x="1608" y="401"/>
                    <a:pt x="1607" y="363"/>
                    <a:pt x="1583" y="340"/>
                  </a:cubicBezTo>
                  <a:cubicBezTo>
                    <a:pt x="1433" y="188"/>
                    <a:pt x="1433" y="188"/>
                    <a:pt x="1433" y="188"/>
                  </a:cubicBezTo>
                  <a:cubicBezTo>
                    <a:pt x="1410" y="164"/>
                    <a:pt x="1372" y="162"/>
                    <a:pt x="1346" y="184"/>
                  </a:cubicBezTo>
                  <a:cubicBezTo>
                    <a:pt x="1187" y="317"/>
                    <a:pt x="1187" y="317"/>
                    <a:pt x="1187" y="317"/>
                  </a:cubicBezTo>
                  <a:cubicBezTo>
                    <a:pt x="1150" y="297"/>
                    <a:pt x="1111" y="281"/>
                    <a:pt x="1071" y="269"/>
                  </a:cubicBezTo>
                  <a:cubicBezTo>
                    <a:pt x="1053" y="59"/>
                    <a:pt x="1053" y="59"/>
                    <a:pt x="1053" y="59"/>
                  </a:cubicBezTo>
                  <a:cubicBezTo>
                    <a:pt x="1051" y="26"/>
                    <a:pt x="1023" y="0"/>
                    <a:pt x="990" y="0"/>
                  </a:cubicBezTo>
                  <a:cubicBezTo>
                    <a:pt x="776" y="0"/>
                    <a:pt x="776" y="0"/>
                    <a:pt x="776" y="0"/>
                  </a:cubicBezTo>
                  <a:cubicBezTo>
                    <a:pt x="743" y="0"/>
                    <a:pt x="715" y="26"/>
                    <a:pt x="712" y="59"/>
                  </a:cubicBezTo>
                  <a:cubicBezTo>
                    <a:pt x="695" y="269"/>
                    <a:pt x="695" y="269"/>
                    <a:pt x="695" y="269"/>
                  </a:cubicBezTo>
                  <a:cubicBezTo>
                    <a:pt x="653" y="282"/>
                    <a:pt x="613" y="298"/>
                    <a:pt x="575" y="319"/>
                  </a:cubicBezTo>
                  <a:cubicBezTo>
                    <a:pt x="413" y="184"/>
                    <a:pt x="413" y="184"/>
                    <a:pt x="413" y="184"/>
                  </a:cubicBezTo>
                  <a:cubicBezTo>
                    <a:pt x="388" y="162"/>
                    <a:pt x="350" y="164"/>
                    <a:pt x="327" y="188"/>
                  </a:cubicBezTo>
                  <a:cubicBezTo>
                    <a:pt x="177" y="340"/>
                    <a:pt x="177" y="340"/>
                    <a:pt x="177" y="340"/>
                  </a:cubicBezTo>
                  <a:cubicBezTo>
                    <a:pt x="153" y="363"/>
                    <a:pt x="152" y="401"/>
                    <a:pt x="174" y="426"/>
                  </a:cubicBezTo>
                  <a:cubicBezTo>
                    <a:pt x="312" y="588"/>
                    <a:pt x="312" y="588"/>
                    <a:pt x="312" y="588"/>
                  </a:cubicBezTo>
                  <a:cubicBezTo>
                    <a:pt x="295" y="620"/>
                    <a:pt x="281" y="654"/>
                    <a:pt x="270" y="689"/>
                  </a:cubicBezTo>
                  <a:cubicBezTo>
                    <a:pt x="59" y="707"/>
                    <a:pt x="59" y="707"/>
                    <a:pt x="59" y="707"/>
                  </a:cubicBezTo>
                  <a:cubicBezTo>
                    <a:pt x="25" y="709"/>
                    <a:pt x="0" y="737"/>
                    <a:pt x="0" y="770"/>
                  </a:cubicBezTo>
                  <a:cubicBezTo>
                    <a:pt x="0" y="984"/>
                    <a:pt x="0" y="984"/>
                    <a:pt x="0" y="984"/>
                  </a:cubicBezTo>
                  <a:cubicBezTo>
                    <a:pt x="0" y="1017"/>
                    <a:pt x="25" y="1045"/>
                    <a:pt x="59" y="1048"/>
                  </a:cubicBezTo>
                  <a:cubicBezTo>
                    <a:pt x="267" y="1065"/>
                    <a:pt x="267" y="1065"/>
                    <a:pt x="267" y="1065"/>
                  </a:cubicBezTo>
                  <a:cubicBezTo>
                    <a:pt x="278" y="1103"/>
                    <a:pt x="292" y="1140"/>
                    <a:pt x="310" y="1175"/>
                  </a:cubicBezTo>
                  <a:cubicBezTo>
                    <a:pt x="174" y="1334"/>
                    <a:pt x="174" y="1334"/>
                    <a:pt x="174" y="1334"/>
                  </a:cubicBezTo>
                  <a:cubicBezTo>
                    <a:pt x="152" y="1359"/>
                    <a:pt x="153" y="1397"/>
                    <a:pt x="177" y="1420"/>
                  </a:cubicBezTo>
                  <a:cubicBezTo>
                    <a:pt x="327" y="1572"/>
                    <a:pt x="327" y="1572"/>
                    <a:pt x="327" y="1572"/>
                  </a:cubicBezTo>
                  <a:cubicBezTo>
                    <a:pt x="350" y="1596"/>
                    <a:pt x="388" y="1598"/>
                    <a:pt x="413" y="1576"/>
                  </a:cubicBezTo>
                  <a:close/>
                  <a:moveTo>
                    <a:pt x="436" y="1224"/>
                  </a:moveTo>
                  <a:cubicBezTo>
                    <a:pt x="455" y="1203"/>
                    <a:pt x="457" y="1173"/>
                    <a:pt x="443" y="1149"/>
                  </a:cubicBezTo>
                  <a:cubicBezTo>
                    <a:pt x="413" y="1101"/>
                    <a:pt x="392" y="1047"/>
                    <a:pt x="380" y="991"/>
                  </a:cubicBezTo>
                  <a:cubicBezTo>
                    <a:pt x="374" y="964"/>
                    <a:pt x="351" y="943"/>
                    <a:pt x="323" y="941"/>
                  </a:cubicBezTo>
                  <a:cubicBezTo>
                    <a:pt x="128" y="925"/>
                    <a:pt x="128" y="925"/>
                    <a:pt x="128" y="925"/>
                  </a:cubicBezTo>
                  <a:cubicBezTo>
                    <a:pt x="128" y="829"/>
                    <a:pt x="128" y="829"/>
                    <a:pt x="128" y="829"/>
                  </a:cubicBezTo>
                  <a:cubicBezTo>
                    <a:pt x="301" y="815"/>
                    <a:pt x="301" y="815"/>
                    <a:pt x="301" y="815"/>
                  </a:cubicBezTo>
                  <a:cubicBezTo>
                    <a:pt x="305" y="816"/>
                    <a:pt x="308" y="817"/>
                    <a:pt x="312" y="817"/>
                  </a:cubicBezTo>
                  <a:cubicBezTo>
                    <a:pt x="314" y="818"/>
                    <a:pt x="317" y="818"/>
                    <a:pt x="319" y="818"/>
                  </a:cubicBezTo>
                  <a:cubicBezTo>
                    <a:pt x="349" y="818"/>
                    <a:pt x="375" y="797"/>
                    <a:pt x="382" y="768"/>
                  </a:cubicBezTo>
                  <a:cubicBezTo>
                    <a:pt x="395" y="711"/>
                    <a:pt x="417" y="657"/>
                    <a:pt x="448" y="608"/>
                  </a:cubicBezTo>
                  <a:cubicBezTo>
                    <a:pt x="466" y="581"/>
                    <a:pt x="460" y="544"/>
                    <a:pt x="434" y="524"/>
                  </a:cubicBezTo>
                  <a:cubicBezTo>
                    <a:pt x="429" y="520"/>
                    <a:pt x="424" y="517"/>
                    <a:pt x="418" y="514"/>
                  </a:cubicBezTo>
                  <a:cubicBezTo>
                    <a:pt x="309" y="388"/>
                    <a:pt x="309" y="388"/>
                    <a:pt x="309" y="388"/>
                  </a:cubicBezTo>
                  <a:cubicBezTo>
                    <a:pt x="376" y="320"/>
                    <a:pt x="376" y="320"/>
                    <a:pt x="376" y="320"/>
                  </a:cubicBezTo>
                  <a:cubicBezTo>
                    <a:pt x="516" y="437"/>
                    <a:pt x="516" y="437"/>
                    <a:pt x="516" y="437"/>
                  </a:cubicBezTo>
                  <a:cubicBezTo>
                    <a:pt x="516" y="437"/>
                    <a:pt x="517" y="438"/>
                    <a:pt x="518" y="439"/>
                  </a:cubicBezTo>
                  <a:cubicBezTo>
                    <a:pt x="538" y="464"/>
                    <a:pt x="575" y="470"/>
                    <a:pt x="602" y="452"/>
                  </a:cubicBezTo>
                  <a:cubicBezTo>
                    <a:pt x="653" y="419"/>
                    <a:pt x="710" y="395"/>
                    <a:pt x="769" y="382"/>
                  </a:cubicBezTo>
                  <a:cubicBezTo>
                    <a:pt x="797" y="375"/>
                    <a:pt x="817" y="352"/>
                    <a:pt x="819" y="324"/>
                  </a:cubicBezTo>
                  <a:cubicBezTo>
                    <a:pt x="835" y="128"/>
                    <a:pt x="835" y="128"/>
                    <a:pt x="835" y="128"/>
                  </a:cubicBezTo>
                  <a:cubicBezTo>
                    <a:pt x="931" y="128"/>
                    <a:pt x="931" y="128"/>
                    <a:pt x="931" y="128"/>
                  </a:cubicBezTo>
                  <a:cubicBezTo>
                    <a:pt x="947" y="324"/>
                    <a:pt x="947" y="324"/>
                    <a:pt x="947" y="324"/>
                  </a:cubicBezTo>
                  <a:cubicBezTo>
                    <a:pt x="949" y="352"/>
                    <a:pt x="969" y="375"/>
                    <a:pt x="996" y="382"/>
                  </a:cubicBezTo>
                  <a:cubicBezTo>
                    <a:pt x="1054" y="395"/>
                    <a:pt x="1109" y="417"/>
                    <a:pt x="1159" y="449"/>
                  </a:cubicBezTo>
                  <a:cubicBezTo>
                    <a:pt x="1183" y="464"/>
                    <a:pt x="1213" y="462"/>
                    <a:pt x="1235" y="445"/>
                  </a:cubicBezTo>
                  <a:cubicBezTo>
                    <a:pt x="1383" y="320"/>
                    <a:pt x="1383" y="320"/>
                    <a:pt x="1383" y="320"/>
                  </a:cubicBezTo>
                  <a:cubicBezTo>
                    <a:pt x="1451" y="388"/>
                    <a:pt x="1451" y="388"/>
                    <a:pt x="1451" y="388"/>
                  </a:cubicBezTo>
                  <a:cubicBezTo>
                    <a:pt x="1324" y="535"/>
                    <a:pt x="1324" y="535"/>
                    <a:pt x="1324" y="535"/>
                  </a:cubicBezTo>
                  <a:cubicBezTo>
                    <a:pt x="1306" y="556"/>
                    <a:pt x="1304" y="587"/>
                    <a:pt x="1319" y="610"/>
                  </a:cubicBezTo>
                  <a:cubicBezTo>
                    <a:pt x="1349" y="658"/>
                    <a:pt x="1370" y="710"/>
                    <a:pt x="1383" y="765"/>
                  </a:cubicBezTo>
                  <a:cubicBezTo>
                    <a:pt x="1390" y="792"/>
                    <a:pt x="1413" y="812"/>
                    <a:pt x="1440" y="814"/>
                  </a:cubicBezTo>
                  <a:cubicBezTo>
                    <a:pt x="1632" y="829"/>
                    <a:pt x="1632" y="829"/>
                    <a:pt x="1632" y="829"/>
                  </a:cubicBezTo>
                  <a:cubicBezTo>
                    <a:pt x="1632" y="925"/>
                    <a:pt x="1632" y="925"/>
                    <a:pt x="1632" y="925"/>
                  </a:cubicBezTo>
                  <a:cubicBezTo>
                    <a:pt x="1443" y="940"/>
                    <a:pt x="1443" y="940"/>
                    <a:pt x="1443" y="940"/>
                  </a:cubicBezTo>
                  <a:cubicBezTo>
                    <a:pt x="1415" y="943"/>
                    <a:pt x="1392" y="963"/>
                    <a:pt x="1386" y="991"/>
                  </a:cubicBezTo>
                  <a:cubicBezTo>
                    <a:pt x="1373" y="1048"/>
                    <a:pt x="1352" y="1103"/>
                    <a:pt x="1321" y="1153"/>
                  </a:cubicBezTo>
                  <a:cubicBezTo>
                    <a:pt x="1306" y="1177"/>
                    <a:pt x="1308" y="1207"/>
                    <a:pt x="1327" y="1228"/>
                  </a:cubicBezTo>
                  <a:cubicBezTo>
                    <a:pt x="1451" y="1372"/>
                    <a:pt x="1451" y="1372"/>
                    <a:pt x="1451" y="1372"/>
                  </a:cubicBezTo>
                  <a:cubicBezTo>
                    <a:pt x="1383" y="1440"/>
                    <a:pt x="1383" y="1440"/>
                    <a:pt x="1383" y="1440"/>
                  </a:cubicBezTo>
                  <a:cubicBezTo>
                    <a:pt x="1239" y="1319"/>
                    <a:pt x="1239" y="1319"/>
                    <a:pt x="1239" y="1319"/>
                  </a:cubicBezTo>
                  <a:cubicBezTo>
                    <a:pt x="1217" y="1301"/>
                    <a:pt x="1186" y="1299"/>
                    <a:pt x="1163" y="1315"/>
                  </a:cubicBezTo>
                  <a:cubicBezTo>
                    <a:pt x="1112" y="1348"/>
                    <a:pt x="1055" y="1372"/>
                    <a:pt x="996" y="1385"/>
                  </a:cubicBezTo>
                  <a:cubicBezTo>
                    <a:pt x="969" y="1391"/>
                    <a:pt x="948" y="1414"/>
                    <a:pt x="946" y="1442"/>
                  </a:cubicBezTo>
                  <a:cubicBezTo>
                    <a:pt x="931" y="1632"/>
                    <a:pt x="931" y="1632"/>
                    <a:pt x="931" y="1632"/>
                  </a:cubicBezTo>
                  <a:cubicBezTo>
                    <a:pt x="835" y="1632"/>
                    <a:pt x="835" y="1632"/>
                    <a:pt x="835" y="1632"/>
                  </a:cubicBezTo>
                  <a:cubicBezTo>
                    <a:pt x="820" y="1442"/>
                    <a:pt x="820" y="1442"/>
                    <a:pt x="820" y="1442"/>
                  </a:cubicBezTo>
                  <a:cubicBezTo>
                    <a:pt x="817" y="1414"/>
                    <a:pt x="797" y="1391"/>
                    <a:pt x="770" y="1385"/>
                  </a:cubicBezTo>
                  <a:cubicBezTo>
                    <a:pt x="709" y="1371"/>
                    <a:pt x="652" y="1347"/>
                    <a:pt x="600" y="1313"/>
                  </a:cubicBezTo>
                  <a:cubicBezTo>
                    <a:pt x="576" y="1297"/>
                    <a:pt x="545" y="1299"/>
                    <a:pt x="524" y="1317"/>
                  </a:cubicBezTo>
                  <a:cubicBezTo>
                    <a:pt x="376" y="1440"/>
                    <a:pt x="376" y="1440"/>
                    <a:pt x="376" y="1440"/>
                  </a:cubicBezTo>
                  <a:cubicBezTo>
                    <a:pt x="309" y="1372"/>
                    <a:pt x="309" y="1372"/>
                    <a:pt x="309" y="1372"/>
                  </a:cubicBezTo>
                  <a:lnTo>
                    <a:pt x="436" y="122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81" name="Freeform 171">
              <a:extLst>
                <a:ext uri="{FF2B5EF4-FFF2-40B4-BE49-F238E27FC236}">
                  <a16:creationId xmlns:a16="http://schemas.microsoft.com/office/drawing/2014/main" id="{D4A36AF6-62FF-FCBE-2374-5B292A65774A}"/>
                </a:ext>
              </a:extLst>
            </p:cNvPr>
            <p:cNvSpPr>
              <a:spLocks/>
            </p:cNvSpPr>
            <p:nvPr/>
          </p:nvSpPr>
          <p:spPr bwMode="auto">
            <a:xfrm>
              <a:off x="14892341" y="17770473"/>
              <a:ext cx="18064165" cy="11728454"/>
            </a:xfrm>
            <a:custGeom>
              <a:avLst/>
              <a:gdLst>
                <a:gd name="T0" fmla="*/ 1935 w 1992"/>
                <a:gd name="T1" fmla="*/ 7 h 1296"/>
                <a:gd name="T2" fmla="*/ 1860 w 1992"/>
                <a:gd name="T3" fmla="*/ 57 h 1296"/>
                <a:gd name="T4" fmla="*/ 1708 w 1992"/>
                <a:gd name="T5" fmla="*/ 444 h 1296"/>
                <a:gd name="T6" fmla="*/ 1440 w 1992"/>
                <a:gd name="T7" fmla="*/ 754 h 1296"/>
                <a:gd name="T8" fmla="*/ 1083 w 1992"/>
                <a:gd name="T9" fmla="*/ 959 h 1296"/>
                <a:gd name="T10" fmla="*/ 663 w 1992"/>
                <a:gd name="T11" fmla="*/ 1033 h 1296"/>
                <a:gd name="T12" fmla="*/ 381 w 1992"/>
                <a:gd name="T13" fmla="*/ 1000 h 1296"/>
                <a:gd name="T14" fmla="*/ 229 w 1992"/>
                <a:gd name="T15" fmla="*/ 953 h 1296"/>
                <a:gd name="T16" fmla="*/ 409 w 1992"/>
                <a:gd name="T17" fmla="*/ 869 h 1296"/>
                <a:gd name="T18" fmla="*/ 355 w 1992"/>
                <a:gd name="T19" fmla="*/ 753 h 1296"/>
                <a:gd name="T20" fmla="*/ 44 w 1992"/>
                <a:gd name="T21" fmla="*/ 898 h 1296"/>
                <a:gd name="T22" fmla="*/ 10 w 1992"/>
                <a:gd name="T23" fmla="*/ 976 h 1296"/>
                <a:gd name="T24" fmla="*/ 111 w 1992"/>
                <a:gd name="T25" fmla="*/ 1296 h 1296"/>
                <a:gd name="T26" fmla="*/ 233 w 1992"/>
                <a:gd name="T27" fmla="*/ 1258 h 1296"/>
                <a:gd name="T28" fmla="*/ 174 w 1992"/>
                <a:gd name="T29" fmla="*/ 1069 h 1296"/>
                <a:gd name="T30" fmla="*/ 352 w 1992"/>
                <a:gd name="T31" fmla="*/ 1125 h 1296"/>
                <a:gd name="T32" fmla="*/ 663 w 1992"/>
                <a:gd name="T33" fmla="*/ 1161 h 1296"/>
                <a:gd name="T34" fmla="*/ 1127 w 1992"/>
                <a:gd name="T35" fmla="*/ 1079 h 1296"/>
                <a:gd name="T36" fmla="*/ 1521 w 1992"/>
                <a:gd name="T37" fmla="*/ 852 h 1296"/>
                <a:gd name="T38" fmla="*/ 1817 w 1992"/>
                <a:gd name="T39" fmla="*/ 511 h 1296"/>
                <a:gd name="T40" fmla="*/ 1985 w 1992"/>
                <a:gd name="T41" fmla="*/ 83 h 1296"/>
                <a:gd name="T42" fmla="*/ 1935 w 1992"/>
                <a:gd name="T43" fmla="*/ 7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92" h="1296">
                  <a:moveTo>
                    <a:pt x="1935" y="7"/>
                  </a:moveTo>
                  <a:cubicBezTo>
                    <a:pt x="1901" y="0"/>
                    <a:pt x="1867" y="23"/>
                    <a:pt x="1860" y="57"/>
                  </a:cubicBezTo>
                  <a:cubicBezTo>
                    <a:pt x="1832" y="194"/>
                    <a:pt x="1780" y="325"/>
                    <a:pt x="1708" y="444"/>
                  </a:cubicBezTo>
                  <a:cubicBezTo>
                    <a:pt x="1636" y="562"/>
                    <a:pt x="1546" y="666"/>
                    <a:pt x="1440" y="754"/>
                  </a:cubicBezTo>
                  <a:cubicBezTo>
                    <a:pt x="1333" y="842"/>
                    <a:pt x="1213" y="911"/>
                    <a:pt x="1083" y="959"/>
                  </a:cubicBezTo>
                  <a:cubicBezTo>
                    <a:pt x="949" y="1008"/>
                    <a:pt x="807" y="1033"/>
                    <a:pt x="663" y="1033"/>
                  </a:cubicBezTo>
                  <a:cubicBezTo>
                    <a:pt x="568" y="1033"/>
                    <a:pt x="473" y="1022"/>
                    <a:pt x="381" y="1000"/>
                  </a:cubicBezTo>
                  <a:cubicBezTo>
                    <a:pt x="329" y="988"/>
                    <a:pt x="278" y="972"/>
                    <a:pt x="229" y="953"/>
                  </a:cubicBezTo>
                  <a:cubicBezTo>
                    <a:pt x="409" y="869"/>
                    <a:pt x="409" y="869"/>
                    <a:pt x="409" y="869"/>
                  </a:cubicBezTo>
                  <a:cubicBezTo>
                    <a:pt x="355" y="753"/>
                    <a:pt x="355" y="753"/>
                    <a:pt x="355" y="753"/>
                  </a:cubicBezTo>
                  <a:cubicBezTo>
                    <a:pt x="44" y="898"/>
                    <a:pt x="44" y="898"/>
                    <a:pt x="44" y="898"/>
                  </a:cubicBezTo>
                  <a:cubicBezTo>
                    <a:pt x="15" y="912"/>
                    <a:pt x="0" y="945"/>
                    <a:pt x="10" y="976"/>
                  </a:cubicBezTo>
                  <a:cubicBezTo>
                    <a:pt x="111" y="1296"/>
                    <a:pt x="111" y="1296"/>
                    <a:pt x="111" y="1296"/>
                  </a:cubicBezTo>
                  <a:cubicBezTo>
                    <a:pt x="233" y="1258"/>
                    <a:pt x="233" y="1258"/>
                    <a:pt x="233" y="1258"/>
                  </a:cubicBezTo>
                  <a:cubicBezTo>
                    <a:pt x="174" y="1069"/>
                    <a:pt x="174" y="1069"/>
                    <a:pt x="174" y="1069"/>
                  </a:cubicBezTo>
                  <a:cubicBezTo>
                    <a:pt x="232" y="1092"/>
                    <a:pt x="291" y="1110"/>
                    <a:pt x="352" y="1125"/>
                  </a:cubicBezTo>
                  <a:cubicBezTo>
                    <a:pt x="453" y="1149"/>
                    <a:pt x="558" y="1161"/>
                    <a:pt x="663" y="1161"/>
                  </a:cubicBezTo>
                  <a:cubicBezTo>
                    <a:pt x="822" y="1161"/>
                    <a:pt x="979" y="1133"/>
                    <a:pt x="1127" y="1079"/>
                  </a:cubicBezTo>
                  <a:cubicBezTo>
                    <a:pt x="1270" y="1026"/>
                    <a:pt x="1403" y="950"/>
                    <a:pt x="1521" y="852"/>
                  </a:cubicBezTo>
                  <a:cubicBezTo>
                    <a:pt x="1639" y="756"/>
                    <a:pt x="1738" y="641"/>
                    <a:pt x="1817" y="511"/>
                  </a:cubicBezTo>
                  <a:cubicBezTo>
                    <a:pt x="1898" y="378"/>
                    <a:pt x="1954" y="235"/>
                    <a:pt x="1985" y="83"/>
                  </a:cubicBezTo>
                  <a:cubicBezTo>
                    <a:pt x="1992" y="48"/>
                    <a:pt x="1970" y="15"/>
                    <a:pt x="1935" y="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82" name="Freeform 172">
              <a:extLst>
                <a:ext uri="{FF2B5EF4-FFF2-40B4-BE49-F238E27FC236}">
                  <a16:creationId xmlns:a16="http://schemas.microsoft.com/office/drawing/2014/main" id="{B9F32AA2-433B-937D-2F8E-D87C352D95E5}"/>
                </a:ext>
              </a:extLst>
            </p:cNvPr>
            <p:cNvSpPr>
              <a:spLocks/>
            </p:cNvSpPr>
            <p:nvPr/>
          </p:nvSpPr>
          <p:spPr bwMode="auto">
            <a:xfrm>
              <a:off x="28757562" y="7451722"/>
              <a:ext cx="1387476" cy="1322383"/>
            </a:xfrm>
            <a:custGeom>
              <a:avLst/>
              <a:gdLst>
                <a:gd name="T0" fmla="*/ 34 w 153"/>
                <a:gd name="T1" fmla="*/ 126 h 146"/>
                <a:gd name="T2" fmla="*/ 82 w 153"/>
                <a:gd name="T3" fmla="*/ 146 h 146"/>
                <a:gd name="T4" fmla="*/ 125 w 153"/>
                <a:gd name="T5" fmla="*/ 129 h 146"/>
                <a:gd name="T6" fmla="*/ 129 w 153"/>
                <a:gd name="T7" fmla="*/ 39 h 146"/>
                <a:gd name="T8" fmla="*/ 118 w 153"/>
                <a:gd name="T9" fmla="*/ 27 h 146"/>
                <a:gd name="T10" fmla="*/ 27 w 153"/>
                <a:gd name="T11" fmla="*/ 24 h 146"/>
                <a:gd name="T12" fmla="*/ 25 w 153"/>
                <a:gd name="T13" fmla="*/ 115 h 146"/>
                <a:gd name="T14" fmla="*/ 34 w 153"/>
                <a:gd name="T15" fmla="*/ 126 h 1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46">
                  <a:moveTo>
                    <a:pt x="34" y="126"/>
                  </a:moveTo>
                  <a:cubicBezTo>
                    <a:pt x="47" y="139"/>
                    <a:pt x="64" y="146"/>
                    <a:pt x="82" y="146"/>
                  </a:cubicBezTo>
                  <a:cubicBezTo>
                    <a:pt x="97" y="146"/>
                    <a:pt x="112" y="141"/>
                    <a:pt x="125" y="129"/>
                  </a:cubicBezTo>
                  <a:cubicBezTo>
                    <a:pt x="151" y="106"/>
                    <a:pt x="153" y="65"/>
                    <a:pt x="129" y="39"/>
                  </a:cubicBezTo>
                  <a:cubicBezTo>
                    <a:pt x="125" y="35"/>
                    <a:pt x="122" y="31"/>
                    <a:pt x="118" y="27"/>
                  </a:cubicBezTo>
                  <a:cubicBezTo>
                    <a:pt x="94" y="2"/>
                    <a:pt x="53" y="0"/>
                    <a:pt x="27" y="24"/>
                  </a:cubicBezTo>
                  <a:cubicBezTo>
                    <a:pt x="2" y="49"/>
                    <a:pt x="0" y="89"/>
                    <a:pt x="25" y="115"/>
                  </a:cubicBezTo>
                  <a:cubicBezTo>
                    <a:pt x="28" y="119"/>
                    <a:pt x="31" y="122"/>
                    <a:pt x="34" y="1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83" name="Freeform 173">
              <a:extLst>
                <a:ext uri="{FF2B5EF4-FFF2-40B4-BE49-F238E27FC236}">
                  <a16:creationId xmlns:a16="http://schemas.microsoft.com/office/drawing/2014/main" id="{00002A68-F609-6E35-0358-92CFA6D76C7C}"/>
                </a:ext>
              </a:extLst>
            </p:cNvPr>
            <p:cNvSpPr>
              <a:spLocks/>
            </p:cNvSpPr>
            <p:nvPr/>
          </p:nvSpPr>
          <p:spPr bwMode="auto">
            <a:xfrm>
              <a:off x="30145038" y="9263058"/>
              <a:ext cx="1470025" cy="1465263"/>
            </a:xfrm>
            <a:custGeom>
              <a:avLst/>
              <a:gdLst>
                <a:gd name="T0" fmla="*/ 34 w 162"/>
                <a:gd name="T1" fmla="*/ 131 h 162"/>
                <a:gd name="T2" fmla="*/ 89 w 162"/>
                <a:gd name="T3" fmla="*/ 162 h 162"/>
                <a:gd name="T4" fmla="*/ 121 w 162"/>
                <a:gd name="T5" fmla="*/ 154 h 162"/>
                <a:gd name="T6" fmla="*/ 144 w 162"/>
                <a:gd name="T7" fmla="*/ 66 h 162"/>
                <a:gd name="T8" fmla="*/ 128 w 162"/>
                <a:gd name="T9" fmla="*/ 39 h 162"/>
                <a:gd name="T10" fmla="*/ 39 w 162"/>
                <a:gd name="T11" fmla="*/ 18 h 162"/>
                <a:gd name="T12" fmla="*/ 19 w 162"/>
                <a:gd name="T13" fmla="*/ 107 h 162"/>
                <a:gd name="T14" fmla="*/ 34 w 162"/>
                <a:gd name="T15" fmla="*/ 131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62">
                  <a:moveTo>
                    <a:pt x="34" y="131"/>
                  </a:moveTo>
                  <a:cubicBezTo>
                    <a:pt x="46" y="151"/>
                    <a:pt x="67" y="162"/>
                    <a:pt x="89" y="162"/>
                  </a:cubicBezTo>
                  <a:cubicBezTo>
                    <a:pt x="100" y="162"/>
                    <a:pt x="111" y="160"/>
                    <a:pt x="121" y="154"/>
                  </a:cubicBezTo>
                  <a:cubicBezTo>
                    <a:pt x="152" y="136"/>
                    <a:pt x="162" y="96"/>
                    <a:pt x="144" y="66"/>
                  </a:cubicBezTo>
                  <a:cubicBezTo>
                    <a:pt x="139" y="57"/>
                    <a:pt x="133" y="48"/>
                    <a:pt x="128" y="39"/>
                  </a:cubicBezTo>
                  <a:cubicBezTo>
                    <a:pt x="109" y="9"/>
                    <a:pt x="69" y="0"/>
                    <a:pt x="39" y="18"/>
                  </a:cubicBezTo>
                  <a:cubicBezTo>
                    <a:pt x="9" y="37"/>
                    <a:pt x="0" y="77"/>
                    <a:pt x="19" y="107"/>
                  </a:cubicBezTo>
                  <a:cubicBezTo>
                    <a:pt x="24" y="115"/>
                    <a:pt x="29" y="123"/>
                    <a:pt x="34" y="13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84" name="Freeform 174">
              <a:extLst>
                <a:ext uri="{FF2B5EF4-FFF2-40B4-BE49-F238E27FC236}">
                  <a16:creationId xmlns:a16="http://schemas.microsoft.com/office/drawing/2014/main" id="{5DC39631-99F2-2B26-FCA5-382A36183079}"/>
                </a:ext>
              </a:extLst>
            </p:cNvPr>
            <p:cNvSpPr>
              <a:spLocks/>
            </p:cNvSpPr>
            <p:nvPr/>
          </p:nvSpPr>
          <p:spPr bwMode="auto">
            <a:xfrm>
              <a:off x="31215010" y="11461746"/>
              <a:ext cx="1397002" cy="1484315"/>
            </a:xfrm>
            <a:custGeom>
              <a:avLst/>
              <a:gdLst>
                <a:gd name="T0" fmla="*/ 12 w 154"/>
                <a:gd name="T1" fmla="*/ 94 h 164"/>
                <a:gd name="T2" fmla="*/ 22 w 154"/>
                <a:gd name="T3" fmla="*/ 121 h 164"/>
                <a:gd name="T4" fmla="*/ 82 w 154"/>
                <a:gd name="T5" fmla="*/ 164 h 164"/>
                <a:gd name="T6" fmla="*/ 103 w 154"/>
                <a:gd name="T7" fmla="*/ 161 h 164"/>
                <a:gd name="T8" fmla="*/ 143 w 154"/>
                <a:gd name="T9" fmla="*/ 80 h 164"/>
                <a:gd name="T10" fmla="*/ 133 w 154"/>
                <a:gd name="T11" fmla="*/ 50 h 164"/>
                <a:gd name="T12" fmla="*/ 51 w 154"/>
                <a:gd name="T13" fmla="*/ 12 h 164"/>
                <a:gd name="T14" fmla="*/ 12 w 154"/>
                <a:gd name="T15" fmla="*/ 94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164">
                  <a:moveTo>
                    <a:pt x="12" y="94"/>
                  </a:moveTo>
                  <a:cubicBezTo>
                    <a:pt x="16" y="102"/>
                    <a:pt x="19" y="112"/>
                    <a:pt x="22" y="121"/>
                  </a:cubicBezTo>
                  <a:cubicBezTo>
                    <a:pt x="31" y="147"/>
                    <a:pt x="56" y="164"/>
                    <a:pt x="82" y="164"/>
                  </a:cubicBezTo>
                  <a:cubicBezTo>
                    <a:pt x="89" y="164"/>
                    <a:pt x="96" y="163"/>
                    <a:pt x="103" y="161"/>
                  </a:cubicBezTo>
                  <a:cubicBezTo>
                    <a:pt x="136" y="150"/>
                    <a:pt x="154" y="113"/>
                    <a:pt x="143" y="80"/>
                  </a:cubicBezTo>
                  <a:cubicBezTo>
                    <a:pt x="140" y="70"/>
                    <a:pt x="136" y="60"/>
                    <a:pt x="133" y="50"/>
                  </a:cubicBezTo>
                  <a:cubicBezTo>
                    <a:pt x="121" y="17"/>
                    <a:pt x="84" y="0"/>
                    <a:pt x="51" y="12"/>
                  </a:cubicBezTo>
                  <a:cubicBezTo>
                    <a:pt x="18" y="24"/>
                    <a:pt x="0" y="60"/>
                    <a:pt x="12" y="9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85" name="Freeform 175">
              <a:extLst>
                <a:ext uri="{FF2B5EF4-FFF2-40B4-BE49-F238E27FC236}">
                  <a16:creationId xmlns:a16="http://schemas.microsoft.com/office/drawing/2014/main" id="{92BA1AE1-DD58-6C14-DAA2-A3CC27CF519E}"/>
                </a:ext>
              </a:extLst>
            </p:cNvPr>
            <p:cNvSpPr>
              <a:spLocks/>
            </p:cNvSpPr>
            <p:nvPr/>
          </p:nvSpPr>
          <p:spPr bwMode="auto">
            <a:xfrm>
              <a:off x="31842080" y="13860461"/>
              <a:ext cx="1250947" cy="1330322"/>
            </a:xfrm>
            <a:custGeom>
              <a:avLst/>
              <a:gdLst>
                <a:gd name="T0" fmla="*/ 59 w 138"/>
                <a:gd name="T1" fmla="*/ 5 h 147"/>
                <a:gd name="T2" fmla="*/ 4 w 138"/>
                <a:gd name="T3" fmla="*/ 77 h 147"/>
                <a:gd name="T4" fmla="*/ 6 w 138"/>
                <a:gd name="T5" fmla="*/ 91 h 147"/>
                <a:gd name="T6" fmla="*/ 70 w 138"/>
                <a:gd name="T7" fmla="*/ 147 h 147"/>
                <a:gd name="T8" fmla="*/ 78 w 138"/>
                <a:gd name="T9" fmla="*/ 147 h 147"/>
                <a:gd name="T10" fmla="*/ 133 w 138"/>
                <a:gd name="T11" fmla="*/ 75 h 147"/>
                <a:gd name="T12" fmla="*/ 131 w 138"/>
                <a:gd name="T13" fmla="*/ 60 h 147"/>
                <a:gd name="T14" fmla="*/ 59 w 138"/>
                <a:gd name="T15" fmla="*/ 5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147">
                  <a:moveTo>
                    <a:pt x="59" y="5"/>
                  </a:moveTo>
                  <a:cubicBezTo>
                    <a:pt x="24" y="10"/>
                    <a:pt x="0" y="42"/>
                    <a:pt x="4" y="77"/>
                  </a:cubicBezTo>
                  <a:cubicBezTo>
                    <a:pt x="5" y="82"/>
                    <a:pt x="6" y="86"/>
                    <a:pt x="6" y="91"/>
                  </a:cubicBezTo>
                  <a:cubicBezTo>
                    <a:pt x="10" y="124"/>
                    <a:pt x="38" y="147"/>
                    <a:pt x="70" y="147"/>
                  </a:cubicBezTo>
                  <a:cubicBezTo>
                    <a:pt x="72" y="147"/>
                    <a:pt x="75" y="147"/>
                    <a:pt x="78" y="147"/>
                  </a:cubicBezTo>
                  <a:cubicBezTo>
                    <a:pt x="113" y="142"/>
                    <a:pt x="138" y="110"/>
                    <a:pt x="133" y="75"/>
                  </a:cubicBezTo>
                  <a:cubicBezTo>
                    <a:pt x="133" y="70"/>
                    <a:pt x="132" y="65"/>
                    <a:pt x="131" y="60"/>
                  </a:cubicBezTo>
                  <a:cubicBezTo>
                    <a:pt x="126" y="25"/>
                    <a:pt x="94" y="0"/>
                    <a:pt x="59"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86" name="Freeform 176">
              <a:extLst>
                <a:ext uri="{FF2B5EF4-FFF2-40B4-BE49-F238E27FC236}">
                  <a16:creationId xmlns:a16="http://schemas.microsoft.com/office/drawing/2014/main" id="{374A3A56-C4AD-213F-05B3-196D164641B7}"/>
                </a:ext>
              </a:extLst>
            </p:cNvPr>
            <p:cNvSpPr>
              <a:spLocks/>
            </p:cNvSpPr>
            <p:nvPr/>
          </p:nvSpPr>
          <p:spPr bwMode="auto">
            <a:xfrm>
              <a:off x="9332911" y="3443285"/>
              <a:ext cx="18916655" cy="9094785"/>
            </a:xfrm>
            <a:custGeom>
              <a:avLst/>
              <a:gdLst>
                <a:gd name="T0" fmla="*/ 50 w 2086"/>
                <a:gd name="T1" fmla="*/ 1001 h 1005"/>
                <a:gd name="T2" fmla="*/ 72 w 2086"/>
                <a:gd name="T3" fmla="*/ 1005 h 1005"/>
                <a:gd name="T4" fmla="*/ 132 w 2086"/>
                <a:gd name="T5" fmla="*/ 964 h 1005"/>
                <a:gd name="T6" fmla="*/ 311 w 2086"/>
                <a:gd name="T7" fmla="*/ 645 h 1005"/>
                <a:gd name="T8" fmla="*/ 573 w 2086"/>
                <a:gd name="T9" fmla="*/ 395 h 1005"/>
                <a:gd name="T10" fmla="*/ 1276 w 2086"/>
                <a:gd name="T11" fmla="*/ 173 h 1005"/>
                <a:gd name="T12" fmla="*/ 1860 w 2086"/>
                <a:gd name="T13" fmla="*/ 321 h 1005"/>
                <a:gd name="T14" fmla="*/ 1670 w 2086"/>
                <a:gd name="T15" fmla="*/ 376 h 1005"/>
                <a:gd name="T16" fmla="*/ 1705 w 2086"/>
                <a:gd name="T17" fmla="*/ 499 h 1005"/>
                <a:gd name="T18" fmla="*/ 2035 w 2086"/>
                <a:gd name="T19" fmla="*/ 404 h 1005"/>
                <a:gd name="T20" fmla="*/ 2081 w 2086"/>
                <a:gd name="T21" fmla="*/ 333 h 1005"/>
                <a:gd name="T22" fmla="*/ 2031 w 2086"/>
                <a:gd name="T23" fmla="*/ 0 h 1005"/>
                <a:gd name="T24" fmla="*/ 1905 w 2086"/>
                <a:gd name="T25" fmla="*/ 19 h 1005"/>
                <a:gd name="T26" fmla="*/ 1934 w 2086"/>
                <a:gd name="T27" fmla="*/ 216 h 1005"/>
                <a:gd name="T28" fmla="*/ 1276 w 2086"/>
                <a:gd name="T29" fmla="*/ 44 h 1005"/>
                <a:gd name="T30" fmla="*/ 500 w 2086"/>
                <a:gd name="T31" fmla="*/ 290 h 1005"/>
                <a:gd name="T32" fmla="*/ 210 w 2086"/>
                <a:gd name="T33" fmla="*/ 566 h 1005"/>
                <a:gd name="T34" fmla="*/ 13 w 2086"/>
                <a:gd name="T35" fmla="*/ 918 h 1005"/>
                <a:gd name="T36" fmla="*/ 50 w 2086"/>
                <a:gd name="T37" fmla="*/ 1001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6" h="1005">
                  <a:moveTo>
                    <a:pt x="50" y="1001"/>
                  </a:moveTo>
                  <a:cubicBezTo>
                    <a:pt x="57" y="1004"/>
                    <a:pt x="65" y="1005"/>
                    <a:pt x="72" y="1005"/>
                  </a:cubicBezTo>
                  <a:cubicBezTo>
                    <a:pt x="98" y="1005"/>
                    <a:pt x="123" y="989"/>
                    <a:pt x="132" y="964"/>
                  </a:cubicBezTo>
                  <a:cubicBezTo>
                    <a:pt x="175" y="849"/>
                    <a:pt x="236" y="742"/>
                    <a:pt x="311" y="645"/>
                  </a:cubicBezTo>
                  <a:cubicBezTo>
                    <a:pt x="386" y="549"/>
                    <a:pt x="474" y="465"/>
                    <a:pt x="573" y="395"/>
                  </a:cubicBezTo>
                  <a:cubicBezTo>
                    <a:pt x="780" y="249"/>
                    <a:pt x="1023" y="173"/>
                    <a:pt x="1276" y="173"/>
                  </a:cubicBezTo>
                  <a:cubicBezTo>
                    <a:pt x="1481" y="173"/>
                    <a:pt x="1682" y="224"/>
                    <a:pt x="1860" y="321"/>
                  </a:cubicBezTo>
                  <a:cubicBezTo>
                    <a:pt x="1670" y="376"/>
                    <a:pt x="1670" y="376"/>
                    <a:pt x="1670" y="376"/>
                  </a:cubicBezTo>
                  <a:cubicBezTo>
                    <a:pt x="1705" y="499"/>
                    <a:pt x="1705" y="499"/>
                    <a:pt x="1705" y="499"/>
                  </a:cubicBezTo>
                  <a:cubicBezTo>
                    <a:pt x="2035" y="404"/>
                    <a:pt x="2035" y="404"/>
                    <a:pt x="2035" y="404"/>
                  </a:cubicBezTo>
                  <a:cubicBezTo>
                    <a:pt x="2066" y="395"/>
                    <a:pt x="2086" y="365"/>
                    <a:pt x="2081" y="333"/>
                  </a:cubicBezTo>
                  <a:cubicBezTo>
                    <a:pt x="2031" y="0"/>
                    <a:pt x="2031" y="0"/>
                    <a:pt x="2031" y="0"/>
                  </a:cubicBezTo>
                  <a:cubicBezTo>
                    <a:pt x="1905" y="19"/>
                    <a:pt x="1905" y="19"/>
                    <a:pt x="1905" y="19"/>
                  </a:cubicBezTo>
                  <a:cubicBezTo>
                    <a:pt x="1934" y="216"/>
                    <a:pt x="1934" y="216"/>
                    <a:pt x="1934" y="216"/>
                  </a:cubicBezTo>
                  <a:cubicBezTo>
                    <a:pt x="1734" y="103"/>
                    <a:pt x="1507" y="44"/>
                    <a:pt x="1276" y="44"/>
                  </a:cubicBezTo>
                  <a:cubicBezTo>
                    <a:pt x="996" y="44"/>
                    <a:pt x="728" y="129"/>
                    <a:pt x="500" y="290"/>
                  </a:cubicBezTo>
                  <a:cubicBezTo>
                    <a:pt x="390" y="367"/>
                    <a:pt x="292" y="460"/>
                    <a:pt x="210" y="566"/>
                  </a:cubicBezTo>
                  <a:cubicBezTo>
                    <a:pt x="127" y="673"/>
                    <a:pt x="60" y="792"/>
                    <a:pt x="13" y="918"/>
                  </a:cubicBezTo>
                  <a:cubicBezTo>
                    <a:pt x="0" y="951"/>
                    <a:pt x="17" y="988"/>
                    <a:pt x="50" y="100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87" name="Freeform 177">
              <a:extLst>
                <a:ext uri="{FF2B5EF4-FFF2-40B4-BE49-F238E27FC236}">
                  <a16:creationId xmlns:a16="http://schemas.microsoft.com/office/drawing/2014/main" id="{CD5FC488-3B01-1CA4-BCC9-0B3514E25ACA}"/>
                </a:ext>
              </a:extLst>
            </p:cNvPr>
            <p:cNvSpPr>
              <a:spLocks/>
            </p:cNvSpPr>
            <p:nvPr/>
          </p:nvSpPr>
          <p:spPr bwMode="auto">
            <a:xfrm>
              <a:off x="11826875" y="23453725"/>
              <a:ext cx="1468438" cy="1411291"/>
            </a:xfrm>
            <a:custGeom>
              <a:avLst/>
              <a:gdLst>
                <a:gd name="T0" fmla="*/ 117 w 162"/>
                <a:gd name="T1" fmla="*/ 26 h 156"/>
                <a:gd name="T2" fmla="*/ 27 w 162"/>
                <a:gd name="T3" fmla="*/ 24 h 156"/>
                <a:gd name="T4" fmla="*/ 24 w 162"/>
                <a:gd name="T5" fmla="*/ 115 h 156"/>
                <a:gd name="T6" fmla="*/ 47 w 162"/>
                <a:gd name="T7" fmla="*/ 137 h 156"/>
                <a:gd name="T8" fmla="*/ 92 w 162"/>
                <a:gd name="T9" fmla="*/ 156 h 156"/>
                <a:gd name="T10" fmla="*/ 137 w 162"/>
                <a:gd name="T11" fmla="*/ 137 h 156"/>
                <a:gd name="T12" fmla="*/ 137 w 162"/>
                <a:gd name="T13" fmla="*/ 47 h 156"/>
                <a:gd name="T14" fmla="*/ 117 w 162"/>
                <a:gd name="T15" fmla="*/ 26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56">
                  <a:moveTo>
                    <a:pt x="117" y="26"/>
                  </a:moveTo>
                  <a:cubicBezTo>
                    <a:pt x="93" y="1"/>
                    <a:pt x="52" y="0"/>
                    <a:pt x="27" y="24"/>
                  </a:cubicBezTo>
                  <a:cubicBezTo>
                    <a:pt x="1" y="49"/>
                    <a:pt x="0" y="89"/>
                    <a:pt x="24" y="115"/>
                  </a:cubicBezTo>
                  <a:cubicBezTo>
                    <a:pt x="32" y="122"/>
                    <a:pt x="39" y="130"/>
                    <a:pt x="47" y="137"/>
                  </a:cubicBezTo>
                  <a:cubicBezTo>
                    <a:pt x="59" y="150"/>
                    <a:pt x="75" y="156"/>
                    <a:pt x="92" y="156"/>
                  </a:cubicBezTo>
                  <a:cubicBezTo>
                    <a:pt x="108" y="156"/>
                    <a:pt x="125" y="150"/>
                    <a:pt x="137" y="137"/>
                  </a:cubicBezTo>
                  <a:cubicBezTo>
                    <a:pt x="162" y="112"/>
                    <a:pt x="162" y="72"/>
                    <a:pt x="137" y="47"/>
                  </a:cubicBezTo>
                  <a:cubicBezTo>
                    <a:pt x="130" y="40"/>
                    <a:pt x="124" y="33"/>
                    <a:pt x="117" y="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88" name="Freeform 178">
              <a:extLst>
                <a:ext uri="{FF2B5EF4-FFF2-40B4-BE49-F238E27FC236}">
                  <a16:creationId xmlns:a16="http://schemas.microsoft.com/office/drawing/2014/main" id="{0186ACA9-FB4C-D39F-FA74-D1519AF07238}"/>
                </a:ext>
              </a:extLst>
            </p:cNvPr>
            <p:cNvSpPr>
              <a:spLocks/>
            </p:cNvSpPr>
            <p:nvPr/>
          </p:nvSpPr>
          <p:spPr bwMode="auto">
            <a:xfrm>
              <a:off x="10302878" y="21480465"/>
              <a:ext cx="1470025" cy="1474789"/>
            </a:xfrm>
            <a:custGeom>
              <a:avLst/>
              <a:gdLst>
                <a:gd name="T0" fmla="*/ 128 w 162"/>
                <a:gd name="T1" fmla="*/ 40 h 163"/>
                <a:gd name="T2" fmla="*/ 39 w 162"/>
                <a:gd name="T3" fmla="*/ 19 h 163"/>
                <a:gd name="T4" fmla="*/ 18 w 162"/>
                <a:gd name="T5" fmla="*/ 107 h 163"/>
                <a:gd name="T6" fmla="*/ 35 w 162"/>
                <a:gd name="T7" fmla="*/ 134 h 163"/>
                <a:gd name="T8" fmla="*/ 89 w 162"/>
                <a:gd name="T9" fmla="*/ 163 h 163"/>
                <a:gd name="T10" fmla="*/ 124 w 162"/>
                <a:gd name="T11" fmla="*/ 153 h 163"/>
                <a:gd name="T12" fmla="*/ 143 w 162"/>
                <a:gd name="T13" fmla="*/ 64 h 163"/>
                <a:gd name="T14" fmla="*/ 128 w 162"/>
                <a:gd name="T15" fmla="*/ 40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63">
                  <a:moveTo>
                    <a:pt x="128" y="40"/>
                  </a:moveTo>
                  <a:cubicBezTo>
                    <a:pt x="109" y="10"/>
                    <a:pt x="70" y="0"/>
                    <a:pt x="39" y="19"/>
                  </a:cubicBezTo>
                  <a:cubicBezTo>
                    <a:pt x="9" y="37"/>
                    <a:pt x="0" y="77"/>
                    <a:pt x="18" y="107"/>
                  </a:cubicBezTo>
                  <a:cubicBezTo>
                    <a:pt x="24" y="116"/>
                    <a:pt x="30" y="125"/>
                    <a:pt x="35" y="134"/>
                  </a:cubicBezTo>
                  <a:cubicBezTo>
                    <a:pt x="48" y="153"/>
                    <a:pt x="68" y="163"/>
                    <a:pt x="89" y="163"/>
                  </a:cubicBezTo>
                  <a:cubicBezTo>
                    <a:pt x="101" y="163"/>
                    <a:pt x="113" y="160"/>
                    <a:pt x="124" y="153"/>
                  </a:cubicBezTo>
                  <a:cubicBezTo>
                    <a:pt x="154" y="134"/>
                    <a:pt x="162" y="94"/>
                    <a:pt x="143" y="64"/>
                  </a:cubicBezTo>
                  <a:cubicBezTo>
                    <a:pt x="138" y="56"/>
                    <a:pt x="133" y="48"/>
                    <a:pt x="128" y="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89" name="Freeform 179">
              <a:extLst>
                <a:ext uri="{FF2B5EF4-FFF2-40B4-BE49-F238E27FC236}">
                  <a16:creationId xmlns:a16="http://schemas.microsoft.com/office/drawing/2014/main" id="{6DE91B90-7119-641F-F6C9-859EE35275B7}"/>
                </a:ext>
              </a:extLst>
            </p:cNvPr>
            <p:cNvSpPr>
              <a:spLocks/>
            </p:cNvSpPr>
            <p:nvPr/>
          </p:nvSpPr>
          <p:spPr bwMode="auto">
            <a:xfrm>
              <a:off x="8724901" y="16919578"/>
              <a:ext cx="1269999" cy="1465263"/>
            </a:xfrm>
            <a:custGeom>
              <a:avLst/>
              <a:gdLst>
                <a:gd name="T0" fmla="*/ 81 w 140"/>
                <a:gd name="T1" fmla="*/ 162 h 162"/>
                <a:gd name="T2" fmla="*/ 135 w 140"/>
                <a:gd name="T3" fmla="*/ 89 h 162"/>
                <a:gd name="T4" fmla="*/ 131 w 140"/>
                <a:gd name="T5" fmla="*/ 60 h 162"/>
                <a:gd name="T6" fmla="*/ 60 w 140"/>
                <a:gd name="T7" fmla="*/ 5 h 162"/>
                <a:gd name="T8" fmla="*/ 4 w 140"/>
                <a:gd name="T9" fmla="*/ 77 h 162"/>
                <a:gd name="T10" fmla="*/ 8 w 140"/>
                <a:gd name="T11" fmla="*/ 108 h 162"/>
                <a:gd name="T12" fmla="*/ 72 w 140"/>
                <a:gd name="T13" fmla="*/ 162 h 162"/>
                <a:gd name="T14" fmla="*/ 81 w 140"/>
                <a:gd name="T15" fmla="*/ 162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162">
                  <a:moveTo>
                    <a:pt x="81" y="162"/>
                  </a:moveTo>
                  <a:cubicBezTo>
                    <a:pt x="116" y="156"/>
                    <a:pt x="140" y="124"/>
                    <a:pt x="135" y="89"/>
                  </a:cubicBezTo>
                  <a:cubicBezTo>
                    <a:pt x="134" y="79"/>
                    <a:pt x="132" y="70"/>
                    <a:pt x="131" y="60"/>
                  </a:cubicBezTo>
                  <a:cubicBezTo>
                    <a:pt x="127" y="25"/>
                    <a:pt x="95" y="0"/>
                    <a:pt x="60" y="5"/>
                  </a:cubicBezTo>
                  <a:cubicBezTo>
                    <a:pt x="24" y="9"/>
                    <a:pt x="0" y="41"/>
                    <a:pt x="4" y="77"/>
                  </a:cubicBezTo>
                  <a:cubicBezTo>
                    <a:pt x="5" y="87"/>
                    <a:pt x="7" y="97"/>
                    <a:pt x="8" y="108"/>
                  </a:cubicBezTo>
                  <a:cubicBezTo>
                    <a:pt x="13" y="140"/>
                    <a:pt x="41" y="162"/>
                    <a:pt x="72" y="162"/>
                  </a:cubicBezTo>
                  <a:cubicBezTo>
                    <a:pt x="75" y="162"/>
                    <a:pt x="78" y="162"/>
                    <a:pt x="81" y="16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90" name="Freeform 180">
              <a:extLst>
                <a:ext uri="{FF2B5EF4-FFF2-40B4-BE49-F238E27FC236}">
                  <a16:creationId xmlns:a16="http://schemas.microsoft.com/office/drawing/2014/main" id="{CC631507-A91D-DF02-217A-B6BE5FD7B9C8}"/>
                </a:ext>
              </a:extLst>
            </p:cNvPr>
            <p:cNvSpPr>
              <a:spLocks/>
            </p:cNvSpPr>
            <p:nvPr/>
          </p:nvSpPr>
          <p:spPr bwMode="auto">
            <a:xfrm>
              <a:off x="9250361" y="19272251"/>
              <a:ext cx="1406528" cy="1493840"/>
            </a:xfrm>
            <a:custGeom>
              <a:avLst/>
              <a:gdLst>
                <a:gd name="T0" fmla="*/ 142 w 155"/>
                <a:gd name="T1" fmla="*/ 78 h 165"/>
                <a:gd name="T2" fmla="*/ 133 w 155"/>
                <a:gd name="T3" fmla="*/ 51 h 165"/>
                <a:gd name="T4" fmla="*/ 51 w 155"/>
                <a:gd name="T5" fmla="*/ 12 h 165"/>
                <a:gd name="T6" fmla="*/ 12 w 155"/>
                <a:gd name="T7" fmla="*/ 94 h 165"/>
                <a:gd name="T8" fmla="*/ 23 w 155"/>
                <a:gd name="T9" fmla="*/ 124 h 165"/>
                <a:gd name="T10" fmla="*/ 82 w 155"/>
                <a:gd name="T11" fmla="*/ 165 h 165"/>
                <a:gd name="T12" fmla="*/ 105 w 155"/>
                <a:gd name="T13" fmla="*/ 161 h 165"/>
                <a:gd name="T14" fmla="*/ 142 w 155"/>
                <a:gd name="T15" fmla="*/ 78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165">
                  <a:moveTo>
                    <a:pt x="142" y="78"/>
                  </a:moveTo>
                  <a:cubicBezTo>
                    <a:pt x="139" y="69"/>
                    <a:pt x="136" y="60"/>
                    <a:pt x="133" y="51"/>
                  </a:cubicBezTo>
                  <a:cubicBezTo>
                    <a:pt x="121" y="18"/>
                    <a:pt x="84" y="0"/>
                    <a:pt x="51" y="12"/>
                  </a:cubicBezTo>
                  <a:cubicBezTo>
                    <a:pt x="17" y="24"/>
                    <a:pt x="0" y="60"/>
                    <a:pt x="12" y="94"/>
                  </a:cubicBezTo>
                  <a:cubicBezTo>
                    <a:pt x="15" y="104"/>
                    <a:pt x="19" y="114"/>
                    <a:pt x="23" y="124"/>
                  </a:cubicBezTo>
                  <a:cubicBezTo>
                    <a:pt x="32" y="149"/>
                    <a:pt x="57" y="165"/>
                    <a:pt x="82" y="165"/>
                  </a:cubicBezTo>
                  <a:cubicBezTo>
                    <a:pt x="90" y="165"/>
                    <a:pt x="98" y="164"/>
                    <a:pt x="105" y="161"/>
                  </a:cubicBezTo>
                  <a:cubicBezTo>
                    <a:pt x="138" y="148"/>
                    <a:pt x="155" y="111"/>
                    <a:pt x="142" y="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nvGrpSpPr>
          <p:cNvPr id="91" name="Graphic 116">
            <a:extLst>
              <a:ext uri="{FF2B5EF4-FFF2-40B4-BE49-F238E27FC236}">
                <a16:creationId xmlns:a16="http://schemas.microsoft.com/office/drawing/2014/main" id="{3C0BF5A3-00C5-8734-3FA9-9D0E0361418E}"/>
              </a:ext>
            </a:extLst>
          </p:cNvPr>
          <p:cNvGrpSpPr>
            <a:grpSpLocks noChangeAspect="1"/>
          </p:cNvGrpSpPr>
          <p:nvPr/>
        </p:nvGrpSpPr>
        <p:grpSpPr>
          <a:xfrm>
            <a:off x="524644" y="3151950"/>
            <a:ext cx="187837" cy="274320"/>
            <a:chOff x="3698557" y="1298257"/>
            <a:chExt cx="1746885" cy="2548889"/>
          </a:xfrm>
          <a:solidFill>
            <a:schemeClr val="tx1"/>
          </a:solidFill>
        </p:grpSpPr>
        <p:sp>
          <p:nvSpPr>
            <p:cNvPr id="92" name="Freeform 118">
              <a:extLst>
                <a:ext uri="{FF2B5EF4-FFF2-40B4-BE49-F238E27FC236}">
                  <a16:creationId xmlns:a16="http://schemas.microsoft.com/office/drawing/2014/main" id="{A173611E-81D9-5C65-D034-0B34393C2F1C}"/>
                </a:ext>
              </a:extLst>
            </p:cNvPr>
            <p:cNvSpPr/>
            <p:nvPr/>
          </p:nvSpPr>
          <p:spPr>
            <a:xfrm>
              <a:off x="3698557" y="1298257"/>
              <a:ext cx="1746885" cy="2548889"/>
            </a:xfrm>
            <a:custGeom>
              <a:avLst/>
              <a:gdLst>
                <a:gd name="connsiteX0" fmla="*/ 1746885 w 1746885"/>
                <a:gd name="connsiteY0" fmla="*/ 873443 h 2548889"/>
                <a:gd name="connsiteX1" fmla="*/ 873443 w 1746885"/>
                <a:gd name="connsiteY1" fmla="*/ 0 h 2548889"/>
                <a:gd name="connsiteX2" fmla="*/ 0 w 1746885"/>
                <a:gd name="connsiteY2" fmla="*/ 873443 h 2548889"/>
                <a:gd name="connsiteX3" fmla="*/ 383858 w 1746885"/>
                <a:gd name="connsiteY3" fmla="*/ 1596390 h 2548889"/>
                <a:gd name="connsiteX4" fmla="*/ 383858 w 1746885"/>
                <a:gd name="connsiteY4" fmla="*/ 2490787 h 2548889"/>
                <a:gd name="connsiteX5" fmla="*/ 420052 w 1746885"/>
                <a:gd name="connsiteY5" fmla="*/ 2544128 h 2548889"/>
                <a:gd name="connsiteX6" fmla="*/ 482917 w 1746885"/>
                <a:gd name="connsiteY6" fmla="*/ 2530793 h 2548889"/>
                <a:gd name="connsiteX7" fmla="*/ 874395 w 1746885"/>
                <a:gd name="connsiteY7" fmla="*/ 2118360 h 2548889"/>
                <a:gd name="connsiteX8" fmla="*/ 1265873 w 1746885"/>
                <a:gd name="connsiteY8" fmla="*/ 2530793 h 2548889"/>
                <a:gd name="connsiteX9" fmla="*/ 1307783 w 1746885"/>
                <a:gd name="connsiteY9" fmla="*/ 2548890 h 2548889"/>
                <a:gd name="connsiteX10" fmla="*/ 1328737 w 1746885"/>
                <a:gd name="connsiteY10" fmla="*/ 2545080 h 2548889"/>
                <a:gd name="connsiteX11" fmla="*/ 1364933 w 1746885"/>
                <a:gd name="connsiteY11" fmla="*/ 2491740 h 2548889"/>
                <a:gd name="connsiteX12" fmla="*/ 1364933 w 1746885"/>
                <a:gd name="connsiteY12" fmla="*/ 1597343 h 2548889"/>
                <a:gd name="connsiteX13" fmla="*/ 1746885 w 1746885"/>
                <a:gd name="connsiteY13" fmla="*/ 873443 h 2548889"/>
                <a:gd name="connsiteX14" fmla="*/ 1248727 w 1746885"/>
                <a:gd name="connsiteY14" fmla="*/ 2346960 h 2548889"/>
                <a:gd name="connsiteX15" fmla="*/ 914400 w 1746885"/>
                <a:gd name="connsiteY15" fmla="*/ 1994535 h 2548889"/>
                <a:gd name="connsiteX16" fmla="*/ 831533 w 1746885"/>
                <a:gd name="connsiteY16" fmla="*/ 1994535 h 2548889"/>
                <a:gd name="connsiteX17" fmla="*/ 497205 w 1746885"/>
                <a:gd name="connsiteY17" fmla="*/ 2346960 h 2548889"/>
                <a:gd name="connsiteX18" fmla="*/ 497205 w 1746885"/>
                <a:gd name="connsiteY18" fmla="*/ 1662112 h 2548889"/>
                <a:gd name="connsiteX19" fmla="*/ 872490 w 1746885"/>
                <a:gd name="connsiteY19" fmla="*/ 1746885 h 2548889"/>
                <a:gd name="connsiteX20" fmla="*/ 1247775 w 1746885"/>
                <a:gd name="connsiteY20" fmla="*/ 1662112 h 2548889"/>
                <a:gd name="connsiteX21" fmla="*/ 1247775 w 1746885"/>
                <a:gd name="connsiteY21" fmla="*/ 2346960 h 2548889"/>
                <a:gd name="connsiteX22" fmla="*/ 873443 w 1746885"/>
                <a:gd name="connsiteY22" fmla="*/ 1632585 h 2548889"/>
                <a:gd name="connsiteX23" fmla="*/ 114300 w 1746885"/>
                <a:gd name="connsiteY23" fmla="*/ 873443 h 2548889"/>
                <a:gd name="connsiteX24" fmla="*/ 873443 w 1746885"/>
                <a:gd name="connsiteY24" fmla="*/ 114300 h 2548889"/>
                <a:gd name="connsiteX25" fmla="*/ 1632585 w 1746885"/>
                <a:gd name="connsiteY25" fmla="*/ 873443 h 2548889"/>
                <a:gd name="connsiteX26" fmla="*/ 873443 w 1746885"/>
                <a:gd name="connsiteY26" fmla="*/ 1632585 h 254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46885" h="2548889">
                  <a:moveTo>
                    <a:pt x="1746885" y="873443"/>
                  </a:moveTo>
                  <a:cubicBezTo>
                    <a:pt x="1746885" y="391477"/>
                    <a:pt x="1355408" y="0"/>
                    <a:pt x="873443" y="0"/>
                  </a:cubicBezTo>
                  <a:cubicBezTo>
                    <a:pt x="391477" y="0"/>
                    <a:pt x="0" y="391477"/>
                    <a:pt x="0" y="873443"/>
                  </a:cubicBezTo>
                  <a:cubicBezTo>
                    <a:pt x="0" y="1173480"/>
                    <a:pt x="152400" y="1439227"/>
                    <a:pt x="383858" y="1596390"/>
                  </a:cubicBezTo>
                  <a:lnTo>
                    <a:pt x="383858" y="2490787"/>
                  </a:lnTo>
                  <a:cubicBezTo>
                    <a:pt x="383858" y="2514600"/>
                    <a:pt x="398145" y="2535555"/>
                    <a:pt x="420052" y="2544128"/>
                  </a:cubicBezTo>
                  <a:cubicBezTo>
                    <a:pt x="441960" y="2552700"/>
                    <a:pt x="466725" y="2546985"/>
                    <a:pt x="482917" y="2530793"/>
                  </a:cubicBezTo>
                  <a:lnTo>
                    <a:pt x="874395" y="2118360"/>
                  </a:lnTo>
                  <a:lnTo>
                    <a:pt x="1265873" y="2530793"/>
                  </a:lnTo>
                  <a:cubicBezTo>
                    <a:pt x="1277302" y="2542223"/>
                    <a:pt x="1291590" y="2548890"/>
                    <a:pt x="1307783" y="2548890"/>
                  </a:cubicBezTo>
                  <a:cubicBezTo>
                    <a:pt x="1315402" y="2548890"/>
                    <a:pt x="1322070" y="2547937"/>
                    <a:pt x="1328737" y="2545080"/>
                  </a:cubicBezTo>
                  <a:cubicBezTo>
                    <a:pt x="1350645" y="2536508"/>
                    <a:pt x="1364933" y="2515553"/>
                    <a:pt x="1364933" y="2491740"/>
                  </a:cubicBezTo>
                  <a:lnTo>
                    <a:pt x="1364933" y="1597343"/>
                  </a:lnTo>
                  <a:cubicBezTo>
                    <a:pt x="1594485" y="1438275"/>
                    <a:pt x="1746885" y="1173480"/>
                    <a:pt x="1746885" y="873443"/>
                  </a:cubicBezTo>
                  <a:close/>
                  <a:moveTo>
                    <a:pt x="1248727" y="2346960"/>
                  </a:moveTo>
                  <a:lnTo>
                    <a:pt x="914400" y="1994535"/>
                  </a:lnTo>
                  <a:cubicBezTo>
                    <a:pt x="892493" y="1971675"/>
                    <a:pt x="853440" y="1971675"/>
                    <a:pt x="831533" y="1994535"/>
                  </a:cubicBezTo>
                  <a:lnTo>
                    <a:pt x="497205" y="2346960"/>
                  </a:lnTo>
                  <a:lnTo>
                    <a:pt x="497205" y="1662112"/>
                  </a:lnTo>
                  <a:cubicBezTo>
                    <a:pt x="611505" y="1716405"/>
                    <a:pt x="738188" y="1746885"/>
                    <a:pt x="872490" y="1746885"/>
                  </a:cubicBezTo>
                  <a:cubicBezTo>
                    <a:pt x="1006793" y="1746885"/>
                    <a:pt x="1134427" y="1716405"/>
                    <a:pt x="1247775" y="1662112"/>
                  </a:cubicBezTo>
                  <a:lnTo>
                    <a:pt x="1247775" y="2346960"/>
                  </a:lnTo>
                  <a:close/>
                  <a:moveTo>
                    <a:pt x="873443" y="1632585"/>
                  </a:moveTo>
                  <a:cubicBezTo>
                    <a:pt x="455295" y="1632585"/>
                    <a:pt x="114300" y="1291590"/>
                    <a:pt x="114300" y="873443"/>
                  </a:cubicBezTo>
                  <a:cubicBezTo>
                    <a:pt x="114300" y="455295"/>
                    <a:pt x="455295" y="114300"/>
                    <a:pt x="873443" y="114300"/>
                  </a:cubicBezTo>
                  <a:cubicBezTo>
                    <a:pt x="1291590" y="114300"/>
                    <a:pt x="1632585" y="455295"/>
                    <a:pt x="1632585" y="873443"/>
                  </a:cubicBezTo>
                  <a:cubicBezTo>
                    <a:pt x="1632585" y="1291590"/>
                    <a:pt x="1291590" y="1632585"/>
                    <a:pt x="873443" y="163258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93" name="Freeform 119">
              <a:extLst>
                <a:ext uri="{FF2B5EF4-FFF2-40B4-BE49-F238E27FC236}">
                  <a16:creationId xmlns:a16="http://schemas.microsoft.com/office/drawing/2014/main" id="{36E5040A-F1A8-D1C2-5164-F1AD427665B7}"/>
                </a:ext>
              </a:extLst>
            </p:cNvPr>
            <p:cNvSpPr/>
            <p:nvPr/>
          </p:nvSpPr>
          <p:spPr>
            <a:xfrm>
              <a:off x="3884295" y="1483042"/>
              <a:ext cx="1375410" cy="1375410"/>
            </a:xfrm>
            <a:custGeom>
              <a:avLst/>
              <a:gdLst>
                <a:gd name="connsiteX0" fmla="*/ 687705 w 1375410"/>
                <a:gd name="connsiteY0" fmla="*/ 0 h 1375410"/>
                <a:gd name="connsiteX1" fmla="*/ 0 w 1375410"/>
                <a:gd name="connsiteY1" fmla="*/ 687705 h 1375410"/>
                <a:gd name="connsiteX2" fmla="*/ 687705 w 1375410"/>
                <a:gd name="connsiteY2" fmla="*/ 1375410 h 1375410"/>
                <a:gd name="connsiteX3" fmla="*/ 1375410 w 1375410"/>
                <a:gd name="connsiteY3" fmla="*/ 687705 h 1375410"/>
                <a:gd name="connsiteX4" fmla="*/ 687705 w 1375410"/>
                <a:gd name="connsiteY4" fmla="*/ 0 h 1375410"/>
                <a:gd name="connsiteX5" fmla="*/ 687705 w 1375410"/>
                <a:gd name="connsiteY5" fmla="*/ 1300163 h 1375410"/>
                <a:gd name="connsiteX6" fmla="*/ 76200 w 1375410"/>
                <a:gd name="connsiteY6" fmla="*/ 688658 h 1375410"/>
                <a:gd name="connsiteX7" fmla="*/ 687705 w 1375410"/>
                <a:gd name="connsiteY7" fmla="*/ 77153 h 1375410"/>
                <a:gd name="connsiteX8" fmla="*/ 1299210 w 1375410"/>
                <a:gd name="connsiteY8" fmla="*/ 688658 h 1375410"/>
                <a:gd name="connsiteX9" fmla="*/ 687705 w 1375410"/>
                <a:gd name="connsiteY9" fmla="*/ 1300163 h 1375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5410" h="1375410">
                  <a:moveTo>
                    <a:pt x="687705" y="0"/>
                  </a:moveTo>
                  <a:cubicBezTo>
                    <a:pt x="308610" y="0"/>
                    <a:pt x="0" y="308610"/>
                    <a:pt x="0" y="687705"/>
                  </a:cubicBezTo>
                  <a:cubicBezTo>
                    <a:pt x="0" y="1066800"/>
                    <a:pt x="308610" y="1375410"/>
                    <a:pt x="687705" y="1375410"/>
                  </a:cubicBezTo>
                  <a:cubicBezTo>
                    <a:pt x="1066800" y="1375410"/>
                    <a:pt x="1375410" y="1066800"/>
                    <a:pt x="1375410" y="687705"/>
                  </a:cubicBezTo>
                  <a:cubicBezTo>
                    <a:pt x="1375410" y="308610"/>
                    <a:pt x="1066800" y="0"/>
                    <a:pt x="687705" y="0"/>
                  </a:cubicBezTo>
                  <a:close/>
                  <a:moveTo>
                    <a:pt x="687705" y="1300163"/>
                  </a:moveTo>
                  <a:cubicBezTo>
                    <a:pt x="350520" y="1300163"/>
                    <a:pt x="76200" y="1025843"/>
                    <a:pt x="76200" y="688658"/>
                  </a:cubicBezTo>
                  <a:cubicBezTo>
                    <a:pt x="76200" y="351473"/>
                    <a:pt x="350520" y="77153"/>
                    <a:pt x="687705" y="77153"/>
                  </a:cubicBezTo>
                  <a:cubicBezTo>
                    <a:pt x="1024890" y="77153"/>
                    <a:pt x="1299210" y="351473"/>
                    <a:pt x="1299210" y="688658"/>
                  </a:cubicBezTo>
                  <a:cubicBezTo>
                    <a:pt x="1299210" y="1025843"/>
                    <a:pt x="1024890" y="1300163"/>
                    <a:pt x="687705" y="1300163"/>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94" name="Freeform 120">
              <a:extLst>
                <a:ext uri="{FF2B5EF4-FFF2-40B4-BE49-F238E27FC236}">
                  <a16:creationId xmlns:a16="http://schemas.microsoft.com/office/drawing/2014/main" id="{8893CAC2-4D24-C4E9-D523-23ACF6EC0038}"/>
                </a:ext>
              </a:extLst>
            </p:cNvPr>
            <p:cNvSpPr/>
            <p:nvPr/>
          </p:nvSpPr>
          <p:spPr>
            <a:xfrm>
              <a:off x="4159445" y="1755219"/>
              <a:ext cx="824156" cy="786050"/>
            </a:xfrm>
            <a:custGeom>
              <a:avLst/>
              <a:gdLst>
                <a:gd name="connsiteX0" fmla="*/ 792602 w 824156"/>
                <a:gd name="connsiteY0" fmla="*/ 269796 h 786050"/>
                <a:gd name="connsiteX1" fmla="*/ 553525 w 824156"/>
                <a:gd name="connsiteY1" fmla="*/ 235506 h 786050"/>
                <a:gd name="connsiteX2" fmla="*/ 446845 w 824156"/>
                <a:gd name="connsiteY2" fmla="*/ 19288 h 786050"/>
                <a:gd name="connsiteX3" fmla="*/ 378265 w 824156"/>
                <a:gd name="connsiteY3" fmla="*/ 19288 h 786050"/>
                <a:gd name="connsiteX4" fmla="*/ 271585 w 824156"/>
                <a:gd name="connsiteY4" fmla="*/ 235506 h 786050"/>
                <a:gd name="connsiteX5" fmla="*/ 32507 w 824156"/>
                <a:gd name="connsiteY5" fmla="*/ 269796 h 786050"/>
                <a:gd name="connsiteX6" fmla="*/ 2027 w 824156"/>
                <a:gd name="connsiteY6" fmla="*/ 295513 h 786050"/>
                <a:gd name="connsiteX7" fmla="*/ 11552 w 824156"/>
                <a:gd name="connsiteY7" fmla="*/ 334566 h 786050"/>
                <a:gd name="connsiteX8" fmla="*/ 183955 w 824156"/>
                <a:gd name="connsiteY8" fmla="*/ 503158 h 786050"/>
                <a:gd name="connsiteX9" fmla="*/ 142997 w 824156"/>
                <a:gd name="connsiteY9" fmla="*/ 741283 h 786050"/>
                <a:gd name="connsiteX10" fmla="*/ 158237 w 824156"/>
                <a:gd name="connsiteY10" fmla="*/ 778431 h 786050"/>
                <a:gd name="connsiteX11" fmla="*/ 198242 w 824156"/>
                <a:gd name="connsiteY11" fmla="*/ 781288 h 786050"/>
                <a:gd name="connsiteX12" fmla="*/ 411602 w 824156"/>
                <a:gd name="connsiteY12" fmla="*/ 668893 h 786050"/>
                <a:gd name="connsiteX13" fmla="*/ 624962 w 824156"/>
                <a:gd name="connsiteY13" fmla="*/ 781288 h 786050"/>
                <a:gd name="connsiteX14" fmla="*/ 643060 w 824156"/>
                <a:gd name="connsiteY14" fmla="*/ 786051 h 786050"/>
                <a:gd name="connsiteX15" fmla="*/ 665920 w 824156"/>
                <a:gd name="connsiteY15" fmla="*/ 778431 h 786050"/>
                <a:gd name="connsiteX16" fmla="*/ 681160 w 824156"/>
                <a:gd name="connsiteY16" fmla="*/ 741283 h 786050"/>
                <a:gd name="connsiteX17" fmla="*/ 640202 w 824156"/>
                <a:gd name="connsiteY17" fmla="*/ 503158 h 786050"/>
                <a:gd name="connsiteX18" fmla="*/ 812605 w 824156"/>
                <a:gd name="connsiteY18" fmla="*/ 334566 h 786050"/>
                <a:gd name="connsiteX19" fmla="*/ 822130 w 824156"/>
                <a:gd name="connsiteY19" fmla="*/ 295513 h 786050"/>
                <a:gd name="connsiteX20" fmla="*/ 792602 w 824156"/>
                <a:gd name="connsiteY20" fmla="*/ 269796 h 786050"/>
                <a:gd name="connsiteX21" fmla="*/ 572575 w 824156"/>
                <a:gd name="connsiteY21" fmla="*/ 463153 h 786050"/>
                <a:gd name="connsiteX22" fmla="*/ 562097 w 824156"/>
                <a:gd name="connsiteY22" fmla="*/ 496491 h 786050"/>
                <a:gd name="connsiteX23" fmla="*/ 593530 w 824156"/>
                <a:gd name="connsiteY23" fmla="*/ 677466 h 786050"/>
                <a:gd name="connsiteX24" fmla="*/ 430652 w 824156"/>
                <a:gd name="connsiteY24" fmla="*/ 591741 h 786050"/>
                <a:gd name="connsiteX25" fmla="*/ 412555 w 824156"/>
                <a:gd name="connsiteY25" fmla="*/ 586978 h 786050"/>
                <a:gd name="connsiteX26" fmla="*/ 394457 w 824156"/>
                <a:gd name="connsiteY26" fmla="*/ 591741 h 786050"/>
                <a:gd name="connsiteX27" fmla="*/ 231580 w 824156"/>
                <a:gd name="connsiteY27" fmla="*/ 677466 h 786050"/>
                <a:gd name="connsiteX28" fmla="*/ 263012 w 824156"/>
                <a:gd name="connsiteY28" fmla="*/ 496491 h 786050"/>
                <a:gd name="connsiteX29" fmla="*/ 252535 w 824156"/>
                <a:gd name="connsiteY29" fmla="*/ 463153 h 786050"/>
                <a:gd name="connsiteX30" fmla="*/ 121090 w 824156"/>
                <a:gd name="connsiteY30" fmla="*/ 334566 h 786050"/>
                <a:gd name="connsiteX31" fmla="*/ 303017 w 824156"/>
                <a:gd name="connsiteY31" fmla="*/ 307896 h 786050"/>
                <a:gd name="connsiteX32" fmla="*/ 331592 w 824156"/>
                <a:gd name="connsiteY32" fmla="*/ 286941 h 786050"/>
                <a:gd name="connsiteX33" fmla="*/ 413507 w 824156"/>
                <a:gd name="connsiteY33" fmla="*/ 122158 h 786050"/>
                <a:gd name="connsiteX34" fmla="*/ 495422 w 824156"/>
                <a:gd name="connsiteY34" fmla="*/ 286941 h 786050"/>
                <a:gd name="connsiteX35" fmla="*/ 523997 w 824156"/>
                <a:gd name="connsiteY35" fmla="*/ 307896 h 786050"/>
                <a:gd name="connsiteX36" fmla="*/ 705925 w 824156"/>
                <a:gd name="connsiteY36" fmla="*/ 334566 h 786050"/>
                <a:gd name="connsiteX37" fmla="*/ 572575 w 824156"/>
                <a:gd name="connsiteY37" fmla="*/ 463153 h 7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24156" h="786050">
                  <a:moveTo>
                    <a:pt x="792602" y="269796"/>
                  </a:moveTo>
                  <a:lnTo>
                    <a:pt x="553525" y="235506"/>
                  </a:lnTo>
                  <a:lnTo>
                    <a:pt x="446845" y="19288"/>
                  </a:lnTo>
                  <a:cubicBezTo>
                    <a:pt x="434462" y="-6429"/>
                    <a:pt x="391600" y="-6429"/>
                    <a:pt x="378265" y="19288"/>
                  </a:cubicBezTo>
                  <a:lnTo>
                    <a:pt x="271585" y="235506"/>
                  </a:lnTo>
                  <a:lnTo>
                    <a:pt x="32507" y="269796"/>
                  </a:lnTo>
                  <a:cubicBezTo>
                    <a:pt x="18220" y="271701"/>
                    <a:pt x="5837" y="282178"/>
                    <a:pt x="2027" y="295513"/>
                  </a:cubicBezTo>
                  <a:cubicBezTo>
                    <a:pt x="-2735" y="308848"/>
                    <a:pt x="1075" y="324088"/>
                    <a:pt x="11552" y="334566"/>
                  </a:cubicBezTo>
                  <a:lnTo>
                    <a:pt x="183955" y="503158"/>
                  </a:lnTo>
                  <a:lnTo>
                    <a:pt x="142997" y="741283"/>
                  </a:lnTo>
                  <a:cubicBezTo>
                    <a:pt x="140140" y="755571"/>
                    <a:pt x="146807" y="769858"/>
                    <a:pt x="158237" y="778431"/>
                  </a:cubicBezTo>
                  <a:cubicBezTo>
                    <a:pt x="169667" y="787003"/>
                    <a:pt x="185860" y="787956"/>
                    <a:pt x="198242" y="781288"/>
                  </a:cubicBezTo>
                  <a:lnTo>
                    <a:pt x="411602" y="668893"/>
                  </a:lnTo>
                  <a:lnTo>
                    <a:pt x="624962" y="781288"/>
                  </a:lnTo>
                  <a:cubicBezTo>
                    <a:pt x="630677" y="784146"/>
                    <a:pt x="636392" y="786051"/>
                    <a:pt x="643060" y="786051"/>
                  </a:cubicBezTo>
                  <a:cubicBezTo>
                    <a:pt x="650680" y="786051"/>
                    <a:pt x="659252" y="783193"/>
                    <a:pt x="665920" y="778431"/>
                  </a:cubicBezTo>
                  <a:cubicBezTo>
                    <a:pt x="677350" y="769858"/>
                    <a:pt x="683065" y="755571"/>
                    <a:pt x="681160" y="741283"/>
                  </a:cubicBezTo>
                  <a:lnTo>
                    <a:pt x="640202" y="503158"/>
                  </a:lnTo>
                  <a:lnTo>
                    <a:pt x="812605" y="334566"/>
                  </a:lnTo>
                  <a:cubicBezTo>
                    <a:pt x="823082" y="324088"/>
                    <a:pt x="826892" y="308848"/>
                    <a:pt x="822130" y="295513"/>
                  </a:cubicBezTo>
                  <a:cubicBezTo>
                    <a:pt x="818320" y="282178"/>
                    <a:pt x="806890" y="272653"/>
                    <a:pt x="792602" y="269796"/>
                  </a:cubicBezTo>
                  <a:close/>
                  <a:moveTo>
                    <a:pt x="572575" y="463153"/>
                  </a:moveTo>
                  <a:cubicBezTo>
                    <a:pt x="564002" y="471726"/>
                    <a:pt x="559240" y="484108"/>
                    <a:pt x="562097" y="496491"/>
                  </a:cubicBezTo>
                  <a:lnTo>
                    <a:pt x="593530" y="677466"/>
                  </a:lnTo>
                  <a:lnTo>
                    <a:pt x="430652" y="591741"/>
                  </a:lnTo>
                  <a:cubicBezTo>
                    <a:pt x="424937" y="588883"/>
                    <a:pt x="419222" y="586978"/>
                    <a:pt x="412555" y="586978"/>
                  </a:cubicBezTo>
                  <a:cubicBezTo>
                    <a:pt x="405887" y="586978"/>
                    <a:pt x="400172" y="588883"/>
                    <a:pt x="394457" y="591741"/>
                  </a:cubicBezTo>
                  <a:lnTo>
                    <a:pt x="231580" y="677466"/>
                  </a:lnTo>
                  <a:lnTo>
                    <a:pt x="263012" y="496491"/>
                  </a:lnTo>
                  <a:cubicBezTo>
                    <a:pt x="264917" y="484108"/>
                    <a:pt x="261107" y="471726"/>
                    <a:pt x="252535" y="463153"/>
                  </a:cubicBezTo>
                  <a:lnTo>
                    <a:pt x="121090" y="334566"/>
                  </a:lnTo>
                  <a:lnTo>
                    <a:pt x="303017" y="307896"/>
                  </a:lnTo>
                  <a:cubicBezTo>
                    <a:pt x="315400" y="305991"/>
                    <a:pt x="325877" y="298371"/>
                    <a:pt x="331592" y="286941"/>
                  </a:cubicBezTo>
                  <a:lnTo>
                    <a:pt x="413507" y="122158"/>
                  </a:lnTo>
                  <a:lnTo>
                    <a:pt x="495422" y="286941"/>
                  </a:lnTo>
                  <a:cubicBezTo>
                    <a:pt x="501137" y="298371"/>
                    <a:pt x="511615" y="305991"/>
                    <a:pt x="523997" y="307896"/>
                  </a:cubicBezTo>
                  <a:lnTo>
                    <a:pt x="705925" y="334566"/>
                  </a:lnTo>
                  <a:lnTo>
                    <a:pt x="572575" y="463153"/>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nvGrpSpPr>
          <p:cNvPr id="95" name="Group 94">
            <a:extLst>
              <a:ext uri="{FF2B5EF4-FFF2-40B4-BE49-F238E27FC236}">
                <a16:creationId xmlns:a16="http://schemas.microsoft.com/office/drawing/2014/main" id="{A216892A-5CE0-F909-56DA-C6DE6F1A2733}"/>
              </a:ext>
            </a:extLst>
          </p:cNvPr>
          <p:cNvGrpSpPr>
            <a:grpSpLocks noChangeAspect="1"/>
          </p:cNvGrpSpPr>
          <p:nvPr/>
        </p:nvGrpSpPr>
        <p:grpSpPr>
          <a:xfrm>
            <a:off x="478887" y="4204703"/>
            <a:ext cx="279352" cy="274320"/>
            <a:chOff x="7781925" y="1703388"/>
            <a:chExt cx="29527500" cy="28995687"/>
          </a:xfrm>
          <a:solidFill>
            <a:schemeClr val="tx1"/>
          </a:solidFill>
        </p:grpSpPr>
        <p:sp>
          <p:nvSpPr>
            <p:cNvPr id="96" name="Freeform 90">
              <a:extLst>
                <a:ext uri="{FF2B5EF4-FFF2-40B4-BE49-F238E27FC236}">
                  <a16:creationId xmlns:a16="http://schemas.microsoft.com/office/drawing/2014/main" id="{47CCC6DA-055A-C5E9-E62E-AA905A857E20}"/>
                </a:ext>
              </a:extLst>
            </p:cNvPr>
            <p:cNvSpPr>
              <a:spLocks noEditPoints="1"/>
            </p:cNvSpPr>
            <p:nvPr/>
          </p:nvSpPr>
          <p:spPr bwMode="auto">
            <a:xfrm>
              <a:off x="7781925" y="1703388"/>
              <a:ext cx="29527500" cy="17284700"/>
            </a:xfrm>
            <a:custGeom>
              <a:avLst/>
              <a:gdLst>
                <a:gd name="T0" fmla="*/ 3207 w 3256"/>
                <a:gd name="T1" fmla="*/ 1339 h 1910"/>
                <a:gd name="T2" fmla="*/ 3001 w 3256"/>
                <a:gd name="T3" fmla="*/ 1276 h 1910"/>
                <a:gd name="T4" fmla="*/ 2881 w 3256"/>
                <a:gd name="T5" fmla="*/ 807 h 1910"/>
                <a:gd name="T6" fmla="*/ 2582 w 3256"/>
                <a:gd name="T7" fmla="*/ 386 h 1910"/>
                <a:gd name="T8" fmla="*/ 2150 w 3256"/>
                <a:gd name="T9" fmla="*/ 104 h 1910"/>
                <a:gd name="T10" fmla="*/ 1625 w 3256"/>
                <a:gd name="T11" fmla="*/ 0 h 1910"/>
                <a:gd name="T12" fmla="*/ 1100 w 3256"/>
                <a:gd name="T13" fmla="*/ 104 h 1910"/>
                <a:gd name="T14" fmla="*/ 668 w 3256"/>
                <a:gd name="T15" fmla="*/ 386 h 1910"/>
                <a:gd name="T16" fmla="*/ 370 w 3256"/>
                <a:gd name="T17" fmla="*/ 807 h 1910"/>
                <a:gd name="T18" fmla="*/ 249 w 3256"/>
                <a:gd name="T19" fmla="*/ 1276 h 1910"/>
                <a:gd name="T20" fmla="*/ 49 w 3256"/>
                <a:gd name="T21" fmla="*/ 1339 h 1910"/>
                <a:gd name="T22" fmla="*/ 0 w 3256"/>
                <a:gd name="T23" fmla="*/ 1405 h 1910"/>
                <a:gd name="T24" fmla="*/ 0 w 3256"/>
                <a:gd name="T25" fmla="*/ 1841 h 1910"/>
                <a:gd name="T26" fmla="*/ 69 w 3256"/>
                <a:gd name="T27" fmla="*/ 1910 h 1910"/>
                <a:gd name="T28" fmla="*/ 3187 w 3256"/>
                <a:gd name="T29" fmla="*/ 1910 h 1910"/>
                <a:gd name="T30" fmla="*/ 3256 w 3256"/>
                <a:gd name="T31" fmla="*/ 1841 h 1910"/>
                <a:gd name="T32" fmla="*/ 3256 w 3256"/>
                <a:gd name="T33" fmla="*/ 1405 h 1910"/>
                <a:gd name="T34" fmla="*/ 3207 w 3256"/>
                <a:gd name="T35" fmla="*/ 1339 h 1910"/>
                <a:gd name="T36" fmla="*/ 3118 w 3256"/>
                <a:gd name="T37" fmla="*/ 1772 h 1910"/>
                <a:gd name="T38" fmla="*/ 138 w 3256"/>
                <a:gd name="T39" fmla="*/ 1772 h 1910"/>
                <a:gd name="T40" fmla="*/ 138 w 3256"/>
                <a:gd name="T41" fmla="*/ 1455 h 1910"/>
                <a:gd name="T42" fmla="*/ 336 w 3256"/>
                <a:gd name="T43" fmla="*/ 1393 h 1910"/>
                <a:gd name="T44" fmla="*/ 384 w 3256"/>
                <a:gd name="T45" fmla="*/ 1331 h 1910"/>
                <a:gd name="T46" fmla="*/ 495 w 3256"/>
                <a:gd name="T47" fmla="*/ 864 h 1910"/>
                <a:gd name="T48" fmla="*/ 764 w 3256"/>
                <a:gd name="T49" fmla="*/ 485 h 1910"/>
                <a:gd name="T50" fmla="*/ 1141 w 3256"/>
                <a:gd name="T51" fmla="*/ 236 h 1910"/>
                <a:gd name="T52" fmla="*/ 1141 w 3256"/>
                <a:gd name="T53" fmla="*/ 855 h 1910"/>
                <a:gd name="T54" fmla="*/ 1279 w 3256"/>
                <a:gd name="T55" fmla="*/ 855 h 1910"/>
                <a:gd name="T56" fmla="*/ 1279 w 3256"/>
                <a:gd name="T57" fmla="*/ 187 h 1910"/>
                <a:gd name="T58" fmla="*/ 1556 w 3256"/>
                <a:gd name="T59" fmla="*/ 140 h 1910"/>
                <a:gd name="T60" fmla="*/ 1556 w 3256"/>
                <a:gd name="T61" fmla="*/ 855 h 1910"/>
                <a:gd name="T62" fmla="*/ 1694 w 3256"/>
                <a:gd name="T63" fmla="*/ 855 h 1910"/>
                <a:gd name="T64" fmla="*/ 1694 w 3256"/>
                <a:gd name="T65" fmla="*/ 140 h 1910"/>
                <a:gd name="T66" fmla="*/ 1972 w 3256"/>
                <a:gd name="T67" fmla="*/ 187 h 1910"/>
                <a:gd name="T68" fmla="*/ 1972 w 3256"/>
                <a:gd name="T69" fmla="*/ 855 h 1910"/>
                <a:gd name="T70" fmla="*/ 2109 w 3256"/>
                <a:gd name="T71" fmla="*/ 855 h 1910"/>
                <a:gd name="T72" fmla="*/ 2109 w 3256"/>
                <a:gd name="T73" fmla="*/ 236 h 1910"/>
                <a:gd name="T74" fmla="*/ 2487 w 3256"/>
                <a:gd name="T75" fmla="*/ 485 h 1910"/>
                <a:gd name="T76" fmla="*/ 2755 w 3256"/>
                <a:gd name="T77" fmla="*/ 864 h 1910"/>
                <a:gd name="T78" fmla="*/ 2866 w 3256"/>
                <a:gd name="T79" fmla="*/ 1331 h 1910"/>
                <a:gd name="T80" fmla="*/ 2915 w 3256"/>
                <a:gd name="T81" fmla="*/ 1394 h 1910"/>
                <a:gd name="T82" fmla="*/ 3118 w 3256"/>
                <a:gd name="T83" fmla="*/ 1456 h 1910"/>
                <a:gd name="T84" fmla="*/ 3118 w 3256"/>
                <a:gd name="T85" fmla="*/ 1772 h 1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56" h="1910">
                  <a:moveTo>
                    <a:pt x="3207" y="1339"/>
                  </a:moveTo>
                  <a:cubicBezTo>
                    <a:pt x="3001" y="1276"/>
                    <a:pt x="3001" y="1276"/>
                    <a:pt x="3001" y="1276"/>
                  </a:cubicBezTo>
                  <a:cubicBezTo>
                    <a:pt x="2989" y="1113"/>
                    <a:pt x="2948" y="956"/>
                    <a:pt x="2881" y="807"/>
                  </a:cubicBezTo>
                  <a:cubicBezTo>
                    <a:pt x="2808" y="649"/>
                    <a:pt x="2708" y="507"/>
                    <a:pt x="2582" y="386"/>
                  </a:cubicBezTo>
                  <a:cubicBezTo>
                    <a:pt x="2457" y="265"/>
                    <a:pt x="2311" y="170"/>
                    <a:pt x="2150" y="104"/>
                  </a:cubicBezTo>
                  <a:cubicBezTo>
                    <a:pt x="1984" y="35"/>
                    <a:pt x="1807" y="0"/>
                    <a:pt x="1625" y="0"/>
                  </a:cubicBezTo>
                  <a:cubicBezTo>
                    <a:pt x="1443" y="0"/>
                    <a:pt x="1267" y="35"/>
                    <a:pt x="1100" y="104"/>
                  </a:cubicBezTo>
                  <a:cubicBezTo>
                    <a:pt x="939" y="170"/>
                    <a:pt x="794" y="265"/>
                    <a:pt x="668" y="386"/>
                  </a:cubicBezTo>
                  <a:cubicBezTo>
                    <a:pt x="543" y="507"/>
                    <a:pt x="442" y="649"/>
                    <a:pt x="370" y="807"/>
                  </a:cubicBezTo>
                  <a:cubicBezTo>
                    <a:pt x="302" y="956"/>
                    <a:pt x="262" y="1113"/>
                    <a:pt x="249" y="1276"/>
                  </a:cubicBezTo>
                  <a:cubicBezTo>
                    <a:pt x="49" y="1339"/>
                    <a:pt x="49" y="1339"/>
                    <a:pt x="49" y="1339"/>
                  </a:cubicBezTo>
                  <a:cubicBezTo>
                    <a:pt x="20" y="1348"/>
                    <a:pt x="0" y="1375"/>
                    <a:pt x="0" y="1405"/>
                  </a:cubicBezTo>
                  <a:cubicBezTo>
                    <a:pt x="0" y="1841"/>
                    <a:pt x="0" y="1841"/>
                    <a:pt x="0" y="1841"/>
                  </a:cubicBezTo>
                  <a:cubicBezTo>
                    <a:pt x="0" y="1879"/>
                    <a:pt x="31" y="1910"/>
                    <a:pt x="69" y="1910"/>
                  </a:cubicBezTo>
                  <a:cubicBezTo>
                    <a:pt x="3187" y="1910"/>
                    <a:pt x="3187" y="1910"/>
                    <a:pt x="3187" y="1910"/>
                  </a:cubicBezTo>
                  <a:cubicBezTo>
                    <a:pt x="3225" y="1910"/>
                    <a:pt x="3256" y="1879"/>
                    <a:pt x="3256" y="1841"/>
                  </a:cubicBezTo>
                  <a:cubicBezTo>
                    <a:pt x="3256" y="1405"/>
                    <a:pt x="3256" y="1405"/>
                    <a:pt x="3256" y="1405"/>
                  </a:cubicBezTo>
                  <a:cubicBezTo>
                    <a:pt x="3256" y="1375"/>
                    <a:pt x="3236" y="1348"/>
                    <a:pt x="3207" y="1339"/>
                  </a:cubicBezTo>
                  <a:close/>
                  <a:moveTo>
                    <a:pt x="3118" y="1772"/>
                  </a:moveTo>
                  <a:cubicBezTo>
                    <a:pt x="138" y="1772"/>
                    <a:pt x="138" y="1772"/>
                    <a:pt x="138" y="1772"/>
                  </a:cubicBezTo>
                  <a:cubicBezTo>
                    <a:pt x="138" y="1455"/>
                    <a:pt x="138" y="1455"/>
                    <a:pt x="138" y="1455"/>
                  </a:cubicBezTo>
                  <a:cubicBezTo>
                    <a:pt x="336" y="1393"/>
                    <a:pt x="336" y="1393"/>
                    <a:pt x="336" y="1393"/>
                  </a:cubicBezTo>
                  <a:cubicBezTo>
                    <a:pt x="364" y="1385"/>
                    <a:pt x="383" y="1360"/>
                    <a:pt x="384" y="1331"/>
                  </a:cubicBezTo>
                  <a:cubicBezTo>
                    <a:pt x="391" y="1168"/>
                    <a:pt x="428" y="1011"/>
                    <a:pt x="495" y="864"/>
                  </a:cubicBezTo>
                  <a:cubicBezTo>
                    <a:pt x="560" y="722"/>
                    <a:pt x="651" y="594"/>
                    <a:pt x="764" y="485"/>
                  </a:cubicBezTo>
                  <a:cubicBezTo>
                    <a:pt x="874" y="379"/>
                    <a:pt x="1001" y="295"/>
                    <a:pt x="1141" y="236"/>
                  </a:cubicBezTo>
                  <a:cubicBezTo>
                    <a:pt x="1141" y="855"/>
                    <a:pt x="1141" y="855"/>
                    <a:pt x="1141" y="855"/>
                  </a:cubicBezTo>
                  <a:cubicBezTo>
                    <a:pt x="1279" y="855"/>
                    <a:pt x="1279" y="855"/>
                    <a:pt x="1279" y="855"/>
                  </a:cubicBezTo>
                  <a:cubicBezTo>
                    <a:pt x="1279" y="187"/>
                    <a:pt x="1279" y="187"/>
                    <a:pt x="1279" y="187"/>
                  </a:cubicBezTo>
                  <a:cubicBezTo>
                    <a:pt x="1369" y="161"/>
                    <a:pt x="1462" y="145"/>
                    <a:pt x="1556" y="140"/>
                  </a:cubicBezTo>
                  <a:cubicBezTo>
                    <a:pt x="1556" y="855"/>
                    <a:pt x="1556" y="855"/>
                    <a:pt x="1556" y="855"/>
                  </a:cubicBezTo>
                  <a:cubicBezTo>
                    <a:pt x="1694" y="855"/>
                    <a:pt x="1694" y="855"/>
                    <a:pt x="1694" y="855"/>
                  </a:cubicBezTo>
                  <a:cubicBezTo>
                    <a:pt x="1694" y="140"/>
                    <a:pt x="1694" y="140"/>
                    <a:pt x="1694" y="140"/>
                  </a:cubicBezTo>
                  <a:cubicBezTo>
                    <a:pt x="1789" y="145"/>
                    <a:pt x="1882" y="161"/>
                    <a:pt x="1972" y="187"/>
                  </a:cubicBezTo>
                  <a:cubicBezTo>
                    <a:pt x="1972" y="855"/>
                    <a:pt x="1972" y="855"/>
                    <a:pt x="1972" y="855"/>
                  </a:cubicBezTo>
                  <a:cubicBezTo>
                    <a:pt x="2109" y="855"/>
                    <a:pt x="2109" y="855"/>
                    <a:pt x="2109" y="855"/>
                  </a:cubicBezTo>
                  <a:cubicBezTo>
                    <a:pt x="2109" y="236"/>
                    <a:pt x="2109" y="236"/>
                    <a:pt x="2109" y="236"/>
                  </a:cubicBezTo>
                  <a:cubicBezTo>
                    <a:pt x="2250" y="295"/>
                    <a:pt x="2377" y="379"/>
                    <a:pt x="2487" y="485"/>
                  </a:cubicBezTo>
                  <a:cubicBezTo>
                    <a:pt x="2600" y="594"/>
                    <a:pt x="2690" y="722"/>
                    <a:pt x="2755" y="864"/>
                  </a:cubicBezTo>
                  <a:cubicBezTo>
                    <a:pt x="2822" y="1011"/>
                    <a:pt x="2860" y="1168"/>
                    <a:pt x="2866" y="1331"/>
                  </a:cubicBezTo>
                  <a:cubicBezTo>
                    <a:pt x="2868" y="1360"/>
                    <a:pt x="2887" y="1385"/>
                    <a:pt x="2915" y="1394"/>
                  </a:cubicBezTo>
                  <a:cubicBezTo>
                    <a:pt x="3118" y="1456"/>
                    <a:pt x="3118" y="1456"/>
                    <a:pt x="3118" y="1456"/>
                  </a:cubicBezTo>
                  <a:lnTo>
                    <a:pt x="3118" y="1772"/>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97" name="Rectangle 91">
              <a:extLst>
                <a:ext uri="{FF2B5EF4-FFF2-40B4-BE49-F238E27FC236}">
                  <a16:creationId xmlns:a16="http://schemas.microsoft.com/office/drawing/2014/main" id="{AB7415C5-986B-A3B3-339B-CADF75BFBB73}"/>
                </a:ext>
              </a:extLst>
            </p:cNvPr>
            <p:cNvSpPr>
              <a:spLocks noChangeArrowheads="1"/>
            </p:cNvSpPr>
            <p:nvPr/>
          </p:nvSpPr>
          <p:spPr bwMode="auto">
            <a:xfrm>
              <a:off x="14492288" y="12925425"/>
              <a:ext cx="16106775" cy="1239837"/>
            </a:xfrm>
            <a:prstGeom prst="rect">
              <a:avLst/>
            </a:pr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98" name="Freeform 92">
              <a:extLst>
                <a:ext uri="{FF2B5EF4-FFF2-40B4-BE49-F238E27FC236}">
                  <a16:creationId xmlns:a16="http://schemas.microsoft.com/office/drawing/2014/main" id="{01840FA7-D64D-1E09-8DDA-390EFB21B7D3}"/>
                </a:ext>
              </a:extLst>
            </p:cNvPr>
            <p:cNvSpPr>
              <a:spLocks noEditPoints="1"/>
            </p:cNvSpPr>
            <p:nvPr/>
          </p:nvSpPr>
          <p:spPr bwMode="auto">
            <a:xfrm>
              <a:off x="8407400" y="20010438"/>
              <a:ext cx="28276550" cy="10688637"/>
            </a:xfrm>
            <a:custGeom>
              <a:avLst/>
              <a:gdLst>
                <a:gd name="T0" fmla="*/ 2762 w 3118"/>
                <a:gd name="T1" fmla="*/ 284 h 1181"/>
                <a:gd name="T2" fmla="*/ 2600 w 3118"/>
                <a:gd name="T3" fmla="*/ 168 h 1181"/>
                <a:gd name="T4" fmla="*/ 2354 w 3118"/>
                <a:gd name="T5" fmla="*/ 79 h 1181"/>
                <a:gd name="T6" fmla="*/ 2003 w 3118"/>
                <a:gd name="T7" fmla="*/ 21 h 1181"/>
                <a:gd name="T8" fmla="*/ 1603 w 3118"/>
                <a:gd name="T9" fmla="*/ 0 h 1181"/>
                <a:gd name="T10" fmla="*/ 1595 w 3118"/>
                <a:gd name="T11" fmla="*/ 0 h 1181"/>
                <a:gd name="T12" fmla="*/ 1526 w 3118"/>
                <a:gd name="T13" fmla="*/ 0 h 1181"/>
                <a:gd name="T14" fmla="*/ 1518 w 3118"/>
                <a:gd name="T15" fmla="*/ 0 h 1181"/>
                <a:gd name="T16" fmla="*/ 1117 w 3118"/>
                <a:gd name="T17" fmla="*/ 21 h 1181"/>
                <a:gd name="T18" fmla="*/ 767 w 3118"/>
                <a:gd name="T19" fmla="*/ 79 h 1181"/>
                <a:gd name="T20" fmla="*/ 520 w 3118"/>
                <a:gd name="T21" fmla="*/ 168 h 1181"/>
                <a:gd name="T22" fmla="*/ 359 w 3118"/>
                <a:gd name="T23" fmla="*/ 284 h 1181"/>
                <a:gd name="T24" fmla="*/ 242 w 3118"/>
                <a:gd name="T25" fmla="*/ 499 h 1181"/>
                <a:gd name="T26" fmla="*/ 0 w 3118"/>
                <a:gd name="T27" fmla="*/ 499 h 1181"/>
                <a:gd name="T28" fmla="*/ 0 w 3118"/>
                <a:gd name="T29" fmla="*/ 706 h 1181"/>
                <a:gd name="T30" fmla="*/ 229 w 3118"/>
                <a:gd name="T31" fmla="*/ 706 h 1181"/>
                <a:gd name="T32" fmla="*/ 229 w 3118"/>
                <a:gd name="T33" fmla="*/ 734 h 1181"/>
                <a:gd name="T34" fmla="*/ 229 w 3118"/>
                <a:gd name="T35" fmla="*/ 965 h 1181"/>
                <a:gd name="T36" fmla="*/ 446 w 3118"/>
                <a:gd name="T37" fmla="*/ 1181 h 1181"/>
                <a:gd name="T38" fmla="*/ 1078 w 3118"/>
                <a:gd name="T39" fmla="*/ 1181 h 1181"/>
                <a:gd name="T40" fmla="*/ 1385 w 3118"/>
                <a:gd name="T41" fmla="*/ 982 h 1181"/>
                <a:gd name="T42" fmla="*/ 1554 w 3118"/>
                <a:gd name="T43" fmla="*/ 647 h 1181"/>
                <a:gd name="T44" fmla="*/ 1560 w 3118"/>
                <a:gd name="T45" fmla="*/ 638 h 1181"/>
                <a:gd name="T46" fmla="*/ 1566 w 3118"/>
                <a:gd name="T47" fmla="*/ 647 h 1181"/>
                <a:gd name="T48" fmla="*/ 1735 w 3118"/>
                <a:gd name="T49" fmla="*/ 982 h 1181"/>
                <a:gd name="T50" fmla="*/ 2042 w 3118"/>
                <a:gd name="T51" fmla="*/ 1181 h 1181"/>
                <a:gd name="T52" fmla="*/ 2675 w 3118"/>
                <a:gd name="T53" fmla="*/ 1181 h 1181"/>
                <a:gd name="T54" fmla="*/ 2891 w 3118"/>
                <a:gd name="T55" fmla="*/ 965 h 1181"/>
                <a:gd name="T56" fmla="*/ 2891 w 3118"/>
                <a:gd name="T57" fmla="*/ 734 h 1181"/>
                <a:gd name="T58" fmla="*/ 2891 w 3118"/>
                <a:gd name="T59" fmla="*/ 706 h 1181"/>
                <a:gd name="T60" fmla="*/ 3118 w 3118"/>
                <a:gd name="T61" fmla="*/ 706 h 1181"/>
                <a:gd name="T62" fmla="*/ 3118 w 3118"/>
                <a:gd name="T63" fmla="*/ 499 h 1181"/>
                <a:gd name="T64" fmla="*/ 2878 w 3118"/>
                <a:gd name="T65" fmla="*/ 499 h 1181"/>
                <a:gd name="T66" fmla="*/ 2762 w 3118"/>
                <a:gd name="T67" fmla="*/ 284 h 1181"/>
                <a:gd name="T68" fmla="*/ 2754 w 3118"/>
                <a:gd name="T69" fmla="*/ 691 h 1181"/>
                <a:gd name="T70" fmla="*/ 2753 w 3118"/>
                <a:gd name="T71" fmla="*/ 734 h 1181"/>
                <a:gd name="T72" fmla="*/ 2753 w 3118"/>
                <a:gd name="T73" fmla="*/ 965 h 1181"/>
                <a:gd name="T74" fmla="*/ 2675 w 3118"/>
                <a:gd name="T75" fmla="*/ 1043 h 1181"/>
                <a:gd name="T76" fmla="*/ 2042 w 3118"/>
                <a:gd name="T77" fmla="*/ 1043 h 1181"/>
                <a:gd name="T78" fmla="*/ 1860 w 3118"/>
                <a:gd name="T79" fmla="*/ 925 h 1181"/>
                <a:gd name="T80" fmla="*/ 1859 w 3118"/>
                <a:gd name="T81" fmla="*/ 922 h 1181"/>
                <a:gd name="T82" fmla="*/ 1689 w 3118"/>
                <a:gd name="T83" fmla="*/ 584 h 1181"/>
                <a:gd name="T84" fmla="*/ 1688 w 3118"/>
                <a:gd name="T85" fmla="*/ 583 h 1181"/>
                <a:gd name="T86" fmla="*/ 1640 w 3118"/>
                <a:gd name="T87" fmla="*/ 525 h 1181"/>
                <a:gd name="T88" fmla="*/ 1560 w 3118"/>
                <a:gd name="T89" fmla="*/ 498 h 1181"/>
                <a:gd name="T90" fmla="*/ 1480 w 3118"/>
                <a:gd name="T91" fmla="*/ 525 h 1181"/>
                <a:gd name="T92" fmla="*/ 1432 w 3118"/>
                <a:gd name="T93" fmla="*/ 583 h 1181"/>
                <a:gd name="T94" fmla="*/ 1431 w 3118"/>
                <a:gd name="T95" fmla="*/ 584 h 1181"/>
                <a:gd name="T96" fmla="*/ 1262 w 3118"/>
                <a:gd name="T97" fmla="*/ 922 h 1181"/>
                <a:gd name="T98" fmla="*/ 1260 w 3118"/>
                <a:gd name="T99" fmla="*/ 925 h 1181"/>
                <a:gd name="T100" fmla="*/ 1078 w 3118"/>
                <a:gd name="T101" fmla="*/ 1043 h 1181"/>
                <a:gd name="T102" fmla="*/ 446 w 3118"/>
                <a:gd name="T103" fmla="*/ 1043 h 1181"/>
                <a:gd name="T104" fmla="*/ 367 w 3118"/>
                <a:gd name="T105" fmla="*/ 965 h 1181"/>
                <a:gd name="T106" fmla="*/ 367 w 3118"/>
                <a:gd name="T107" fmla="*/ 734 h 1181"/>
                <a:gd name="T108" fmla="*/ 366 w 3118"/>
                <a:gd name="T109" fmla="*/ 691 h 1181"/>
                <a:gd name="T110" fmla="*/ 457 w 3118"/>
                <a:gd name="T111" fmla="*/ 380 h 1181"/>
                <a:gd name="T112" fmla="*/ 1560 w 3118"/>
                <a:gd name="T113" fmla="*/ 137 h 1181"/>
                <a:gd name="T114" fmla="*/ 2663 w 3118"/>
                <a:gd name="T115" fmla="*/ 380 h 1181"/>
                <a:gd name="T116" fmla="*/ 2754 w 3118"/>
                <a:gd name="T117" fmla="*/ 691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18" h="1181">
                  <a:moveTo>
                    <a:pt x="2762" y="284"/>
                  </a:moveTo>
                  <a:cubicBezTo>
                    <a:pt x="2719" y="240"/>
                    <a:pt x="2665" y="201"/>
                    <a:pt x="2600" y="168"/>
                  </a:cubicBezTo>
                  <a:cubicBezTo>
                    <a:pt x="2531" y="133"/>
                    <a:pt x="2448" y="103"/>
                    <a:pt x="2354" y="79"/>
                  </a:cubicBezTo>
                  <a:cubicBezTo>
                    <a:pt x="2253" y="53"/>
                    <a:pt x="2135" y="34"/>
                    <a:pt x="2003" y="21"/>
                  </a:cubicBezTo>
                  <a:cubicBezTo>
                    <a:pt x="1883" y="9"/>
                    <a:pt x="1749" y="2"/>
                    <a:pt x="1603" y="0"/>
                  </a:cubicBezTo>
                  <a:cubicBezTo>
                    <a:pt x="1600" y="0"/>
                    <a:pt x="1597" y="0"/>
                    <a:pt x="1595" y="0"/>
                  </a:cubicBezTo>
                  <a:cubicBezTo>
                    <a:pt x="1526" y="0"/>
                    <a:pt x="1526" y="0"/>
                    <a:pt x="1526" y="0"/>
                  </a:cubicBezTo>
                  <a:cubicBezTo>
                    <a:pt x="1523" y="0"/>
                    <a:pt x="1520" y="0"/>
                    <a:pt x="1518" y="0"/>
                  </a:cubicBezTo>
                  <a:cubicBezTo>
                    <a:pt x="1371" y="2"/>
                    <a:pt x="1237" y="9"/>
                    <a:pt x="1117" y="21"/>
                  </a:cubicBezTo>
                  <a:cubicBezTo>
                    <a:pt x="986" y="34"/>
                    <a:pt x="868" y="53"/>
                    <a:pt x="767" y="79"/>
                  </a:cubicBezTo>
                  <a:cubicBezTo>
                    <a:pt x="672" y="103"/>
                    <a:pt x="589" y="133"/>
                    <a:pt x="520" y="168"/>
                  </a:cubicBezTo>
                  <a:cubicBezTo>
                    <a:pt x="456" y="201"/>
                    <a:pt x="401" y="240"/>
                    <a:pt x="359" y="284"/>
                  </a:cubicBezTo>
                  <a:cubicBezTo>
                    <a:pt x="299" y="345"/>
                    <a:pt x="261" y="415"/>
                    <a:pt x="242" y="499"/>
                  </a:cubicBezTo>
                  <a:cubicBezTo>
                    <a:pt x="0" y="499"/>
                    <a:pt x="0" y="499"/>
                    <a:pt x="0" y="499"/>
                  </a:cubicBezTo>
                  <a:cubicBezTo>
                    <a:pt x="0" y="706"/>
                    <a:pt x="0" y="706"/>
                    <a:pt x="0" y="706"/>
                  </a:cubicBezTo>
                  <a:cubicBezTo>
                    <a:pt x="229" y="706"/>
                    <a:pt x="229" y="706"/>
                    <a:pt x="229" y="706"/>
                  </a:cubicBezTo>
                  <a:cubicBezTo>
                    <a:pt x="229" y="715"/>
                    <a:pt x="229" y="725"/>
                    <a:pt x="229" y="734"/>
                  </a:cubicBezTo>
                  <a:cubicBezTo>
                    <a:pt x="229" y="965"/>
                    <a:pt x="229" y="965"/>
                    <a:pt x="229" y="965"/>
                  </a:cubicBezTo>
                  <a:cubicBezTo>
                    <a:pt x="229" y="1084"/>
                    <a:pt x="326" y="1181"/>
                    <a:pt x="446" y="1181"/>
                  </a:cubicBezTo>
                  <a:cubicBezTo>
                    <a:pt x="1078" y="1181"/>
                    <a:pt x="1078" y="1181"/>
                    <a:pt x="1078" y="1181"/>
                  </a:cubicBezTo>
                  <a:cubicBezTo>
                    <a:pt x="1211" y="1181"/>
                    <a:pt x="1331" y="1103"/>
                    <a:pt x="1385" y="982"/>
                  </a:cubicBezTo>
                  <a:cubicBezTo>
                    <a:pt x="1554" y="647"/>
                    <a:pt x="1554" y="647"/>
                    <a:pt x="1554" y="647"/>
                  </a:cubicBezTo>
                  <a:cubicBezTo>
                    <a:pt x="1556" y="643"/>
                    <a:pt x="1558" y="640"/>
                    <a:pt x="1560" y="638"/>
                  </a:cubicBezTo>
                  <a:cubicBezTo>
                    <a:pt x="1562" y="640"/>
                    <a:pt x="1564" y="643"/>
                    <a:pt x="1566" y="647"/>
                  </a:cubicBezTo>
                  <a:cubicBezTo>
                    <a:pt x="1735" y="982"/>
                    <a:pt x="1735" y="982"/>
                    <a:pt x="1735" y="982"/>
                  </a:cubicBezTo>
                  <a:cubicBezTo>
                    <a:pt x="1789" y="1103"/>
                    <a:pt x="1910" y="1181"/>
                    <a:pt x="2042" y="1181"/>
                  </a:cubicBezTo>
                  <a:cubicBezTo>
                    <a:pt x="2675" y="1181"/>
                    <a:pt x="2675" y="1181"/>
                    <a:pt x="2675" y="1181"/>
                  </a:cubicBezTo>
                  <a:cubicBezTo>
                    <a:pt x="2794" y="1181"/>
                    <a:pt x="2891" y="1084"/>
                    <a:pt x="2891" y="965"/>
                  </a:cubicBezTo>
                  <a:cubicBezTo>
                    <a:pt x="2891" y="734"/>
                    <a:pt x="2891" y="734"/>
                    <a:pt x="2891" y="734"/>
                  </a:cubicBezTo>
                  <a:cubicBezTo>
                    <a:pt x="2891" y="725"/>
                    <a:pt x="2891" y="715"/>
                    <a:pt x="2891" y="706"/>
                  </a:cubicBezTo>
                  <a:cubicBezTo>
                    <a:pt x="3118" y="706"/>
                    <a:pt x="3118" y="706"/>
                    <a:pt x="3118" y="706"/>
                  </a:cubicBezTo>
                  <a:cubicBezTo>
                    <a:pt x="3118" y="499"/>
                    <a:pt x="3118" y="499"/>
                    <a:pt x="3118" y="499"/>
                  </a:cubicBezTo>
                  <a:cubicBezTo>
                    <a:pt x="2878" y="499"/>
                    <a:pt x="2878" y="499"/>
                    <a:pt x="2878" y="499"/>
                  </a:cubicBezTo>
                  <a:cubicBezTo>
                    <a:pt x="2860" y="415"/>
                    <a:pt x="2821" y="345"/>
                    <a:pt x="2762" y="284"/>
                  </a:cubicBezTo>
                  <a:close/>
                  <a:moveTo>
                    <a:pt x="2754" y="691"/>
                  </a:moveTo>
                  <a:cubicBezTo>
                    <a:pt x="2754" y="706"/>
                    <a:pt x="2753" y="720"/>
                    <a:pt x="2753" y="734"/>
                  </a:cubicBezTo>
                  <a:cubicBezTo>
                    <a:pt x="2753" y="965"/>
                    <a:pt x="2753" y="965"/>
                    <a:pt x="2753" y="965"/>
                  </a:cubicBezTo>
                  <a:cubicBezTo>
                    <a:pt x="2753" y="1008"/>
                    <a:pt x="2718" y="1043"/>
                    <a:pt x="2675" y="1043"/>
                  </a:cubicBezTo>
                  <a:cubicBezTo>
                    <a:pt x="2042" y="1043"/>
                    <a:pt x="2042" y="1043"/>
                    <a:pt x="2042" y="1043"/>
                  </a:cubicBezTo>
                  <a:cubicBezTo>
                    <a:pt x="1964" y="1043"/>
                    <a:pt x="1892" y="997"/>
                    <a:pt x="1860" y="925"/>
                  </a:cubicBezTo>
                  <a:cubicBezTo>
                    <a:pt x="1860" y="924"/>
                    <a:pt x="1859" y="923"/>
                    <a:pt x="1859" y="922"/>
                  </a:cubicBezTo>
                  <a:cubicBezTo>
                    <a:pt x="1689" y="584"/>
                    <a:pt x="1689" y="584"/>
                    <a:pt x="1689" y="584"/>
                  </a:cubicBezTo>
                  <a:cubicBezTo>
                    <a:pt x="1689" y="584"/>
                    <a:pt x="1688" y="583"/>
                    <a:pt x="1688" y="583"/>
                  </a:cubicBezTo>
                  <a:cubicBezTo>
                    <a:pt x="1676" y="560"/>
                    <a:pt x="1659" y="540"/>
                    <a:pt x="1640" y="525"/>
                  </a:cubicBezTo>
                  <a:cubicBezTo>
                    <a:pt x="1616" y="507"/>
                    <a:pt x="1588" y="498"/>
                    <a:pt x="1560" y="498"/>
                  </a:cubicBezTo>
                  <a:cubicBezTo>
                    <a:pt x="1532" y="498"/>
                    <a:pt x="1505" y="507"/>
                    <a:pt x="1480" y="525"/>
                  </a:cubicBezTo>
                  <a:cubicBezTo>
                    <a:pt x="1461" y="540"/>
                    <a:pt x="1444" y="560"/>
                    <a:pt x="1432" y="583"/>
                  </a:cubicBezTo>
                  <a:cubicBezTo>
                    <a:pt x="1432" y="583"/>
                    <a:pt x="1432" y="584"/>
                    <a:pt x="1431" y="584"/>
                  </a:cubicBezTo>
                  <a:cubicBezTo>
                    <a:pt x="1262" y="922"/>
                    <a:pt x="1262" y="922"/>
                    <a:pt x="1262" y="922"/>
                  </a:cubicBezTo>
                  <a:cubicBezTo>
                    <a:pt x="1261" y="923"/>
                    <a:pt x="1261" y="924"/>
                    <a:pt x="1260" y="925"/>
                  </a:cubicBezTo>
                  <a:cubicBezTo>
                    <a:pt x="1228" y="997"/>
                    <a:pt x="1157" y="1043"/>
                    <a:pt x="1078" y="1043"/>
                  </a:cubicBezTo>
                  <a:cubicBezTo>
                    <a:pt x="446" y="1043"/>
                    <a:pt x="446" y="1043"/>
                    <a:pt x="446" y="1043"/>
                  </a:cubicBezTo>
                  <a:cubicBezTo>
                    <a:pt x="402" y="1043"/>
                    <a:pt x="367" y="1008"/>
                    <a:pt x="367" y="965"/>
                  </a:cubicBezTo>
                  <a:cubicBezTo>
                    <a:pt x="367" y="734"/>
                    <a:pt x="367" y="734"/>
                    <a:pt x="367" y="734"/>
                  </a:cubicBezTo>
                  <a:cubicBezTo>
                    <a:pt x="367" y="720"/>
                    <a:pt x="367" y="706"/>
                    <a:pt x="366" y="691"/>
                  </a:cubicBezTo>
                  <a:cubicBezTo>
                    <a:pt x="364" y="591"/>
                    <a:pt x="362" y="478"/>
                    <a:pt x="457" y="380"/>
                  </a:cubicBezTo>
                  <a:cubicBezTo>
                    <a:pt x="612" y="222"/>
                    <a:pt x="983" y="141"/>
                    <a:pt x="1560" y="137"/>
                  </a:cubicBezTo>
                  <a:cubicBezTo>
                    <a:pt x="2138" y="141"/>
                    <a:pt x="2509" y="222"/>
                    <a:pt x="2663" y="380"/>
                  </a:cubicBezTo>
                  <a:cubicBezTo>
                    <a:pt x="2759" y="478"/>
                    <a:pt x="2756" y="591"/>
                    <a:pt x="2754" y="691"/>
                  </a:cubicBez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nvGrpSpPr>
          <p:cNvPr id="99" name="Group 98">
            <a:extLst>
              <a:ext uri="{FF2B5EF4-FFF2-40B4-BE49-F238E27FC236}">
                <a16:creationId xmlns:a16="http://schemas.microsoft.com/office/drawing/2014/main" id="{8E9442E4-ACF6-2B46-53A6-3E490563CE16}"/>
              </a:ext>
            </a:extLst>
          </p:cNvPr>
          <p:cNvGrpSpPr>
            <a:grpSpLocks noChangeAspect="1"/>
          </p:cNvGrpSpPr>
          <p:nvPr/>
        </p:nvGrpSpPr>
        <p:grpSpPr>
          <a:xfrm>
            <a:off x="4842315" y="1300362"/>
            <a:ext cx="256604" cy="274320"/>
            <a:chOff x="15574963" y="3876676"/>
            <a:chExt cx="25041225" cy="26770011"/>
          </a:xfrm>
          <a:solidFill>
            <a:schemeClr val="tx1"/>
          </a:solidFill>
        </p:grpSpPr>
        <p:sp>
          <p:nvSpPr>
            <p:cNvPr id="100" name="Freeform 77">
              <a:extLst>
                <a:ext uri="{FF2B5EF4-FFF2-40B4-BE49-F238E27FC236}">
                  <a16:creationId xmlns:a16="http://schemas.microsoft.com/office/drawing/2014/main" id="{84E98A8B-8D1C-B80B-6B5F-D19572004EEF}"/>
                </a:ext>
              </a:extLst>
            </p:cNvPr>
            <p:cNvSpPr>
              <a:spLocks/>
            </p:cNvSpPr>
            <p:nvPr/>
          </p:nvSpPr>
          <p:spPr bwMode="auto">
            <a:xfrm>
              <a:off x="21915438" y="18592800"/>
              <a:ext cx="18564223" cy="12053887"/>
            </a:xfrm>
            <a:custGeom>
              <a:avLst/>
              <a:gdLst>
                <a:gd name="T0" fmla="*/ 1988 w 2047"/>
                <a:gd name="T1" fmla="*/ 8 h 1332"/>
                <a:gd name="T2" fmla="*/ 1911 w 2047"/>
                <a:gd name="T3" fmla="*/ 59 h 1332"/>
                <a:gd name="T4" fmla="*/ 1754 w 2047"/>
                <a:gd name="T5" fmla="*/ 457 h 1332"/>
                <a:gd name="T6" fmla="*/ 1479 w 2047"/>
                <a:gd name="T7" fmla="*/ 774 h 1332"/>
                <a:gd name="T8" fmla="*/ 1113 w 2047"/>
                <a:gd name="T9" fmla="*/ 985 h 1332"/>
                <a:gd name="T10" fmla="*/ 681 w 2047"/>
                <a:gd name="T11" fmla="*/ 1061 h 1332"/>
                <a:gd name="T12" fmla="*/ 391 w 2047"/>
                <a:gd name="T13" fmla="*/ 1027 h 1332"/>
                <a:gd name="T14" fmla="*/ 235 w 2047"/>
                <a:gd name="T15" fmla="*/ 979 h 1332"/>
                <a:gd name="T16" fmla="*/ 420 w 2047"/>
                <a:gd name="T17" fmla="*/ 892 h 1332"/>
                <a:gd name="T18" fmla="*/ 365 w 2047"/>
                <a:gd name="T19" fmla="*/ 773 h 1332"/>
                <a:gd name="T20" fmla="*/ 45 w 2047"/>
                <a:gd name="T21" fmla="*/ 923 h 1332"/>
                <a:gd name="T22" fmla="*/ 10 w 2047"/>
                <a:gd name="T23" fmla="*/ 1002 h 1332"/>
                <a:gd name="T24" fmla="*/ 114 w 2047"/>
                <a:gd name="T25" fmla="*/ 1332 h 1332"/>
                <a:gd name="T26" fmla="*/ 240 w 2047"/>
                <a:gd name="T27" fmla="*/ 1292 h 1332"/>
                <a:gd name="T28" fmla="*/ 178 w 2047"/>
                <a:gd name="T29" fmla="*/ 1099 h 1332"/>
                <a:gd name="T30" fmla="*/ 361 w 2047"/>
                <a:gd name="T31" fmla="*/ 1156 h 1332"/>
                <a:gd name="T32" fmla="*/ 681 w 2047"/>
                <a:gd name="T33" fmla="*/ 1193 h 1332"/>
                <a:gd name="T34" fmla="*/ 1158 w 2047"/>
                <a:gd name="T35" fmla="*/ 1108 h 1332"/>
                <a:gd name="T36" fmla="*/ 1563 w 2047"/>
                <a:gd name="T37" fmla="*/ 876 h 1332"/>
                <a:gd name="T38" fmla="*/ 1867 w 2047"/>
                <a:gd name="T39" fmla="*/ 525 h 1332"/>
                <a:gd name="T40" fmla="*/ 2040 w 2047"/>
                <a:gd name="T41" fmla="*/ 85 h 1332"/>
                <a:gd name="T42" fmla="*/ 1988 w 2047"/>
                <a:gd name="T43" fmla="*/ 8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47" h="1332">
                  <a:moveTo>
                    <a:pt x="1988" y="8"/>
                  </a:moveTo>
                  <a:cubicBezTo>
                    <a:pt x="1953" y="0"/>
                    <a:pt x="1918" y="23"/>
                    <a:pt x="1911" y="59"/>
                  </a:cubicBezTo>
                  <a:cubicBezTo>
                    <a:pt x="1882" y="200"/>
                    <a:pt x="1829" y="334"/>
                    <a:pt x="1754" y="457"/>
                  </a:cubicBezTo>
                  <a:cubicBezTo>
                    <a:pt x="1681" y="577"/>
                    <a:pt x="1589" y="684"/>
                    <a:pt x="1479" y="774"/>
                  </a:cubicBezTo>
                  <a:cubicBezTo>
                    <a:pt x="1369" y="865"/>
                    <a:pt x="1246" y="936"/>
                    <a:pt x="1113" y="985"/>
                  </a:cubicBezTo>
                  <a:cubicBezTo>
                    <a:pt x="975" y="1035"/>
                    <a:pt x="829" y="1061"/>
                    <a:pt x="681" y="1061"/>
                  </a:cubicBezTo>
                  <a:cubicBezTo>
                    <a:pt x="583" y="1061"/>
                    <a:pt x="486" y="1050"/>
                    <a:pt x="391" y="1027"/>
                  </a:cubicBezTo>
                  <a:cubicBezTo>
                    <a:pt x="338" y="1015"/>
                    <a:pt x="286" y="999"/>
                    <a:pt x="235" y="979"/>
                  </a:cubicBezTo>
                  <a:cubicBezTo>
                    <a:pt x="420" y="892"/>
                    <a:pt x="420" y="892"/>
                    <a:pt x="420" y="892"/>
                  </a:cubicBezTo>
                  <a:cubicBezTo>
                    <a:pt x="365" y="773"/>
                    <a:pt x="365" y="773"/>
                    <a:pt x="365" y="773"/>
                  </a:cubicBezTo>
                  <a:cubicBezTo>
                    <a:pt x="45" y="923"/>
                    <a:pt x="45" y="923"/>
                    <a:pt x="45" y="923"/>
                  </a:cubicBezTo>
                  <a:cubicBezTo>
                    <a:pt x="15" y="937"/>
                    <a:pt x="0" y="971"/>
                    <a:pt x="10" y="1002"/>
                  </a:cubicBezTo>
                  <a:cubicBezTo>
                    <a:pt x="114" y="1332"/>
                    <a:pt x="114" y="1332"/>
                    <a:pt x="114" y="1332"/>
                  </a:cubicBezTo>
                  <a:cubicBezTo>
                    <a:pt x="240" y="1292"/>
                    <a:pt x="240" y="1292"/>
                    <a:pt x="240" y="1292"/>
                  </a:cubicBezTo>
                  <a:cubicBezTo>
                    <a:pt x="178" y="1099"/>
                    <a:pt x="178" y="1099"/>
                    <a:pt x="178" y="1099"/>
                  </a:cubicBezTo>
                  <a:cubicBezTo>
                    <a:pt x="238" y="1122"/>
                    <a:pt x="299" y="1141"/>
                    <a:pt x="361" y="1156"/>
                  </a:cubicBezTo>
                  <a:cubicBezTo>
                    <a:pt x="465" y="1180"/>
                    <a:pt x="573" y="1193"/>
                    <a:pt x="681" y="1193"/>
                  </a:cubicBezTo>
                  <a:cubicBezTo>
                    <a:pt x="845" y="1193"/>
                    <a:pt x="1005" y="1164"/>
                    <a:pt x="1158" y="1108"/>
                  </a:cubicBezTo>
                  <a:cubicBezTo>
                    <a:pt x="1305" y="1054"/>
                    <a:pt x="1442" y="976"/>
                    <a:pt x="1563" y="876"/>
                  </a:cubicBezTo>
                  <a:cubicBezTo>
                    <a:pt x="1684" y="776"/>
                    <a:pt x="1786" y="658"/>
                    <a:pt x="1867" y="525"/>
                  </a:cubicBezTo>
                  <a:cubicBezTo>
                    <a:pt x="1950" y="389"/>
                    <a:pt x="2008" y="241"/>
                    <a:pt x="2040" y="85"/>
                  </a:cubicBezTo>
                  <a:cubicBezTo>
                    <a:pt x="2047" y="50"/>
                    <a:pt x="2024" y="15"/>
                    <a:pt x="1988" y="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01" name="Freeform 78">
              <a:extLst>
                <a:ext uri="{FF2B5EF4-FFF2-40B4-BE49-F238E27FC236}">
                  <a16:creationId xmlns:a16="http://schemas.microsoft.com/office/drawing/2014/main" id="{B44BC1BA-B5E1-B0E9-0A43-028F51C02028}"/>
                </a:ext>
              </a:extLst>
            </p:cNvPr>
            <p:cNvSpPr>
              <a:spLocks/>
            </p:cNvSpPr>
            <p:nvPr/>
          </p:nvSpPr>
          <p:spPr bwMode="auto">
            <a:xfrm>
              <a:off x="36163250" y="7994648"/>
              <a:ext cx="1423991" cy="1357311"/>
            </a:xfrm>
            <a:custGeom>
              <a:avLst/>
              <a:gdLst>
                <a:gd name="T0" fmla="*/ 35 w 157"/>
                <a:gd name="T1" fmla="*/ 129 h 150"/>
                <a:gd name="T2" fmla="*/ 84 w 157"/>
                <a:gd name="T3" fmla="*/ 150 h 150"/>
                <a:gd name="T4" fmla="*/ 128 w 157"/>
                <a:gd name="T5" fmla="*/ 133 h 150"/>
                <a:gd name="T6" fmla="*/ 132 w 157"/>
                <a:gd name="T7" fmla="*/ 40 h 150"/>
                <a:gd name="T8" fmla="*/ 121 w 157"/>
                <a:gd name="T9" fmla="*/ 28 h 150"/>
                <a:gd name="T10" fmla="*/ 28 w 157"/>
                <a:gd name="T11" fmla="*/ 25 h 150"/>
                <a:gd name="T12" fmla="*/ 25 w 157"/>
                <a:gd name="T13" fmla="*/ 118 h 150"/>
                <a:gd name="T14" fmla="*/ 35 w 157"/>
                <a:gd name="T15" fmla="*/ 129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 h="150">
                  <a:moveTo>
                    <a:pt x="35" y="129"/>
                  </a:moveTo>
                  <a:cubicBezTo>
                    <a:pt x="48" y="143"/>
                    <a:pt x="66" y="150"/>
                    <a:pt x="84" y="150"/>
                  </a:cubicBezTo>
                  <a:cubicBezTo>
                    <a:pt x="100" y="150"/>
                    <a:pt x="116" y="144"/>
                    <a:pt x="128" y="133"/>
                  </a:cubicBezTo>
                  <a:cubicBezTo>
                    <a:pt x="155" y="108"/>
                    <a:pt x="157" y="67"/>
                    <a:pt x="132" y="40"/>
                  </a:cubicBezTo>
                  <a:cubicBezTo>
                    <a:pt x="128" y="36"/>
                    <a:pt x="125" y="32"/>
                    <a:pt x="121" y="28"/>
                  </a:cubicBezTo>
                  <a:cubicBezTo>
                    <a:pt x="96" y="1"/>
                    <a:pt x="55" y="0"/>
                    <a:pt x="28" y="25"/>
                  </a:cubicBezTo>
                  <a:cubicBezTo>
                    <a:pt x="2" y="50"/>
                    <a:pt x="0" y="91"/>
                    <a:pt x="25" y="118"/>
                  </a:cubicBezTo>
                  <a:cubicBezTo>
                    <a:pt x="28" y="121"/>
                    <a:pt x="32" y="125"/>
                    <a:pt x="35" y="1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02" name="Freeform 79">
              <a:extLst>
                <a:ext uri="{FF2B5EF4-FFF2-40B4-BE49-F238E27FC236}">
                  <a16:creationId xmlns:a16="http://schemas.microsoft.com/office/drawing/2014/main" id="{BCEA0A04-418E-3357-7E3B-A814B9D924E8}"/>
                </a:ext>
              </a:extLst>
            </p:cNvPr>
            <p:cNvSpPr>
              <a:spLocks/>
            </p:cNvSpPr>
            <p:nvPr/>
          </p:nvSpPr>
          <p:spPr bwMode="auto">
            <a:xfrm>
              <a:off x="37587241" y="9850441"/>
              <a:ext cx="1504948" cy="1511298"/>
            </a:xfrm>
            <a:custGeom>
              <a:avLst/>
              <a:gdLst>
                <a:gd name="T0" fmla="*/ 35 w 166"/>
                <a:gd name="T1" fmla="*/ 135 h 167"/>
                <a:gd name="T2" fmla="*/ 91 w 166"/>
                <a:gd name="T3" fmla="*/ 167 h 167"/>
                <a:gd name="T4" fmla="*/ 125 w 166"/>
                <a:gd name="T5" fmla="*/ 158 h 167"/>
                <a:gd name="T6" fmla="*/ 148 w 166"/>
                <a:gd name="T7" fmla="*/ 68 h 167"/>
                <a:gd name="T8" fmla="*/ 131 w 166"/>
                <a:gd name="T9" fmla="*/ 40 h 167"/>
                <a:gd name="T10" fmla="*/ 41 w 166"/>
                <a:gd name="T11" fmla="*/ 19 h 167"/>
                <a:gd name="T12" fmla="*/ 20 w 166"/>
                <a:gd name="T13" fmla="*/ 110 h 167"/>
                <a:gd name="T14" fmla="*/ 35 w 166"/>
                <a:gd name="T15" fmla="*/ 135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6" h="167">
                  <a:moveTo>
                    <a:pt x="35" y="135"/>
                  </a:moveTo>
                  <a:cubicBezTo>
                    <a:pt x="47" y="156"/>
                    <a:pt x="69" y="167"/>
                    <a:pt x="91" y="167"/>
                  </a:cubicBezTo>
                  <a:cubicBezTo>
                    <a:pt x="103" y="167"/>
                    <a:pt x="114" y="164"/>
                    <a:pt x="125" y="158"/>
                  </a:cubicBezTo>
                  <a:cubicBezTo>
                    <a:pt x="156" y="140"/>
                    <a:pt x="166" y="99"/>
                    <a:pt x="148" y="68"/>
                  </a:cubicBezTo>
                  <a:cubicBezTo>
                    <a:pt x="143" y="59"/>
                    <a:pt x="137" y="49"/>
                    <a:pt x="131" y="40"/>
                  </a:cubicBezTo>
                  <a:cubicBezTo>
                    <a:pt x="112" y="9"/>
                    <a:pt x="71" y="0"/>
                    <a:pt x="41" y="19"/>
                  </a:cubicBezTo>
                  <a:cubicBezTo>
                    <a:pt x="10" y="38"/>
                    <a:pt x="0" y="79"/>
                    <a:pt x="20" y="110"/>
                  </a:cubicBezTo>
                  <a:cubicBezTo>
                    <a:pt x="25" y="118"/>
                    <a:pt x="30" y="126"/>
                    <a:pt x="35" y="1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03" name="Freeform 80">
              <a:extLst>
                <a:ext uri="{FF2B5EF4-FFF2-40B4-BE49-F238E27FC236}">
                  <a16:creationId xmlns:a16="http://schemas.microsoft.com/office/drawing/2014/main" id="{01B2163C-83A2-1C0B-669D-00132D71698F}"/>
                </a:ext>
              </a:extLst>
            </p:cNvPr>
            <p:cNvSpPr>
              <a:spLocks/>
            </p:cNvSpPr>
            <p:nvPr/>
          </p:nvSpPr>
          <p:spPr bwMode="auto">
            <a:xfrm>
              <a:off x="38693728" y="12112627"/>
              <a:ext cx="1431924" cy="1528760"/>
            </a:xfrm>
            <a:custGeom>
              <a:avLst/>
              <a:gdLst>
                <a:gd name="T0" fmla="*/ 12 w 158"/>
                <a:gd name="T1" fmla="*/ 96 h 169"/>
                <a:gd name="T2" fmla="*/ 22 w 158"/>
                <a:gd name="T3" fmla="*/ 124 h 169"/>
                <a:gd name="T4" fmla="*/ 84 w 158"/>
                <a:gd name="T5" fmla="*/ 169 h 169"/>
                <a:gd name="T6" fmla="*/ 105 w 158"/>
                <a:gd name="T7" fmla="*/ 165 h 169"/>
                <a:gd name="T8" fmla="*/ 146 w 158"/>
                <a:gd name="T9" fmla="*/ 82 h 169"/>
                <a:gd name="T10" fmla="*/ 136 w 158"/>
                <a:gd name="T11" fmla="*/ 51 h 169"/>
                <a:gd name="T12" fmla="*/ 52 w 158"/>
                <a:gd name="T13" fmla="*/ 12 h 169"/>
                <a:gd name="T14" fmla="*/ 12 w 158"/>
                <a:gd name="T15" fmla="*/ 96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169">
                  <a:moveTo>
                    <a:pt x="12" y="96"/>
                  </a:moveTo>
                  <a:cubicBezTo>
                    <a:pt x="15" y="105"/>
                    <a:pt x="19" y="114"/>
                    <a:pt x="22" y="124"/>
                  </a:cubicBezTo>
                  <a:cubicBezTo>
                    <a:pt x="31" y="151"/>
                    <a:pt x="57" y="169"/>
                    <a:pt x="84" y="169"/>
                  </a:cubicBezTo>
                  <a:cubicBezTo>
                    <a:pt x="91" y="169"/>
                    <a:pt x="98" y="168"/>
                    <a:pt x="105" y="165"/>
                  </a:cubicBezTo>
                  <a:cubicBezTo>
                    <a:pt x="139" y="154"/>
                    <a:pt x="158" y="116"/>
                    <a:pt x="146" y="82"/>
                  </a:cubicBezTo>
                  <a:cubicBezTo>
                    <a:pt x="143" y="72"/>
                    <a:pt x="140" y="62"/>
                    <a:pt x="136" y="51"/>
                  </a:cubicBezTo>
                  <a:cubicBezTo>
                    <a:pt x="124" y="17"/>
                    <a:pt x="86" y="0"/>
                    <a:pt x="52" y="12"/>
                  </a:cubicBezTo>
                  <a:cubicBezTo>
                    <a:pt x="17" y="24"/>
                    <a:pt x="0" y="62"/>
                    <a:pt x="12" y="9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04" name="Freeform 81">
              <a:extLst>
                <a:ext uri="{FF2B5EF4-FFF2-40B4-BE49-F238E27FC236}">
                  <a16:creationId xmlns:a16="http://schemas.microsoft.com/office/drawing/2014/main" id="{5A1079F6-7E12-BB5A-F3BB-A32FB7D59D3D}"/>
                </a:ext>
              </a:extLst>
            </p:cNvPr>
            <p:cNvSpPr>
              <a:spLocks/>
            </p:cNvSpPr>
            <p:nvPr/>
          </p:nvSpPr>
          <p:spPr bwMode="auto">
            <a:xfrm>
              <a:off x="39328723" y="14573253"/>
              <a:ext cx="1287465" cy="1376361"/>
            </a:xfrm>
            <a:custGeom>
              <a:avLst/>
              <a:gdLst>
                <a:gd name="T0" fmla="*/ 61 w 142"/>
                <a:gd name="T1" fmla="*/ 5 h 152"/>
                <a:gd name="T2" fmla="*/ 5 w 142"/>
                <a:gd name="T3" fmla="*/ 79 h 152"/>
                <a:gd name="T4" fmla="*/ 7 w 142"/>
                <a:gd name="T5" fmla="*/ 94 h 152"/>
                <a:gd name="T6" fmla="*/ 72 w 142"/>
                <a:gd name="T7" fmla="*/ 152 h 152"/>
                <a:gd name="T8" fmla="*/ 80 w 142"/>
                <a:gd name="T9" fmla="*/ 151 h 152"/>
                <a:gd name="T10" fmla="*/ 137 w 142"/>
                <a:gd name="T11" fmla="*/ 78 h 152"/>
                <a:gd name="T12" fmla="*/ 135 w 142"/>
                <a:gd name="T13" fmla="*/ 61 h 152"/>
                <a:gd name="T14" fmla="*/ 61 w 142"/>
                <a:gd name="T15" fmla="*/ 5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152">
                  <a:moveTo>
                    <a:pt x="61" y="5"/>
                  </a:moveTo>
                  <a:cubicBezTo>
                    <a:pt x="25" y="10"/>
                    <a:pt x="0" y="43"/>
                    <a:pt x="5" y="79"/>
                  </a:cubicBezTo>
                  <a:cubicBezTo>
                    <a:pt x="5" y="84"/>
                    <a:pt x="6" y="89"/>
                    <a:pt x="7" y="94"/>
                  </a:cubicBezTo>
                  <a:cubicBezTo>
                    <a:pt x="11" y="127"/>
                    <a:pt x="39" y="152"/>
                    <a:pt x="72" y="152"/>
                  </a:cubicBezTo>
                  <a:cubicBezTo>
                    <a:pt x="74" y="152"/>
                    <a:pt x="77" y="151"/>
                    <a:pt x="80" y="151"/>
                  </a:cubicBezTo>
                  <a:cubicBezTo>
                    <a:pt x="116" y="147"/>
                    <a:pt x="142" y="114"/>
                    <a:pt x="137" y="78"/>
                  </a:cubicBezTo>
                  <a:cubicBezTo>
                    <a:pt x="136" y="72"/>
                    <a:pt x="136" y="67"/>
                    <a:pt x="135" y="61"/>
                  </a:cubicBezTo>
                  <a:cubicBezTo>
                    <a:pt x="130" y="25"/>
                    <a:pt x="97" y="0"/>
                    <a:pt x="61"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05" name="Freeform 82">
              <a:extLst>
                <a:ext uri="{FF2B5EF4-FFF2-40B4-BE49-F238E27FC236}">
                  <a16:creationId xmlns:a16="http://schemas.microsoft.com/office/drawing/2014/main" id="{048C87E7-40F4-9226-0F26-6E47AEFB2FFB}"/>
                </a:ext>
              </a:extLst>
            </p:cNvPr>
            <p:cNvSpPr>
              <a:spLocks/>
            </p:cNvSpPr>
            <p:nvPr/>
          </p:nvSpPr>
          <p:spPr bwMode="auto">
            <a:xfrm>
              <a:off x="16200436" y="3876676"/>
              <a:ext cx="19435766" cy="9339260"/>
            </a:xfrm>
            <a:custGeom>
              <a:avLst/>
              <a:gdLst>
                <a:gd name="T0" fmla="*/ 51 w 2143"/>
                <a:gd name="T1" fmla="*/ 1028 h 1032"/>
                <a:gd name="T2" fmla="*/ 75 w 2143"/>
                <a:gd name="T3" fmla="*/ 1032 h 1032"/>
                <a:gd name="T4" fmla="*/ 136 w 2143"/>
                <a:gd name="T5" fmla="*/ 990 h 1032"/>
                <a:gd name="T6" fmla="*/ 320 w 2143"/>
                <a:gd name="T7" fmla="*/ 662 h 1032"/>
                <a:gd name="T8" fmla="*/ 589 w 2143"/>
                <a:gd name="T9" fmla="*/ 405 h 1032"/>
                <a:gd name="T10" fmla="*/ 1311 w 2143"/>
                <a:gd name="T11" fmla="*/ 177 h 1032"/>
                <a:gd name="T12" fmla="*/ 1657 w 2143"/>
                <a:gd name="T13" fmla="*/ 225 h 1032"/>
                <a:gd name="T14" fmla="*/ 1911 w 2143"/>
                <a:gd name="T15" fmla="*/ 329 h 1032"/>
                <a:gd name="T16" fmla="*/ 1716 w 2143"/>
                <a:gd name="T17" fmla="*/ 386 h 1032"/>
                <a:gd name="T18" fmla="*/ 1752 w 2143"/>
                <a:gd name="T19" fmla="*/ 512 h 1032"/>
                <a:gd name="T20" fmla="*/ 2091 w 2143"/>
                <a:gd name="T21" fmla="*/ 415 h 1032"/>
                <a:gd name="T22" fmla="*/ 2138 w 2143"/>
                <a:gd name="T23" fmla="*/ 342 h 1032"/>
                <a:gd name="T24" fmla="*/ 2087 w 2143"/>
                <a:gd name="T25" fmla="*/ 0 h 1032"/>
                <a:gd name="T26" fmla="*/ 1957 w 2143"/>
                <a:gd name="T27" fmla="*/ 19 h 1032"/>
                <a:gd name="T28" fmla="*/ 1987 w 2143"/>
                <a:gd name="T29" fmla="*/ 221 h 1032"/>
                <a:gd name="T30" fmla="*/ 1693 w 2143"/>
                <a:gd name="T31" fmla="*/ 99 h 1032"/>
                <a:gd name="T32" fmla="*/ 1311 w 2143"/>
                <a:gd name="T33" fmla="*/ 45 h 1032"/>
                <a:gd name="T34" fmla="*/ 886 w 2143"/>
                <a:gd name="T35" fmla="*/ 112 h 1032"/>
                <a:gd name="T36" fmla="*/ 513 w 2143"/>
                <a:gd name="T37" fmla="*/ 297 h 1032"/>
                <a:gd name="T38" fmla="*/ 216 w 2143"/>
                <a:gd name="T39" fmla="*/ 581 h 1032"/>
                <a:gd name="T40" fmla="*/ 13 w 2143"/>
                <a:gd name="T41" fmla="*/ 943 h 1032"/>
                <a:gd name="T42" fmla="*/ 51 w 2143"/>
                <a:gd name="T43" fmla="*/ 102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43" h="1032">
                  <a:moveTo>
                    <a:pt x="51" y="1028"/>
                  </a:moveTo>
                  <a:cubicBezTo>
                    <a:pt x="59" y="1031"/>
                    <a:pt x="67" y="1032"/>
                    <a:pt x="75" y="1032"/>
                  </a:cubicBezTo>
                  <a:cubicBezTo>
                    <a:pt x="101" y="1032"/>
                    <a:pt x="126" y="1016"/>
                    <a:pt x="136" y="990"/>
                  </a:cubicBezTo>
                  <a:cubicBezTo>
                    <a:pt x="180" y="872"/>
                    <a:pt x="242" y="762"/>
                    <a:pt x="320" y="662"/>
                  </a:cubicBezTo>
                  <a:cubicBezTo>
                    <a:pt x="396" y="564"/>
                    <a:pt x="487" y="477"/>
                    <a:pt x="589" y="405"/>
                  </a:cubicBezTo>
                  <a:cubicBezTo>
                    <a:pt x="801" y="256"/>
                    <a:pt x="1051" y="177"/>
                    <a:pt x="1311" y="177"/>
                  </a:cubicBezTo>
                  <a:cubicBezTo>
                    <a:pt x="1429" y="177"/>
                    <a:pt x="1545" y="193"/>
                    <a:pt x="1657" y="225"/>
                  </a:cubicBezTo>
                  <a:cubicBezTo>
                    <a:pt x="1745" y="250"/>
                    <a:pt x="1831" y="285"/>
                    <a:pt x="1911" y="329"/>
                  </a:cubicBezTo>
                  <a:cubicBezTo>
                    <a:pt x="1716" y="386"/>
                    <a:pt x="1716" y="386"/>
                    <a:pt x="1716" y="386"/>
                  </a:cubicBezTo>
                  <a:cubicBezTo>
                    <a:pt x="1752" y="512"/>
                    <a:pt x="1752" y="512"/>
                    <a:pt x="1752" y="512"/>
                  </a:cubicBezTo>
                  <a:cubicBezTo>
                    <a:pt x="2091" y="415"/>
                    <a:pt x="2091" y="415"/>
                    <a:pt x="2091" y="415"/>
                  </a:cubicBezTo>
                  <a:cubicBezTo>
                    <a:pt x="2123" y="406"/>
                    <a:pt x="2143" y="374"/>
                    <a:pt x="2138" y="342"/>
                  </a:cubicBezTo>
                  <a:cubicBezTo>
                    <a:pt x="2087" y="0"/>
                    <a:pt x="2087" y="0"/>
                    <a:pt x="2087" y="0"/>
                  </a:cubicBezTo>
                  <a:cubicBezTo>
                    <a:pt x="1957" y="19"/>
                    <a:pt x="1957" y="19"/>
                    <a:pt x="1957" y="19"/>
                  </a:cubicBezTo>
                  <a:cubicBezTo>
                    <a:pt x="1987" y="221"/>
                    <a:pt x="1987" y="221"/>
                    <a:pt x="1987" y="221"/>
                  </a:cubicBezTo>
                  <a:cubicBezTo>
                    <a:pt x="1894" y="169"/>
                    <a:pt x="1795" y="128"/>
                    <a:pt x="1693" y="99"/>
                  </a:cubicBezTo>
                  <a:cubicBezTo>
                    <a:pt x="1569" y="63"/>
                    <a:pt x="1441" y="45"/>
                    <a:pt x="1311" y="45"/>
                  </a:cubicBezTo>
                  <a:cubicBezTo>
                    <a:pt x="1166" y="45"/>
                    <a:pt x="1023" y="68"/>
                    <a:pt x="886" y="112"/>
                  </a:cubicBezTo>
                  <a:cubicBezTo>
                    <a:pt x="753" y="154"/>
                    <a:pt x="628" y="217"/>
                    <a:pt x="513" y="297"/>
                  </a:cubicBezTo>
                  <a:cubicBezTo>
                    <a:pt x="401" y="377"/>
                    <a:pt x="300" y="472"/>
                    <a:pt x="216" y="581"/>
                  </a:cubicBezTo>
                  <a:cubicBezTo>
                    <a:pt x="130" y="692"/>
                    <a:pt x="62" y="813"/>
                    <a:pt x="13" y="943"/>
                  </a:cubicBezTo>
                  <a:cubicBezTo>
                    <a:pt x="0" y="977"/>
                    <a:pt x="17" y="1015"/>
                    <a:pt x="51" y="102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06" name="Freeform 83">
              <a:extLst>
                <a:ext uri="{FF2B5EF4-FFF2-40B4-BE49-F238E27FC236}">
                  <a16:creationId xmlns:a16="http://schemas.microsoft.com/office/drawing/2014/main" id="{F793004E-9355-CE42-A0A0-F87AE8B1F43A}"/>
                </a:ext>
              </a:extLst>
            </p:cNvPr>
            <p:cNvSpPr>
              <a:spLocks/>
            </p:cNvSpPr>
            <p:nvPr/>
          </p:nvSpPr>
          <p:spPr bwMode="auto">
            <a:xfrm>
              <a:off x="16119472" y="20139028"/>
              <a:ext cx="1441453" cy="1530349"/>
            </a:xfrm>
            <a:custGeom>
              <a:avLst/>
              <a:gdLst>
                <a:gd name="T0" fmla="*/ 146 w 159"/>
                <a:gd name="T1" fmla="*/ 80 h 169"/>
                <a:gd name="T2" fmla="*/ 136 w 159"/>
                <a:gd name="T3" fmla="*/ 52 h 169"/>
                <a:gd name="T4" fmla="*/ 52 w 159"/>
                <a:gd name="T5" fmla="*/ 12 h 169"/>
                <a:gd name="T6" fmla="*/ 12 w 159"/>
                <a:gd name="T7" fmla="*/ 96 h 169"/>
                <a:gd name="T8" fmla="*/ 23 w 159"/>
                <a:gd name="T9" fmla="*/ 127 h 169"/>
                <a:gd name="T10" fmla="*/ 85 w 159"/>
                <a:gd name="T11" fmla="*/ 169 h 169"/>
                <a:gd name="T12" fmla="*/ 108 w 159"/>
                <a:gd name="T13" fmla="*/ 165 h 169"/>
                <a:gd name="T14" fmla="*/ 146 w 159"/>
                <a:gd name="T15" fmla="*/ 80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9" h="169">
                  <a:moveTo>
                    <a:pt x="146" y="80"/>
                  </a:moveTo>
                  <a:cubicBezTo>
                    <a:pt x="143" y="71"/>
                    <a:pt x="139" y="61"/>
                    <a:pt x="136" y="52"/>
                  </a:cubicBezTo>
                  <a:cubicBezTo>
                    <a:pt x="124" y="18"/>
                    <a:pt x="86" y="0"/>
                    <a:pt x="52" y="12"/>
                  </a:cubicBezTo>
                  <a:cubicBezTo>
                    <a:pt x="18" y="24"/>
                    <a:pt x="0" y="62"/>
                    <a:pt x="12" y="96"/>
                  </a:cubicBezTo>
                  <a:cubicBezTo>
                    <a:pt x="15" y="106"/>
                    <a:pt x="19" y="116"/>
                    <a:pt x="23" y="127"/>
                  </a:cubicBezTo>
                  <a:cubicBezTo>
                    <a:pt x="33" y="153"/>
                    <a:pt x="58" y="169"/>
                    <a:pt x="85" y="169"/>
                  </a:cubicBezTo>
                  <a:cubicBezTo>
                    <a:pt x="92" y="169"/>
                    <a:pt x="100" y="168"/>
                    <a:pt x="108" y="165"/>
                  </a:cubicBezTo>
                  <a:cubicBezTo>
                    <a:pt x="142" y="152"/>
                    <a:pt x="159" y="114"/>
                    <a:pt x="146" y="8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07" name="Freeform 84">
              <a:extLst>
                <a:ext uri="{FF2B5EF4-FFF2-40B4-BE49-F238E27FC236}">
                  <a16:creationId xmlns:a16="http://schemas.microsoft.com/office/drawing/2014/main" id="{22865F92-D7CB-B707-937F-855C727E3D1B}"/>
                </a:ext>
              </a:extLst>
            </p:cNvPr>
            <p:cNvSpPr>
              <a:spLocks/>
            </p:cNvSpPr>
            <p:nvPr/>
          </p:nvSpPr>
          <p:spPr bwMode="auto">
            <a:xfrm>
              <a:off x="18767426" y="24430038"/>
              <a:ext cx="1506537" cy="1455736"/>
            </a:xfrm>
            <a:custGeom>
              <a:avLst/>
              <a:gdLst>
                <a:gd name="T0" fmla="*/ 120 w 166"/>
                <a:gd name="T1" fmla="*/ 27 h 161"/>
                <a:gd name="T2" fmla="*/ 27 w 166"/>
                <a:gd name="T3" fmla="*/ 25 h 161"/>
                <a:gd name="T4" fmla="*/ 25 w 166"/>
                <a:gd name="T5" fmla="*/ 118 h 161"/>
                <a:gd name="T6" fmla="*/ 48 w 166"/>
                <a:gd name="T7" fmla="*/ 141 h 161"/>
                <a:gd name="T8" fmla="*/ 94 w 166"/>
                <a:gd name="T9" fmla="*/ 161 h 161"/>
                <a:gd name="T10" fmla="*/ 141 w 166"/>
                <a:gd name="T11" fmla="*/ 141 h 161"/>
                <a:gd name="T12" fmla="*/ 141 w 166"/>
                <a:gd name="T13" fmla="*/ 48 h 161"/>
                <a:gd name="T14" fmla="*/ 120 w 166"/>
                <a:gd name="T15" fmla="*/ 27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6" h="161">
                  <a:moveTo>
                    <a:pt x="120" y="27"/>
                  </a:moveTo>
                  <a:cubicBezTo>
                    <a:pt x="95" y="1"/>
                    <a:pt x="53" y="0"/>
                    <a:pt x="27" y="25"/>
                  </a:cubicBezTo>
                  <a:cubicBezTo>
                    <a:pt x="1" y="50"/>
                    <a:pt x="0" y="92"/>
                    <a:pt x="25" y="118"/>
                  </a:cubicBezTo>
                  <a:cubicBezTo>
                    <a:pt x="32" y="126"/>
                    <a:pt x="40" y="134"/>
                    <a:pt x="48" y="141"/>
                  </a:cubicBezTo>
                  <a:cubicBezTo>
                    <a:pt x="60" y="154"/>
                    <a:pt x="77" y="161"/>
                    <a:pt x="94" y="161"/>
                  </a:cubicBezTo>
                  <a:cubicBezTo>
                    <a:pt x="111" y="161"/>
                    <a:pt x="128" y="154"/>
                    <a:pt x="141" y="141"/>
                  </a:cubicBezTo>
                  <a:cubicBezTo>
                    <a:pt x="166" y="116"/>
                    <a:pt x="166" y="74"/>
                    <a:pt x="141" y="48"/>
                  </a:cubicBezTo>
                  <a:cubicBezTo>
                    <a:pt x="134" y="41"/>
                    <a:pt x="127" y="34"/>
                    <a:pt x="120" y="2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08" name="Freeform 85">
              <a:extLst>
                <a:ext uri="{FF2B5EF4-FFF2-40B4-BE49-F238E27FC236}">
                  <a16:creationId xmlns:a16="http://schemas.microsoft.com/office/drawing/2014/main" id="{F5276E1A-4D55-0975-EEF7-D9A9BC17054A}"/>
                </a:ext>
              </a:extLst>
            </p:cNvPr>
            <p:cNvSpPr>
              <a:spLocks/>
            </p:cNvSpPr>
            <p:nvPr/>
          </p:nvSpPr>
          <p:spPr bwMode="auto">
            <a:xfrm>
              <a:off x="17198976" y="22410736"/>
              <a:ext cx="1514477" cy="1511298"/>
            </a:xfrm>
            <a:custGeom>
              <a:avLst/>
              <a:gdLst>
                <a:gd name="T0" fmla="*/ 131 w 167"/>
                <a:gd name="T1" fmla="*/ 40 h 167"/>
                <a:gd name="T2" fmla="*/ 41 w 167"/>
                <a:gd name="T3" fmla="*/ 19 h 167"/>
                <a:gd name="T4" fmla="*/ 19 w 167"/>
                <a:gd name="T5" fmla="*/ 109 h 167"/>
                <a:gd name="T6" fmla="*/ 36 w 167"/>
                <a:gd name="T7" fmla="*/ 137 h 167"/>
                <a:gd name="T8" fmla="*/ 92 w 167"/>
                <a:gd name="T9" fmla="*/ 167 h 167"/>
                <a:gd name="T10" fmla="*/ 127 w 167"/>
                <a:gd name="T11" fmla="*/ 156 h 167"/>
                <a:gd name="T12" fmla="*/ 147 w 167"/>
                <a:gd name="T13" fmla="*/ 65 h 167"/>
                <a:gd name="T14" fmla="*/ 131 w 167"/>
                <a:gd name="T15" fmla="*/ 40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167">
                  <a:moveTo>
                    <a:pt x="131" y="40"/>
                  </a:moveTo>
                  <a:cubicBezTo>
                    <a:pt x="112" y="9"/>
                    <a:pt x="72" y="0"/>
                    <a:pt x="41" y="19"/>
                  </a:cubicBezTo>
                  <a:cubicBezTo>
                    <a:pt x="10" y="38"/>
                    <a:pt x="0" y="78"/>
                    <a:pt x="19" y="109"/>
                  </a:cubicBezTo>
                  <a:cubicBezTo>
                    <a:pt x="25" y="118"/>
                    <a:pt x="31" y="128"/>
                    <a:pt x="36" y="137"/>
                  </a:cubicBezTo>
                  <a:cubicBezTo>
                    <a:pt x="49" y="156"/>
                    <a:pt x="70" y="167"/>
                    <a:pt x="92" y="167"/>
                  </a:cubicBezTo>
                  <a:cubicBezTo>
                    <a:pt x="104" y="167"/>
                    <a:pt x="116" y="163"/>
                    <a:pt x="127" y="156"/>
                  </a:cubicBezTo>
                  <a:cubicBezTo>
                    <a:pt x="158" y="137"/>
                    <a:pt x="167" y="96"/>
                    <a:pt x="147" y="65"/>
                  </a:cubicBezTo>
                  <a:cubicBezTo>
                    <a:pt x="141" y="57"/>
                    <a:pt x="136" y="49"/>
                    <a:pt x="131" y="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09" name="Freeform 86">
              <a:extLst>
                <a:ext uri="{FF2B5EF4-FFF2-40B4-BE49-F238E27FC236}">
                  <a16:creationId xmlns:a16="http://schemas.microsoft.com/office/drawing/2014/main" id="{C7CC90CB-A0E7-D1D8-F60B-8A6519870A63}"/>
                </a:ext>
              </a:extLst>
            </p:cNvPr>
            <p:cNvSpPr>
              <a:spLocks/>
            </p:cNvSpPr>
            <p:nvPr/>
          </p:nvSpPr>
          <p:spPr bwMode="auto">
            <a:xfrm>
              <a:off x="15574963" y="17722847"/>
              <a:ext cx="1306516" cy="1503365"/>
            </a:xfrm>
            <a:custGeom>
              <a:avLst/>
              <a:gdLst>
                <a:gd name="T0" fmla="*/ 84 w 144"/>
                <a:gd name="T1" fmla="*/ 166 h 166"/>
                <a:gd name="T2" fmla="*/ 139 w 144"/>
                <a:gd name="T3" fmla="*/ 91 h 166"/>
                <a:gd name="T4" fmla="*/ 135 w 144"/>
                <a:gd name="T5" fmla="*/ 62 h 166"/>
                <a:gd name="T6" fmla="*/ 61 w 144"/>
                <a:gd name="T7" fmla="*/ 5 h 166"/>
                <a:gd name="T8" fmla="*/ 4 w 144"/>
                <a:gd name="T9" fmla="*/ 78 h 166"/>
                <a:gd name="T10" fmla="*/ 9 w 144"/>
                <a:gd name="T11" fmla="*/ 110 h 166"/>
                <a:gd name="T12" fmla="*/ 74 w 144"/>
                <a:gd name="T13" fmla="*/ 166 h 166"/>
                <a:gd name="T14" fmla="*/ 84 w 144"/>
                <a:gd name="T15" fmla="*/ 166 h 1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166">
                  <a:moveTo>
                    <a:pt x="84" y="166"/>
                  </a:moveTo>
                  <a:cubicBezTo>
                    <a:pt x="120" y="160"/>
                    <a:pt x="144" y="127"/>
                    <a:pt x="139" y="91"/>
                  </a:cubicBezTo>
                  <a:cubicBezTo>
                    <a:pt x="138" y="81"/>
                    <a:pt x="136" y="71"/>
                    <a:pt x="135" y="62"/>
                  </a:cubicBezTo>
                  <a:cubicBezTo>
                    <a:pt x="130" y="25"/>
                    <a:pt x="97" y="0"/>
                    <a:pt x="61" y="5"/>
                  </a:cubicBezTo>
                  <a:cubicBezTo>
                    <a:pt x="25" y="9"/>
                    <a:pt x="0" y="42"/>
                    <a:pt x="4" y="78"/>
                  </a:cubicBezTo>
                  <a:cubicBezTo>
                    <a:pt x="6" y="89"/>
                    <a:pt x="7" y="100"/>
                    <a:pt x="9" y="110"/>
                  </a:cubicBezTo>
                  <a:cubicBezTo>
                    <a:pt x="14" y="143"/>
                    <a:pt x="42" y="166"/>
                    <a:pt x="74" y="166"/>
                  </a:cubicBezTo>
                  <a:cubicBezTo>
                    <a:pt x="77" y="166"/>
                    <a:pt x="80" y="166"/>
                    <a:pt x="84" y="16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10" name="Freeform 87">
              <a:extLst>
                <a:ext uri="{FF2B5EF4-FFF2-40B4-BE49-F238E27FC236}">
                  <a16:creationId xmlns:a16="http://schemas.microsoft.com/office/drawing/2014/main" id="{C2D36E6B-E37A-5B07-36E9-7A0EB1B8FDE0}"/>
                </a:ext>
              </a:extLst>
            </p:cNvPr>
            <p:cNvSpPr>
              <a:spLocks noEditPoints="1"/>
            </p:cNvSpPr>
            <p:nvPr/>
          </p:nvSpPr>
          <p:spPr bwMode="auto">
            <a:xfrm>
              <a:off x="21505866" y="10699747"/>
              <a:ext cx="13079412" cy="13050838"/>
            </a:xfrm>
            <a:custGeom>
              <a:avLst/>
              <a:gdLst>
                <a:gd name="T0" fmla="*/ 1442 w 1442"/>
                <a:gd name="T1" fmla="*/ 1397 h 1442"/>
                <a:gd name="T2" fmla="*/ 1442 w 1442"/>
                <a:gd name="T3" fmla="*/ 45 h 1442"/>
                <a:gd name="T4" fmla="*/ 1397 w 1442"/>
                <a:gd name="T5" fmla="*/ 0 h 1442"/>
                <a:gd name="T6" fmla="*/ 45 w 1442"/>
                <a:gd name="T7" fmla="*/ 0 h 1442"/>
                <a:gd name="T8" fmla="*/ 0 w 1442"/>
                <a:gd name="T9" fmla="*/ 45 h 1442"/>
                <a:gd name="T10" fmla="*/ 0 w 1442"/>
                <a:gd name="T11" fmla="*/ 1397 h 1442"/>
                <a:gd name="T12" fmla="*/ 45 w 1442"/>
                <a:gd name="T13" fmla="*/ 1442 h 1442"/>
                <a:gd name="T14" fmla="*/ 1397 w 1442"/>
                <a:gd name="T15" fmla="*/ 1442 h 1442"/>
                <a:gd name="T16" fmla="*/ 1442 w 1442"/>
                <a:gd name="T17" fmla="*/ 1397 h 1442"/>
                <a:gd name="T18" fmla="*/ 1352 w 1442"/>
                <a:gd name="T19" fmla="*/ 90 h 1442"/>
                <a:gd name="T20" fmla="*/ 1352 w 1442"/>
                <a:gd name="T21" fmla="*/ 323 h 1442"/>
                <a:gd name="T22" fmla="*/ 90 w 1442"/>
                <a:gd name="T23" fmla="*/ 323 h 1442"/>
                <a:gd name="T24" fmla="*/ 90 w 1442"/>
                <a:gd name="T25" fmla="*/ 90 h 1442"/>
                <a:gd name="T26" fmla="*/ 1352 w 1442"/>
                <a:gd name="T27" fmla="*/ 90 h 1442"/>
                <a:gd name="T28" fmla="*/ 90 w 1442"/>
                <a:gd name="T29" fmla="*/ 1352 h 1442"/>
                <a:gd name="T30" fmla="*/ 90 w 1442"/>
                <a:gd name="T31" fmla="*/ 414 h 1442"/>
                <a:gd name="T32" fmla="*/ 1352 w 1442"/>
                <a:gd name="T33" fmla="*/ 414 h 1442"/>
                <a:gd name="T34" fmla="*/ 1352 w 1442"/>
                <a:gd name="T35" fmla="*/ 1352 h 1442"/>
                <a:gd name="T36" fmla="*/ 90 w 1442"/>
                <a:gd name="T37" fmla="*/ 1352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42" h="1442">
                  <a:moveTo>
                    <a:pt x="1442" y="1397"/>
                  </a:moveTo>
                  <a:cubicBezTo>
                    <a:pt x="1442" y="45"/>
                    <a:pt x="1442" y="45"/>
                    <a:pt x="1442" y="45"/>
                  </a:cubicBezTo>
                  <a:cubicBezTo>
                    <a:pt x="1442" y="20"/>
                    <a:pt x="1422" y="0"/>
                    <a:pt x="1397" y="0"/>
                  </a:cubicBezTo>
                  <a:cubicBezTo>
                    <a:pt x="45" y="0"/>
                    <a:pt x="45" y="0"/>
                    <a:pt x="45" y="0"/>
                  </a:cubicBezTo>
                  <a:cubicBezTo>
                    <a:pt x="20" y="0"/>
                    <a:pt x="0" y="20"/>
                    <a:pt x="0" y="45"/>
                  </a:cubicBezTo>
                  <a:cubicBezTo>
                    <a:pt x="0" y="1397"/>
                    <a:pt x="0" y="1397"/>
                    <a:pt x="0" y="1397"/>
                  </a:cubicBezTo>
                  <a:cubicBezTo>
                    <a:pt x="0" y="1422"/>
                    <a:pt x="20" y="1442"/>
                    <a:pt x="45" y="1442"/>
                  </a:cubicBezTo>
                  <a:cubicBezTo>
                    <a:pt x="1397" y="1442"/>
                    <a:pt x="1397" y="1442"/>
                    <a:pt x="1397" y="1442"/>
                  </a:cubicBezTo>
                  <a:cubicBezTo>
                    <a:pt x="1422" y="1442"/>
                    <a:pt x="1442" y="1422"/>
                    <a:pt x="1442" y="1397"/>
                  </a:cubicBezTo>
                  <a:close/>
                  <a:moveTo>
                    <a:pt x="1352" y="90"/>
                  </a:moveTo>
                  <a:cubicBezTo>
                    <a:pt x="1352" y="323"/>
                    <a:pt x="1352" y="323"/>
                    <a:pt x="1352" y="323"/>
                  </a:cubicBezTo>
                  <a:cubicBezTo>
                    <a:pt x="90" y="323"/>
                    <a:pt x="90" y="323"/>
                    <a:pt x="90" y="323"/>
                  </a:cubicBezTo>
                  <a:cubicBezTo>
                    <a:pt x="90" y="90"/>
                    <a:pt x="90" y="90"/>
                    <a:pt x="90" y="90"/>
                  </a:cubicBezTo>
                  <a:lnTo>
                    <a:pt x="1352" y="90"/>
                  </a:lnTo>
                  <a:close/>
                  <a:moveTo>
                    <a:pt x="90" y="1352"/>
                  </a:moveTo>
                  <a:cubicBezTo>
                    <a:pt x="90" y="414"/>
                    <a:pt x="90" y="414"/>
                    <a:pt x="90" y="414"/>
                  </a:cubicBezTo>
                  <a:cubicBezTo>
                    <a:pt x="1352" y="414"/>
                    <a:pt x="1352" y="414"/>
                    <a:pt x="1352" y="414"/>
                  </a:cubicBezTo>
                  <a:cubicBezTo>
                    <a:pt x="1352" y="1352"/>
                    <a:pt x="1352" y="1352"/>
                    <a:pt x="1352" y="1352"/>
                  </a:cubicBezTo>
                  <a:lnTo>
                    <a:pt x="90" y="135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11" name="Oval 88">
              <a:extLst>
                <a:ext uri="{FF2B5EF4-FFF2-40B4-BE49-F238E27FC236}">
                  <a16:creationId xmlns:a16="http://schemas.microsoft.com/office/drawing/2014/main" id="{5AF05A59-6A91-7502-9F7F-95662F3D2F53}"/>
                </a:ext>
              </a:extLst>
            </p:cNvPr>
            <p:cNvSpPr>
              <a:spLocks noChangeArrowheads="1"/>
            </p:cNvSpPr>
            <p:nvPr/>
          </p:nvSpPr>
          <p:spPr bwMode="auto">
            <a:xfrm>
              <a:off x="23175913" y="12139610"/>
              <a:ext cx="906465" cy="8953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12" name="Oval 89">
              <a:extLst>
                <a:ext uri="{FF2B5EF4-FFF2-40B4-BE49-F238E27FC236}">
                  <a16:creationId xmlns:a16="http://schemas.microsoft.com/office/drawing/2014/main" id="{8BA39478-3D8B-3ABB-7DB0-A3C080590BFB}"/>
                </a:ext>
              </a:extLst>
            </p:cNvPr>
            <p:cNvSpPr>
              <a:spLocks noChangeArrowheads="1"/>
            </p:cNvSpPr>
            <p:nvPr/>
          </p:nvSpPr>
          <p:spPr bwMode="auto">
            <a:xfrm>
              <a:off x="24853900" y="12139610"/>
              <a:ext cx="906465" cy="8953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13" name="Oval 90">
              <a:extLst>
                <a:ext uri="{FF2B5EF4-FFF2-40B4-BE49-F238E27FC236}">
                  <a16:creationId xmlns:a16="http://schemas.microsoft.com/office/drawing/2014/main" id="{22761172-6153-4FAE-3727-C78A3E119927}"/>
                </a:ext>
              </a:extLst>
            </p:cNvPr>
            <p:cNvSpPr>
              <a:spLocks noChangeArrowheads="1"/>
            </p:cNvSpPr>
            <p:nvPr/>
          </p:nvSpPr>
          <p:spPr bwMode="auto">
            <a:xfrm>
              <a:off x="26522364" y="12139610"/>
              <a:ext cx="896937" cy="8953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14" name="Freeform 91">
              <a:extLst>
                <a:ext uri="{FF2B5EF4-FFF2-40B4-BE49-F238E27FC236}">
                  <a16:creationId xmlns:a16="http://schemas.microsoft.com/office/drawing/2014/main" id="{98624761-EA54-B69A-4AD9-B5B63EE21D58}"/>
                </a:ext>
              </a:extLst>
            </p:cNvPr>
            <p:cNvSpPr>
              <a:spLocks/>
            </p:cNvSpPr>
            <p:nvPr/>
          </p:nvSpPr>
          <p:spPr bwMode="auto">
            <a:xfrm>
              <a:off x="24571325" y="19750088"/>
              <a:ext cx="1697037" cy="1728788"/>
            </a:xfrm>
            <a:custGeom>
              <a:avLst/>
              <a:gdLst>
                <a:gd name="T0" fmla="*/ 0 w 187"/>
                <a:gd name="T1" fmla="*/ 191 h 191"/>
                <a:gd name="T2" fmla="*/ 129 w 187"/>
                <a:gd name="T3" fmla="*/ 63 h 191"/>
                <a:gd name="T4" fmla="*/ 0 w 187"/>
                <a:gd name="T5" fmla="*/ 191 h 191"/>
              </a:gdLst>
              <a:ahLst/>
              <a:cxnLst>
                <a:cxn ang="0">
                  <a:pos x="T0" y="T1"/>
                </a:cxn>
                <a:cxn ang="0">
                  <a:pos x="T2" y="T3"/>
                </a:cxn>
                <a:cxn ang="0">
                  <a:pos x="T4" y="T5"/>
                </a:cxn>
              </a:cxnLst>
              <a:rect l="0" t="0" r="r" b="b"/>
              <a:pathLst>
                <a:path w="187" h="191">
                  <a:moveTo>
                    <a:pt x="0" y="191"/>
                  </a:moveTo>
                  <a:cubicBezTo>
                    <a:pt x="85" y="191"/>
                    <a:pt x="187" y="120"/>
                    <a:pt x="129" y="63"/>
                  </a:cubicBezTo>
                  <a:cubicBezTo>
                    <a:pt x="67" y="0"/>
                    <a:pt x="0" y="100"/>
                    <a:pt x="0" y="19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15" name="Freeform 92">
              <a:extLst>
                <a:ext uri="{FF2B5EF4-FFF2-40B4-BE49-F238E27FC236}">
                  <a16:creationId xmlns:a16="http://schemas.microsoft.com/office/drawing/2014/main" id="{D2EB369B-4FEF-F391-62CB-759AAE9062DD}"/>
                </a:ext>
              </a:extLst>
            </p:cNvPr>
            <p:cNvSpPr>
              <a:spLocks/>
            </p:cNvSpPr>
            <p:nvPr/>
          </p:nvSpPr>
          <p:spPr bwMode="auto">
            <a:xfrm>
              <a:off x="30132339" y="20085047"/>
              <a:ext cx="1450975" cy="1447803"/>
            </a:xfrm>
            <a:custGeom>
              <a:avLst/>
              <a:gdLst>
                <a:gd name="T0" fmla="*/ 86 w 160"/>
                <a:gd name="T1" fmla="*/ 5 h 160"/>
                <a:gd name="T2" fmla="*/ 80 w 160"/>
                <a:gd name="T3" fmla="*/ 1 h 160"/>
                <a:gd name="T4" fmla="*/ 74 w 160"/>
                <a:gd name="T5" fmla="*/ 3 h 160"/>
                <a:gd name="T6" fmla="*/ 2 w 160"/>
                <a:gd name="T7" fmla="*/ 74 h 160"/>
                <a:gd name="T8" fmla="*/ 0 w 160"/>
                <a:gd name="T9" fmla="*/ 81 h 160"/>
                <a:gd name="T10" fmla="*/ 4 w 160"/>
                <a:gd name="T11" fmla="*/ 86 h 160"/>
                <a:gd name="T12" fmla="*/ 149 w 160"/>
                <a:gd name="T13" fmla="*/ 159 h 160"/>
                <a:gd name="T14" fmla="*/ 152 w 160"/>
                <a:gd name="T15" fmla="*/ 160 h 160"/>
                <a:gd name="T16" fmla="*/ 158 w 160"/>
                <a:gd name="T17" fmla="*/ 157 h 160"/>
                <a:gd name="T18" fmla="*/ 159 w 160"/>
                <a:gd name="T19" fmla="*/ 149 h 160"/>
                <a:gd name="T20" fmla="*/ 86 w 160"/>
                <a:gd name="T21" fmla="*/ 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0" h="160">
                  <a:moveTo>
                    <a:pt x="86" y="5"/>
                  </a:moveTo>
                  <a:cubicBezTo>
                    <a:pt x="85" y="3"/>
                    <a:pt x="83" y="1"/>
                    <a:pt x="80" y="1"/>
                  </a:cubicBezTo>
                  <a:cubicBezTo>
                    <a:pt x="78" y="0"/>
                    <a:pt x="75" y="1"/>
                    <a:pt x="74" y="3"/>
                  </a:cubicBezTo>
                  <a:cubicBezTo>
                    <a:pt x="2" y="74"/>
                    <a:pt x="2" y="74"/>
                    <a:pt x="2" y="74"/>
                  </a:cubicBezTo>
                  <a:cubicBezTo>
                    <a:pt x="1" y="76"/>
                    <a:pt x="0" y="78"/>
                    <a:pt x="0" y="81"/>
                  </a:cubicBezTo>
                  <a:cubicBezTo>
                    <a:pt x="1" y="83"/>
                    <a:pt x="2" y="85"/>
                    <a:pt x="4" y="86"/>
                  </a:cubicBezTo>
                  <a:cubicBezTo>
                    <a:pt x="149" y="159"/>
                    <a:pt x="149" y="159"/>
                    <a:pt x="149" y="159"/>
                  </a:cubicBezTo>
                  <a:cubicBezTo>
                    <a:pt x="150" y="159"/>
                    <a:pt x="151" y="160"/>
                    <a:pt x="152" y="160"/>
                  </a:cubicBezTo>
                  <a:cubicBezTo>
                    <a:pt x="154" y="160"/>
                    <a:pt x="156" y="159"/>
                    <a:pt x="158" y="157"/>
                  </a:cubicBezTo>
                  <a:cubicBezTo>
                    <a:pt x="160" y="155"/>
                    <a:pt x="160" y="152"/>
                    <a:pt x="159" y="149"/>
                  </a:cubicBezTo>
                  <a:lnTo>
                    <a:pt x="86" y="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16" name="Freeform 93">
              <a:extLst>
                <a:ext uri="{FF2B5EF4-FFF2-40B4-BE49-F238E27FC236}">
                  <a16:creationId xmlns:a16="http://schemas.microsoft.com/office/drawing/2014/main" id="{D90B250E-E5D4-B3C3-153B-88CDE40FA051}"/>
                </a:ext>
              </a:extLst>
            </p:cNvPr>
            <p:cNvSpPr>
              <a:spLocks/>
            </p:cNvSpPr>
            <p:nvPr/>
          </p:nvSpPr>
          <p:spPr bwMode="auto">
            <a:xfrm>
              <a:off x="25677812" y="15641638"/>
              <a:ext cx="4879972" cy="4878389"/>
            </a:xfrm>
            <a:custGeom>
              <a:avLst/>
              <a:gdLst>
                <a:gd name="T0" fmla="*/ 509 w 538"/>
                <a:gd name="T1" fmla="*/ 446 h 539"/>
                <a:gd name="T2" fmla="*/ 505 w 538"/>
                <a:gd name="T3" fmla="*/ 441 h 539"/>
                <a:gd name="T4" fmla="*/ 325 w 538"/>
                <a:gd name="T5" fmla="*/ 261 h 539"/>
                <a:gd name="T6" fmla="*/ 505 w 538"/>
                <a:gd name="T7" fmla="*/ 81 h 539"/>
                <a:gd name="T8" fmla="*/ 505 w 538"/>
                <a:gd name="T9" fmla="*/ 17 h 539"/>
                <a:gd name="T10" fmla="*/ 441 w 538"/>
                <a:gd name="T11" fmla="*/ 17 h 539"/>
                <a:gd name="T12" fmla="*/ 261 w 538"/>
                <a:gd name="T13" fmla="*/ 197 h 539"/>
                <a:gd name="T14" fmla="*/ 81 w 538"/>
                <a:gd name="T15" fmla="*/ 17 h 539"/>
                <a:gd name="T16" fmla="*/ 17 w 538"/>
                <a:gd name="T17" fmla="*/ 17 h 539"/>
                <a:gd name="T18" fmla="*/ 17 w 538"/>
                <a:gd name="T19" fmla="*/ 81 h 539"/>
                <a:gd name="T20" fmla="*/ 197 w 538"/>
                <a:gd name="T21" fmla="*/ 261 h 539"/>
                <a:gd name="T22" fmla="*/ 17 w 538"/>
                <a:gd name="T23" fmla="*/ 441 h 539"/>
                <a:gd name="T24" fmla="*/ 17 w 538"/>
                <a:gd name="T25" fmla="*/ 505 h 539"/>
                <a:gd name="T26" fmla="*/ 49 w 538"/>
                <a:gd name="T27" fmla="*/ 518 h 539"/>
                <a:gd name="T28" fmla="*/ 81 w 538"/>
                <a:gd name="T29" fmla="*/ 505 h 539"/>
                <a:gd name="T30" fmla="*/ 261 w 538"/>
                <a:gd name="T31" fmla="*/ 325 h 539"/>
                <a:gd name="T32" fmla="*/ 377 w 538"/>
                <a:gd name="T33" fmla="*/ 441 h 539"/>
                <a:gd name="T34" fmla="*/ 377 w 538"/>
                <a:gd name="T35" fmla="*/ 441 h 539"/>
                <a:gd name="T36" fmla="*/ 475 w 538"/>
                <a:gd name="T37" fmla="*/ 539 h 539"/>
                <a:gd name="T38" fmla="*/ 538 w 538"/>
                <a:gd name="T39" fmla="*/ 476 h 539"/>
                <a:gd name="T40" fmla="*/ 509 w 538"/>
                <a:gd name="T41" fmla="*/ 446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8" h="539">
                  <a:moveTo>
                    <a:pt x="509" y="446"/>
                  </a:moveTo>
                  <a:cubicBezTo>
                    <a:pt x="508" y="444"/>
                    <a:pt x="506" y="443"/>
                    <a:pt x="505" y="441"/>
                  </a:cubicBezTo>
                  <a:cubicBezTo>
                    <a:pt x="325" y="261"/>
                    <a:pt x="325" y="261"/>
                    <a:pt x="325" y="261"/>
                  </a:cubicBezTo>
                  <a:cubicBezTo>
                    <a:pt x="505" y="81"/>
                    <a:pt x="505" y="81"/>
                    <a:pt x="505" y="81"/>
                  </a:cubicBezTo>
                  <a:cubicBezTo>
                    <a:pt x="522" y="64"/>
                    <a:pt x="522" y="35"/>
                    <a:pt x="505" y="17"/>
                  </a:cubicBezTo>
                  <a:cubicBezTo>
                    <a:pt x="487" y="0"/>
                    <a:pt x="459" y="0"/>
                    <a:pt x="441" y="17"/>
                  </a:cubicBezTo>
                  <a:cubicBezTo>
                    <a:pt x="261" y="197"/>
                    <a:pt x="261" y="197"/>
                    <a:pt x="261" y="197"/>
                  </a:cubicBezTo>
                  <a:cubicBezTo>
                    <a:pt x="81" y="17"/>
                    <a:pt x="81" y="17"/>
                    <a:pt x="81" y="17"/>
                  </a:cubicBezTo>
                  <a:cubicBezTo>
                    <a:pt x="63" y="0"/>
                    <a:pt x="35" y="0"/>
                    <a:pt x="17" y="17"/>
                  </a:cubicBezTo>
                  <a:cubicBezTo>
                    <a:pt x="0" y="35"/>
                    <a:pt x="0" y="64"/>
                    <a:pt x="17" y="81"/>
                  </a:cubicBezTo>
                  <a:cubicBezTo>
                    <a:pt x="197" y="261"/>
                    <a:pt x="197" y="261"/>
                    <a:pt x="197" y="261"/>
                  </a:cubicBezTo>
                  <a:cubicBezTo>
                    <a:pt x="17" y="441"/>
                    <a:pt x="17" y="441"/>
                    <a:pt x="17" y="441"/>
                  </a:cubicBezTo>
                  <a:cubicBezTo>
                    <a:pt x="0" y="459"/>
                    <a:pt x="0" y="487"/>
                    <a:pt x="17" y="505"/>
                  </a:cubicBezTo>
                  <a:cubicBezTo>
                    <a:pt x="26" y="514"/>
                    <a:pt x="38" y="518"/>
                    <a:pt x="49" y="518"/>
                  </a:cubicBezTo>
                  <a:cubicBezTo>
                    <a:pt x="61" y="518"/>
                    <a:pt x="72" y="514"/>
                    <a:pt x="81" y="505"/>
                  </a:cubicBezTo>
                  <a:cubicBezTo>
                    <a:pt x="261" y="325"/>
                    <a:pt x="261" y="325"/>
                    <a:pt x="261" y="325"/>
                  </a:cubicBezTo>
                  <a:cubicBezTo>
                    <a:pt x="377" y="441"/>
                    <a:pt x="377" y="441"/>
                    <a:pt x="377" y="441"/>
                  </a:cubicBezTo>
                  <a:cubicBezTo>
                    <a:pt x="377" y="441"/>
                    <a:pt x="377" y="441"/>
                    <a:pt x="377" y="441"/>
                  </a:cubicBezTo>
                  <a:cubicBezTo>
                    <a:pt x="475" y="539"/>
                    <a:pt x="475" y="539"/>
                    <a:pt x="475" y="539"/>
                  </a:cubicBezTo>
                  <a:cubicBezTo>
                    <a:pt x="538" y="476"/>
                    <a:pt x="538" y="476"/>
                    <a:pt x="538" y="476"/>
                  </a:cubicBezTo>
                  <a:lnTo>
                    <a:pt x="509" y="44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Tree>
    <p:extLst>
      <p:ext uri="{BB962C8B-B14F-4D97-AF65-F5344CB8AC3E}">
        <p14:creationId xmlns:p14="http://schemas.microsoft.com/office/powerpoint/2010/main" val="4431336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1985-87EE-766A-7559-E2F626CDC140}"/>
              </a:ext>
            </a:extLst>
          </p:cNvPr>
          <p:cNvSpPr>
            <a:spLocks noGrp="1"/>
          </p:cNvSpPr>
          <p:nvPr>
            <p:ph type="title"/>
          </p:nvPr>
        </p:nvSpPr>
        <p:spPr>
          <a:xfrm>
            <a:off x="368300" y="884827"/>
            <a:ext cx="2616200" cy="786369"/>
          </a:xfrm>
        </p:spPr>
        <p:txBody>
          <a:bodyPr rtlCol="0"/>
          <a:lstStyle/>
          <a:p>
            <a:pPr rtl="0"/>
            <a:r>
              <a:rPr lang="ja-jp" dirty="0">
                <a:ea typeface="Meiryo" panose="020B0604030504040204" pitchFamily="34" charset="-128"/>
              </a:rPr>
              <a:t>法律政策と</a:t>
            </a:r>
            <a:br>
              <a:rPr lang="en-US" dirty="0">
                <a:ea typeface="Meiryo" panose="020B0604030504040204" pitchFamily="34" charset="-128"/>
              </a:rPr>
            </a:br>
            <a:r>
              <a:rPr lang="ja-jp" dirty="0">
                <a:ea typeface="Meiryo" panose="020B0604030504040204" pitchFamily="34" charset="-128"/>
              </a:rPr>
              <a:t>経済政策の例</a:t>
            </a:r>
          </a:p>
        </p:txBody>
      </p:sp>
      <p:sp>
        <p:nvSpPr>
          <p:cNvPr id="416" name="Rectangle 415">
            <a:extLst>
              <a:ext uri="{FF2B5EF4-FFF2-40B4-BE49-F238E27FC236}">
                <a16:creationId xmlns:a16="http://schemas.microsoft.com/office/drawing/2014/main" id="{79958189-C17A-76F7-1407-806D686701D9}"/>
              </a:ext>
            </a:extLst>
          </p:cNvPr>
          <p:cNvSpPr/>
          <p:nvPr/>
        </p:nvSpPr>
        <p:spPr>
          <a:xfrm>
            <a:off x="368489" y="3114947"/>
            <a:ext cx="2632751" cy="1665016"/>
          </a:xfrm>
          <a:prstGeom prst="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600" err="1">
              <a:ea typeface="Meiryo" panose="020B0604030504040204" pitchFamily="34" charset="-128"/>
            </a:endParaRPr>
          </a:p>
        </p:txBody>
      </p:sp>
      <p:sp>
        <p:nvSpPr>
          <p:cNvPr id="417" name="Rectangle 416">
            <a:extLst>
              <a:ext uri="{FF2B5EF4-FFF2-40B4-BE49-F238E27FC236}">
                <a16:creationId xmlns:a16="http://schemas.microsoft.com/office/drawing/2014/main" id="{BE4B3B9E-D304-CF08-94F7-AD6078018E81}"/>
              </a:ext>
            </a:extLst>
          </p:cNvPr>
          <p:cNvSpPr/>
          <p:nvPr/>
        </p:nvSpPr>
        <p:spPr>
          <a:xfrm>
            <a:off x="3243710" y="3114947"/>
            <a:ext cx="2632751" cy="1665016"/>
          </a:xfrm>
          <a:prstGeom prst="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600" err="1">
              <a:ea typeface="Meiryo" panose="020B0604030504040204" pitchFamily="34" charset="-128"/>
            </a:endParaRPr>
          </a:p>
        </p:txBody>
      </p:sp>
      <p:sp>
        <p:nvSpPr>
          <p:cNvPr id="418" name="Rectangle 417">
            <a:extLst>
              <a:ext uri="{FF2B5EF4-FFF2-40B4-BE49-F238E27FC236}">
                <a16:creationId xmlns:a16="http://schemas.microsoft.com/office/drawing/2014/main" id="{C44B7C20-B490-A2F5-E232-92FB535593CE}"/>
              </a:ext>
            </a:extLst>
          </p:cNvPr>
          <p:cNvSpPr/>
          <p:nvPr/>
        </p:nvSpPr>
        <p:spPr>
          <a:xfrm>
            <a:off x="6118930" y="3114947"/>
            <a:ext cx="2632751" cy="1665016"/>
          </a:xfrm>
          <a:prstGeom prst="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600" err="1">
              <a:ea typeface="Meiryo" panose="020B0604030504040204" pitchFamily="34" charset="-128"/>
            </a:endParaRPr>
          </a:p>
        </p:txBody>
      </p:sp>
      <p:sp>
        <p:nvSpPr>
          <p:cNvPr id="419" name="Rectangle 418">
            <a:extLst>
              <a:ext uri="{FF2B5EF4-FFF2-40B4-BE49-F238E27FC236}">
                <a16:creationId xmlns:a16="http://schemas.microsoft.com/office/drawing/2014/main" id="{0ADCC656-5F29-80EE-A40F-ABCA3845EAA4}"/>
              </a:ext>
            </a:extLst>
          </p:cNvPr>
          <p:cNvSpPr/>
          <p:nvPr/>
        </p:nvSpPr>
        <p:spPr>
          <a:xfrm>
            <a:off x="368489" y="4743387"/>
            <a:ext cx="2632751" cy="36576"/>
          </a:xfrm>
          <a:prstGeom prst="rect">
            <a:avLst/>
          </a:prstGeom>
          <a:solidFill>
            <a:schemeClr val="accent1"/>
          </a:solidFill>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600" err="1">
              <a:ea typeface="Meiryo" panose="020B0604030504040204" pitchFamily="34" charset="-128"/>
            </a:endParaRPr>
          </a:p>
        </p:txBody>
      </p:sp>
      <p:sp>
        <p:nvSpPr>
          <p:cNvPr id="420" name="Rectangle 419">
            <a:extLst>
              <a:ext uri="{FF2B5EF4-FFF2-40B4-BE49-F238E27FC236}">
                <a16:creationId xmlns:a16="http://schemas.microsoft.com/office/drawing/2014/main" id="{A9CA65B4-C9D5-B272-7DF9-37A2DE66DA85}"/>
              </a:ext>
            </a:extLst>
          </p:cNvPr>
          <p:cNvSpPr/>
          <p:nvPr/>
        </p:nvSpPr>
        <p:spPr>
          <a:xfrm>
            <a:off x="3243710" y="4743387"/>
            <a:ext cx="2632751" cy="36576"/>
          </a:xfrm>
          <a:prstGeom prst="rect">
            <a:avLst/>
          </a:prstGeom>
          <a:solidFill>
            <a:schemeClr val="accent2"/>
          </a:solidFill>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600" err="1">
              <a:ea typeface="Meiryo" panose="020B0604030504040204" pitchFamily="34" charset="-128"/>
            </a:endParaRPr>
          </a:p>
        </p:txBody>
      </p:sp>
      <p:sp>
        <p:nvSpPr>
          <p:cNvPr id="421" name="Rectangle 420">
            <a:extLst>
              <a:ext uri="{FF2B5EF4-FFF2-40B4-BE49-F238E27FC236}">
                <a16:creationId xmlns:a16="http://schemas.microsoft.com/office/drawing/2014/main" id="{4AB64456-16C2-75D2-A883-1C58840C17B5}"/>
              </a:ext>
            </a:extLst>
          </p:cNvPr>
          <p:cNvSpPr/>
          <p:nvPr/>
        </p:nvSpPr>
        <p:spPr>
          <a:xfrm>
            <a:off x="6118930" y="4743387"/>
            <a:ext cx="2632751" cy="36576"/>
          </a:xfrm>
          <a:prstGeom prst="rect">
            <a:avLst/>
          </a:prstGeom>
          <a:solidFill>
            <a:schemeClr val="accent3"/>
          </a:solidFill>
          <a:ln>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600" err="1">
              <a:ea typeface="Meiryo" panose="020B0604030504040204" pitchFamily="34" charset="-128"/>
            </a:endParaRPr>
          </a:p>
        </p:txBody>
      </p:sp>
      <p:sp>
        <p:nvSpPr>
          <p:cNvPr id="422" name="Rectangle 421">
            <a:extLst>
              <a:ext uri="{FF2B5EF4-FFF2-40B4-BE49-F238E27FC236}">
                <a16:creationId xmlns:a16="http://schemas.microsoft.com/office/drawing/2014/main" id="{E00BBD17-0237-8B9B-90B8-BA2E2C118302}"/>
              </a:ext>
            </a:extLst>
          </p:cNvPr>
          <p:cNvSpPr>
            <a:spLocks/>
          </p:cNvSpPr>
          <p:nvPr/>
        </p:nvSpPr>
        <p:spPr>
          <a:xfrm>
            <a:off x="521556" y="3265123"/>
            <a:ext cx="2326617"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ctr" rtl="0"/>
            <a:r>
              <a:rPr lang="ja-jp" sz="1200" b="1">
                <a:solidFill>
                  <a:schemeClr val="accent1"/>
                </a:solidFill>
                <a:ea typeface="Meiryo" panose="020B0604030504040204" pitchFamily="34" charset="-128"/>
              </a:rPr>
              <a:t>EU 一般データ保護規則(GDPR)</a:t>
            </a:r>
          </a:p>
        </p:txBody>
      </p:sp>
      <p:sp>
        <p:nvSpPr>
          <p:cNvPr id="423" name="Rectangle 422">
            <a:extLst>
              <a:ext uri="{FF2B5EF4-FFF2-40B4-BE49-F238E27FC236}">
                <a16:creationId xmlns:a16="http://schemas.microsoft.com/office/drawing/2014/main" id="{82D6F2E2-C9F7-9508-6779-1127D7447B2A}"/>
              </a:ext>
            </a:extLst>
          </p:cNvPr>
          <p:cNvSpPr>
            <a:spLocks/>
          </p:cNvSpPr>
          <p:nvPr/>
        </p:nvSpPr>
        <p:spPr>
          <a:xfrm>
            <a:off x="521556" y="3727256"/>
            <a:ext cx="2326617" cy="738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just" rtl="0"/>
            <a:r>
              <a:rPr lang="ja-jp" sz="800" dirty="0">
                <a:solidFill>
                  <a:schemeClr val="tx1"/>
                </a:solidFill>
                <a:ea typeface="Meiryo" panose="020B0604030504040204" pitchFamily="34" charset="-128"/>
              </a:rPr>
              <a:t>これはインダストリー 4.0 に大きな影響を及ぼしてきたデータ プライバシー法です。GDPR は企業に対し、ユーザーの</a:t>
            </a:r>
            <a:r>
              <a:rPr lang="ja-JP" altLang="en-US" sz="800" dirty="0">
                <a:solidFill>
                  <a:schemeClr val="tx1"/>
                </a:solidFill>
                <a:ea typeface="Meiryo" panose="020B0604030504040204" pitchFamily="34" charset="-128"/>
              </a:rPr>
              <a:t>個人情報</a:t>
            </a:r>
            <a:r>
              <a:rPr lang="ja-jp" sz="800" dirty="0">
                <a:solidFill>
                  <a:schemeClr val="tx1"/>
                </a:solidFill>
                <a:ea typeface="Meiryo" panose="020B0604030504040204" pitchFamily="34" charset="-128"/>
              </a:rPr>
              <a:t>を収集する前に同意を得るよう求めるとともに、ユーザーが自分の個人データをより</a:t>
            </a:r>
            <a:r>
              <a:rPr lang="ja-JP" altLang="en-US" sz="800" dirty="0">
                <a:solidFill>
                  <a:schemeClr val="tx1"/>
                </a:solidFill>
                <a:ea typeface="Meiryo" panose="020B0604030504040204" pitchFamily="34" charset="-128"/>
              </a:rPr>
              <a:t>強固に</a:t>
            </a:r>
            <a:r>
              <a:rPr lang="ja-jp" sz="800" dirty="0">
                <a:solidFill>
                  <a:schemeClr val="tx1"/>
                </a:solidFill>
                <a:ea typeface="Meiryo" panose="020B0604030504040204" pitchFamily="34" charset="-128"/>
              </a:rPr>
              <a:t>管理できるようにしてい</a:t>
            </a:r>
            <a:br>
              <a:rPr lang="en-US" altLang="ja-JP" sz="800" dirty="0">
                <a:solidFill>
                  <a:schemeClr val="tx1"/>
                </a:solidFill>
                <a:ea typeface="Meiryo" panose="020B0604030504040204" pitchFamily="34" charset="-128"/>
              </a:rPr>
            </a:br>
            <a:r>
              <a:rPr lang="ja-jp" sz="800" dirty="0">
                <a:solidFill>
                  <a:schemeClr val="tx1"/>
                </a:solidFill>
                <a:ea typeface="Meiryo" panose="020B0604030504040204" pitchFamily="34" charset="-128"/>
              </a:rPr>
              <a:t>ます。 </a:t>
            </a:r>
          </a:p>
        </p:txBody>
      </p:sp>
      <p:sp>
        <p:nvSpPr>
          <p:cNvPr id="425" name="Rectangle 424">
            <a:extLst>
              <a:ext uri="{FF2B5EF4-FFF2-40B4-BE49-F238E27FC236}">
                <a16:creationId xmlns:a16="http://schemas.microsoft.com/office/drawing/2014/main" id="{45541C7A-3B6E-0FA5-C967-E91582DD7634}"/>
              </a:ext>
            </a:extLst>
          </p:cNvPr>
          <p:cNvSpPr>
            <a:spLocks/>
          </p:cNvSpPr>
          <p:nvPr/>
        </p:nvSpPr>
        <p:spPr>
          <a:xfrm>
            <a:off x="3396776" y="3265123"/>
            <a:ext cx="2326617"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ctr" rtl="0"/>
            <a:r>
              <a:rPr lang="ja-jp" sz="1200" b="1">
                <a:solidFill>
                  <a:schemeClr val="accent2"/>
                </a:solidFill>
                <a:ea typeface="Meiryo" panose="020B0604030504040204" pitchFamily="34" charset="-128"/>
              </a:rPr>
              <a:t>米国の</a:t>
            </a:r>
            <a:br>
              <a:rPr lang="en-US" sz="1200" b="1">
                <a:solidFill>
                  <a:schemeClr val="accent2"/>
                </a:solidFill>
                <a:ea typeface="Meiryo" panose="020B0604030504040204" pitchFamily="34" charset="-128"/>
              </a:rPr>
            </a:br>
            <a:r>
              <a:rPr lang="ja-jp" sz="1200" b="1">
                <a:solidFill>
                  <a:schemeClr val="accent2"/>
                </a:solidFill>
                <a:ea typeface="Meiryo" panose="020B0604030504040204" pitchFamily="34" charset="-128"/>
              </a:rPr>
              <a:t>Bayh-Dole 法 </a:t>
            </a:r>
          </a:p>
        </p:txBody>
      </p:sp>
      <p:sp>
        <p:nvSpPr>
          <p:cNvPr id="426" name="Rectangle 425">
            <a:extLst>
              <a:ext uri="{FF2B5EF4-FFF2-40B4-BE49-F238E27FC236}">
                <a16:creationId xmlns:a16="http://schemas.microsoft.com/office/drawing/2014/main" id="{BC1A43BB-A048-1675-7523-5ED5A1E2AA12}"/>
              </a:ext>
            </a:extLst>
          </p:cNvPr>
          <p:cNvSpPr>
            <a:spLocks/>
          </p:cNvSpPr>
          <p:nvPr/>
        </p:nvSpPr>
        <p:spPr>
          <a:xfrm>
            <a:off x="3396776" y="3709194"/>
            <a:ext cx="2362097"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rtl="0">
              <a:buNone/>
            </a:pPr>
            <a:r>
              <a:rPr lang="ja-jp" sz="800" dirty="0">
                <a:solidFill>
                  <a:schemeClr val="tx1"/>
                </a:solidFill>
                <a:ea typeface="Meiryo" panose="020B0604030504040204" pitchFamily="34" charset="-128"/>
              </a:rPr>
              <a:t>大学などの非営利組織が、政府</a:t>
            </a:r>
            <a:r>
              <a:rPr lang="ja-JP" altLang="en-US" sz="800" dirty="0">
                <a:solidFill>
                  <a:schemeClr val="tx1"/>
                </a:solidFill>
                <a:ea typeface="Meiryo" panose="020B0604030504040204" pitchFamily="34" charset="-128"/>
              </a:rPr>
              <a:t>からの資金によって</a:t>
            </a:r>
            <a:r>
              <a:rPr lang="ja-jp" sz="800" dirty="0">
                <a:solidFill>
                  <a:schemeClr val="tx1"/>
                </a:solidFill>
                <a:ea typeface="Meiryo" panose="020B0604030504040204" pitchFamily="34" charset="-128"/>
              </a:rPr>
              <a:t>知的財産を所有および商用化することを可能にするこの法律は、インダストリー 4.0 テクノロジーの開発と普及に貢献してきました。 </a:t>
            </a:r>
          </a:p>
        </p:txBody>
      </p:sp>
      <p:sp>
        <p:nvSpPr>
          <p:cNvPr id="428" name="Rectangle 427">
            <a:extLst>
              <a:ext uri="{FF2B5EF4-FFF2-40B4-BE49-F238E27FC236}">
                <a16:creationId xmlns:a16="http://schemas.microsoft.com/office/drawing/2014/main" id="{771377F4-46C3-DF2E-48B6-11CADFAE7637}"/>
              </a:ext>
            </a:extLst>
          </p:cNvPr>
          <p:cNvSpPr>
            <a:spLocks/>
          </p:cNvSpPr>
          <p:nvPr/>
        </p:nvSpPr>
        <p:spPr>
          <a:xfrm>
            <a:off x="6271997" y="3265123"/>
            <a:ext cx="2326617"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ctr" rtl="0"/>
            <a:r>
              <a:rPr lang="ja-jp" sz="1200" b="1">
                <a:solidFill>
                  <a:schemeClr val="accent3"/>
                </a:solidFill>
                <a:ea typeface="Meiryo" panose="020B0604030504040204" pitchFamily="34" charset="-128"/>
              </a:rPr>
              <a:t>日本の</a:t>
            </a:r>
            <a:br>
              <a:rPr lang="en-US" sz="1200" b="1">
                <a:solidFill>
                  <a:schemeClr val="accent3"/>
                </a:solidFill>
                <a:ea typeface="Meiryo" panose="020B0604030504040204" pitchFamily="34" charset="-128"/>
              </a:rPr>
            </a:br>
            <a:r>
              <a:rPr lang="ja-jp" sz="1200" b="1">
                <a:solidFill>
                  <a:schemeClr val="accent3"/>
                </a:solidFill>
                <a:ea typeface="Meiryo" panose="020B0604030504040204" pitchFamily="34" charset="-128"/>
              </a:rPr>
              <a:t>「Society 5.0」イニシアチブ</a:t>
            </a:r>
          </a:p>
        </p:txBody>
      </p:sp>
      <p:sp>
        <p:nvSpPr>
          <p:cNvPr id="429" name="Rectangle 428">
            <a:extLst>
              <a:ext uri="{FF2B5EF4-FFF2-40B4-BE49-F238E27FC236}">
                <a16:creationId xmlns:a16="http://schemas.microsoft.com/office/drawing/2014/main" id="{BD5AC6E8-35D3-6E63-9EE9-0248C35BEC50}"/>
              </a:ext>
            </a:extLst>
          </p:cNvPr>
          <p:cNvSpPr>
            <a:spLocks/>
          </p:cNvSpPr>
          <p:nvPr/>
        </p:nvSpPr>
        <p:spPr>
          <a:xfrm>
            <a:off x="6271997" y="3709194"/>
            <a:ext cx="2326617" cy="615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just" rtl="0">
              <a:buNone/>
            </a:pPr>
            <a:r>
              <a:rPr lang="ja-jp" sz="800" dirty="0">
                <a:solidFill>
                  <a:schemeClr val="tx1"/>
                </a:solidFill>
                <a:ea typeface="Meiryo" panose="020B0604030504040204" pitchFamily="34" charset="-128"/>
              </a:rPr>
              <a:t>デジタル テクノロジーと現実世界を融合することで、「超スマート社会」を生み出すことが目標です。このイニシアチブは 2017 年に発表され、4 段階で実施し、2050 年までに完全に統合することを目指しています。 </a:t>
            </a:r>
          </a:p>
        </p:txBody>
      </p:sp>
      <p:grpSp>
        <p:nvGrpSpPr>
          <p:cNvPr id="5" name="Group 4">
            <a:extLst>
              <a:ext uri="{FF2B5EF4-FFF2-40B4-BE49-F238E27FC236}">
                <a16:creationId xmlns:a16="http://schemas.microsoft.com/office/drawing/2014/main" id="{90526560-38B1-3F95-0D39-09227179E1A7}"/>
              </a:ext>
            </a:extLst>
          </p:cNvPr>
          <p:cNvGrpSpPr/>
          <p:nvPr/>
        </p:nvGrpSpPr>
        <p:grpSpPr>
          <a:xfrm>
            <a:off x="3260725" y="374532"/>
            <a:ext cx="5514975" cy="2584849"/>
            <a:chOff x="3260725" y="374532"/>
            <a:chExt cx="5514975" cy="2584849"/>
          </a:xfrm>
        </p:grpSpPr>
        <p:pic>
          <p:nvPicPr>
            <p:cNvPr id="415" name="Picture 414">
              <a:extLst>
                <a:ext uri="{FF2B5EF4-FFF2-40B4-BE49-F238E27FC236}">
                  <a16:creationId xmlns:a16="http://schemas.microsoft.com/office/drawing/2014/main" id="{DE72CF35-43A0-9D76-CAC5-FA3D7918556C}"/>
                </a:ext>
              </a:extLst>
            </p:cNvPr>
            <p:cNvPicPr>
              <a:picLocks noChangeAspect="1"/>
            </p:cNvPicPr>
            <p:nvPr/>
          </p:nvPicPr>
          <p:blipFill rotWithShape="1">
            <a:blip r:embed="rId3">
              <a:extLst>
                <a:ext uri="{28A0092B-C50C-407E-A947-70E740481C1C}">
                  <a14:useLocalDpi xmlns:a14="http://schemas.microsoft.com/office/drawing/2010/main" val="0"/>
                </a:ext>
              </a:extLst>
            </a:blip>
            <a:srcRect l="-1184" t="-1723" r="7444" b="28448"/>
            <a:stretch/>
          </p:blipFill>
          <p:spPr>
            <a:xfrm>
              <a:off x="3260725" y="374532"/>
              <a:ext cx="5514975" cy="2584849"/>
            </a:xfrm>
            <a:prstGeom prst="rect">
              <a:avLst/>
            </a:prstGeom>
            <a:noFill/>
          </p:spPr>
        </p:pic>
        <p:sp>
          <p:nvSpPr>
            <p:cNvPr id="3" name="Oval 2">
              <a:extLst>
                <a:ext uri="{FF2B5EF4-FFF2-40B4-BE49-F238E27FC236}">
                  <a16:creationId xmlns:a16="http://schemas.microsoft.com/office/drawing/2014/main" id="{B46DAD7D-A005-3FAE-86D2-CB312B4D536B}"/>
                </a:ext>
              </a:extLst>
            </p:cNvPr>
            <p:cNvSpPr/>
            <p:nvPr/>
          </p:nvSpPr>
          <p:spPr>
            <a:xfrm>
              <a:off x="6324602" y="1474608"/>
              <a:ext cx="78582" cy="117483"/>
            </a:xfrm>
            <a:custGeom>
              <a:avLst/>
              <a:gdLst>
                <a:gd name="connsiteX0" fmla="*/ 0 w 71437"/>
                <a:gd name="connsiteY0" fmla="*/ 57150 h 114300"/>
                <a:gd name="connsiteX1" fmla="*/ 35719 w 71437"/>
                <a:gd name="connsiteY1" fmla="*/ 0 h 114300"/>
                <a:gd name="connsiteX2" fmla="*/ 71438 w 71437"/>
                <a:gd name="connsiteY2" fmla="*/ 57150 h 114300"/>
                <a:gd name="connsiteX3" fmla="*/ 35719 w 71437"/>
                <a:gd name="connsiteY3" fmla="*/ 114300 h 114300"/>
                <a:gd name="connsiteX4" fmla="*/ 0 w 71437"/>
                <a:gd name="connsiteY4" fmla="*/ 57150 h 114300"/>
                <a:gd name="connsiteX0" fmla="*/ 0 w 57150"/>
                <a:gd name="connsiteY0" fmla="*/ 64332 h 114389"/>
                <a:gd name="connsiteX1" fmla="*/ 21431 w 57150"/>
                <a:gd name="connsiteY1" fmla="*/ 38 h 114389"/>
                <a:gd name="connsiteX2" fmla="*/ 57150 w 57150"/>
                <a:gd name="connsiteY2" fmla="*/ 57188 h 114389"/>
                <a:gd name="connsiteX3" fmla="*/ 21431 w 57150"/>
                <a:gd name="connsiteY3" fmla="*/ 114338 h 114389"/>
                <a:gd name="connsiteX4" fmla="*/ 0 w 57150"/>
                <a:gd name="connsiteY4" fmla="*/ 64332 h 114389"/>
                <a:gd name="connsiteX0" fmla="*/ 0 w 71438"/>
                <a:gd name="connsiteY0" fmla="*/ 65493 h 116119"/>
                <a:gd name="connsiteX1" fmla="*/ 21431 w 71438"/>
                <a:gd name="connsiteY1" fmla="*/ 1199 h 116119"/>
                <a:gd name="connsiteX2" fmla="*/ 71438 w 71438"/>
                <a:gd name="connsiteY2" fmla="*/ 36918 h 116119"/>
                <a:gd name="connsiteX3" fmla="*/ 21431 w 71438"/>
                <a:gd name="connsiteY3" fmla="*/ 115499 h 116119"/>
                <a:gd name="connsiteX4" fmla="*/ 0 w 71438"/>
                <a:gd name="connsiteY4" fmla="*/ 65493 h 116119"/>
                <a:gd name="connsiteX0" fmla="*/ 0 w 78582"/>
                <a:gd name="connsiteY0" fmla="*/ 75586 h 117483"/>
                <a:gd name="connsiteX1" fmla="*/ 28575 w 78582"/>
                <a:gd name="connsiteY1" fmla="*/ 1767 h 117483"/>
                <a:gd name="connsiteX2" fmla="*/ 78582 w 78582"/>
                <a:gd name="connsiteY2" fmla="*/ 37486 h 117483"/>
                <a:gd name="connsiteX3" fmla="*/ 28575 w 78582"/>
                <a:gd name="connsiteY3" fmla="*/ 116067 h 117483"/>
                <a:gd name="connsiteX4" fmla="*/ 0 w 78582"/>
                <a:gd name="connsiteY4" fmla="*/ 75586 h 1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2" h="117483">
                  <a:moveTo>
                    <a:pt x="0" y="75586"/>
                  </a:moveTo>
                  <a:cubicBezTo>
                    <a:pt x="0" y="44023"/>
                    <a:pt x="15478" y="8117"/>
                    <a:pt x="28575" y="1767"/>
                  </a:cubicBezTo>
                  <a:cubicBezTo>
                    <a:pt x="41672" y="-4583"/>
                    <a:pt x="78582" y="5923"/>
                    <a:pt x="78582" y="37486"/>
                  </a:cubicBezTo>
                  <a:cubicBezTo>
                    <a:pt x="78582" y="69049"/>
                    <a:pt x="41672" y="109717"/>
                    <a:pt x="28575" y="116067"/>
                  </a:cubicBezTo>
                  <a:cubicBezTo>
                    <a:pt x="15478" y="122417"/>
                    <a:pt x="0" y="107149"/>
                    <a:pt x="0" y="7558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ea typeface="Meiryo" panose="020B0604030504040204" pitchFamily="34" charset="-128"/>
              </a:endParaRPr>
            </a:p>
          </p:txBody>
        </p:sp>
        <p:sp>
          <p:nvSpPr>
            <p:cNvPr id="4" name="Oval 3">
              <a:extLst>
                <a:ext uri="{FF2B5EF4-FFF2-40B4-BE49-F238E27FC236}">
                  <a16:creationId xmlns:a16="http://schemas.microsoft.com/office/drawing/2014/main" id="{91BA860E-4306-DC23-EBE4-CF41B926D98F}"/>
                </a:ext>
              </a:extLst>
            </p:cNvPr>
            <p:cNvSpPr/>
            <p:nvPr/>
          </p:nvSpPr>
          <p:spPr>
            <a:xfrm>
              <a:off x="6503195" y="1319214"/>
              <a:ext cx="97632" cy="155396"/>
            </a:xfrm>
            <a:custGeom>
              <a:avLst/>
              <a:gdLst>
                <a:gd name="connsiteX0" fmla="*/ 0 w 97631"/>
                <a:gd name="connsiteY0" fmla="*/ 77698 h 155395"/>
                <a:gd name="connsiteX1" fmla="*/ 48816 w 97631"/>
                <a:gd name="connsiteY1" fmla="*/ 0 h 155395"/>
                <a:gd name="connsiteX2" fmla="*/ 97632 w 97631"/>
                <a:gd name="connsiteY2" fmla="*/ 77698 h 155395"/>
                <a:gd name="connsiteX3" fmla="*/ 48816 w 97631"/>
                <a:gd name="connsiteY3" fmla="*/ 155396 h 155395"/>
                <a:gd name="connsiteX4" fmla="*/ 0 w 97631"/>
                <a:gd name="connsiteY4" fmla="*/ 77698 h 155395"/>
                <a:gd name="connsiteX0" fmla="*/ 0 w 97632"/>
                <a:gd name="connsiteY0" fmla="*/ 77698 h 155396"/>
                <a:gd name="connsiteX1" fmla="*/ 48816 w 97632"/>
                <a:gd name="connsiteY1" fmla="*/ 0 h 155396"/>
                <a:gd name="connsiteX2" fmla="*/ 97632 w 97632"/>
                <a:gd name="connsiteY2" fmla="*/ 77698 h 155396"/>
                <a:gd name="connsiteX3" fmla="*/ 48816 w 97632"/>
                <a:gd name="connsiteY3" fmla="*/ 155396 h 155396"/>
                <a:gd name="connsiteX4" fmla="*/ 0 w 97632"/>
                <a:gd name="connsiteY4" fmla="*/ 77698 h 155396"/>
                <a:gd name="connsiteX0" fmla="*/ 0 w 97632"/>
                <a:gd name="connsiteY0" fmla="*/ 77698 h 155396"/>
                <a:gd name="connsiteX1" fmla="*/ 48816 w 97632"/>
                <a:gd name="connsiteY1" fmla="*/ 0 h 155396"/>
                <a:gd name="connsiteX2" fmla="*/ 97632 w 97632"/>
                <a:gd name="connsiteY2" fmla="*/ 77698 h 155396"/>
                <a:gd name="connsiteX3" fmla="*/ 48816 w 97632"/>
                <a:gd name="connsiteY3" fmla="*/ 155396 h 155396"/>
                <a:gd name="connsiteX4" fmla="*/ 0 w 97632"/>
                <a:gd name="connsiteY4" fmla="*/ 77698 h 155396"/>
                <a:gd name="connsiteX0" fmla="*/ 0 w 97632"/>
                <a:gd name="connsiteY0" fmla="*/ 77698 h 155396"/>
                <a:gd name="connsiteX1" fmla="*/ 48816 w 97632"/>
                <a:gd name="connsiteY1" fmla="*/ 0 h 155396"/>
                <a:gd name="connsiteX2" fmla="*/ 97632 w 97632"/>
                <a:gd name="connsiteY2" fmla="*/ 77698 h 155396"/>
                <a:gd name="connsiteX3" fmla="*/ 48816 w 97632"/>
                <a:gd name="connsiteY3" fmla="*/ 155396 h 155396"/>
                <a:gd name="connsiteX4" fmla="*/ 0 w 97632"/>
                <a:gd name="connsiteY4" fmla="*/ 77698 h 15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2" h="155396">
                  <a:moveTo>
                    <a:pt x="0" y="77698"/>
                  </a:moveTo>
                  <a:cubicBezTo>
                    <a:pt x="0" y="34787"/>
                    <a:pt x="21856" y="0"/>
                    <a:pt x="48816" y="0"/>
                  </a:cubicBezTo>
                  <a:cubicBezTo>
                    <a:pt x="75776" y="0"/>
                    <a:pt x="57151" y="49075"/>
                    <a:pt x="97632" y="77698"/>
                  </a:cubicBezTo>
                  <a:cubicBezTo>
                    <a:pt x="78582" y="118228"/>
                    <a:pt x="75776" y="155396"/>
                    <a:pt x="48816" y="155396"/>
                  </a:cubicBezTo>
                  <a:cubicBezTo>
                    <a:pt x="21856" y="155396"/>
                    <a:pt x="0" y="120609"/>
                    <a:pt x="0" y="7769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ea typeface="Meiryo" panose="020B0604030504040204" pitchFamily="34" charset="-128"/>
              </a:endParaRPr>
            </a:p>
          </p:txBody>
        </p:sp>
      </p:grpSp>
    </p:spTree>
    <p:extLst>
      <p:ext uri="{BB962C8B-B14F-4D97-AF65-F5344CB8AC3E}">
        <p14:creationId xmlns:p14="http://schemas.microsoft.com/office/powerpoint/2010/main" val="14477885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596F8A-1AC0-2339-27EA-EE8A9F043D1A}"/>
              </a:ext>
            </a:extLst>
          </p:cNvPr>
          <p:cNvSpPr>
            <a:spLocks noGrp="1"/>
          </p:cNvSpPr>
          <p:nvPr>
            <p:ph type="title"/>
          </p:nvPr>
        </p:nvSpPr>
        <p:spPr>
          <a:xfrm>
            <a:off x="368491" y="870904"/>
            <a:ext cx="5513198" cy="997196"/>
          </a:xfrm>
        </p:spPr>
        <p:txBody>
          <a:bodyPr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rtl="0"/>
            <a:r>
              <a:rPr lang="ja-jp" sz="2400">
                <a:ea typeface="Meiryo" panose="020B0604030504040204" pitchFamily="34" charset="-128"/>
              </a:rPr>
              <a:t>インダストリー 4.0 が</a:t>
            </a:r>
            <a:br>
              <a:rPr lang="en-US" sz="2400">
                <a:ea typeface="Meiryo" panose="020B0604030504040204" pitchFamily="34" charset="-128"/>
              </a:rPr>
            </a:br>
            <a:r>
              <a:rPr lang="ja-jp" sz="2400">
                <a:ea typeface="Meiryo" panose="020B0604030504040204" pitchFamily="34" charset="-128"/>
              </a:rPr>
              <a:t>貿易に影響を及ぼす実例は</a:t>
            </a:r>
            <a:br>
              <a:rPr lang="en-US" sz="2400">
                <a:ea typeface="Meiryo" panose="020B0604030504040204" pitchFamily="34" charset="-128"/>
              </a:rPr>
            </a:br>
            <a:r>
              <a:rPr lang="ja-jp" sz="2400">
                <a:ea typeface="Meiryo" panose="020B0604030504040204" pitchFamily="34" charset="-128"/>
              </a:rPr>
              <a:t>次のうちどれですか? </a:t>
            </a:r>
          </a:p>
        </p:txBody>
      </p:sp>
      <p:sp>
        <p:nvSpPr>
          <p:cNvPr id="2" name="Rectangle: Rounded Corners 1">
            <a:extLst>
              <a:ext uri="{FF2B5EF4-FFF2-40B4-BE49-F238E27FC236}">
                <a16:creationId xmlns:a16="http://schemas.microsoft.com/office/drawing/2014/main" id="{72969333-DF15-FCA3-A60E-F9A87B6BC9FA}"/>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rtl="0"/>
            <a:r>
              <a:rPr lang="ja-jp" sz="1200" b="1" spc="300">
                <a:solidFill>
                  <a:schemeClr val="bg1"/>
                </a:solidFill>
                <a:latin typeface="+mj-lt"/>
                <a:ea typeface="Meiryo" panose="020B0604030504040204" pitchFamily="34" charset="-128"/>
              </a:rPr>
              <a:t>クイズ</a:t>
            </a:r>
          </a:p>
        </p:txBody>
      </p:sp>
      <p:grpSp>
        <p:nvGrpSpPr>
          <p:cNvPr id="5" name="Group 4">
            <a:extLst>
              <a:ext uri="{FF2B5EF4-FFF2-40B4-BE49-F238E27FC236}">
                <a16:creationId xmlns:a16="http://schemas.microsoft.com/office/drawing/2014/main" id="{9864C389-1124-D3CA-235C-55EFC2CE29CC}"/>
              </a:ext>
            </a:extLst>
          </p:cNvPr>
          <p:cNvGrpSpPr/>
          <p:nvPr/>
        </p:nvGrpSpPr>
        <p:grpSpPr>
          <a:xfrm>
            <a:off x="368491" y="2463895"/>
            <a:ext cx="5513198" cy="369332"/>
            <a:chOff x="368490" y="2326590"/>
            <a:chExt cx="5513198" cy="369332"/>
          </a:xfrm>
        </p:grpSpPr>
        <p:sp>
          <p:nvSpPr>
            <p:cNvPr id="6" name="Oval 5">
              <a:extLst>
                <a:ext uri="{FF2B5EF4-FFF2-40B4-BE49-F238E27FC236}">
                  <a16:creationId xmlns:a16="http://schemas.microsoft.com/office/drawing/2014/main" id="{ECB56A17-3073-8985-C0F6-196E5897AD94}"/>
                </a:ext>
              </a:extLst>
            </p:cNvPr>
            <p:cNvSpPr/>
            <p:nvPr/>
          </p:nvSpPr>
          <p:spPr>
            <a:xfrm>
              <a:off x="368490" y="233593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rtl="0"/>
              <a:r>
                <a:rPr lang="ja-jp" sz="1200" b="1">
                  <a:solidFill>
                    <a:schemeClr val="tx1"/>
                  </a:solidFill>
                  <a:ea typeface="Meiryo" panose="020B0604030504040204" pitchFamily="34" charset="-128"/>
                </a:rPr>
                <a:t>A.</a:t>
              </a:r>
            </a:p>
          </p:txBody>
        </p:sp>
        <p:sp>
          <p:nvSpPr>
            <p:cNvPr id="8" name="Title 19">
              <a:extLst>
                <a:ext uri="{FF2B5EF4-FFF2-40B4-BE49-F238E27FC236}">
                  <a16:creationId xmlns:a16="http://schemas.microsoft.com/office/drawing/2014/main" id="{867D0B95-B2D9-187B-8C79-210C602110B9}"/>
                </a:ext>
              </a:extLst>
            </p:cNvPr>
            <p:cNvSpPr txBox="1">
              <a:spLocks/>
            </p:cNvSpPr>
            <p:nvPr/>
          </p:nvSpPr>
          <p:spPr>
            <a:xfrm>
              <a:off x="881062" y="2326590"/>
              <a:ext cx="5000626" cy="369332"/>
            </a:xfrm>
            <a:prstGeom prst="rect">
              <a:avLst/>
            </a:prstGeom>
          </p:spPr>
          <p:txBody>
            <a:bodyPr vert="horz" wrap="square" lIns="0" tIns="0" rIns="0" bIns="0" rtlCol="0" anchor="ctr" anchorCtr="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rtl="0">
                <a:lnSpc>
                  <a:spcPct val="100000"/>
                </a:lnSpc>
              </a:pPr>
              <a:r>
                <a:rPr lang="ja-jp" sz="1200" dirty="0">
                  <a:latin typeface="+mn-lt"/>
                  <a:ea typeface="Meiryo" panose="020B0604030504040204" pitchFamily="34" charset="-128"/>
                </a:rPr>
                <a:t>AVL (自動車両ロケータ)を導入することで、より多くの商品を</a:t>
              </a:r>
              <a:br>
                <a:rPr lang="en-US" altLang="ja-JP" sz="1200" dirty="0">
                  <a:latin typeface="+mn-lt"/>
                  <a:ea typeface="Meiryo" panose="020B0604030504040204" pitchFamily="34" charset="-128"/>
                </a:rPr>
              </a:br>
              <a:r>
                <a:rPr lang="ja-jp" sz="1200" dirty="0">
                  <a:ea typeface="Meiryo" panose="020B0604030504040204" pitchFamily="34" charset="-128"/>
                </a:rPr>
                <a:t>見つけられる</a:t>
              </a:r>
              <a:r>
                <a:rPr lang="ja-jp" sz="1200" dirty="0">
                  <a:latin typeface="+mn-lt"/>
                  <a:ea typeface="Meiryo" panose="020B0604030504040204" pitchFamily="34" charset="-128"/>
                </a:rPr>
                <a:t>ようになる。</a:t>
              </a:r>
              <a:endParaRPr lang="en-US" sz="1200" dirty="0">
                <a:latin typeface="+mn-lt"/>
                <a:ea typeface="Meiryo" panose="020B0604030504040204" pitchFamily="34" charset="-128"/>
              </a:endParaRPr>
            </a:p>
          </p:txBody>
        </p:sp>
      </p:grpSp>
      <p:grpSp>
        <p:nvGrpSpPr>
          <p:cNvPr id="9" name="Group 8">
            <a:extLst>
              <a:ext uri="{FF2B5EF4-FFF2-40B4-BE49-F238E27FC236}">
                <a16:creationId xmlns:a16="http://schemas.microsoft.com/office/drawing/2014/main" id="{3E9A01CD-1446-DB5A-13BF-E3941E5E8858}"/>
              </a:ext>
            </a:extLst>
          </p:cNvPr>
          <p:cNvGrpSpPr/>
          <p:nvPr/>
        </p:nvGrpSpPr>
        <p:grpSpPr>
          <a:xfrm>
            <a:off x="368491" y="3061875"/>
            <a:ext cx="5513198" cy="369332"/>
            <a:chOff x="368490" y="2971692"/>
            <a:chExt cx="5513198" cy="369332"/>
          </a:xfrm>
        </p:grpSpPr>
        <p:sp>
          <p:nvSpPr>
            <p:cNvPr id="11" name="Oval 10">
              <a:extLst>
                <a:ext uri="{FF2B5EF4-FFF2-40B4-BE49-F238E27FC236}">
                  <a16:creationId xmlns:a16="http://schemas.microsoft.com/office/drawing/2014/main" id="{D372E38B-8949-6A6B-0F4B-888C9CBF7774}"/>
                </a:ext>
              </a:extLst>
            </p:cNvPr>
            <p:cNvSpPr/>
            <p:nvPr/>
          </p:nvSpPr>
          <p:spPr>
            <a:xfrm>
              <a:off x="368490" y="2975238"/>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rtl="0"/>
              <a:r>
                <a:rPr lang="ja-jp" sz="1200" b="1">
                  <a:solidFill>
                    <a:schemeClr val="tx1"/>
                  </a:solidFill>
                  <a:ea typeface="Meiryo" panose="020B0604030504040204" pitchFamily="34" charset="-128"/>
                </a:rPr>
                <a:t>B.</a:t>
              </a:r>
            </a:p>
          </p:txBody>
        </p:sp>
        <p:sp>
          <p:nvSpPr>
            <p:cNvPr id="12" name="Title 19">
              <a:extLst>
                <a:ext uri="{FF2B5EF4-FFF2-40B4-BE49-F238E27FC236}">
                  <a16:creationId xmlns:a16="http://schemas.microsoft.com/office/drawing/2014/main" id="{8826F2DA-6486-6BB0-CA28-4F6582683CE5}"/>
                </a:ext>
              </a:extLst>
            </p:cNvPr>
            <p:cNvSpPr txBox="1">
              <a:spLocks/>
            </p:cNvSpPr>
            <p:nvPr/>
          </p:nvSpPr>
          <p:spPr>
            <a:xfrm>
              <a:off x="881062" y="2971692"/>
              <a:ext cx="5000626" cy="369332"/>
            </a:xfrm>
            <a:prstGeom prst="rect">
              <a:avLst/>
            </a:prstGeom>
          </p:spPr>
          <p:txBody>
            <a:bodyPr vert="horz" wrap="square" lIns="0" tIns="0" rIns="0" bIns="0" rtlCol="0" anchor="ctr" anchorCtr="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rtl="0">
                <a:lnSpc>
                  <a:spcPct val="100000"/>
                </a:lnSpc>
              </a:pPr>
              <a:r>
                <a:rPr lang="ja-jp" sz="1200" dirty="0">
                  <a:latin typeface="+mn-lt"/>
                  <a:ea typeface="Meiryo" panose="020B0604030504040204" pitchFamily="34" charset="-128"/>
                </a:rPr>
                <a:t>倉庫業務、トレーラやコンテナの荷下ろし、および梱包を自動化する</a:t>
              </a:r>
              <a:br>
                <a:rPr lang="en-US" altLang="ja-JP" sz="1200" dirty="0">
                  <a:latin typeface="+mn-lt"/>
                  <a:ea typeface="Meiryo" panose="020B0604030504040204" pitchFamily="34" charset="-128"/>
                </a:rPr>
              </a:br>
              <a:r>
                <a:rPr lang="ja-jp" sz="1200" dirty="0">
                  <a:latin typeface="+mn-lt"/>
                  <a:ea typeface="Meiryo" panose="020B0604030504040204" pitchFamily="34" charset="-128"/>
                </a:rPr>
                <a:t>ことで、時間とコストの節約に影響を及ぼす。 </a:t>
              </a:r>
            </a:p>
          </p:txBody>
        </p:sp>
      </p:grpSp>
      <p:grpSp>
        <p:nvGrpSpPr>
          <p:cNvPr id="13" name="Group 12">
            <a:extLst>
              <a:ext uri="{FF2B5EF4-FFF2-40B4-BE49-F238E27FC236}">
                <a16:creationId xmlns:a16="http://schemas.microsoft.com/office/drawing/2014/main" id="{0FBDCA7A-9401-28E4-80E6-F458800D31F8}"/>
              </a:ext>
            </a:extLst>
          </p:cNvPr>
          <p:cNvGrpSpPr/>
          <p:nvPr/>
        </p:nvGrpSpPr>
        <p:grpSpPr>
          <a:xfrm>
            <a:off x="368491" y="3567522"/>
            <a:ext cx="5575108" cy="553998"/>
            <a:chOff x="368490" y="3522212"/>
            <a:chExt cx="5575108" cy="553998"/>
          </a:xfrm>
        </p:grpSpPr>
        <p:sp>
          <p:nvSpPr>
            <p:cNvPr id="14" name="Oval 13">
              <a:extLst>
                <a:ext uri="{FF2B5EF4-FFF2-40B4-BE49-F238E27FC236}">
                  <a16:creationId xmlns:a16="http://schemas.microsoft.com/office/drawing/2014/main" id="{D210EBBB-7FEE-CCDC-0389-760EB2406E87}"/>
                </a:ext>
              </a:extLst>
            </p:cNvPr>
            <p:cNvSpPr/>
            <p:nvPr/>
          </p:nvSpPr>
          <p:spPr>
            <a:xfrm>
              <a:off x="368490" y="3623886"/>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rtl="0"/>
              <a:r>
                <a:rPr lang="ja-jp" sz="1200" b="1">
                  <a:solidFill>
                    <a:schemeClr val="tx1"/>
                  </a:solidFill>
                  <a:ea typeface="Meiryo" panose="020B0604030504040204" pitchFamily="34" charset="-128"/>
                </a:rPr>
                <a:t>C.</a:t>
              </a:r>
            </a:p>
          </p:txBody>
        </p:sp>
        <p:sp>
          <p:nvSpPr>
            <p:cNvPr id="15" name="Title 19">
              <a:extLst>
                <a:ext uri="{FF2B5EF4-FFF2-40B4-BE49-F238E27FC236}">
                  <a16:creationId xmlns:a16="http://schemas.microsoft.com/office/drawing/2014/main" id="{751EC0B7-A3D0-22DD-18BD-C2C1456EBD31}"/>
                </a:ext>
              </a:extLst>
            </p:cNvPr>
            <p:cNvSpPr txBox="1">
              <a:spLocks/>
            </p:cNvSpPr>
            <p:nvPr/>
          </p:nvSpPr>
          <p:spPr>
            <a:xfrm>
              <a:off x="881061" y="3522212"/>
              <a:ext cx="5062537" cy="553998"/>
            </a:xfrm>
            <a:prstGeom prst="rect">
              <a:avLst/>
            </a:prstGeom>
          </p:spPr>
          <p:txBody>
            <a:bodyPr vert="horz" wrap="square" lIns="0" tIns="0" rIns="0" bIns="0" rtlCol="0" anchor="ctr" anchorCtr="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rtl="0"/>
              <a:r>
                <a:rPr lang="ja-jp" sz="1200" dirty="0">
                  <a:ea typeface="Meiryo" panose="020B0604030504040204" pitchFamily="34" charset="-128"/>
                </a:rPr>
                <a:t>デジタル貿易プラットフォームによって貿易プロセスが合理化され、</a:t>
              </a:r>
              <a:br>
                <a:rPr lang="en-US" altLang="ja-JP" sz="1200" dirty="0">
                  <a:ea typeface="Meiryo" panose="020B0604030504040204" pitchFamily="34" charset="-128"/>
                </a:rPr>
              </a:br>
              <a:r>
                <a:rPr lang="ja-jp" sz="1200" dirty="0">
                  <a:ea typeface="Meiryo" panose="020B0604030504040204" pitchFamily="34" charset="-128"/>
                </a:rPr>
                <a:t>事務作業が減り、</a:t>
              </a:r>
              <a:r>
                <a:rPr lang="ja-JP" altLang="en-US" sz="1200" dirty="0">
                  <a:ea typeface="Meiryo" panose="020B0604030504040204" pitchFamily="34" charset="-128"/>
                </a:rPr>
                <a:t>海外との輸出入</a:t>
              </a:r>
              <a:r>
                <a:rPr lang="ja-jp" sz="1200" dirty="0">
                  <a:ea typeface="Meiryo" panose="020B0604030504040204" pitchFamily="34" charset="-128"/>
                </a:rPr>
                <a:t>における書類のやり取りが</a:t>
              </a:r>
              <a:br>
                <a:rPr lang="en-US" altLang="ja-JP" sz="1200" dirty="0">
                  <a:ea typeface="Meiryo" panose="020B0604030504040204" pitchFamily="34" charset="-128"/>
                </a:rPr>
              </a:br>
              <a:r>
                <a:rPr lang="ja-jp" sz="1200" dirty="0">
                  <a:ea typeface="Meiryo" panose="020B0604030504040204" pitchFamily="34" charset="-128"/>
                </a:rPr>
                <a:t>迅速化される。 </a:t>
              </a:r>
              <a:endParaRPr lang="en-US" sz="1013" dirty="0">
                <a:ea typeface="Meiryo" panose="020B0604030504040204" pitchFamily="34" charset="-128"/>
              </a:endParaRPr>
            </a:p>
          </p:txBody>
        </p:sp>
      </p:grpSp>
      <p:grpSp>
        <p:nvGrpSpPr>
          <p:cNvPr id="16" name="Group 15">
            <a:extLst>
              <a:ext uri="{FF2B5EF4-FFF2-40B4-BE49-F238E27FC236}">
                <a16:creationId xmlns:a16="http://schemas.microsoft.com/office/drawing/2014/main" id="{C9F4B8E5-4BE4-4B0A-ABDE-86BE7BEE91E6}"/>
              </a:ext>
            </a:extLst>
          </p:cNvPr>
          <p:cNvGrpSpPr/>
          <p:nvPr/>
        </p:nvGrpSpPr>
        <p:grpSpPr>
          <a:xfrm>
            <a:off x="368491" y="4359512"/>
            <a:ext cx="5513198" cy="350648"/>
            <a:chOff x="368490" y="4272533"/>
            <a:chExt cx="5513198" cy="350648"/>
          </a:xfrm>
        </p:grpSpPr>
        <p:sp>
          <p:nvSpPr>
            <p:cNvPr id="17" name="Oval 16">
              <a:extLst>
                <a:ext uri="{FF2B5EF4-FFF2-40B4-BE49-F238E27FC236}">
                  <a16:creationId xmlns:a16="http://schemas.microsoft.com/office/drawing/2014/main" id="{4A2F646A-5F12-C7BE-F341-3AF9DE250D41}"/>
                </a:ext>
              </a:extLst>
            </p:cNvPr>
            <p:cNvSpPr/>
            <p:nvPr/>
          </p:nvSpPr>
          <p:spPr>
            <a:xfrm>
              <a:off x="368490" y="4272533"/>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rtl="0"/>
              <a:r>
                <a:rPr lang="ja-jp" sz="1200" b="1">
                  <a:solidFill>
                    <a:schemeClr val="tx1"/>
                  </a:solidFill>
                  <a:ea typeface="Meiryo" panose="020B0604030504040204" pitchFamily="34" charset="-128"/>
                </a:rPr>
                <a:t>D.</a:t>
              </a:r>
            </a:p>
          </p:txBody>
        </p:sp>
        <p:sp>
          <p:nvSpPr>
            <p:cNvPr id="19" name="Title 19">
              <a:extLst>
                <a:ext uri="{FF2B5EF4-FFF2-40B4-BE49-F238E27FC236}">
                  <a16:creationId xmlns:a16="http://schemas.microsoft.com/office/drawing/2014/main" id="{FF4ABDAA-AFF9-603E-E459-08DD0B79EE81}"/>
                </a:ext>
              </a:extLst>
            </p:cNvPr>
            <p:cNvSpPr txBox="1">
              <a:spLocks/>
            </p:cNvSpPr>
            <p:nvPr/>
          </p:nvSpPr>
          <p:spPr>
            <a:xfrm>
              <a:off x="881062" y="4355524"/>
              <a:ext cx="5000626" cy="184666"/>
            </a:xfrm>
            <a:prstGeom prst="rect">
              <a:avLst/>
            </a:prstGeom>
          </p:spPr>
          <p:txBody>
            <a:bodyPr vert="horz" wrap="square" lIns="0" tIns="0" rIns="0" bIns="0" rtlCol="0" anchor="ctr" anchorCtr="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rtl="0"/>
              <a:r>
                <a:rPr lang="ja-jp" sz="1200">
                  <a:ea typeface="Meiryo" panose="020B0604030504040204" pitchFamily="34" charset="-128"/>
                </a:rPr>
                <a:t>上記のすべて</a:t>
              </a:r>
            </a:p>
          </p:txBody>
        </p:sp>
      </p:grpSp>
      <p:grpSp>
        <p:nvGrpSpPr>
          <p:cNvPr id="3" name="Group 2">
            <a:extLst>
              <a:ext uri="{FF2B5EF4-FFF2-40B4-BE49-F238E27FC236}">
                <a16:creationId xmlns:a16="http://schemas.microsoft.com/office/drawing/2014/main" id="{4190A2F2-A47D-403F-96D0-D4EDD5C27A78}"/>
              </a:ext>
            </a:extLst>
          </p:cNvPr>
          <p:cNvGrpSpPr/>
          <p:nvPr/>
        </p:nvGrpSpPr>
        <p:grpSpPr>
          <a:xfrm>
            <a:off x="368491" y="2096748"/>
            <a:ext cx="5513198" cy="138499"/>
            <a:chOff x="368490" y="2450034"/>
            <a:chExt cx="5513198" cy="138499"/>
          </a:xfrm>
        </p:grpSpPr>
        <p:sp>
          <p:nvSpPr>
            <p:cNvPr id="21" name="TextBox 20">
              <a:extLst>
                <a:ext uri="{FF2B5EF4-FFF2-40B4-BE49-F238E27FC236}">
                  <a16:creationId xmlns:a16="http://schemas.microsoft.com/office/drawing/2014/main" id="{FC5CE6CF-40D1-50E6-DD93-7BA065786446}"/>
                </a:ext>
              </a:extLst>
            </p:cNvPr>
            <p:cNvSpPr txBox="1"/>
            <p:nvPr/>
          </p:nvSpPr>
          <p:spPr>
            <a:xfrm>
              <a:off x="368490" y="2450034"/>
              <a:ext cx="5513198" cy="138499"/>
            </a:xfrm>
            <a:prstGeom prst="rect">
              <a:avLst/>
            </a:prstGeom>
            <a:noFill/>
          </p:spPr>
          <p:txBody>
            <a:bodyPr wrap="square" lIns="0" tIns="0" rIns="0" bIns="0" rtlCol="0" anchor="ctr" anchorCtr="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rtl="0"/>
              <a:r>
                <a:rPr lang="ja-jp" sz="900" b="1" spc="200">
                  <a:solidFill>
                    <a:schemeClr val="tx2"/>
                  </a:solidFill>
                  <a:ea typeface="Meiryo" panose="020B0604030504040204" pitchFamily="34" charset="-128"/>
                  <a:cs typeface="+mj-cs"/>
                </a:rPr>
                <a:t>1 つ選択</a:t>
              </a:r>
            </a:p>
          </p:txBody>
        </p:sp>
        <p:cxnSp>
          <p:nvCxnSpPr>
            <p:cNvPr id="24" name="Straight Connector 23">
              <a:extLst>
                <a:ext uri="{FF2B5EF4-FFF2-40B4-BE49-F238E27FC236}">
                  <a16:creationId xmlns:a16="http://schemas.microsoft.com/office/drawing/2014/main" id="{701A7CA8-39BC-6116-3C1F-68D161EEF0E8}"/>
                </a:ext>
              </a:extLst>
            </p:cNvPr>
            <p:cNvCxnSpPr>
              <a:cxnSpLocks/>
            </p:cNvCxnSpPr>
            <p:nvPr/>
          </p:nvCxnSpPr>
          <p:spPr>
            <a:xfrm>
              <a:off x="1065599" y="2519283"/>
              <a:ext cx="4816089"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29" name="Picture Placeholder 28">
            <a:extLst>
              <a:ext uri="{FF2B5EF4-FFF2-40B4-BE49-F238E27FC236}">
                <a16:creationId xmlns:a16="http://schemas.microsoft.com/office/drawing/2014/main" id="{4EDD4F4E-6538-ECF0-3876-0009DDB329DA}"/>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l="49673" r="9507"/>
          <a:stretch/>
        </p:blipFill>
        <p:spPr>
          <a:xfrm>
            <a:off x="6157914" y="0"/>
            <a:ext cx="2986087" cy="5143500"/>
          </a:xfrm>
        </p:spPr>
      </p:pic>
    </p:spTree>
    <p:extLst>
      <p:ext uri="{BB962C8B-B14F-4D97-AF65-F5344CB8AC3E}">
        <p14:creationId xmlns:p14="http://schemas.microsoft.com/office/powerpoint/2010/main" val="8090355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1985-87EE-766A-7559-E2F626CDC140}"/>
              </a:ext>
            </a:extLst>
          </p:cNvPr>
          <p:cNvSpPr>
            <a:spLocks noGrp="1"/>
          </p:cNvSpPr>
          <p:nvPr>
            <p:ph type="title"/>
          </p:nvPr>
        </p:nvSpPr>
        <p:spPr>
          <a:xfrm>
            <a:off x="368490" y="365760"/>
            <a:ext cx="8407020" cy="786369"/>
          </a:xfrm>
        </p:spPr>
        <p:txBody>
          <a:bodyPr rtlCol="0"/>
          <a:lstStyle/>
          <a:p>
            <a:pPr rtl="0"/>
            <a:r>
              <a:rPr lang="ja-jp">
                <a:ea typeface="Meiryo" panose="020B0604030504040204" pitchFamily="34" charset="-128"/>
              </a:rPr>
              <a:t>インダストリー 4.0 の新しい時代に成功できるよう</a:t>
            </a:r>
            <a:br>
              <a:rPr lang="en-US">
                <a:ea typeface="Meiryo" panose="020B0604030504040204" pitchFamily="34" charset="-128"/>
              </a:rPr>
            </a:br>
            <a:r>
              <a:rPr lang="ja-jp">
                <a:ea typeface="Meiryo" panose="020B0604030504040204" pitchFamily="34" charset="-128"/>
              </a:rPr>
              <a:t>従業員に力を与える</a:t>
            </a:r>
          </a:p>
        </p:txBody>
      </p:sp>
      <p:sp>
        <p:nvSpPr>
          <p:cNvPr id="48" name="Rectangle 47">
            <a:extLst>
              <a:ext uri="{FF2B5EF4-FFF2-40B4-BE49-F238E27FC236}">
                <a16:creationId xmlns:a16="http://schemas.microsoft.com/office/drawing/2014/main" id="{9ACCB289-A0B1-CF79-2253-998E113E61CA}"/>
              </a:ext>
            </a:extLst>
          </p:cNvPr>
          <p:cNvSpPr>
            <a:spLocks/>
          </p:cNvSpPr>
          <p:nvPr/>
        </p:nvSpPr>
        <p:spPr>
          <a:xfrm>
            <a:off x="2455200" y="1228918"/>
            <a:ext cx="4207268" cy="623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algn="ctr" rtl="0"/>
            <a:r>
              <a:rPr lang="ja-jp" sz="1050" b="1" dirty="0">
                <a:solidFill>
                  <a:schemeClr val="accent1"/>
                </a:solidFill>
                <a:ea typeface="Meiryo" panose="020B0604030504040204" pitchFamily="34" charset="-128"/>
              </a:rPr>
              <a:t>健康でいられるようにする</a:t>
            </a:r>
          </a:p>
          <a:p>
            <a:pPr algn="ctr" rtl="0"/>
            <a:r>
              <a:rPr lang="ja-jp" sz="1000" dirty="0">
                <a:solidFill>
                  <a:schemeClr val="tx1"/>
                </a:solidFill>
                <a:ea typeface="Meiryo" panose="020B0604030504040204" pitchFamily="34" charset="-128"/>
              </a:rPr>
              <a:t>変化のペースが厳しくなり得る現在、従業員の健康を優先します。</a:t>
            </a:r>
          </a:p>
          <a:p>
            <a:pPr algn="ctr" rtl="0"/>
            <a:r>
              <a:rPr lang="ja-jp" sz="1000" dirty="0">
                <a:solidFill>
                  <a:schemeClr val="tx1"/>
                </a:solidFill>
                <a:ea typeface="Meiryo" panose="020B0604030504040204" pitchFamily="34" charset="-128"/>
              </a:rPr>
              <a:t>健全なワークライフ バランスを維持できるよう、リソースとサポートを提供します。</a:t>
            </a:r>
          </a:p>
        </p:txBody>
      </p:sp>
      <p:sp>
        <p:nvSpPr>
          <p:cNvPr id="49" name="Rectangle 48">
            <a:extLst>
              <a:ext uri="{FF2B5EF4-FFF2-40B4-BE49-F238E27FC236}">
                <a16:creationId xmlns:a16="http://schemas.microsoft.com/office/drawing/2014/main" id="{E622436F-3495-37B2-2CEE-F3ACB3142D0B}"/>
              </a:ext>
            </a:extLst>
          </p:cNvPr>
          <p:cNvSpPr>
            <a:spLocks/>
          </p:cNvSpPr>
          <p:nvPr/>
        </p:nvSpPr>
        <p:spPr>
          <a:xfrm>
            <a:off x="5964606" y="2039356"/>
            <a:ext cx="2811094" cy="13926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rtl="0">
              <a:spcBef>
                <a:spcPts val="300"/>
              </a:spcBef>
            </a:pPr>
            <a:r>
              <a:rPr lang="ja-jp" sz="1050" b="1">
                <a:solidFill>
                  <a:schemeClr val="accent2"/>
                </a:solidFill>
                <a:ea typeface="Meiryo" panose="020B0604030504040204" pitchFamily="34" charset="-128"/>
              </a:rPr>
              <a:t>データ リテラシーを促進する</a:t>
            </a:r>
          </a:p>
          <a:p>
            <a:pPr rtl="0">
              <a:spcBef>
                <a:spcPts val="600"/>
              </a:spcBef>
            </a:pPr>
            <a:r>
              <a:rPr lang="ja-jp" sz="1000">
                <a:solidFill>
                  <a:schemeClr val="tx1"/>
                </a:solidFill>
                <a:ea typeface="Meiryo" panose="020B0604030504040204" pitchFamily="34" charset="-128"/>
              </a:rPr>
              <a:t>データ主導型の意思決定がますます重要になるので、従業員がデータの収集および分析方法や、データからインサイトを引き出す方法を理解できるようにします。</a:t>
            </a:r>
          </a:p>
          <a:p>
            <a:pPr rtl="0">
              <a:spcBef>
                <a:spcPts val="600"/>
              </a:spcBef>
            </a:pPr>
            <a:r>
              <a:rPr lang="ja-jp" sz="1000">
                <a:solidFill>
                  <a:schemeClr val="tx1"/>
                </a:solidFill>
                <a:ea typeface="Meiryo" panose="020B0604030504040204" pitchFamily="34" charset="-128"/>
              </a:rPr>
              <a:t>生産性とデータ リテラシーを向上させる、ソフトウェア、デバイス、およびプラットフォームを提供します。</a:t>
            </a:r>
          </a:p>
        </p:txBody>
      </p:sp>
      <p:sp>
        <p:nvSpPr>
          <p:cNvPr id="50" name="Rectangle 49">
            <a:extLst>
              <a:ext uri="{FF2B5EF4-FFF2-40B4-BE49-F238E27FC236}">
                <a16:creationId xmlns:a16="http://schemas.microsoft.com/office/drawing/2014/main" id="{01FA698D-981C-07C2-9706-97B9C4BEA60F}"/>
              </a:ext>
            </a:extLst>
          </p:cNvPr>
          <p:cNvSpPr>
            <a:spLocks/>
          </p:cNvSpPr>
          <p:nvPr/>
        </p:nvSpPr>
        <p:spPr>
          <a:xfrm>
            <a:off x="5820487" y="3610633"/>
            <a:ext cx="2955213" cy="12388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rtl="0">
              <a:spcBef>
                <a:spcPts val="600"/>
              </a:spcBef>
            </a:pPr>
            <a:r>
              <a:rPr lang="ja-jp" sz="1050" b="1" dirty="0">
                <a:solidFill>
                  <a:schemeClr val="accent3"/>
                </a:solidFill>
                <a:ea typeface="Meiryo" panose="020B0604030504040204" pitchFamily="34" charset="-128"/>
              </a:rPr>
              <a:t>部門横断型のコラボレーションを促進する</a:t>
            </a:r>
          </a:p>
          <a:p>
            <a:pPr rtl="0">
              <a:spcBef>
                <a:spcPts val="600"/>
              </a:spcBef>
            </a:pPr>
            <a:r>
              <a:rPr lang="ja-jp" sz="1000" dirty="0">
                <a:solidFill>
                  <a:schemeClr val="tx1"/>
                </a:solidFill>
                <a:ea typeface="Meiryo" panose="020B0604030504040204" pitchFamily="34" charset="-128"/>
              </a:rPr>
              <a:t>チーム間のコラボレーションを促し、イノベーションを推進します。</a:t>
            </a:r>
          </a:p>
          <a:p>
            <a:pPr rtl="0">
              <a:spcBef>
                <a:spcPts val="600"/>
              </a:spcBef>
            </a:pPr>
            <a:r>
              <a:rPr lang="ja-jp" sz="1000" dirty="0">
                <a:solidFill>
                  <a:schemeClr val="tx1"/>
                </a:solidFill>
                <a:ea typeface="Meiryo" panose="020B0604030504040204" pitchFamily="34" charset="-128"/>
              </a:rPr>
              <a:t>部門横断型プロジェクトによって今までにないソリューションが生まれ、さまざまなテクノロジーが組織にどのような影響を及ぼすかをより深く理解できるようになります。</a:t>
            </a:r>
          </a:p>
        </p:txBody>
      </p:sp>
      <p:sp>
        <p:nvSpPr>
          <p:cNvPr id="51" name="Rectangle 50">
            <a:extLst>
              <a:ext uri="{FF2B5EF4-FFF2-40B4-BE49-F238E27FC236}">
                <a16:creationId xmlns:a16="http://schemas.microsoft.com/office/drawing/2014/main" id="{1356A981-AC8A-1EA7-8F0D-89E4A7F79559}"/>
              </a:ext>
            </a:extLst>
          </p:cNvPr>
          <p:cNvSpPr>
            <a:spLocks/>
          </p:cNvSpPr>
          <p:nvPr/>
        </p:nvSpPr>
        <p:spPr>
          <a:xfrm>
            <a:off x="368490" y="2116300"/>
            <a:ext cx="2811600" cy="12388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nchorCtr="0">
            <a:spAutoFit/>
          </a:bodyPr>
          <a:lstStyle/>
          <a:p>
            <a:pPr algn="r" rtl="0">
              <a:spcBef>
                <a:spcPts val="600"/>
              </a:spcBef>
            </a:pPr>
            <a:r>
              <a:rPr lang="ja-jp" sz="1050" b="1" dirty="0">
                <a:solidFill>
                  <a:schemeClr val="accent5"/>
                </a:solidFill>
                <a:ea typeface="Meiryo" panose="020B0604030504040204" pitchFamily="34" charset="-128"/>
              </a:rPr>
              <a:t>継続的な学習を優先させる</a:t>
            </a:r>
          </a:p>
          <a:p>
            <a:pPr algn="just" rtl="0">
              <a:spcBef>
                <a:spcPts val="600"/>
              </a:spcBef>
            </a:pPr>
            <a:r>
              <a:rPr lang="ja-jp" sz="1000" dirty="0">
                <a:solidFill>
                  <a:schemeClr val="tx1"/>
                </a:solidFill>
                <a:ea typeface="Meiryo" panose="020B0604030504040204" pitchFamily="34" charset="-128"/>
              </a:rPr>
              <a:t>インダストリー 4.0 で必要となるスキルを従業員に備えさせる、継続的なトレーニング プログラムに投資します。</a:t>
            </a:r>
          </a:p>
          <a:p>
            <a:pPr rtl="0">
              <a:spcBef>
                <a:spcPts val="600"/>
              </a:spcBef>
            </a:pPr>
            <a:r>
              <a:rPr lang="ja-jp" sz="1000" dirty="0">
                <a:solidFill>
                  <a:schemeClr val="tx1"/>
                </a:solidFill>
                <a:ea typeface="Meiryo" panose="020B0604030504040204" pitchFamily="34" charset="-128"/>
              </a:rPr>
              <a:t>データ解析、AI、自動化などの分野に関する</a:t>
            </a:r>
            <a:br>
              <a:rPr lang="en-US" altLang="ja-JP" sz="1000" dirty="0">
                <a:solidFill>
                  <a:schemeClr val="tx1"/>
                </a:solidFill>
                <a:ea typeface="Meiryo" panose="020B0604030504040204" pitchFamily="34" charset="-128"/>
              </a:rPr>
            </a:br>
            <a:r>
              <a:rPr lang="ja-jp" sz="1000" dirty="0">
                <a:solidFill>
                  <a:schemeClr val="tx1"/>
                </a:solidFill>
                <a:ea typeface="Meiryo" panose="020B0604030504040204" pitchFamily="34" charset="-128"/>
              </a:rPr>
              <a:t>オンライン コース、ワークショップ、および</a:t>
            </a:r>
            <a:br>
              <a:rPr lang="en-US" altLang="ja-JP" sz="1000" dirty="0">
                <a:solidFill>
                  <a:schemeClr val="tx1"/>
                </a:solidFill>
                <a:ea typeface="Meiryo" panose="020B0604030504040204" pitchFamily="34" charset="-128"/>
              </a:rPr>
            </a:br>
            <a:r>
              <a:rPr lang="ja-jp" sz="1000" dirty="0">
                <a:solidFill>
                  <a:schemeClr val="tx1"/>
                </a:solidFill>
                <a:ea typeface="Meiryo" panose="020B0604030504040204" pitchFamily="34" charset="-128"/>
              </a:rPr>
              <a:t>資格認定を利用できるようにします。</a:t>
            </a:r>
          </a:p>
        </p:txBody>
      </p:sp>
      <p:sp>
        <p:nvSpPr>
          <p:cNvPr id="52" name="Rectangle 51">
            <a:extLst>
              <a:ext uri="{FF2B5EF4-FFF2-40B4-BE49-F238E27FC236}">
                <a16:creationId xmlns:a16="http://schemas.microsoft.com/office/drawing/2014/main" id="{F8A7F6E9-FFE3-CB11-70B3-2C959C307185}"/>
              </a:ext>
            </a:extLst>
          </p:cNvPr>
          <p:cNvSpPr>
            <a:spLocks/>
          </p:cNvSpPr>
          <p:nvPr/>
        </p:nvSpPr>
        <p:spPr>
          <a:xfrm>
            <a:off x="368490" y="3826076"/>
            <a:ext cx="2952000" cy="931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algn="r" rtl="0">
              <a:spcBef>
                <a:spcPts val="600"/>
              </a:spcBef>
            </a:pPr>
            <a:r>
              <a:rPr lang="ja-jp" sz="1050" b="1" dirty="0">
                <a:solidFill>
                  <a:schemeClr val="accent4"/>
                </a:solidFill>
                <a:ea typeface="Meiryo" panose="020B0604030504040204" pitchFamily="34" charset="-128"/>
              </a:rPr>
              <a:t>適応力を高める</a:t>
            </a:r>
          </a:p>
          <a:p>
            <a:pPr rtl="0">
              <a:spcBef>
                <a:spcPts val="600"/>
              </a:spcBef>
            </a:pPr>
            <a:r>
              <a:rPr lang="ja-jp" sz="1000" dirty="0">
                <a:solidFill>
                  <a:schemeClr val="tx1"/>
                </a:solidFill>
                <a:ea typeface="Meiryo" panose="020B0604030504040204" pitchFamily="34" charset="-128"/>
              </a:rPr>
              <a:t>急速に変化する環境における、適応力の重要性を強調します。</a:t>
            </a:r>
          </a:p>
          <a:p>
            <a:pPr rtl="0">
              <a:spcBef>
                <a:spcPts val="600"/>
              </a:spcBef>
            </a:pPr>
            <a:r>
              <a:rPr lang="ja-jp" sz="1000" dirty="0">
                <a:solidFill>
                  <a:schemeClr val="tx1"/>
                </a:solidFill>
                <a:ea typeface="Meiryo" panose="020B0604030504040204" pitchFamily="34" charset="-128"/>
              </a:rPr>
              <a:t>成長とイノベーションの機会として変化を</a:t>
            </a:r>
            <a:r>
              <a:rPr lang="ja-JP" altLang="en-US" sz="1000" dirty="0">
                <a:solidFill>
                  <a:schemeClr val="tx1"/>
                </a:solidFill>
                <a:ea typeface="Meiryo" panose="020B0604030504040204" pitchFamily="34" charset="-128"/>
              </a:rPr>
              <a:t>受け入れられるよう</a:t>
            </a:r>
            <a:r>
              <a:rPr lang="ja-jp" sz="1000" dirty="0">
                <a:solidFill>
                  <a:schemeClr val="tx1"/>
                </a:solidFill>
                <a:ea typeface="Meiryo" panose="020B0604030504040204" pitchFamily="34" charset="-128"/>
              </a:rPr>
              <a:t>、従業員に働きかけます。</a:t>
            </a:r>
          </a:p>
        </p:txBody>
      </p:sp>
      <p:pic>
        <p:nvPicPr>
          <p:cNvPr id="141" name="Picture 140" descr="A person and person looking at a tablet&#10;&#10;Description automatically generated">
            <a:extLst>
              <a:ext uri="{FF2B5EF4-FFF2-40B4-BE49-F238E27FC236}">
                <a16:creationId xmlns:a16="http://schemas.microsoft.com/office/drawing/2014/main" id="{5FC4B793-5E7D-0BED-27B1-D2BA0BC09C5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3939" r="19361"/>
          <a:stretch/>
        </p:blipFill>
        <p:spPr>
          <a:xfrm>
            <a:off x="3517643" y="2259453"/>
            <a:ext cx="2108715" cy="2108716"/>
          </a:xfrm>
          <a:prstGeom prst="ellipse">
            <a:avLst/>
          </a:prstGeom>
        </p:spPr>
      </p:pic>
      <p:graphicFrame>
        <p:nvGraphicFramePr>
          <p:cNvPr id="47" name="Chart 46">
            <a:extLst>
              <a:ext uri="{FF2B5EF4-FFF2-40B4-BE49-F238E27FC236}">
                <a16:creationId xmlns:a16="http://schemas.microsoft.com/office/drawing/2014/main" id="{BBF81673-BCCA-F76E-6A2E-0811C0303713}"/>
              </a:ext>
            </a:extLst>
          </p:cNvPr>
          <p:cNvGraphicFramePr/>
          <p:nvPr>
            <p:extLst>
              <p:ext uri="{D42A27DB-BD31-4B8C-83A1-F6EECF244321}">
                <p14:modId xmlns:p14="http://schemas.microsoft.com/office/powerpoint/2010/main" val="4246785210"/>
              </p:ext>
            </p:extLst>
          </p:nvPr>
        </p:nvGraphicFramePr>
        <p:xfrm>
          <a:off x="1801091" y="2040141"/>
          <a:ext cx="5541818" cy="2547341"/>
        </p:xfrm>
        <a:graphic>
          <a:graphicData uri="http://schemas.openxmlformats.org/drawingml/2006/chart">
            <c:chart xmlns:c="http://schemas.openxmlformats.org/drawingml/2006/chart" xmlns:r="http://schemas.openxmlformats.org/officeDocument/2006/relationships" r:id="rId4"/>
          </a:graphicData>
        </a:graphic>
      </p:graphicFrame>
      <p:grpSp>
        <p:nvGrpSpPr>
          <p:cNvPr id="6" name="Group 5">
            <a:extLst>
              <a:ext uri="{FF2B5EF4-FFF2-40B4-BE49-F238E27FC236}">
                <a16:creationId xmlns:a16="http://schemas.microsoft.com/office/drawing/2014/main" id="{0278D305-C36D-3C18-169A-367241D72638}"/>
              </a:ext>
            </a:extLst>
          </p:cNvPr>
          <p:cNvGrpSpPr/>
          <p:nvPr/>
        </p:nvGrpSpPr>
        <p:grpSpPr>
          <a:xfrm>
            <a:off x="4301050" y="1995187"/>
            <a:ext cx="541900" cy="541900"/>
            <a:chOff x="4273955" y="1250156"/>
            <a:chExt cx="596090" cy="596090"/>
          </a:xfrm>
        </p:grpSpPr>
        <p:sp>
          <p:nvSpPr>
            <p:cNvPr id="53" name="Oval 52">
              <a:extLst>
                <a:ext uri="{FF2B5EF4-FFF2-40B4-BE49-F238E27FC236}">
                  <a16:creationId xmlns:a16="http://schemas.microsoft.com/office/drawing/2014/main" id="{7DBB57DA-52DF-C5CE-9DC0-72F3857E30F9}"/>
                </a:ext>
              </a:extLst>
            </p:cNvPr>
            <p:cNvSpPr/>
            <p:nvPr/>
          </p:nvSpPr>
          <p:spPr>
            <a:xfrm>
              <a:off x="4273955" y="1250156"/>
              <a:ext cx="596090" cy="596090"/>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ea typeface="Meiryo" panose="020B0604030504040204" pitchFamily="34" charset="-128"/>
              </a:endParaRPr>
            </a:p>
          </p:txBody>
        </p:sp>
        <p:grpSp>
          <p:nvGrpSpPr>
            <p:cNvPr id="97" name="Graphic 53">
              <a:extLst>
                <a:ext uri="{FF2B5EF4-FFF2-40B4-BE49-F238E27FC236}">
                  <a16:creationId xmlns:a16="http://schemas.microsoft.com/office/drawing/2014/main" id="{9C3638CC-0619-5820-FAE5-98DE7C830D86}"/>
                </a:ext>
              </a:extLst>
            </p:cNvPr>
            <p:cNvGrpSpPr>
              <a:grpSpLocks noChangeAspect="1"/>
            </p:cNvGrpSpPr>
            <p:nvPr/>
          </p:nvGrpSpPr>
          <p:grpSpPr>
            <a:xfrm>
              <a:off x="4434827" y="1411041"/>
              <a:ext cx="274347" cy="274320"/>
              <a:chOff x="5570262" y="2746533"/>
              <a:chExt cx="656337" cy="656272"/>
            </a:xfrm>
            <a:solidFill>
              <a:schemeClr val="tx1"/>
            </a:solidFill>
          </p:grpSpPr>
          <p:sp>
            <p:nvSpPr>
              <p:cNvPr id="98" name="Freeform 72">
                <a:extLst>
                  <a:ext uri="{FF2B5EF4-FFF2-40B4-BE49-F238E27FC236}">
                    <a16:creationId xmlns:a16="http://schemas.microsoft.com/office/drawing/2014/main" id="{4E387F9E-9C25-EC92-1F76-7D4A63A34E97}"/>
                  </a:ext>
                </a:extLst>
              </p:cNvPr>
              <p:cNvSpPr/>
              <p:nvPr/>
            </p:nvSpPr>
            <p:spPr>
              <a:xfrm>
                <a:off x="5733140" y="2746533"/>
                <a:ext cx="370522" cy="318499"/>
              </a:xfrm>
              <a:custGeom>
                <a:avLst/>
                <a:gdLst>
                  <a:gd name="connsiteX0" fmla="*/ 36195 w 370522"/>
                  <a:gd name="connsiteY0" fmla="*/ 181927 h 318499"/>
                  <a:gd name="connsiteX1" fmla="*/ 73343 w 370522"/>
                  <a:gd name="connsiteY1" fmla="*/ 218123 h 318499"/>
                  <a:gd name="connsiteX2" fmla="*/ 179070 w 370522"/>
                  <a:gd name="connsiteY2" fmla="*/ 314325 h 318499"/>
                  <a:gd name="connsiteX3" fmla="*/ 202883 w 370522"/>
                  <a:gd name="connsiteY3" fmla="*/ 313373 h 318499"/>
                  <a:gd name="connsiteX4" fmla="*/ 260033 w 370522"/>
                  <a:gd name="connsiteY4" fmla="*/ 257175 h 318499"/>
                  <a:gd name="connsiteX5" fmla="*/ 342900 w 370522"/>
                  <a:gd name="connsiteY5" fmla="*/ 174308 h 318499"/>
                  <a:gd name="connsiteX6" fmla="*/ 342900 w 370522"/>
                  <a:gd name="connsiteY6" fmla="*/ 174308 h 318499"/>
                  <a:gd name="connsiteX7" fmla="*/ 370523 w 370522"/>
                  <a:gd name="connsiteY7" fmla="*/ 103823 h 318499"/>
                  <a:gd name="connsiteX8" fmla="*/ 266700 w 370522"/>
                  <a:gd name="connsiteY8" fmla="*/ 0 h 318499"/>
                  <a:gd name="connsiteX9" fmla="*/ 184785 w 370522"/>
                  <a:gd name="connsiteY9" fmla="*/ 40005 h 318499"/>
                  <a:gd name="connsiteX10" fmla="*/ 103823 w 370522"/>
                  <a:gd name="connsiteY10" fmla="*/ 0 h 318499"/>
                  <a:gd name="connsiteX11" fmla="*/ 0 w 370522"/>
                  <a:gd name="connsiteY11" fmla="*/ 103823 h 318499"/>
                  <a:gd name="connsiteX12" fmla="*/ 13335 w 370522"/>
                  <a:gd name="connsiteY12" fmla="*/ 149543 h 318499"/>
                  <a:gd name="connsiteX13" fmla="*/ 36195 w 370522"/>
                  <a:gd name="connsiteY13" fmla="*/ 181927 h 318499"/>
                  <a:gd name="connsiteX14" fmla="*/ 55245 w 370522"/>
                  <a:gd name="connsiteY14" fmla="*/ 55245 h 318499"/>
                  <a:gd name="connsiteX15" fmla="*/ 103823 w 370522"/>
                  <a:gd name="connsiteY15" fmla="*/ 35243 h 318499"/>
                  <a:gd name="connsiteX16" fmla="*/ 168593 w 370522"/>
                  <a:gd name="connsiteY16" fmla="*/ 81915 h 318499"/>
                  <a:gd name="connsiteX17" fmla="*/ 184785 w 370522"/>
                  <a:gd name="connsiteY17" fmla="*/ 93345 h 318499"/>
                  <a:gd name="connsiteX18" fmla="*/ 200977 w 370522"/>
                  <a:gd name="connsiteY18" fmla="*/ 81915 h 318499"/>
                  <a:gd name="connsiteX19" fmla="*/ 265748 w 370522"/>
                  <a:gd name="connsiteY19" fmla="*/ 35243 h 318499"/>
                  <a:gd name="connsiteX20" fmla="*/ 314325 w 370522"/>
                  <a:gd name="connsiteY20" fmla="*/ 55245 h 318499"/>
                  <a:gd name="connsiteX21" fmla="*/ 334328 w 370522"/>
                  <a:gd name="connsiteY21" fmla="*/ 103823 h 318499"/>
                  <a:gd name="connsiteX22" fmla="*/ 316230 w 370522"/>
                  <a:gd name="connsiteY22" fmla="*/ 150495 h 318499"/>
                  <a:gd name="connsiteX23" fmla="*/ 328613 w 370522"/>
                  <a:gd name="connsiteY23" fmla="*/ 162877 h 318499"/>
                  <a:gd name="connsiteX24" fmla="*/ 316230 w 370522"/>
                  <a:gd name="connsiteY24" fmla="*/ 150495 h 318499"/>
                  <a:gd name="connsiteX25" fmla="*/ 233363 w 370522"/>
                  <a:gd name="connsiteY25" fmla="*/ 233363 h 318499"/>
                  <a:gd name="connsiteX26" fmla="*/ 193358 w 370522"/>
                  <a:gd name="connsiteY26" fmla="*/ 272415 h 318499"/>
                  <a:gd name="connsiteX27" fmla="*/ 187643 w 370522"/>
                  <a:gd name="connsiteY27" fmla="*/ 278130 h 318499"/>
                  <a:gd name="connsiteX28" fmla="*/ 181927 w 370522"/>
                  <a:gd name="connsiteY28" fmla="*/ 273368 h 318499"/>
                  <a:gd name="connsiteX29" fmla="*/ 117157 w 370522"/>
                  <a:gd name="connsiteY29" fmla="*/ 214313 h 318499"/>
                  <a:gd name="connsiteX30" fmla="*/ 59055 w 370522"/>
                  <a:gd name="connsiteY30" fmla="*/ 158115 h 318499"/>
                  <a:gd name="connsiteX31" fmla="*/ 41910 w 370522"/>
                  <a:gd name="connsiteY31" fmla="*/ 133350 h 318499"/>
                  <a:gd name="connsiteX32" fmla="*/ 33338 w 370522"/>
                  <a:gd name="connsiteY32" fmla="*/ 103823 h 318499"/>
                  <a:gd name="connsiteX33" fmla="*/ 55245 w 370522"/>
                  <a:gd name="connsiteY33" fmla="*/ 55245 h 31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70522" h="318499">
                    <a:moveTo>
                      <a:pt x="36195" y="181927"/>
                    </a:moveTo>
                    <a:cubicBezTo>
                      <a:pt x="44768" y="191452"/>
                      <a:pt x="58102" y="203835"/>
                      <a:pt x="73343" y="218123"/>
                    </a:cubicBezTo>
                    <a:cubicBezTo>
                      <a:pt x="118110" y="260985"/>
                      <a:pt x="179070" y="314325"/>
                      <a:pt x="179070" y="314325"/>
                    </a:cubicBezTo>
                    <a:cubicBezTo>
                      <a:pt x="185738" y="320040"/>
                      <a:pt x="196215" y="320040"/>
                      <a:pt x="202883" y="313373"/>
                    </a:cubicBezTo>
                    <a:cubicBezTo>
                      <a:pt x="202883" y="313373"/>
                      <a:pt x="229552" y="287655"/>
                      <a:pt x="260033" y="257175"/>
                    </a:cubicBezTo>
                    <a:cubicBezTo>
                      <a:pt x="290513" y="226695"/>
                      <a:pt x="325755" y="192405"/>
                      <a:pt x="342900" y="174308"/>
                    </a:cubicBezTo>
                    <a:lnTo>
                      <a:pt x="342900" y="174308"/>
                    </a:lnTo>
                    <a:cubicBezTo>
                      <a:pt x="360998" y="156210"/>
                      <a:pt x="370523" y="130493"/>
                      <a:pt x="370523" y="103823"/>
                    </a:cubicBezTo>
                    <a:cubicBezTo>
                      <a:pt x="370523" y="46672"/>
                      <a:pt x="323850" y="0"/>
                      <a:pt x="266700" y="0"/>
                    </a:cubicBezTo>
                    <a:cubicBezTo>
                      <a:pt x="233363" y="0"/>
                      <a:pt x="203835" y="15240"/>
                      <a:pt x="184785" y="40005"/>
                    </a:cubicBezTo>
                    <a:cubicBezTo>
                      <a:pt x="165735" y="16193"/>
                      <a:pt x="136208" y="0"/>
                      <a:pt x="103823" y="0"/>
                    </a:cubicBezTo>
                    <a:cubicBezTo>
                      <a:pt x="46673" y="0"/>
                      <a:pt x="0" y="46672"/>
                      <a:pt x="0" y="103823"/>
                    </a:cubicBezTo>
                    <a:cubicBezTo>
                      <a:pt x="0" y="120968"/>
                      <a:pt x="5715" y="137160"/>
                      <a:pt x="13335" y="149543"/>
                    </a:cubicBezTo>
                    <a:cubicBezTo>
                      <a:pt x="20955" y="163830"/>
                      <a:pt x="29527" y="174308"/>
                      <a:pt x="36195" y="181927"/>
                    </a:cubicBezTo>
                    <a:close/>
                    <a:moveTo>
                      <a:pt x="55245" y="55245"/>
                    </a:moveTo>
                    <a:cubicBezTo>
                      <a:pt x="67627" y="42863"/>
                      <a:pt x="84773" y="35243"/>
                      <a:pt x="103823" y="35243"/>
                    </a:cubicBezTo>
                    <a:cubicBezTo>
                      <a:pt x="134302" y="35243"/>
                      <a:pt x="159068" y="54293"/>
                      <a:pt x="168593" y="81915"/>
                    </a:cubicBezTo>
                    <a:cubicBezTo>
                      <a:pt x="171450" y="88582"/>
                      <a:pt x="177165" y="93345"/>
                      <a:pt x="184785" y="93345"/>
                    </a:cubicBezTo>
                    <a:cubicBezTo>
                      <a:pt x="192405" y="93345"/>
                      <a:pt x="199073" y="88582"/>
                      <a:pt x="200977" y="81915"/>
                    </a:cubicBezTo>
                    <a:cubicBezTo>
                      <a:pt x="210502" y="55245"/>
                      <a:pt x="236220" y="35243"/>
                      <a:pt x="265748" y="35243"/>
                    </a:cubicBezTo>
                    <a:cubicBezTo>
                      <a:pt x="284798" y="35243"/>
                      <a:pt x="301942" y="42863"/>
                      <a:pt x="314325" y="55245"/>
                    </a:cubicBezTo>
                    <a:cubicBezTo>
                      <a:pt x="326708" y="67627"/>
                      <a:pt x="334328" y="84773"/>
                      <a:pt x="334328" y="103823"/>
                    </a:cubicBezTo>
                    <a:cubicBezTo>
                      <a:pt x="334328" y="121920"/>
                      <a:pt x="327660" y="139065"/>
                      <a:pt x="316230" y="150495"/>
                    </a:cubicBezTo>
                    <a:lnTo>
                      <a:pt x="328613" y="162877"/>
                    </a:lnTo>
                    <a:lnTo>
                      <a:pt x="316230" y="150495"/>
                    </a:lnTo>
                    <a:cubicBezTo>
                      <a:pt x="299085" y="167640"/>
                      <a:pt x="264795" y="202883"/>
                      <a:pt x="233363" y="233363"/>
                    </a:cubicBezTo>
                    <a:cubicBezTo>
                      <a:pt x="218123" y="248602"/>
                      <a:pt x="203835" y="262890"/>
                      <a:pt x="193358" y="272415"/>
                    </a:cubicBezTo>
                    <a:cubicBezTo>
                      <a:pt x="191452" y="274320"/>
                      <a:pt x="189548" y="276225"/>
                      <a:pt x="187643" y="278130"/>
                    </a:cubicBezTo>
                    <a:cubicBezTo>
                      <a:pt x="185738" y="276225"/>
                      <a:pt x="183833" y="275273"/>
                      <a:pt x="181927" y="273368"/>
                    </a:cubicBezTo>
                    <a:cubicBezTo>
                      <a:pt x="165735" y="259080"/>
                      <a:pt x="140970" y="237173"/>
                      <a:pt x="117157" y="214313"/>
                    </a:cubicBezTo>
                    <a:cubicBezTo>
                      <a:pt x="93345" y="192405"/>
                      <a:pt x="70485" y="170498"/>
                      <a:pt x="59055" y="158115"/>
                    </a:cubicBezTo>
                    <a:cubicBezTo>
                      <a:pt x="53340" y="152400"/>
                      <a:pt x="46673" y="143827"/>
                      <a:pt x="41910" y="133350"/>
                    </a:cubicBezTo>
                    <a:cubicBezTo>
                      <a:pt x="36195" y="123825"/>
                      <a:pt x="33338" y="112395"/>
                      <a:pt x="33338" y="103823"/>
                    </a:cubicBezTo>
                    <a:cubicBezTo>
                      <a:pt x="35243" y="84773"/>
                      <a:pt x="42863" y="67627"/>
                      <a:pt x="55245" y="5524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99" name="Freeform 73">
                <a:extLst>
                  <a:ext uri="{FF2B5EF4-FFF2-40B4-BE49-F238E27FC236}">
                    <a16:creationId xmlns:a16="http://schemas.microsoft.com/office/drawing/2014/main" id="{606F9D36-2566-35FA-9161-867711D5540D}"/>
                  </a:ext>
                </a:extLst>
              </p:cNvPr>
              <p:cNvSpPr/>
              <p:nvPr/>
            </p:nvSpPr>
            <p:spPr>
              <a:xfrm>
                <a:off x="5570262" y="3097053"/>
                <a:ext cx="656337" cy="305752"/>
              </a:xfrm>
              <a:custGeom>
                <a:avLst/>
                <a:gdLst>
                  <a:gd name="connsiteX0" fmla="*/ 631508 w 656337"/>
                  <a:gd name="connsiteY0" fmla="*/ 6668 h 305752"/>
                  <a:gd name="connsiteX1" fmla="*/ 631508 w 656337"/>
                  <a:gd name="connsiteY1" fmla="*/ 6668 h 305752"/>
                  <a:gd name="connsiteX2" fmla="*/ 631508 w 656337"/>
                  <a:gd name="connsiteY2" fmla="*/ 6668 h 305752"/>
                  <a:gd name="connsiteX3" fmla="*/ 631508 w 656337"/>
                  <a:gd name="connsiteY3" fmla="*/ 6668 h 305752"/>
                  <a:gd name="connsiteX4" fmla="*/ 605790 w 656337"/>
                  <a:gd name="connsiteY4" fmla="*/ 0 h 305752"/>
                  <a:gd name="connsiteX5" fmla="*/ 565785 w 656337"/>
                  <a:gd name="connsiteY5" fmla="*/ 18097 h 305752"/>
                  <a:gd name="connsiteX6" fmla="*/ 450532 w 656337"/>
                  <a:gd name="connsiteY6" fmla="*/ 157163 h 305752"/>
                  <a:gd name="connsiteX7" fmla="*/ 445770 w 656337"/>
                  <a:gd name="connsiteY7" fmla="*/ 156210 h 305752"/>
                  <a:gd name="connsiteX8" fmla="*/ 455295 w 656337"/>
                  <a:gd name="connsiteY8" fmla="*/ 122872 h 305752"/>
                  <a:gd name="connsiteX9" fmla="*/ 387668 w 656337"/>
                  <a:gd name="connsiteY9" fmla="*/ 55245 h 305752"/>
                  <a:gd name="connsiteX10" fmla="*/ 260985 w 656337"/>
                  <a:gd name="connsiteY10" fmla="*/ 55245 h 305752"/>
                  <a:gd name="connsiteX11" fmla="*/ 205740 w 656337"/>
                  <a:gd name="connsiteY11" fmla="*/ 21907 h 305752"/>
                  <a:gd name="connsiteX12" fmla="*/ 144780 w 656337"/>
                  <a:gd name="connsiteY12" fmla="*/ 11430 h 305752"/>
                  <a:gd name="connsiteX13" fmla="*/ 37147 w 656337"/>
                  <a:gd name="connsiteY13" fmla="*/ 38100 h 305752"/>
                  <a:gd name="connsiteX14" fmla="*/ 32385 w 656337"/>
                  <a:gd name="connsiteY14" fmla="*/ 38100 h 305752"/>
                  <a:gd name="connsiteX15" fmla="*/ 32385 w 656337"/>
                  <a:gd name="connsiteY15" fmla="*/ 16193 h 305752"/>
                  <a:gd name="connsiteX16" fmla="*/ 16193 w 656337"/>
                  <a:gd name="connsiteY16" fmla="*/ 0 h 305752"/>
                  <a:gd name="connsiteX17" fmla="*/ 0 w 656337"/>
                  <a:gd name="connsiteY17" fmla="*/ 16193 h 305752"/>
                  <a:gd name="connsiteX18" fmla="*/ 0 w 656337"/>
                  <a:gd name="connsiteY18" fmla="*/ 254318 h 305752"/>
                  <a:gd name="connsiteX19" fmla="*/ 16193 w 656337"/>
                  <a:gd name="connsiteY19" fmla="*/ 270510 h 305752"/>
                  <a:gd name="connsiteX20" fmla="*/ 32385 w 656337"/>
                  <a:gd name="connsiteY20" fmla="*/ 254318 h 305752"/>
                  <a:gd name="connsiteX21" fmla="*/ 32385 w 656337"/>
                  <a:gd name="connsiteY21" fmla="*/ 234315 h 305752"/>
                  <a:gd name="connsiteX22" fmla="*/ 95250 w 656337"/>
                  <a:gd name="connsiteY22" fmla="*/ 234315 h 305752"/>
                  <a:gd name="connsiteX23" fmla="*/ 272415 w 656337"/>
                  <a:gd name="connsiteY23" fmla="*/ 299085 h 305752"/>
                  <a:gd name="connsiteX24" fmla="*/ 309563 w 656337"/>
                  <a:gd name="connsiteY24" fmla="*/ 305753 h 305752"/>
                  <a:gd name="connsiteX25" fmla="*/ 327660 w 656337"/>
                  <a:gd name="connsiteY25" fmla="*/ 303847 h 305752"/>
                  <a:gd name="connsiteX26" fmla="*/ 500063 w 656337"/>
                  <a:gd name="connsiteY26" fmla="*/ 274320 h 305752"/>
                  <a:gd name="connsiteX27" fmla="*/ 546735 w 656337"/>
                  <a:gd name="connsiteY27" fmla="*/ 242888 h 305752"/>
                  <a:gd name="connsiteX28" fmla="*/ 648653 w 656337"/>
                  <a:gd name="connsiteY28" fmla="*/ 77153 h 305752"/>
                  <a:gd name="connsiteX29" fmla="*/ 656273 w 656337"/>
                  <a:gd name="connsiteY29" fmla="*/ 50482 h 305752"/>
                  <a:gd name="connsiteX30" fmla="*/ 631508 w 656337"/>
                  <a:gd name="connsiteY30" fmla="*/ 6668 h 305752"/>
                  <a:gd name="connsiteX31" fmla="*/ 622935 w 656337"/>
                  <a:gd name="connsiteY31" fmla="*/ 61913 h 305752"/>
                  <a:gd name="connsiteX32" fmla="*/ 520065 w 656337"/>
                  <a:gd name="connsiteY32" fmla="*/ 226695 h 305752"/>
                  <a:gd name="connsiteX33" fmla="*/ 495300 w 656337"/>
                  <a:gd name="connsiteY33" fmla="*/ 243840 h 305752"/>
                  <a:gd name="connsiteX34" fmla="*/ 322898 w 656337"/>
                  <a:gd name="connsiteY34" fmla="*/ 273368 h 305752"/>
                  <a:gd name="connsiteX35" fmla="*/ 310515 w 656337"/>
                  <a:gd name="connsiteY35" fmla="*/ 274320 h 305752"/>
                  <a:gd name="connsiteX36" fmla="*/ 283845 w 656337"/>
                  <a:gd name="connsiteY36" fmla="*/ 269558 h 305752"/>
                  <a:gd name="connsiteX37" fmla="*/ 104775 w 656337"/>
                  <a:gd name="connsiteY37" fmla="*/ 203835 h 305752"/>
                  <a:gd name="connsiteX38" fmla="*/ 99060 w 656337"/>
                  <a:gd name="connsiteY38" fmla="*/ 202883 h 305752"/>
                  <a:gd name="connsiteX39" fmla="*/ 33338 w 656337"/>
                  <a:gd name="connsiteY39" fmla="*/ 202883 h 305752"/>
                  <a:gd name="connsiteX40" fmla="*/ 33338 w 656337"/>
                  <a:gd name="connsiteY40" fmla="*/ 69532 h 305752"/>
                  <a:gd name="connsiteX41" fmla="*/ 41910 w 656337"/>
                  <a:gd name="connsiteY41" fmla="*/ 69532 h 305752"/>
                  <a:gd name="connsiteX42" fmla="*/ 49530 w 656337"/>
                  <a:gd name="connsiteY42" fmla="*/ 67628 h 305752"/>
                  <a:gd name="connsiteX43" fmla="*/ 49530 w 656337"/>
                  <a:gd name="connsiteY43" fmla="*/ 67628 h 305752"/>
                  <a:gd name="connsiteX44" fmla="*/ 144780 w 656337"/>
                  <a:gd name="connsiteY44" fmla="*/ 42863 h 305752"/>
                  <a:gd name="connsiteX45" fmla="*/ 194310 w 656337"/>
                  <a:gd name="connsiteY45" fmla="*/ 51435 h 305752"/>
                  <a:gd name="connsiteX46" fmla="*/ 242888 w 656337"/>
                  <a:gd name="connsiteY46" fmla="*/ 82868 h 305752"/>
                  <a:gd name="connsiteX47" fmla="*/ 254317 w 656337"/>
                  <a:gd name="connsiteY47" fmla="*/ 87630 h 305752"/>
                  <a:gd name="connsiteX48" fmla="*/ 386715 w 656337"/>
                  <a:gd name="connsiteY48" fmla="*/ 87630 h 305752"/>
                  <a:gd name="connsiteX49" fmla="*/ 421957 w 656337"/>
                  <a:gd name="connsiteY49" fmla="*/ 122872 h 305752"/>
                  <a:gd name="connsiteX50" fmla="*/ 386715 w 656337"/>
                  <a:gd name="connsiteY50" fmla="*/ 158115 h 305752"/>
                  <a:gd name="connsiteX51" fmla="*/ 253365 w 656337"/>
                  <a:gd name="connsiteY51" fmla="*/ 158115 h 305752"/>
                  <a:gd name="connsiteX52" fmla="*/ 237173 w 656337"/>
                  <a:gd name="connsiteY52" fmla="*/ 174308 h 305752"/>
                  <a:gd name="connsiteX53" fmla="*/ 253365 w 656337"/>
                  <a:gd name="connsiteY53" fmla="*/ 190500 h 305752"/>
                  <a:gd name="connsiteX54" fmla="*/ 386715 w 656337"/>
                  <a:gd name="connsiteY54" fmla="*/ 190500 h 305752"/>
                  <a:gd name="connsiteX55" fmla="*/ 414338 w 656337"/>
                  <a:gd name="connsiteY55" fmla="*/ 184785 h 305752"/>
                  <a:gd name="connsiteX56" fmla="*/ 453390 w 656337"/>
                  <a:gd name="connsiteY56" fmla="*/ 190500 h 305752"/>
                  <a:gd name="connsiteX57" fmla="*/ 467678 w 656337"/>
                  <a:gd name="connsiteY57" fmla="*/ 184785 h 305752"/>
                  <a:gd name="connsiteX58" fmla="*/ 589598 w 656337"/>
                  <a:gd name="connsiteY58" fmla="*/ 39053 h 305752"/>
                  <a:gd name="connsiteX59" fmla="*/ 604838 w 656337"/>
                  <a:gd name="connsiteY59" fmla="*/ 32385 h 305752"/>
                  <a:gd name="connsiteX60" fmla="*/ 614363 w 656337"/>
                  <a:gd name="connsiteY60" fmla="*/ 35243 h 305752"/>
                  <a:gd name="connsiteX61" fmla="*/ 614363 w 656337"/>
                  <a:gd name="connsiteY61" fmla="*/ 35243 h 305752"/>
                  <a:gd name="connsiteX62" fmla="*/ 623888 w 656337"/>
                  <a:gd name="connsiteY62" fmla="*/ 52388 h 305752"/>
                  <a:gd name="connsiteX63" fmla="*/ 622935 w 656337"/>
                  <a:gd name="connsiteY63" fmla="*/ 61913 h 30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56337" h="305752">
                    <a:moveTo>
                      <a:pt x="631508" y="6668"/>
                    </a:moveTo>
                    <a:lnTo>
                      <a:pt x="631508" y="6668"/>
                    </a:lnTo>
                    <a:lnTo>
                      <a:pt x="631508" y="6668"/>
                    </a:lnTo>
                    <a:lnTo>
                      <a:pt x="631508" y="6668"/>
                    </a:lnTo>
                    <a:cubicBezTo>
                      <a:pt x="623888" y="1905"/>
                      <a:pt x="614363" y="0"/>
                      <a:pt x="605790" y="0"/>
                    </a:cubicBezTo>
                    <a:cubicBezTo>
                      <a:pt x="590550" y="0"/>
                      <a:pt x="576263" y="6668"/>
                      <a:pt x="565785" y="18097"/>
                    </a:cubicBezTo>
                    <a:lnTo>
                      <a:pt x="450532" y="157163"/>
                    </a:lnTo>
                    <a:lnTo>
                      <a:pt x="445770" y="156210"/>
                    </a:lnTo>
                    <a:cubicBezTo>
                      <a:pt x="451485" y="146685"/>
                      <a:pt x="455295" y="134303"/>
                      <a:pt x="455295" y="122872"/>
                    </a:cubicBezTo>
                    <a:cubicBezTo>
                      <a:pt x="455295" y="85725"/>
                      <a:pt x="424815" y="55245"/>
                      <a:pt x="387668" y="55245"/>
                    </a:cubicBezTo>
                    <a:lnTo>
                      <a:pt x="260985" y="55245"/>
                    </a:lnTo>
                    <a:cubicBezTo>
                      <a:pt x="243840" y="40005"/>
                      <a:pt x="224790" y="28575"/>
                      <a:pt x="205740" y="21907"/>
                    </a:cubicBezTo>
                    <a:cubicBezTo>
                      <a:pt x="184785" y="14288"/>
                      <a:pt x="164783" y="11430"/>
                      <a:pt x="144780" y="11430"/>
                    </a:cubicBezTo>
                    <a:cubicBezTo>
                      <a:pt x="92392" y="11430"/>
                      <a:pt x="50483" y="31432"/>
                      <a:pt x="37147" y="38100"/>
                    </a:cubicBezTo>
                    <a:lnTo>
                      <a:pt x="32385" y="38100"/>
                    </a:lnTo>
                    <a:lnTo>
                      <a:pt x="32385" y="16193"/>
                    </a:lnTo>
                    <a:cubicBezTo>
                      <a:pt x="32385" y="7620"/>
                      <a:pt x="25718" y="0"/>
                      <a:pt x="16193" y="0"/>
                    </a:cubicBezTo>
                    <a:cubicBezTo>
                      <a:pt x="7620" y="0"/>
                      <a:pt x="0" y="6668"/>
                      <a:pt x="0" y="16193"/>
                    </a:cubicBezTo>
                    <a:lnTo>
                      <a:pt x="0" y="254318"/>
                    </a:lnTo>
                    <a:cubicBezTo>
                      <a:pt x="0" y="262890"/>
                      <a:pt x="6668" y="270510"/>
                      <a:pt x="16193" y="270510"/>
                    </a:cubicBezTo>
                    <a:cubicBezTo>
                      <a:pt x="24765" y="270510"/>
                      <a:pt x="32385" y="263843"/>
                      <a:pt x="32385" y="254318"/>
                    </a:cubicBezTo>
                    <a:lnTo>
                      <a:pt x="32385" y="234315"/>
                    </a:lnTo>
                    <a:lnTo>
                      <a:pt x="95250" y="234315"/>
                    </a:lnTo>
                    <a:lnTo>
                      <a:pt x="272415" y="299085"/>
                    </a:lnTo>
                    <a:cubicBezTo>
                      <a:pt x="284798" y="303847"/>
                      <a:pt x="297180" y="305753"/>
                      <a:pt x="309563" y="305753"/>
                    </a:cubicBezTo>
                    <a:cubicBezTo>
                      <a:pt x="315278" y="305753"/>
                      <a:pt x="321945" y="304800"/>
                      <a:pt x="327660" y="303847"/>
                    </a:cubicBezTo>
                    <a:lnTo>
                      <a:pt x="500063" y="274320"/>
                    </a:lnTo>
                    <a:cubicBezTo>
                      <a:pt x="519113" y="271463"/>
                      <a:pt x="536258" y="259080"/>
                      <a:pt x="546735" y="242888"/>
                    </a:cubicBezTo>
                    <a:lnTo>
                      <a:pt x="648653" y="77153"/>
                    </a:lnTo>
                    <a:cubicBezTo>
                      <a:pt x="653415" y="68580"/>
                      <a:pt x="656273" y="59055"/>
                      <a:pt x="656273" y="50482"/>
                    </a:cubicBezTo>
                    <a:cubicBezTo>
                      <a:pt x="657225" y="33338"/>
                      <a:pt x="647700" y="16193"/>
                      <a:pt x="631508" y="6668"/>
                    </a:cubicBezTo>
                    <a:close/>
                    <a:moveTo>
                      <a:pt x="622935" y="61913"/>
                    </a:moveTo>
                    <a:lnTo>
                      <a:pt x="520065" y="226695"/>
                    </a:lnTo>
                    <a:cubicBezTo>
                      <a:pt x="514350" y="235268"/>
                      <a:pt x="505778" y="241935"/>
                      <a:pt x="495300" y="243840"/>
                    </a:cubicBezTo>
                    <a:lnTo>
                      <a:pt x="322898" y="273368"/>
                    </a:lnTo>
                    <a:cubicBezTo>
                      <a:pt x="319088" y="274320"/>
                      <a:pt x="314325" y="274320"/>
                      <a:pt x="310515" y="274320"/>
                    </a:cubicBezTo>
                    <a:cubicBezTo>
                      <a:pt x="301943" y="274320"/>
                      <a:pt x="292418" y="272415"/>
                      <a:pt x="283845" y="269558"/>
                    </a:cubicBezTo>
                    <a:lnTo>
                      <a:pt x="104775" y="203835"/>
                    </a:lnTo>
                    <a:cubicBezTo>
                      <a:pt x="102870" y="202883"/>
                      <a:pt x="100965" y="202883"/>
                      <a:pt x="99060" y="202883"/>
                    </a:cubicBezTo>
                    <a:lnTo>
                      <a:pt x="33338" y="202883"/>
                    </a:lnTo>
                    <a:lnTo>
                      <a:pt x="33338" y="69532"/>
                    </a:lnTo>
                    <a:lnTo>
                      <a:pt x="41910" y="69532"/>
                    </a:lnTo>
                    <a:cubicBezTo>
                      <a:pt x="44768" y="69532"/>
                      <a:pt x="47625" y="68580"/>
                      <a:pt x="49530" y="67628"/>
                    </a:cubicBezTo>
                    <a:lnTo>
                      <a:pt x="49530" y="67628"/>
                    </a:lnTo>
                    <a:cubicBezTo>
                      <a:pt x="51435" y="66675"/>
                      <a:pt x="94298" y="42863"/>
                      <a:pt x="144780" y="42863"/>
                    </a:cubicBezTo>
                    <a:cubicBezTo>
                      <a:pt x="160973" y="42863"/>
                      <a:pt x="178117" y="44768"/>
                      <a:pt x="194310" y="51435"/>
                    </a:cubicBezTo>
                    <a:cubicBezTo>
                      <a:pt x="210503" y="57150"/>
                      <a:pt x="227648" y="67628"/>
                      <a:pt x="242888" y="82868"/>
                    </a:cubicBezTo>
                    <a:cubicBezTo>
                      <a:pt x="245745" y="85725"/>
                      <a:pt x="249555" y="87630"/>
                      <a:pt x="254317" y="87630"/>
                    </a:cubicBezTo>
                    <a:lnTo>
                      <a:pt x="386715" y="87630"/>
                    </a:lnTo>
                    <a:cubicBezTo>
                      <a:pt x="406718" y="87630"/>
                      <a:pt x="421957" y="103822"/>
                      <a:pt x="421957" y="122872"/>
                    </a:cubicBezTo>
                    <a:cubicBezTo>
                      <a:pt x="421957" y="142875"/>
                      <a:pt x="405765" y="158115"/>
                      <a:pt x="386715" y="158115"/>
                    </a:cubicBezTo>
                    <a:lnTo>
                      <a:pt x="253365" y="158115"/>
                    </a:lnTo>
                    <a:cubicBezTo>
                      <a:pt x="244792" y="158115"/>
                      <a:pt x="237173" y="164783"/>
                      <a:pt x="237173" y="174308"/>
                    </a:cubicBezTo>
                    <a:cubicBezTo>
                      <a:pt x="237173" y="182880"/>
                      <a:pt x="243840" y="190500"/>
                      <a:pt x="253365" y="190500"/>
                    </a:cubicBezTo>
                    <a:lnTo>
                      <a:pt x="386715" y="190500"/>
                    </a:lnTo>
                    <a:cubicBezTo>
                      <a:pt x="396240" y="190500"/>
                      <a:pt x="405765" y="188595"/>
                      <a:pt x="414338" y="184785"/>
                    </a:cubicBezTo>
                    <a:lnTo>
                      <a:pt x="453390" y="190500"/>
                    </a:lnTo>
                    <a:cubicBezTo>
                      <a:pt x="459105" y="191453"/>
                      <a:pt x="464820" y="189547"/>
                      <a:pt x="467678" y="184785"/>
                    </a:cubicBezTo>
                    <a:lnTo>
                      <a:pt x="589598" y="39053"/>
                    </a:lnTo>
                    <a:cubicBezTo>
                      <a:pt x="593408" y="34290"/>
                      <a:pt x="599123" y="32385"/>
                      <a:pt x="604838" y="32385"/>
                    </a:cubicBezTo>
                    <a:cubicBezTo>
                      <a:pt x="607695" y="32385"/>
                      <a:pt x="611505" y="33338"/>
                      <a:pt x="614363" y="35243"/>
                    </a:cubicBezTo>
                    <a:lnTo>
                      <a:pt x="614363" y="35243"/>
                    </a:lnTo>
                    <a:cubicBezTo>
                      <a:pt x="621030" y="39053"/>
                      <a:pt x="623888" y="45720"/>
                      <a:pt x="623888" y="52388"/>
                    </a:cubicBezTo>
                    <a:cubicBezTo>
                      <a:pt x="625793" y="54293"/>
                      <a:pt x="624840" y="58103"/>
                      <a:pt x="622935" y="61913"/>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grpSp>
        <p:nvGrpSpPr>
          <p:cNvPr id="11" name="Group 10">
            <a:extLst>
              <a:ext uri="{FF2B5EF4-FFF2-40B4-BE49-F238E27FC236}">
                <a16:creationId xmlns:a16="http://schemas.microsoft.com/office/drawing/2014/main" id="{B175A18F-963E-7807-CD37-B486C26D55FD}"/>
              </a:ext>
            </a:extLst>
          </p:cNvPr>
          <p:cNvGrpSpPr/>
          <p:nvPr/>
        </p:nvGrpSpPr>
        <p:grpSpPr>
          <a:xfrm>
            <a:off x="3664065" y="3904868"/>
            <a:ext cx="1815870" cy="541900"/>
            <a:chOff x="3404009" y="3939294"/>
            <a:chExt cx="1997457" cy="596090"/>
          </a:xfrm>
        </p:grpSpPr>
        <p:grpSp>
          <p:nvGrpSpPr>
            <p:cNvPr id="4" name="Group 3">
              <a:extLst>
                <a:ext uri="{FF2B5EF4-FFF2-40B4-BE49-F238E27FC236}">
                  <a16:creationId xmlns:a16="http://schemas.microsoft.com/office/drawing/2014/main" id="{A2030849-016A-6164-5C69-F4E034C69AC7}"/>
                </a:ext>
              </a:extLst>
            </p:cNvPr>
            <p:cNvGrpSpPr/>
            <p:nvPr/>
          </p:nvGrpSpPr>
          <p:grpSpPr>
            <a:xfrm>
              <a:off x="4805376" y="3939294"/>
              <a:ext cx="596090" cy="596090"/>
              <a:chOff x="5150307" y="3939294"/>
              <a:chExt cx="596090" cy="596090"/>
            </a:xfrm>
          </p:grpSpPr>
          <p:sp>
            <p:nvSpPr>
              <p:cNvPr id="61" name="Oval 60">
                <a:extLst>
                  <a:ext uri="{FF2B5EF4-FFF2-40B4-BE49-F238E27FC236}">
                    <a16:creationId xmlns:a16="http://schemas.microsoft.com/office/drawing/2014/main" id="{FC7104C5-E3C9-D378-8235-CC775B39E2F0}"/>
                  </a:ext>
                </a:extLst>
              </p:cNvPr>
              <p:cNvSpPr/>
              <p:nvPr/>
            </p:nvSpPr>
            <p:spPr>
              <a:xfrm>
                <a:off x="5150307" y="3939294"/>
                <a:ext cx="596090" cy="596090"/>
              </a:xfrm>
              <a:prstGeom prst="ellipse">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ea typeface="Meiryo" panose="020B0604030504040204" pitchFamily="34" charset="-128"/>
                </a:endParaRPr>
              </a:p>
            </p:txBody>
          </p:sp>
          <p:grpSp>
            <p:nvGrpSpPr>
              <p:cNvPr id="114" name="Group 113">
                <a:extLst>
                  <a:ext uri="{FF2B5EF4-FFF2-40B4-BE49-F238E27FC236}">
                    <a16:creationId xmlns:a16="http://schemas.microsoft.com/office/drawing/2014/main" id="{FA65C84B-1D1D-7561-43D4-01654ACECD5F}"/>
                  </a:ext>
                </a:extLst>
              </p:cNvPr>
              <p:cNvGrpSpPr>
                <a:grpSpLocks noChangeAspect="1"/>
              </p:cNvGrpSpPr>
              <p:nvPr/>
            </p:nvGrpSpPr>
            <p:grpSpPr>
              <a:xfrm>
                <a:off x="5265155" y="4100179"/>
                <a:ext cx="366395" cy="274320"/>
                <a:chOff x="6619873" y="1692276"/>
                <a:chExt cx="37252268" cy="27890785"/>
              </a:xfrm>
              <a:solidFill>
                <a:schemeClr val="tx1"/>
              </a:solidFill>
            </p:grpSpPr>
            <p:sp>
              <p:nvSpPr>
                <p:cNvPr id="115" name="Freeform 225">
                  <a:extLst>
                    <a:ext uri="{FF2B5EF4-FFF2-40B4-BE49-F238E27FC236}">
                      <a16:creationId xmlns:a16="http://schemas.microsoft.com/office/drawing/2014/main" id="{54AA131B-87FB-5DF5-378B-72A96906A2AC}"/>
                    </a:ext>
                  </a:extLst>
                </p:cNvPr>
                <p:cNvSpPr>
                  <a:spLocks noEditPoints="1"/>
                </p:cNvSpPr>
                <p:nvPr/>
              </p:nvSpPr>
              <p:spPr bwMode="auto">
                <a:xfrm>
                  <a:off x="6619873" y="1692276"/>
                  <a:ext cx="37252268" cy="27890785"/>
                </a:xfrm>
                <a:custGeom>
                  <a:avLst/>
                  <a:gdLst>
                    <a:gd name="T0" fmla="*/ 3787 w 4108"/>
                    <a:gd name="T1" fmla="*/ 1206 h 3082"/>
                    <a:gd name="T2" fmla="*/ 3210 w 4108"/>
                    <a:gd name="T3" fmla="*/ 1319 h 3082"/>
                    <a:gd name="T4" fmla="*/ 3080 w 4108"/>
                    <a:gd name="T5" fmla="*/ 990 h 3082"/>
                    <a:gd name="T6" fmla="*/ 2927 w 4108"/>
                    <a:gd name="T7" fmla="*/ 209 h 3082"/>
                    <a:gd name="T8" fmla="*/ 2146 w 4108"/>
                    <a:gd name="T9" fmla="*/ 56 h 3082"/>
                    <a:gd name="T10" fmla="*/ 1711 w 4108"/>
                    <a:gd name="T11" fmla="*/ 713 h 3082"/>
                    <a:gd name="T12" fmla="*/ 1662 w 4108"/>
                    <a:gd name="T13" fmla="*/ 1366 h 3082"/>
                    <a:gd name="T14" fmla="*/ 605 w 4108"/>
                    <a:gd name="T15" fmla="*/ 1181 h 3082"/>
                    <a:gd name="T16" fmla="*/ 0 w 4108"/>
                    <a:gd name="T17" fmla="*/ 2092 h 3082"/>
                    <a:gd name="T18" fmla="*/ 605 w 4108"/>
                    <a:gd name="T19" fmla="*/ 3004 h 3082"/>
                    <a:gd name="T20" fmla="*/ 1689 w 4108"/>
                    <a:gd name="T21" fmla="*/ 2792 h 3082"/>
                    <a:gd name="T22" fmla="*/ 1901 w 4108"/>
                    <a:gd name="T23" fmla="*/ 1707 h 3082"/>
                    <a:gd name="T24" fmla="*/ 2146 w 4108"/>
                    <a:gd name="T25" fmla="*/ 1369 h 3082"/>
                    <a:gd name="T26" fmla="*/ 2910 w 4108"/>
                    <a:gd name="T27" fmla="*/ 1233 h 3082"/>
                    <a:gd name="T28" fmla="*/ 3056 w 4108"/>
                    <a:gd name="T29" fmla="*/ 1691 h 3082"/>
                    <a:gd name="T30" fmla="*/ 3377 w 4108"/>
                    <a:gd name="T31" fmla="*/ 2175 h 3082"/>
                    <a:gd name="T32" fmla="*/ 3954 w 4108"/>
                    <a:gd name="T33" fmla="*/ 2062 h 3082"/>
                    <a:gd name="T34" fmla="*/ 4066 w 4108"/>
                    <a:gd name="T35" fmla="*/ 1486 h 3082"/>
                    <a:gd name="T36" fmla="*/ 654 w 4108"/>
                    <a:gd name="T37" fmla="*/ 2680 h 3082"/>
                    <a:gd name="T38" fmla="*/ 1345 w 4108"/>
                    <a:gd name="T39" fmla="*/ 2680 h 3082"/>
                    <a:gd name="T40" fmla="*/ 990 w 4108"/>
                    <a:gd name="T41" fmla="*/ 2963 h 3082"/>
                    <a:gd name="T42" fmla="*/ 1605 w 4108"/>
                    <a:gd name="T43" fmla="*/ 2708 h 3082"/>
                    <a:gd name="T44" fmla="*/ 1366 w 4108"/>
                    <a:gd name="T45" fmla="*/ 2442 h 3082"/>
                    <a:gd name="T46" fmla="*/ 634 w 4108"/>
                    <a:gd name="T47" fmla="*/ 2442 h 3082"/>
                    <a:gd name="T48" fmla="*/ 374 w 4108"/>
                    <a:gd name="T49" fmla="*/ 2708 h 3082"/>
                    <a:gd name="T50" fmla="*/ 188 w 4108"/>
                    <a:gd name="T51" fmla="*/ 1753 h 3082"/>
                    <a:gd name="T52" fmla="*/ 990 w 4108"/>
                    <a:gd name="T53" fmla="*/ 1222 h 3082"/>
                    <a:gd name="T54" fmla="*/ 1792 w 4108"/>
                    <a:gd name="T55" fmla="*/ 1753 h 3082"/>
                    <a:gd name="T56" fmla="*/ 2193 w 4108"/>
                    <a:gd name="T57" fmla="*/ 1260 h 3082"/>
                    <a:gd name="T58" fmla="*/ 2532 w 4108"/>
                    <a:gd name="T59" fmla="*/ 964 h 3082"/>
                    <a:gd name="T60" fmla="*/ 2654 w 4108"/>
                    <a:gd name="T61" fmla="*/ 1260 h 3082"/>
                    <a:gd name="T62" fmla="*/ 2784 w 4108"/>
                    <a:gd name="T63" fmla="*/ 1117 h 3082"/>
                    <a:gd name="T64" fmla="*/ 2094 w 4108"/>
                    <a:gd name="T65" fmla="*/ 1117 h 3082"/>
                    <a:gd name="T66" fmla="*/ 1876 w 4108"/>
                    <a:gd name="T67" fmla="*/ 944 h 3082"/>
                    <a:gd name="T68" fmla="*/ 2003 w 4108"/>
                    <a:gd name="T69" fmla="*/ 293 h 3082"/>
                    <a:gd name="T70" fmla="*/ 2654 w 4108"/>
                    <a:gd name="T71" fmla="*/ 166 h 3082"/>
                    <a:gd name="T72" fmla="*/ 3017 w 4108"/>
                    <a:gd name="T73" fmla="*/ 713 h 3082"/>
                    <a:gd name="T74" fmla="*/ 2784 w 4108"/>
                    <a:gd name="T75" fmla="*/ 1184 h 3082"/>
                    <a:gd name="T76" fmla="*/ 3518 w 4108"/>
                    <a:gd name="T77" fmla="*/ 1874 h 3082"/>
                    <a:gd name="T78" fmla="*/ 3758 w 4108"/>
                    <a:gd name="T79" fmla="*/ 2058 h 3082"/>
                    <a:gd name="T80" fmla="*/ 3870 w 4108"/>
                    <a:gd name="T81" fmla="*/ 1978 h 3082"/>
                    <a:gd name="T82" fmla="*/ 3652 w 4108"/>
                    <a:gd name="T83" fmla="*/ 1795 h 3082"/>
                    <a:gd name="T84" fmla="*/ 3333 w 4108"/>
                    <a:gd name="T85" fmla="*/ 2013 h 3082"/>
                    <a:gd name="T86" fmla="*/ 3294 w 4108"/>
                    <a:gd name="T87" fmla="*/ 1403 h 3082"/>
                    <a:gd name="T88" fmla="*/ 3989 w 4108"/>
                    <a:gd name="T89" fmla="*/ 1691 h 3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08" h="3082">
                      <a:moveTo>
                        <a:pt x="4066" y="1486"/>
                      </a:moveTo>
                      <a:cubicBezTo>
                        <a:pt x="4040" y="1423"/>
                        <a:pt x="4002" y="1367"/>
                        <a:pt x="3954" y="1319"/>
                      </a:cubicBezTo>
                      <a:cubicBezTo>
                        <a:pt x="3905" y="1270"/>
                        <a:pt x="3849" y="1233"/>
                        <a:pt x="3787" y="1206"/>
                      </a:cubicBezTo>
                      <a:cubicBezTo>
                        <a:pt x="3722" y="1179"/>
                        <a:pt x="3653" y="1165"/>
                        <a:pt x="3582" y="1165"/>
                      </a:cubicBezTo>
                      <a:cubicBezTo>
                        <a:pt x="3511" y="1165"/>
                        <a:pt x="3442" y="1179"/>
                        <a:pt x="3377" y="1206"/>
                      </a:cubicBezTo>
                      <a:cubicBezTo>
                        <a:pt x="3315" y="1233"/>
                        <a:pt x="3258" y="1270"/>
                        <a:pt x="3210" y="1319"/>
                      </a:cubicBezTo>
                      <a:cubicBezTo>
                        <a:pt x="3207" y="1322"/>
                        <a:pt x="3203" y="1326"/>
                        <a:pt x="3200" y="1329"/>
                      </a:cubicBezTo>
                      <a:cubicBezTo>
                        <a:pt x="2990" y="1145"/>
                        <a:pt x="2990" y="1145"/>
                        <a:pt x="2990" y="1145"/>
                      </a:cubicBezTo>
                      <a:cubicBezTo>
                        <a:pt x="3026" y="1098"/>
                        <a:pt x="3056" y="1046"/>
                        <a:pt x="3080" y="990"/>
                      </a:cubicBezTo>
                      <a:cubicBezTo>
                        <a:pt x="3117" y="902"/>
                        <a:pt x="3136" y="809"/>
                        <a:pt x="3136" y="713"/>
                      </a:cubicBezTo>
                      <a:cubicBezTo>
                        <a:pt x="3136" y="617"/>
                        <a:pt x="3117" y="523"/>
                        <a:pt x="3080" y="435"/>
                      </a:cubicBezTo>
                      <a:cubicBezTo>
                        <a:pt x="3044" y="351"/>
                        <a:pt x="2992" y="274"/>
                        <a:pt x="2927" y="209"/>
                      </a:cubicBezTo>
                      <a:cubicBezTo>
                        <a:pt x="2862" y="144"/>
                        <a:pt x="2785" y="92"/>
                        <a:pt x="2701" y="56"/>
                      </a:cubicBezTo>
                      <a:cubicBezTo>
                        <a:pt x="2613" y="19"/>
                        <a:pt x="2519" y="0"/>
                        <a:pt x="2423" y="0"/>
                      </a:cubicBezTo>
                      <a:cubicBezTo>
                        <a:pt x="2327" y="0"/>
                        <a:pt x="2234" y="19"/>
                        <a:pt x="2146" y="56"/>
                      </a:cubicBezTo>
                      <a:cubicBezTo>
                        <a:pt x="2061" y="92"/>
                        <a:pt x="1985" y="144"/>
                        <a:pt x="1919" y="209"/>
                      </a:cubicBezTo>
                      <a:cubicBezTo>
                        <a:pt x="1854" y="274"/>
                        <a:pt x="1803" y="351"/>
                        <a:pt x="1767" y="435"/>
                      </a:cubicBezTo>
                      <a:cubicBezTo>
                        <a:pt x="1730" y="523"/>
                        <a:pt x="1711" y="617"/>
                        <a:pt x="1711" y="713"/>
                      </a:cubicBezTo>
                      <a:cubicBezTo>
                        <a:pt x="1711" y="809"/>
                        <a:pt x="1730" y="902"/>
                        <a:pt x="1767" y="990"/>
                      </a:cubicBezTo>
                      <a:cubicBezTo>
                        <a:pt x="1796" y="1059"/>
                        <a:pt x="1835" y="1122"/>
                        <a:pt x="1884" y="1178"/>
                      </a:cubicBezTo>
                      <a:cubicBezTo>
                        <a:pt x="1662" y="1366"/>
                        <a:pt x="1662" y="1366"/>
                        <a:pt x="1662" y="1366"/>
                      </a:cubicBezTo>
                      <a:cubicBezTo>
                        <a:pt x="1577" y="1288"/>
                        <a:pt x="1481" y="1226"/>
                        <a:pt x="1375" y="1181"/>
                      </a:cubicBezTo>
                      <a:cubicBezTo>
                        <a:pt x="1253" y="1129"/>
                        <a:pt x="1123" y="1103"/>
                        <a:pt x="990" y="1103"/>
                      </a:cubicBezTo>
                      <a:cubicBezTo>
                        <a:pt x="856" y="1103"/>
                        <a:pt x="727" y="1129"/>
                        <a:pt x="605" y="1181"/>
                      </a:cubicBezTo>
                      <a:cubicBezTo>
                        <a:pt x="487" y="1231"/>
                        <a:pt x="381" y="1302"/>
                        <a:pt x="290" y="1393"/>
                      </a:cubicBezTo>
                      <a:cubicBezTo>
                        <a:pt x="199" y="1484"/>
                        <a:pt x="128" y="1589"/>
                        <a:pt x="78" y="1707"/>
                      </a:cubicBezTo>
                      <a:cubicBezTo>
                        <a:pt x="26" y="1829"/>
                        <a:pt x="0" y="1959"/>
                        <a:pt x="0" y="2092"/>
                      </a:cubicBezTo>
                      <a:cubicBezTo>
                        <a:pt x="0" y="2226"/>
                        <a:pt x="26" y="2355"/>
                        <a:pt x="78" y="2477"/>
                      </a:cubicBezTo>
                      <a:cubicBezTo>
                        <a:pt x="128" y="2595"/>
                        <a:pt x="199" y="2701"/>
                        <a:pt x="290" y="2792"/>
                      </a:cubicBezTo>
                      <a:cubicBezTo>
                        <a:pt x="381" y="2883"/>
                        <a:pt x="487" y="2954"/>
                        <a:pt x="605" y="3004"/>
                      </a:cubicBezTo>
                      <a:cubicBezTo>
                        <a:pt x="727" y="3055"/>
                        <a:pt x="856" y="3082"/>
                        <a:pt x="990" y="3082"/>
                      </a:cubicBezTo>
                      <a:cubicBezTo>
                        <a:pt x="1123" y="3082"/>
                        <a:pt x="1253" y="3055"/>
                        <a:pt x="1375" y="3004"/>
                      </a:cubicBezTo>
                      <a:cubicBezTo>
                        <a:pt x="1493" y="2954"/>
                        <a:pt x="1598" y="2883"/>
                        <a:pt x="1689" y="2792"/>
                      </a:cubicBezTo>
                      <a:cubicBezTo>
                        <a:pt x="1780" y="2701"/>
                        <a:pt x="1851" y="2595"/>
                        <a:pt x="1901" y="2477"/>
                      </a:cubicBezTo>
                      <a:cubicBezTo>
                        <a:pt x="1953" y="2355"/>
                        <a:pt x="1979" y="2226"/>
                        <a:pt x="1979" y="2092"/>
                      </a:cubicBezTo>
                      <a:cubicBezTo>
                        <a:pt x="1979" y="1959"/>
                        <a:pt x="1953" y="1829"/>
                        <a:pt x="1901" y="1707"/>
                      </a:cubicBezTo>
                      <a:cubicBezTo>
                        <a:pt x="1862" y="1614"/>
                        <a:pt x="1809" y="1529"/>
                        <a:pt x="1744" y="1452"/>
                      </a:cubicBezTo>
                      <a:cubicBezTo>
                        <a:pt x="1969" y="1262"/>
                        <a:pt x="1969" y="1262"/>
                        <a:pt x="1969" y="1262"/>
                      </a:cubicBezTo>
                      <a:cubicBezTo>
                        <a:pt x="2022" y="1306"/>
                        <a:pt x="2082" y="1342"/>
                        <a:pt x="2146" y="1369"/>
                      </a:cubicBezTo>
                      <a:cubicBezTo>
                        <a:pt x="2234" y="1407"/>
                        <a:pt x="2327" y="1425"/>
                        <a:pt x="2423" y="1425"/>
                      </a:cubicBezTo>
                      <a:cubicBezTo>
                        <a:pt x="2519" y="1425"/>
                        <a:pt x="2613" y="1407"/>
                        <a:pt x="2701" y="1369"/>
                      </a:cubicBezTo>
                      <a:cubicBezTo>
                        <a:pt x="2778" y="1337"/>
                        <a:pt x="2848" y="1291"/>
                        <a:pt x="2910" y="1233"/>
                      </a:cubicBezTo>
                      <a:cubicBezTo>
                        <a:pt x="3128" y="1424"/>
                        <a:pt x="3128" y="1424"/>
                        <a:pt x="3128" y="1424"/>
                      </a:cubicBezTo>
                      <a:cubicBezTo>
                        <a:pt x="3117" y="1444"/>
                        <a:pt x="3106" y="1465"/>
                        <a:pt x="3097" y="1486"/>
                      </a:cubicBezTo>
                      <a:cubicBezTo>
                        <a:pt x="3070" y="1551"/>
                        <a:pt x="3056" y="1620"/>
                        <a:pt x="3056" y="1691"/>
                      </a:cubicBezTo>
                      <a:cubicBezTo>
                        <a:pt x="3056" y="1762"/>
                        <a:pt x="3070" y="1830"/>
                        <a:pt x="3097" y="1895"/>
                      </a:cubicBezTo>
                      <a:cubicBezTo>
                        <a:pt x="3124" y="1958"/>
                        <a:pt x="3162" y="2014"/>
                        <a:pt x="3210" y="2062"/>
                      </a:cubicBezTo>
                      <a:cubicBezTo>
                        <a:pt x="3258" y="2111"/>
                        <a:pt x="3315" y="2149"/>
                        <a:pt x="3377" y="2175"/>
                      </a:cubicBezTo>
                      <a:cubicBezTo>
                        <a:pt x="3442" y="2203"/>
                        <a:pt x="3511" y="2216"/>
                        <a:pt x="3582" y="2216"/>
                      </a:cubicBezTo>
                      <a:cubicBezTo>
                        <a:pt x="3653" y="2216"/>
                        <a:pt x="3722" y="2203"/>
                        <a:pt x="3787" y="2175"/>
                      </a:cubicBezTo>
                      <a:cubicBezTo>
                        <a:pt x="3849" y="2149"/>
                        <a:pt x="3905" y="2111"/>
                        <a:pt x="3954" y="2062"/>
                      </a:cubicBezTo>
                      <a:cubicBezTo>
                        <a:pt x="4002" y="2014"/>
                        <a:pt x="4040" y="1958"/>
                        <a:pt x="4066" y="1895"/>
                      </a:cubicBezTo>
                      <a:cubicBezTo>
                        <a:pt x="4094" y="1830"/>
                        <a:pt x="4108" y="1762"/>
                        <a:pt x="4108" y="1691"/>
                      </a:cubicBezTo>
                      <a:cubicBezTo>
                        <a:pt x="4108" y="1620"/>
                        <a:pt x="4094" y="1551"/>
                        <a:pt x="4066" y="1486"/>
                      </a:cubicBezTo>
                      <a:close/>
                      <a:moveTo>
                        <a:pt x="990" y="2963"/>
                      </a:moveTo>
                      <a:cubicBezTo>
                        <a:pt x="873" y="2963"/>
                        <a:pt x="760" y="2940"/>
                        <a:pt x="654" y="2896"/>
                      </a:cubicBezTo>
                      <a:cubicBezTo>
                        <a:pt x="654" y="2680"/>
                        <a:pt x="654" y="2680"/>
                        <a:pt x="654" y="2680"/>
                      </a:cubicBezTo>
                      <a:cubicBezTo>
                        <a:pt x="654" y="2560"/>
                        <a:pt x="752" y="2463"/>
                        <a:pt x="872" y="2463"/>
                      </a:cubicBezTo>
                      <a:cubicBezTo>
                        <a:pt x="1127" y="2463"/>
                        <a:pt x="1127" y="2463"/>
                        <a:pt x="1127" y="2463"/>
                      </a:cubicBezTo>
                      <a:cubicBezTo>
                        <a:pt x="1248" y="2463"/>
                        <a:pt x="1345" y="2560"/>
                        <a:pt x="1345" y="2680"/>
                      </a:cubicBezTo>
                      <a:cubicBezTo>
                        <a:pt x="1345" y="2887"/>
                        <a:pt x="1345" y="2887"/>
                        <a:pt x="1345" y="2887"/>
                      </a:cubicBezTo>
                      <a:cubicBezTo>
                        <a:pt x="1340" y="2890"/>
                        <a:pt x="1334" y="2892"/>
                        <a:pt x="1328" y="2894"/>
                      </a:cubicBezTo>
                      <a:cubicBezTo>
                        <a:pt x="1221" y="2940"/>
                        <a:pt x="1107" y="2963"/>
                        <a:pt x="990" y="2963"/>
                      </a:cubicBezTo>
                      <a:close/>
                      <a:moveTo>
                        <a:pt x="1860" y="2092"/>
                      </a:moveTo>
                      <a:cubicBezTo>
                        <a:pt x="1860" y="2210"/>
                        <a:pt x="1837" y="2324"/>
                        <a:pt x="1792" y="2431"/>
                      </a:cubicBezTo>
                      <a:cubicBezTo>
                        <a:pt x="1748" y="2535"/>
                        <a:pt x="1685" y="2628"/>
                        <a:pt x="1605" y="2708"/>
                      </a:cubicBezTo>
                      <a:cubicBezTo>
                        <a:pt x="1562" y="2751"/>
                        <a:pt x="1515" y="2789"/>
                        <a:pt x="1464" y="2822"/>
                      </a:cubicBezTo>
                      <a:cubicBezTo>
                        <a:pt x="1464" y="2680"/>
                        <a:pt x="1464" y="2680"/>
                        <a:pt x="1464" y="2680"/>
                      </a:cubicBezTo>
                      <a:cubicBezTo>
                        <a:pt x="1464" y="2591"/>
                        <a:pt x="1429" y="2506"/>
                        <a:pt x="1366" y="2442"/>
                      </a:cubicBezTo>
                      <a:cubicBezTo>
                        <a:pt x="1302" y="2379"/>
                        <a:pt x="1217" y="2344"/>
                        <a:pt x="1127" y="2344"/>
                      </a:cubicBezTo>
                      <a:cubicBezTo>
                        <a:pt x="872" y="2344"/>
                        <a:pt x="872" y="2344"/>
                        <a:pt x="872" y="2344"/>
                      </a:cubicBezTo>
                      <a:cubicBezTo>
                        <a:pt x="782" y="2344"/>
                        <a:pt x="698" y="2379"/>
                        <a:pt x="634" y="2442"/>
                      </a:cubicBezTo>
                      <a:cubicBezTo>
                        <a:pt x="570" y="2506"/>
                        <a:pt x="535" y="2591"/>
                        <a:pt x="535" y="2680"/>
                      </a:cubicBezTo>
                      <a:cubicBezTo>
                        <a:pt x="535" y="2835"/>
                        <a:pt x="535" y="2835"/>
                        <a:pt x="535" y="2835"/>
                      </a:cubicBezTo>
                      <a:cubicBezTo>
                        <a:pt x="477" y="2799"/>
                        <a:pt x="423" y="2757"/>
                        <a:pt x="374" y="2708"/>
                      </a:cubicBezTo>
                      <a:cubicBezTo>
                        <a:pt x="294" y="2628"/>
                        <a:pt x="231" y="2535"/>
                        <a:pt x="188" y="2431"/>
                      </a:cubicBezTo>
                      <a:cubicBezTo>
                        <a:pt x="142" y="2324"/>
                        <a:pt x="119" y="2210"/>
                        <a:pt x="119" y="2092"/>
                      </a:cubicBezTo>
                      <a:cubicBezTo>
                        <a:pt x="119" y="1975"/>
                        <a:pt x="142" y="1861"/>
                        <a:pt x="188" y="1753"/>
                      </a:cubicBezTo>
                      <a:cubicBezTo>
                        <a:pt x="231" y="1650"/>
                        <a:pt x="294" y="1557"/>
                        <a:pt x="374" y="1477"/>
                      </a:cubicBezTo>
                      <a:cubicBezTo>
                        <a:pt x="454" y="1397"/>
                        <a:pt x="547" y="1334"/>
                        <a:pt x="651" y="1290"/>
                      </a:cubicBezTo>
                      <a:cubicBezTo>
                        <a:pt x="758" y="1245"/>
                        <a:pt x="872" y="1222"/>
                        <a:pt x="990" y="1222"/>
                      </a:cubicBezTo>
                      <a:cubicBezTo>
                        <a:pt x="1107" y="1222"/>
                        <a:pt x="1221" y="1245"/>
                        <a:pt x="1328" y="1290"/>
                      </a:cubicBezTo>
                      <a:cubicBezTo>
                        <a:pt x="1432" y="1334"/>
                        <a:pt x="1525" y="1397"/>
                        <a:pt x="1605" y="1477"/>
                      </a:cubicBezTo>
                      <a:cubicBezTo>
                        <a:pt x="1685" y="1557"/>
                        <a:pt x="1748" y="1650"/>
                        <a:pt x="1792" y="1753"/>
                      </a:cubicBezTo>
                      <a:cubicBezTo>
                        <a:pt x="1837" y="1861"/>
                        <a:pt x="1860" y="1975"/>
                        <a:pt x="1860" y="2092"/>
                      </a:cubicBezTo>
                      <a:close/>
                      <a:moveTo>
                        <a:pt x="2423" y="1306"/>
                      </a:moveTo>
                      <a:cubicBezTo>
                        <a:pt x="2343" y="1306"/>
                        <a:pt x="2266" y="1291"/>
                        <a:pt x="2193" y="1260"/>
                      </a:cubicBezTo>
                      <a:cubicBezTo>
                        <a:pt x="2193" y="1117"/>
                        <a:pt x="2193" y="1117"/>
                        <a:pt x="2193" y="1117"/>
                      </a:cubicBezTo>
                      <a:cubicBezTo>
                        <a:pt x="2193" y="1032"/>
                        <a:pt x="2261" y="964"/>
                        <a:pt x="2346" y="964"/>
                      </a:cubicBezTo>
                      <a:cubicBezTo>
                        <a:pt x="2532" y="964"/>
                        <a:pt x="2532" y="964"/>
                        <a:pt x="2532" y="964"/>
                      </a:cubicBezTo>
                      <a:cubicBezTo>
                        <a:pt x="2616" y="964"/>
                        <a:pt x="2685" y="1032"/>
                        <a:pt x="2685" y="1117"/>
                      </a:cubicBezTo>
                      <a:cubicBezTo>
                        <a:pt x="2685" y="1246"/>
                        <a:pt x="2685" y="1246"/>
                        <a:pt x="2685" y="1246"/>
                      </a:cubicBezTo>
                      <a:cubicBezTo>
                        <a:pt x="2675" y="1251"/>
                        <a:pt x="2665" y="1255"/>
                        <a:pt x="2654" y="1260"/>
                      </a:cubicBezTo>
                      <a:cubicBezTo>
                        <a:pt x="2581" y="1291"/>
                        <a:pt x="2503" y="1306"/>
                        <a:pt x="2423" y="1306"/>
                      </a:cubicBezTo>
                      <a:close/>
                      <a:moveTo>
                        <a:pt x="2784" y="1184"/>
                      </a:moveTo>
                      <a:cubicBezTo>
                        <a:pt x="2784" y="1117"/>
                        <a:pt x="2784" y="1117"/>
                        <a:pt x="2784" y="1117"/>
                      </a:cubicBezTo>
                      <a:cubicBezTo>
                        <a:pt x="2784" y="978"/>
                        <a:pt x="2671" y="865"/>
                        <a:pt x="2532" y="865"/>
                      </a:cubicBezTo>
                      <a:cubicBezTo>
                        <a:pt x="2346" y="865"/>
                        <a:pt x="2346" y="865"/>
                        <a:pt x="2346" y="865"/>
                      </a:cubicBezTo>
                      <a:cubicBezTo>
                        <a:pt x="2207" y="865"/>
                        <a:pt x="2094" y="978"/>
                        <a:pt x="2094" y="1117"/>
                      </a:cubicBezTo>
                      <a:cubicBezTo>
                        <a:pt x="2094" y="1207"/>
                        <a:pt x="2094" y="1207"/>
                        <a:pt x="2094" y="1207"/>
                      </a:cubicBezTo>
                      <a:cubicBezTo>
                        <a:pt x="2061" y="1185"/>
                        <a:pt x="2031" y="1160"/>
                        <a:pt x="2003" y="1133"/>
                      </a:cubicBezTo>
                      <a:cubicBezTo>
                        <a:pt x="1949" y="1078"/>
                        <a:pt x="1906" y="1015"/>
                        <a:pt x="1876" y="944"/>
                      </a:cubicBezTo>
                      <a:cubicBezTo>
                        <a:pt x="1845" y="871"/>
                        <a:pt x="1830" y="793"/>
                        <a:pt x="1830" y="713"/>
                      </a:cubicBezTo>
                      <a:cubicBezTo>
                        <a:pt x="1830" y="633"/>
                        <a:pt x="1845" y="555"/>
                        <a:pt x="1876" y="482"/>
                      </a:cubicBezTo>
                      <a:cubicBezTo>
                        <a:pt x="1906" y="411"/>
                        <a:pt x="1949" y="348"/>
                        <a:pt x="2003" y="293"/>
                      </a:cubicBezTo>
                      <a:cubicBezTo>
                        <a:pt x="2058" y="239"/>
                        <a:pt x="2121" y="196"/>
                        <a:pt x="2192" y="166"/>
                      </a:cubicBezTo>
                      <a:cubicBezTo>
                        <a:pt x="2265" y="135"/>
                        <a:pt x="2343" y="119"/>
                        <a:pt x="2423" y="119"/>
                      </a:cubicBezTo>
                      <a:cubicBezTo>
                        <a:pt x="2503" y="119"/>
                        <a:pt x="2581" y="135"/>
                        <a:pt x="2654" y="166"/>
                      </a:cubicBezTo>
                      <a:cubicBezTo>
                        <a:pt x="2725" y="196"/>
                        <a:pt x="2788" y="239"/>
                        <a:pt x="2843" y="293"/>
                      </a:cubicBezTo>
                      <a:cubicBezTo>
                        <a:pt x="2897" y="348"/>
                        <a:pt x="2940" y="411"/>
                        <a:pt x="2970" y="482"/>
                      </a:cubicBezTo>
                      <a:cubicBezTo>
                        <a:pt x="3001" y="555"/>
                        <a:pt x="3017" y="633"/>
                        <a:pt x="3017" y="713"/>
                      </a:cubicBezTo>
                      <a:cubicBezTo>
                        <a:pt x="3017" y="793"/>
                        <a:pt x="3001" y="871"/>
                        <a:pt x="2970" y="944"/>
                      </a:cubicBezTo>
                      <a:cubicBezTo>
                        <a:pt x="2940" y="1015"/>
                        <a:pt x="2897" y="1078"/>
                        <a:pt x="2843" y="1133"/>
                      </a:cubicBezTo>
                      <a:cubicBezTo>
                        <a:pt x="2824" y="1151"/>
                        <a:pt x="2805" y="1169"/>
                        <a:pt x="2784" y="1184"/>
                      </a:cubicBezTo>
                      <a:close/>
                      <a:moveTo>
                        <a:pt x="3413" y="2061"/>
                      </a:moveTo>
                      <a:cubicBezTo>
                        <a:pt x="3413" y="1980"/>
                        <a:pt x="3413" y="1980"/>
                        <a:pt x="3413" y="1980"/>
                      </a:cubicBezTo>
                      <a:cubicBezTo>
                        <a:pt x="3413" y="1921"/>
                        <a:pt x="3460" y="1874"/>
                        <a:pt x="3518" y="1874"/>
                      </a:cubicBezTo>
                      <a:cubicBezTo>
                        <a:pt x="3652" y="1874"/>
                        <a:pt x="3652" y="1874"/>
                        <a:pt x="3652" y="1874"/>
                      </a:cubicBezTo>
                      <a:cubicBezTo>
                        <a:pt x="3710" y="1874"/>
                        <a:pt x="3758" y="1921"/>
                        <a:pt x="3758" y="1980"/>
                      </a:cubicBezTo>
                      <a:cubicBezTo>
                        <a:pt x="3758" y="2058"/>
                        <a:pt x="3758" y="2058"/>
                        <a:pt x="3758" y="2058"/>
                      </a:cubicBezTo>
                      <a:cubicBezTo>
                        <a:pt x="3703" y="2084"/>
                        <a:pt x="3644" y="2098"/>
                        <a:pt x="3582" y="2098"/>
                      </a:cubicBezTo>
                      <a:cubicBezTo>
                        <a:pt x="3523" y="2098"/>
                        <a:pt x="3465" y="2085"/>
                        <a:pt x="3413" y="2061"/>
                      </a:cubicBezTo>
                      <a:close/>
                      <a:moveTo>
                        <a:pt x="3870" y="1978"/>
                      </a:moveTo>
                      <a:cubicBezTo>
                        <a:pt x="3859" y="1989"/>
                        <a:pt x="3848" y="1999"/>
                        <a:pt x="3837" y="2008"/>
                      </a:cubicBezTo>
                      <a:cubicBezTo>
                        <a:pt x="3837" y="1980"/>
                        <a:pt x="3837" y="1980"/>
                        <a:pt x="3837" y="1980"/>
                      </a:cubicBezTo>
                      <a:cubicBezTo>
                        <a:pt x="3837" y="1878"/>
                        <a:pt x="3754" y="1795"/>
                        <a:pt x="3652" y="1795"/>
                      </a:cubicBezTo>
                      <a:cubicBezTo>
                        <a:pt x="3518" y="1795"/>
                        <a:pt x="3518" y="1795"/>
                        <a:pt x="3518" y="1795"/>
                      </a:cubicBezTo>
                      <a:cubicBezTo>
                        <a:pt x="3416" y="1795"/>
                        <a:pt x="3333" y="1878"/>
                        <a:pt x="3333" y="1980"/>
                      </a:cubicBezTo>
                      <a:cubicBezTo>
                        <a:pt x="3333" y="2013"/>
                        <a:pt x="3333" y="2013"/>
                        <a:pt x="3333" y="2013"/>
                      </a:cubicBezTo>
                      <a:cubicBezTo>
                        <a:pt x="3320" y="2002"/>
                        <a:pt x="3307" y="1991"/>
                        <a:pt x="3294" y="1978"/>
                      </a:cubicBezTo>
                      <a:cubicBezTo>
                        <a:pt x="3217" y="1901"/>
                        <a:pt x="3175" y="1799"/>
                        <a:pt x="3175" y="1691"/>
                      </a:cubicBezTo>
                      <a:cubicBezTo>
                        <a:pt x="3175" y="1582"/>
                        <a:pt x="3217" y="1480"/>
                        <a:pt x="3294" y="1403"/>
                      </a:cubicBezTo>
                      <a:cubicBezTo>
                        <a:pt x="3371" y="1326"/>
                        <a:pt x="3473" y="1284"/>
                        <a:pt x="3582" y="1284"/>
                      </a:cubicBezTo>
                      <a:cubicBezTo>
                        <a:pt x="3691" y="1284"/>
                        <a:pt x="3793" y="1326"/>
                        <a:pt x="3870" y="1403"/>
                      </a:cubicBezTo>
                      <a:cubicBezTo>
                        <a:pt x="3947" y="1480"/>
                        <a:pt x="3989" y="1582"/>
                        <a:pt x="3989" y="1691"/>
                      </a:cubicBezTo>
                      <a:cubicBezTo>
                        <a:pt x="3989" y="1799"/>
                        <a:pt x="3947" y="1901"/>
                        <a:pt x="3870" y="19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16" name="Freeform 226">
                  <a:extLst>
                    <a:ext uri="{FF2B5EF4-FFF2-40B4-BE49-F238E27FC236}">
                      <a16:creationId xmlns:a16="http://schemas.microsoft.com/office/drawing/2014/main" id="{D3B37441-D4EA-7E3D-D30D-4639F31CDFE1}"/>
                    </a:ext>
                  </a:extLst>
                </p:cNvPr>
                <p:cNvSpPr>
                  <a:spLocks noEditPoints="1"/>
                </p:cNvSpPr>
                <p:nvPr/>
              </p:nvSpPr>
              <p:spPr bwMode="auto">
                <a:xfrm>
                  <a:off x="12795250" y="16786224"/>
                  <a:ext cx="5594347" cy="5592762"/>
                </a:xfrm>
                <a:custGeom>
                  <a:avLst/>
                  <a:gdLst>
                    <a:gd name="T0" fmla="*/ 309 w 617"/>
                    <a:gd name="T1" fmla="*/ 0 h 618"/>
                    <a:gd name="T2" fmla="*/ 90 w 617"/>
                    <a:gd name="T3" fmla="*/ 91 h 618"/>
                    <a:gd name="T4" fmla="*/ 0 w 617"/>
                    <a:gd name="T5" fmla="*/ 309 h 618"/>
                    <a:gd name="T6" fmla="*/ 90 w 617"/>
                    <a:gd name="T7" fmla="*/ 527 h 618"/>
                    <a:gd name="T8" fmla="*/ 309 w 617"/>
                    <a:gd name="T9" fmla="*/ 618 h 618"/>
                    <a:gd name="T10" fmla="*/ 527 w 617"/>
                    <a:gd name="T11" fmla="*/ 527 h 618"/>
                    <a:gd name="T12" fmla="*/ 617 w 617"/>
                    <a:gd name="T13" fmla="*/ 309 h 618"/>
                    <a:gd name="T14" fmla="*/ 527 w 617"/>
                    <a:gd name="T15" fmla="*/ 91 h 618"/>
                    <a:gd name="T16" fmla="*/ 309 w 617"/>
                    <a:gd name="T17" fmla="*/ 0 h 618"/>
                    <a:gd name="T18" fmla="*/ 309 w 617"/>
                    <a:gd name="T19" fmla="*/ 499 h 618"/>
                    <a:gd name="T20" fmla="*/ 119 w 617"/>
                    <a:gd name="T21" fmla="*/ 309 h 618"/>
                    <a:gd name="T22" fmla="*/ 309 w 617"/>
                    <a:gd name="T23" fmla="*/ 119 h 618"/>
                    <a:gd name="T24" fmla="*/ 498 w 617"/>
                    <a:gd name="T25" fmla="*/ 309 h 618"/>
                    <a:gd name="T26" fmla="*/ 309 w 617"/>
                    <a:gd name="T27" fmla="*/ 499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7" h="618">
                      <a:moveTo>
                        <a:pt x="309" y="0"/>
                      </a:moveTo>
                      <a:cubicBezTo>
                        <a:pt x="226" y="0"/>
                        <a:pt x="149" y="32"/>
                        <a:pt x="90" y="91"/>
                      </a:cubicBezTo>
                      <a:cubicBezTo>
                        <a:pt x="32" y="149"/>
                        <a:pt x="0" y="226"/>
                        <a:pt x="0" y="309"/>
                      </a:cubicBezTo>
                      <a:cubicBezTo>
                        <a:pt x="0" y="391"/>
                        <a:pt x="32" y="469"/>
                        <a:pt x="90" y="527"/>
                      </a:cubicBezTo>
                      <a:cubicBezTo>
                        <a:pt x="149" y="585"/>
                        <a:pt x="226" y="618"/>
                        <a:pt x="309" y="618"/>
                      </a:cubicBezTo>
                      <a:cubicBezTo>
                        <a:pt x="391" y="618"/>
                        <a:pt x="469" y="585"/>
                        <a:pt x="527" y="527"/>
                      </a:cubicBezTo>
                      <a:cubicBezTo>
                        <a:pt x="585" y="469"/>
                        <a:pt x="617" y="391"/>
                        <a:pt x="617" y="309"/>
                      </a:cubicBezTo>
                      <a:cubicBezTo>
                        <a:pt x="617" y="226"/>
                        <a:pt x="585" y="149"/>
                        <a:pt x="527" y="91"/>
                      </a:cubicBezTo>
                      <a:cubicBezTo>
                        <a:pt x="469" y="32"/>
                        <a:pt x="391" y="0"/>
                        <a:pt x="309" y="0"/>
                      </a:cubicBezTo>
                      <a:close/>
                      <a:moveTo>
                        <a:pt x="309" y="499"/>
                      </a:moveTo>
                      <a:cubicBezTo>
                        <a:pt x="204" y="499"/>
                        <a:pt x="119" y="414"/>
                        <a:pt x="119" y="309"/>
                      </a:cubicBezTo>
                      <a:cubicBezTo>
                        <a:pt x="119" y="204"/>
                        <a:pt x="204" y="119"/>
                        <a:pt x="309" y="119"/>
                      </a:cubicBezTo>
                      <a:cubicBezTo>
                        <a:pt x="413" y="119"/>
                        <a:pt x="498" y="204"/>
                        <a:pt x="498" y="309"/>
                      </a:cubicBezTo>
                      <a:cubicBezTo>
                        <a:pt x="498" y="414"/>
                        <a:pt x="413" y="499"/>
                        <a:pt x="309" y="49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17" name="Freeform 227">
                  <a:extLst>
                    <a:ext uri="{FF2B5EF4-FFF2-40B4-BE49-F238E27FC236}">
                      <a16:creationId xmlns:a16="http://schemas.microsoft.com/office/drawing/2014/main" id="{0772FB2B-FDB9-78BF-FE42-2F073F8434FC}"/>
                    </a:ext>
                  </a:extLst>
                </p:cNvPr>
                <p:cNvSpPr>
                  <a:spLocks noEditPoints="1"/>
                </p:cNvSpPr>
                <p:nvPr/>
              </p:nvSpPr>
              <p:spPr bwMode="auto">
                <a:xfrm>
                  <a:off x="26587444" y="4932363"/>
                  <a:ext cx="4154485" cy="4144966"/>
                </a:xfrm>
                <a:custGeom>
                  <a:avLst/>
                  <a:gdLst>
                    <a:gd name="T0" fmla="*/ 229 w 458"/>
                    <a:gd name="T1" fmla="*/ 0 h 458"/>
                    <a:gd name="T2" fmla="*/ 0 w 458"/>
                    <a:gd name="T3" fmla="*/ 229 h 458"/>
                    <a:gd name="T4" fmla="*/ 229 w 458"/>
                    <a:gd name="T5" fmla="*/ 458 h 458"/>
                    <a:gd name="T6" fmla="*/ 458 w 458"/>
                    <a:gd name="T7" fmla="*/ 229 h 458"/>
                    <a:gd name="T8" fmla="*/ 229 w 458"/>
                    <a:gd name="T9" fmla="*/ 0 h 458"/>
                    <a:gd name="T10" fmla="*/ 229 w 458"/>
                    <a:gd name="T11" fmla="*/ 359 h 458"/>
                    <a:gd name="T12" fmla="*/ 100 w 458"/>
                    <a:gd name="T13" fmla="*/ 229 h 458"/>
                    <a:gd name="T14" fmla="*/ 229 w 458"/>
                    <a:gd name="T15" fmla="*/ 99 h 458"/>
                    <a:gd name="T16" fmla="*/ 359 w 458"/>
                    <a:gd name="T17" fmla="*/ 229 h 458"/>
                    <a:gd name="T18" fmla="*/ 229 w 458"/>
                    <a:gd name="T19" fmla="*/ 359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8" h="458">
                      <a:moveTo>
                        <a:pt x="229" y="0"/>
                      </a:moveTo>
                      <a:cubicBezTo>
                        <a:pt x="103" y="0"/>
                        <a:pt x="0" y="103"/>
                        <a:pt x="0" y="229"/>
                      </a:cubicBezTo>
                      <a:cubicBezTo>
                        <a:pt x="0" y="355"/>
                        <a:pt x="103" y="458"/>
                        <a:pt x="229" y="458"/>
                      </a:cubicBezTo>
                      <a:cubicBezTo>
                        <a:pt x="356" y="458"/>
                        <a:pt x="458" y="355"/>
                        <a:pt x="458" y="229"/>
                      </a:cubicBezTo>
                      <a:cubicBezTo>
                        <a:pt x="458" y="103"/>
                        <a:pt x="356" y="0"/>
                        <a:pt x="229" y="0"/>
                      </a:cubicBezTo>
                      <a:close/>
                      <a:moveTo>
                        <a:pt x="229" y="359"/>
                      </a:moveTo>
                      <a:cubicBezTo>
                        <a:pt x="158" y="359"/>
                        <a:pt x="100" y="300"/>
                        <a:pt x="100" y="229"/>
                      </a:cubicBezTo>
                      <a:cubicBezTo>
                        <a:pt x="100" y="157"/>
                        <a:pt x="158" y="99"/>
                        <a:pt x="229" y="99"/>
                      </a:cubicBezTo>
                      <a:cubicBezTo>
                        <a:pt x="301" y="99"/>
                        <a:pt x="359" y="157"/>
                        <a:pt x="359" y="229"/>
                      </a:cubicBezTo>
                      <a:cubicBezTo>
                        <a:pt x="359" y="300"/>
                        <a:pt x="301" y="359"/>
                        <a:pt x="229" y="35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18" name="Freeform 228">
                  <a:extLst>
                    <a:ext uri="{FF2B5EF4-FFF2-40B4-BE49-F238E27FC236}">
                      <a16:creationId xmlns:a16="http://schemas.microsoft.com/office/drawing/2014/main" id="{0356FE98-1B2B-94B4-B34F-72BD862A8DC3}"/>
                    </a:ext>
                  </a:extLst>
                </p:cNvPr>
                <p:cNvSpPr>
                  <a:spLocks noEditPoints="1"/>
                </p:cNvSpPr>
                <p:nvPr/>
              </p:nvSpPr>
              <p:spPr bwMode="auto">
                <a:xfrm>
                  <a:off x="37550722" y="14641512"/>
                  <a:ext cx="3055939" cy="3051176"/>
                </a:xfrm>
                <a:custGeom>
                  <a:avLst/>
                  <a:gdLst>
                    <a:gd name="T0" fmla="*/ 169 w 337"/>
                    <a:gd name="T1" fmla="*/ 0 h 337"/>
                    <a:gd name="T2" fmla="*/ 0 w 337"/>
                    <a:gd name="T3" fmla="*/ 168 h 337"/>
                    <a:gd name="T4" fmla="*/ 169 w 337"/>
                    <a:gd name="T5" fmla="*/ 337 h 337"/>
                    <a:gd name="T6" fmla="*/ 337 w 337"/>
                    <a:gd name="T7" fmla="*/ 168 h 337"/>
                    <a:gd name="T8" fmla="*/ 169 w 337"/>
                    <a:gd name="T9" fmla="*/ 0 h 337"/>
                    <a:gd name="T10" fmla="*/ 169 w 337"/>
                    <a:gd name="T11" fmla="*/ 258 h 337"/>
                    <a:gd name="T12" fmla="*/ 80 w 337"/>
                    <a:gd name="T13" fmla="*/ 168 h 337"/>
                    <a:gd name="T14" fmla="*/ 169 w 337"/>
                    <a:gd name="T15" fmla="*/ 79 h 337"/>
                    <a:gd name="T16" fmla="*/ 258 w 337"/>
                    <a:gd name="T17" fmla="*/ 168 h 337"/>
                    <a:gd name="T18" fmla="*/ 169 w 337"/>
                    <a:gd name="T19" fmla="*/ 25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337">
                      <a:moveTo>
                        <a:pt x="169" y="0"/>
                      </a:moveTo>
                      <a:cubicBezTo>
                        <a:pt x="76" y="0"/>
                        <a:pt x="0" y="76"/>
                        <a:pt x="0" y="168"/>
                      </a:cubicBezTo>
                      <a:cubicBezTo>
                        <a:pt x="0" y="261"/>
                        <a:pt x="76" y="337"/>
                        <a:pt x="169" y="337"/>
                      </a:cubicBezTo>
                      <a:cubicBezTo>
                        <a:pt x="262" y="337"/>
                        <a:pt x="337" y="261"/>
                        <a:pt x="337" y="168"/>
                      </a:cubicBezTo>
                      <a:cubicBezTo>
                        <a:pt x="337" y="76"/>
                        <a:pt x="262" y="0"/>
                        <a:pt x="169" y="0"/>
                      </a:cubicBezTo>
                      <a:close/>
                      <a:moveTo>
                        <a:pt x="169" y="258"/>
                      </a:moveTo>
                      <a:cubicBezTo>
                        <a:pt x="120" y="258"/>
                        <a:pt x="80" y="218"/>
                        <a:pt x="80" y="168"/>
                      </a:cubicBezTo>
                      <a:cubicBezTo>
                        <a:pt x="80" y="119"/>
                        <a:pt x="120" y="79"/>
                        <a:pt x="169" y="79"/>
                      </a:cubicBezTo>
                      <a:cubicBezTo>
                        <a:pt x="218" y="79"/>
                        <a:pt x="258" y="119"/>
                        <a:pt x="258" y="168"/>
                      </a:cubicBezTo>
                      <a:cubicBezTo>
                        <a:pt x="258" y="218"/>
                        <a:pt x="218" y="258"/>
                        <a:pt x="169" y="2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grpSp>
          <p:nvGrpSpPr>
            <p:cNvPr id="5" name="Group 4">
              <a:extLst>
                <a:ext uri="{FF2B5EF4-FFF2-40B4-BE49-F238E27FC236}">
                  <a16:creationId xmlns:a16="http://schemas.microsoft.com/office/drawing/2014/main" id="{9BF0CFF8-265C-7FF2-083E-C51940425B4C}"/>
                </a:ext>
              </a:extLst>
            </p:cNvPr>
            <p:cNvGrpSpPr/>
            <p:nvPr/>
          </p:nvGrpSpPr>
          <p:grpSpPr>
            <a:xfrm>
              <a:off x="3404009" y="3939294"/>
              <a:ext cx="596090" cy="596090"/>
              <a:chOff x="3404009" y="3939294"/>
              <a:chExt cx="596090" cy="596090"/>
            </a:xfrm>
          </p:grpSpPr>
          <p:sp>
            <p:nvSpPr>
              <p:cNvPr id="79" name="Oval 78">
                <a:extLst>
                  <a:ext uri="{FF2B5EF4-FFF2-40B4-BE49-F238E27FC236}">
                    <a16:creationId xmlns:a16="http://schemas.microsoft.com/office/drawing/2014/main" id="{9ABD4388-8C27-14D7-3A3D-FD0FC8565263}"/>
                  </a:ext>
                </a:extLst>
              </p:cNvPr>
              <p:cNvSpPr/>
              <p:nvPr/>
            </p:nvSpPr>
            <p:spPr>
              <a:xfrm>
                <a:off x="3404009" y="3939294"/>
                <a:ext cx="596090" cy="596090"/>
              </a:xfrm>
              <a:prstGeom prst="ellipse">
                <a:avLst/>
              </a:prstGeom>
              <a:solidFill>
                <a:schemeClr val="bg1"/>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ea typeface="Meiryo" panose="020B0604030504040204" pitchFamily="34" charset="-128"/>
                </a:endParaRPr>
              </a:p>
            </p:txBody>
          </p:sp>
          <p:grpSp>
            <p:nvGrpSpPr>
              <p:cNvPr id="120" name="Group 119">
                <a:extLst>
                  <a:ext uri="{FF2B5EF4-FFF2-40B4-BE49-F238E27FC236}">
                    <a16:creationId xmlns:a16="http://schemas.microsoft.com/office/drawing/2014/main" id="{408CE941-8ECB-B955-5807-F7DC4DB96B91}"/>
                  </a:ext>
                </a:extLst>
              </p:cNvPr>
              <p:cNvGrpSpPr>
                <a:grpSpLocks noChangeAspect="1"/>
              </p:cNvGrpSpPr>
              <p:nvPr/>
            </p:nvGrpSpPr>
            <p:grpSpPr>
              <a:xfrm>
                <a:off x="3535688" y="4100179"/>
                <a:ext cx="332733" cy="274320"/>
                <a:chOff x="1245869" y="2751922"/>
                <a:chExt cx="784860" cy="647073"/>
              </a:xfrm>
              <a:solidFill>
                <a:schemeClr val="tx1"/>
              </a:solidFill>
            </p:grpSpPr>
            <p:sp>
              <p:nvSpPr>
                <p:cNvPr id="121" name="Freeform 112">
                  <a:extLst>
                    <a:ext uri="{FF2B5EF4-FFF2-40B4-BE49-F238E27FC236}">
                      <a16:creationId xmlns:a16="http://schemas.microsoft.com/office/drawing/2014/main" id="{90D3B71F-876D-B2F2-F398-DE6EB8EEAF29}"/>
                    </a:ext>
                  </a:extLst>
                </p:cNvPr>
                <p:cNvSpPr/>
                <p:nvPr/>
              </p:nvSpPr>
              <p:spPr>
                <a:xfrm>
                  <a:off x="1245869" y="3121818"/>
                  <a:ext cx="280035" cy="34289"/>
                </a:xfrm>
                <a:custGeom>
                  <a:avLst/>
                  <a:gdLst>
                    <a:gd name="connsiteX0" fmla="*/ 280035 w 280035"/>
                    <a:gd name="connsiteY0" fmla="*/ 17145 h 34289"/>
                    <a:gd name="connsiteX1" fmla="*/ 262890 w 280035"/>
                    <a:gd name="connsiteY1" fmla="*/ 0 h 34289"/>
                    <a:gd name="connsiteX2" fmla="*/ 17145 w 280035"/>
                    <a:gd name="connsiteY2" fmla="*/ 0 h 34289"/>
                    <a:gd name="connsiteX3" fmla="*/ 0 w 280035"/>
                    <a:gd name="connsiteY3" fmla="*/ 17145 h 34289"/>
                    <a:gd name="connsiteX4" fmla="*/ 17145 w 280035"/>
                    <a:gd name="connsiteY4" fmla="*/ 34290 h 34289"/>
                    <a:gd name="connsiteX5" fmla="*/ 262890 w 280035"/>
                    <a:gd name="connsiteY5" fmla="*/ 34290 h 34289"/>
                    <a:gd name="connsiteX6" fmla="*/ 280035 w 280035"/>
                    <a:gd name="connsiteY6" fmla="*/ 17145 h 3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035" h="34289">
                      <a:moveTo>
                        <a:pt x="280035" y="17145"/>
                      </a:moveTo>
                      <a:cubicBezTo>
                        <a:pt x="280035" y="7620"/>
                        <a:pt x="272415" y="0"/>
                        <a:pt x="262890" y="0"/>
                      </a:cubicBezTo>
                      <a:lnTo>
                        <a:pt x="17145" y="0"/>
                      </a:lnTo>
                      <a:cubicBezTo>
                        <a:pt x="7620" y="0"/>
                        <a:pt x="0" y="7620"/>
                        <a:pt x="0" y="17145"/>
                      </a:cubicBezTo>
                      <a:cubicBezTo>
                        <a:pt x="0" y="26670"/>
                        <a:pt x="7620" y="34290"/>
                        <a:pt x="17145" y="34290"/>
                      </a:cubicBezTo>
                      <a:lnTo>
                        <a:pt x="262890" y="34290"/>
                      </a:lnTo>
                      <a:cubicBezTo>
                        <a:pt x="272415" y="34290"/>
                        <a:pt x="280035" y="26670"/>
                        <a:pt x="280035" y="1714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22" name="Freeform 116">
                  <a:extLst>
                    <a:ext uri="{FF2B5EF4-FFF2-40B4-BE49-F238E27FC236}">
                      <a16:creationId xmlns:a16="http://schemas.microsoft.com/office/drawing/2014/main" id="{CB0E7BBE-226C-8385-3713-8FD375066DCC}"/>
                    </a:ext>
                  </a:extLst>
                </p:cNvPr>
                <p:cNvSpPr/>
                <p:nvPr/>
              </p:nvSpPr>
              <p:spPr>
                <a:xfrm>
                  <a:off x="1268367" y="2994207"/>
                  <a:ext cx="265133" cy="118085"/>
                </a:xfrm>
                <a:custGeom>
                  <a:avLst/>
                  <a:gdLst>
                    <a:gd name="connsiteX0" fmla="*/ 11793 w 265133"/>
                    <a:gd name="connsiteY0" fmla="*/ 33313 h 118085"/>
                    <a:gd name="connsiteX1" fmla="*/ 242298 w 265133"/>
                    <a:gd name="connsiteY1" fmla="*/ 117133 h 118085"/>
                    <a:gd name="connsiteX2" fmla="*/ 248013 w 265133"/>
                    <a:gd name="connsiteY2" fmla="*/ 118086 h 118085"/>
                    <a:gd name="connsiteX3" fmla="*/ 264205 w 265133"/>
                    <a:gd name="connsiteY3" fmla="*/ 106656 h 118085"/>
                    <a:gd name="connsiteX4" fmla="*/ 253728 w 265133"/>
                    <a:gd name="connsiteY4" fmla="*/ 84748 h 118085"/>
                    <a:gd name="connsiteX5" fmla="*/ 23223 w 265133"/>
                    <a:gd name="connsiteY5" fmla="*/ 928 h 118085"/>
                    <a:gd name="connsiteX6" fmla="*/ 1315 w 265133"/>
                    <a:gd name="connsiteY6" fmla="*/ 11406 h 118085"/>
                    <a:gd name="connsiteX7" fmla="*/ 11793 w 265133"/>
                    <a:gd name="connsiteY7" fmla="*/ 33313 h 11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133" h="118085">
                      <a:moveTo>
                        <a:pt x="11793" y="33313"/>
                      </a:moveTo>
                      <a:lnTo>
                        <a:pt x="242298" y="117133"/>
                      </a:lnTo>
                      <a:cubicBezTo>
                        <a:pt x="244203" y="118086"/>
                        <a:pt x="246108" y="118086"/>
                        <a:pt x="248013" y="118086"/>
                      </a:cubicBezTo>
                      <a:cubicBezTo>
                        <a:pt x="254680" y="118086"/>
                        <a:pt x="261348" y="113323"/>
                        <a:pt x="264205" y="106656"/>
                      </a:cubicBezTo>
                      <a:cubicBezTo>
                        <a:pt x="267063" y="98083"/>
                        <a:pt x="263253" y="87606"/>
                        <a:pt x="253728" y="84748"/>
                      </a:cubicBezTo>
                      <a:lnTo>
                        <a:pt x="23223" y="928"/>
                      </a:lnTo>
                      <a:cubicBezTo>
                        <a:pt x="14650" y="-1929"/>
                        <a:pt x="4173" y="1881"/>
                        <a:pt x="1315" y="11406"/>
                      </a:cubicBezTo>
                      <a:cubicBezTo>
                        <a:pt x="-2495" y="19978"/>
                        <a:pt x="2268" y="29503"/>
                        <a:pt x="11793" y="33313"/>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23" name="Freeform 117">
                  <a:extLst>
                    <a:ext uri="{FF2B5EF4-FFF2-40B4-BE49-F238E27FC236}">
                      <a16:creationId xmlns:a16="http://schemas.microsoft.com/office/drawing/2014/main" id="{467AAD45-E021-84E6-31D6-39DDBC335843}"/>
                    </a:ext>
                  </a:extLst>
                </p:cNvPr>
                <p:cNvSpPr/>
                <p:nvPr/>
              </p:nvSpPr>
              <p:spPr>
                <a:xfrm>
                  <a:off x="1333557" y="2880893"/>
                  <a:ext cx="221817" cy="192347"/>
                </a:xfrm>
                <a:custGeom>
                  <a:avLst/>
                  <a:gdLst>
                    <a:gd name="connsiteX0" fmla="*/ 28518 w 221817"/>
                    <a:gd name="connsiteY0" fmla="*/ 3753 h 192347"/>
                    <a:gd name="connsiteX1" fmla="*/ 3753 w 221817"/>
                    <a:gd name="connsiteY1" fmla="*/ 5658 h 192347"/>
                    <a:gd name="connsiteX2" fmla="*/ 5658 w 221817"/>
                    <a:gd name="connsiteY2" fmla="*/ 30423 h 192347"/>
                    <a:gd name="connsiteX3" fmla="*/ 193300 w 221817"/>
                    <a:gd name="connsiteY3" fmla="*/ 188538 h 192347"/>
                    <a:gd name="connsiteX4" fmla="*/ 204730 w 221817"/>
                    <a:gd name="connsiteY4" fmla="*/ 192348 h 192347"/>
                    <a:gd name="connsiteX5" fmla="*/ 218065 w 221817"/>
                    <a:gd name="connsiteY5" fmla="*/ 185680 h 192347"/>
                    <a:gd name="connsiteX6" fmla="*/ 216160 w 221817"/>
                    <a:gd name="connsiteY6" fmla="*/ 160915 h 192347"/>
                    <a:gd name="connsiteX7" fmla="*/ 28518 w 221817"/>
                    <a:gd name="connsiteY7" fmla="*/ 3753 h 192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817" h="192347">
                      <a:moveTo>
                        <a:pt x="28518" y="3753"/>
                      </a:moveTo>
                      <a:cubicBezTo>
                        <a:pt x="20898" y="-1962"/>
                        <a:pt x="10420" y="-1010"/>
                        <a:pt x="3753" y="5658"/>
                      </a:cubicBezTo>
                      <a:cubicBezTo>
                        <a:pt x="-1962" y="13278"/>
                        <a:pt x="-1010" y="23755"/>
                        <a:pt x="5658" y="30423"/>
                      </a:cubicBezTo>
                      <a:lnTo>
                        <a:pt x="193300" y="188538"/>
                      </a:lnTo>
                      <a:cubicBezTo>
                        <a:pt x="196158" y="191395"/>
                        <a:pt x="200920" y="192348"/>
                        <a:pt x="204730" y="192348"/>
                      </a:cubicBezTo>
                      <a:cubicBezTo>
                        <a:pt x="209493" y="192348"/>
                        <a:pt x="214255" y="190443"/>
                        <a:pt x="218065" y="185680"/>
                      </a:cubicBezTo>
                      <a:cubicBezTo>
                        <a:pt x="223780" y="178060"/>
                        <a:pt x="222828" y="167583"/>
                        <a:pt x="216160" y="160915"/>
                      </a:cubicBezTo>
                      <a:lnTo>
                        <a:pt x="28518" y="3753"/>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24" name="Freeform 124">
                  <a:extLst>
                    <a:ext uri="{FF2B5EF4-FFF2-40B4-BE49-F238E27FC236}">
                      <a16:creationId xmlns:a16="http://schemas.microsoft.com/office/drawing/2014/main" id="{2BF4B947-EDB4-7C7F-FD19-87F52D6B7ADA}"/>
                    </a:ext>
                  </a:extLst>
                </p:cNvPr>
                <p:cNvSpPr/>
                <p:nvPr/>
              </p:nvSpPr>
              <p:spPr>
                <a:xfrm>
                  <a:off x="1433123" y="2796626"/>
                  <a:ext cx="157941" cy="247086"/>
                </a:xfrm>
                <a:custGeom>
                  <a:avLst/>
                  <a:gdLst>
                    <a:gd name="connsiteX0" fmla="*/ 32774 w 157941"/>
                    <a:gd name="connsiteY0" fmla="*/ 8962 h 247086"/>
                    <a:gd name="connsiteX1" fmla="*/ 8962 w 157941"/>
                    <a:gd name="connsiteY1" fmla="*/ 2294 h 247086"/>
                    <a:gd name="connsiteX2" fmla="*/ 2294 w 157941"/>
                    <a:gd name="connsiteY2" fmla="*/ 26107 h 247086"/>
                    <a:gd name="connsiteX3" fmla="*/ 125167 w 157941"/>
                    <a:gd name="connsiteY3" fmla="*/ 238514 h 247086"/>
                    <a:gd name="connsiteX4" fmla="*/ 140407 w 157941"/>
                    <a:gd name="connsiteY4" fmla="*/ 247087 h 247086"/>
                    <a:gd name="connsiteX5" fmla="*/ 148979 w 157941"/>
                    <a:gd name="connsiteY5" fmla="*/ 245182 h 247086"/>
                    <a:gd name="connsiteX6" fmla="*/ 155647 w 157941"/>
                    <a:gd name="connsiteY6" fmla="*/ 221369 h 247086"/>
                    <a:gd name="connsiteX7" fmla="*/ 32774 w 157941"/>
                    <a:gd name="connsiteY7" fmla="*/ 8962 h 24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941" h="247086">
                      <a:moveTo>
                        <a:pt x="32774" y="8962"/>
                      </a:moveTo>
                      <a:cubicBezTo>
                        <a:pt x="28012" y="389"/>
                        <a:pt x="17534" y="-2468"/>
                        <a:pt x="8962" y="2294"/>
                      </a:cubicBezTo>
                      <a:cubicBezTo>
                        <a:pt x="389" y="7057"/>
                        <a:pt x="-2468" y="17534"/>
                        <a:pt x="2294" y="26107"/>
                      </a:cubicBezTo>
                      <a:lnTo>
                        <a:pt x="125167" y="238514"/>
                      </a:lnTo>
                      <a:cubicBezTo>
                        <a:pt x="128024" y="244229"/>
                        <a:pt x="133739" y="247087"/>
                        <a:pt x="140407" y="247087"/>
                      </a:cubicBezTo>
                      <a:cubicBezTo>
                        <a:pt x="143264" y="247087"/>
                        <a:pt x="146122" y="246134"/>
                        <a:pt x="148979" y="245182"/>
                      </a:cubicBezTo>
                      <a:cubicBezTo>
                        <a:pt x="157552" y="240419"/>
                        <a:pt x="160409" y="229942"/>
                        <a:pt x="155647" y="221369"/>
                      </a:cubicBezTo>
                      <a:lnTo>
                        <a:pt x="32774" y="8962"/>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25" name="Freeform 125">
                  <a:extLst>
                    <a:ext uri="{FF2B5EF4-FFF2-40B4-BE49-F238E27FC236}">
                      <a16:creationId xmlns:a16="http://schemas.microsoft.com/office/drawing/2014/main" id="{8B058BE3-E4F0-256E-E667-651B8B488130}"/>
                    </a:ext>
                  </a:extLst>
                </p:cNvPr>
                <p:cNvSpPr/>
                <p:nvPr/>
              </p:nvSpPr>
              <p:spPr>
                <a:xfrm>
                  <a:off x="1555106" y="2752145"/>
                  <a:ext cx="77804" cy="276328"/>
                </a:xfrm>
                <a:custGeom>
                  <a:avLst/>
                  <a:gdLst>
                    <a:gd name="connsiteX0" fmla="*/ 34616 w 77804"/>
                    <a:gd name="connsiteY0" fmla="*/ 14391 h 276328"/>
                    <a:gd name="connsiteX1" fmla="*/ 14613 w 77804"/>
                    <a:gd name="connsiteY1" fmla="*/ 103 h 276328"/>
                    <a:gd name="connsiteX2" fmla="*/ 326 w 77804"/>
                    <a:gd name="connsiteY2" fmla="*/ 20106 h 276328"/>
                    <a:gd name="connsiteX3" fmla="*/ 43188 w 77804"/>
                    <a:gd name="connsiteY3" fmla="*/ 262041 h 276328"/>
                    <a:gd name="connsiteX4" fmla="*/ 60333 w 77804"/>
                    <a:gd name="connsiteY4" fmla="*/ 276328 h 276328"/>
                    <a:gd name="connsiteX5" fmla="*/ 63191 w 77804"/>
                    <a:gd name="connsiteY5" fmla="*/ 276328 h 276328"/>
                    <a:gd name="connsiteX6" fmla="*/ 77478 w 77804"/>
                    <a:gd name="connsiteY6" fmla="*/ 256326 h 276328"/>
                    <a:gd name="connsiteX7" fmla="*/ 34616 w 77804"/>
                    <a:gd name="connsiteY7" fmla="*/ 14391 h 27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04" h="276328">
                      <a:moveTo>
                        <a:pt x="34616" y="14391"/>
                      </a:moveTo>
                      <a:cubicBezTo>
                        <a:pt x="32711" y="4866"/>
                        <a:pt x="24138" y="-849"/>
                        <a:pt x="14613" y="103"/>
                      </a:cubicBezTo>
                      <a:cubicBezTo>
                        <a:pt x="5088" y="2008"/>
                        <a:pt x="-1579" y="10581"/>
                        <a:pt x="326" y="20106"/>
                      </a:cubicBezTo>
                      <a:lnTo>
                        <a:pt x="43188" y="262041"/>
                      </a:lnTo>
                      <a:cubicBezTo>
                        <a:pt x="45093" y="270613"/>
                        <a:pt x="51761" y="276328"/>
                        <a:pt x="60333" y="276328"/>
                      </a:cubicBezTo>
                      <a:cubicBezTo>
                        <a:pt x="61286" y="276328"/>
                        <a:pt x="62238" y="276328"/>
                        <a:pt x="63191" y="276328"/>
                      </a:cubicBezTo>
                      <a:cubicBezTo>
                        <a:pt x="72716" y="274423"/>
                        <a:pt x="79383" y="265851"/>
                        <a:pt x="77478" y="256326"/>
                      </a:cubicBezTo>
                      <a:lnTo>
                        <a:pt x="34616" y="14391"/>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26" name="Freeform 126">
                  <a:extLst>
                    <a:ext uri="{FF2B5EF4-FFF2-40B4-BE49-F238E27FC236}">
                      <a16:creationId xmlns:a16="http://schemas.microsoft.com/office/drawing/2014/main" id="{9459549B-5EB8-55F2-34D8-3AE3D5CB3856}"/>
                    </a:ext>
                  </a:extLst>
                </p:cNvPr>
                <p:cNvSpPr/>
                <p:nvPr/>
              </p:nvSpPr>
              <p:spPr>
                <a:xfrm>
                  <a:off x="1643689" y="2751922"/>
                  <a:ext cx="77569" cy="276550"/>
                </a:xfrm>
                <a:custGeom>
                  <a:avLst/>
                  <a:gdLst>
                    <a:gd name="connsiteX0" fmla="*/ 63191 w 77569"/>
                    <a:gd name="connsiteY0" fmla="*/ 326 h 276550"/>
                    <a:gd name="connsiteX1" fmla="*/ 43188 w 77569"/>
                    <a:gd name="connsiteY1" fmla="*/ 14613 h 276550"/>
                    <a:gd name="connsiteX2" fmla="*/ 326 w 77569"/>
                    <a:gd name="connsiteY2" fmla="*/ 256548 h 276550"/>
                    <a:gd name="connsiteX3" fmla="*/ 14613 w 77569"/>
                    <a:gd name="connsiteY3" fmla="*/ 276551 h 276550"/>
                    <a:gd name="connsiteX4" fmla="*/ 17471 w 77569"/>
                    <a:gd name="connsiteY4" fmla="*/ 276551 h 276550"/>
                    <a:gd name="connsiteX5" fmla="*/ 34616 w 77569"/>
                    <a:gd name="connsiteY5" fmla="*/ 262263 h 276550"/>
                    <a:gd name="connsiteX6" fmla="*/ 77478 w 77569"/>
                    <a:gd name="connsiteY6" fmla="*/ 20328 h 276550"/>
                    <a:gd name="connsiteX7" fmla="*/ 63191 w 77569"/>
                    <a:gd name="connsiteY7" fmla="*/ 326 h 27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69" h="276550">
                      <a:moveTo>
                        <a:pt x="63191" y="326"/>
                      </a:moveTo>
                      <a:cubicBezTo>
                        <a:pt x="53666" y="-1579"/>
                        <a:pt x="45093" y="5088"/>
                        <a:pt x="43188" y="14613"/>
                      </a:cubicBezTo>
                      <a:lnTo>
                        <a:pt x="326" y="256548"/>
                      </a:lnTo>
                      <a:cubicBezTo>
                        <a:pt x="-1579" y="266073"/>
                        <a:pt x="5088" y="274646"/>
                        <a:pt x="14613" y="276551"/>
                      </a:cubicBezTo>
                      <a:cubicBezTo>
                        <a:pt x="15566" y="276551"/>
                        <a:pt x="16518" y="276551"/>
                        <a:pt x="17471" y="276551"/>
                      </a:cubicBezTo>
                      <a:cubicBezTo>
                        <a:pt x="26043" y="276551"/>
                        <a:pt x="32711" y="270836"/>
                        <a:pt x="34616" y="262263"/>
                      </a:cubicBezTo>
                      <a:lnTo>
                        <a:pt x="77478" y="20328"/>
                      </a:lnTo>
                      <a:cubicBezTo>
                        <a:pt x="78431" y="10803"/>
                        <a:pt x="71763" y="2231"/>
                        <a:pt x="63191" y="326"/>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27" name="Freeform 191">
                  <a:extLst>
                    <a:ext uri="{FF2B5EF4-FFF2-40B4-BE49-F238E27FC236}">
                      <a16:creationId xmlns:a16="http://schemas.microsoft.com/office/drawing/2014/main" id="{AB756B17-6A50-1270-8E14-0F3AD4418592}"/>
                    </a:ext>
                  </a:extLst>
                </p:cNvPr>
                <p:cNvSpPr/>
                <p:nvPr/>
              </p:nvSpPr>
              <p:spPr>
                <a:xfrm>
                  <a:off x="1685535" y="2796626"/>
                  <a:ext cx="157941" cy="247086"/>
                </a:xfrm>
                <a:custGeom>
                  <a:avLst/>
                  <a:gdLst>
                    <a:gd name="connsiteX0" fmla="*/ 148979 w 157941"/>
                    <a:gd name="connsiteY0" fmla="*/ 2294 h 247086"/>
                    <a:gd name="connsiteX1" fmla="*/ 125167 w 157941"/>
                    <a:gd name="connsiteY1" fmla="*/ 8962 h 247086"/>
                    <a:gd name="connsiteX2" fmla="*/ 2294 w 157941"/>
                    <a:gd name="connsiteY2" fmla="*/ 221369 h 247086"/>
                    <a:gd name="connsiteX3" fmla="*/ 8962 w 157941"/>
                    <a:gd name="connsiteY3" fmla="*/ 245182 h 247086"/>
                    <a:gd name="connsiteX4" fmla="*/ 17534 w 157941"/>
                    <a:gd name="connsiteY4" fmla="*/ 247087 h 247086"/>
                    <a:gd name="connsiteX5" fmla="*/ 32774 w 157941"/>
                    <a:gd name="connsiteY5" fmla="*/ 238514 h 247086"/>
                    <a:gd name="connsiteX6" fmla="*/ 155647 w 157941"/>
                    <a:gd name="connsiteY6" fmla="*/ 26107 h 247086"/>
                    <a:gd name="connsiteX7" fmla="*/ 148979 w 157941"/>
                    <a:gd name="connsiteY7" fmla="*/ 2294 h 24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941" h="247086">
                      <a:moveTo>
                        <a:pt x="148979" y="2294"/>
                      </a:moveTo>
                      <a:cubicBezTo>
                        <a:pt x="140407" y="-2468"/>
                        <a:pt x="129929" y="389"/>
                        <a:pt x="125167" y="8962"/>
                      </a:cubicBezTo>
                      <a:lnTo>
                        <a:pt x="2294" y="221369"/>
                      </a:lnTo>
                      <a:cubicBezTo>
                        <a:pt x="-2468" y="229942"/>
                        <a:pt x="389" y="240419"/>
                        <a:pt x="8962" y="245182"/>
                      </a:cubicBezTo>
                      <a:cubicBezTo>
                        <a:pt x="11819" y="247087"/>
                        <a:pt x="14677" y="247087"/>
                        <a:pt x="17534" y="247087"/>
                      </a:cubicBezTo>
                      <a:cubicBezTo>
                        <a:pt x="23249" y="247087"/>
                        <a:pt x="28964" y="244229"/>
                        <a:pt x="32774" y="238514"/>
                      </a:cubicBezTo>
                      <a:lnTo>
                        <a:pt x="155647" y="26107"/>
                      </a:lnTo>
                      <a:cubicBezTo>
                        <a:pt x="160409" y="17534"/>
                        <a:pt x="157552" y="7057"/>
                        <a:pt x="148979" y="2294"/>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28" name="Freeform 192">
                  <a:extLst>
                    <a:ext uri="{FF2B5EF4-FFF2-40B4-BE49-F238E27FC236}">
                      <a16:creationId xmlns:a16="http://schemas.microsoft.com/office/drawing/2014/main" id="{4707F1A3-AF48-FCC4-6A22-2E7C969FB66B}"/>
                    </a:ext>
                  </a:extLst>
                </p:cNvPr>
                <p:cNvSpPr/>
                <p:nvPr/>
              </p:nvSpPr>
              <p:spPr>
                <a:xfrm>
                  <a:off x="1720351" y="2880187"/>
                  <a:ext cx="222445" cy="193053"/>
                </a:xfrm>
                <a:custGeom>
                  <a:avLst/>
                  <a:gdLst>
                    <a:gd name="connsiteX0" fmla="*/ 3674 w 222445"/>
                    <a:gd name="connsiteY0" fmla="*/ 186386 h 193053"/>
                    <a:gd name="connsiteX1" fmla="*/ 17009 w 222445"/>
                    <a:gd name="connsiteY1" fmla="*/ 193054 h 193053"/>
                    <a:gd name="connsiteX2" fmla="*/ 28439 w 222445"/>
                    <a:gd name="connsiteY2" fmla="*/ 189244 h 193053"/>
                    <a:gd name="connsiteX3" fmla="*/ 216081 w 222445"/>
                    <a:gd name="connsiteY3" fmla="*/ 31129 h 193053"/>
                    <a:gd name="connsiteX4" fmla="*/ 217986 w 222445"/>
                    <a:gd name="connsiteY4" fmla="*/ 6364 h 193053"/>
                    <a:gd name="connsiteX5" fmla="*/ 193221 w 222445"/>
                    <a:gd name="connsiteY5" fmla="*/ 4459 h 193053"/>
                    <a:gd name="connsiteX6" fmla="*/ 6531 w 222445"/>
                    <a:gd name="connsiteY6" fmla="*/ 162574 h 193053"/>
                    <a:gd name="connsiteX7" fmla="*/ 3674 w 222445"/>
                    <a:gd name="connsiteY7" fmla="*/ 186386 h 193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445" h="193053">
                      <a:moveTo>
                        <a:pt x="3674" y="186386"/>
                      </a:moveTo>
                      <a:cubicBezTo>
                        <a:pt x="7484" y="190196"/>
                        <a:pt x="12246" y="193054"/>
                        <a:pt x="17009" y="193054"/>
                      </a:cubicBezTo>
                      <a:cubicBezTo>
                        <a:pt x="20819" y="193054"/>
                        <a:pt x="24629" y="192101"/>
                        <a:pt x="28439" y="189244"/>
                      </a:cubicBezTo>
                      <a:lnTo>
                        <a:pt x="216081" y="31129"/>
                      </a:lnTo>
                      <a:cubicBezTo>
                        <a:pt x="223701" y="25414"/>
                        <a:pt x="224654" y="13984"/>
                        <a:pt x="217986" y="6364"/>
                      </a:cubicBezTo>
                      <a:cubicBezTo>
                        <a:pt x="212271" y="-1256"/>
                        <a:pt x="200841" y="-2209"/>
                        <a:pt x="193221" y="4459"/>
                      </a:cubicBezTo>
                      <a:lnTo>
                        <a:pt x="6531" y="162574"/>
                      </a:lnTo>
                      <a:cubicBezTo>
                        <a:pt x="-1089" y="168289"/>
                        <a:pt x="-2041" y="179719"/>
                        <a:pt x="3674" y="186386"/>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29" name="Freeform 193">
                  <a:extLst>
                    <a:ext uri="{FF2B5EF4-FFF2-40B4-BE49-F238E27FC236}">
                      <a16:creationId xmlns:a16="http://schemas.microsoft.com/office/drawing/2014/main" id="{40D7D2AA-2947-494B-DC7B-871E0F277504}"/>
                    </a:ext>
                  </a:extLst>
                </p:cNvPr>
                <p:cNvSpPr/>
                <p:nvPr/>
              </p:nvSpPr>
              <p:spPr>
                <a:xfrm>
                  <a:off x="1742712" y="2994305"/>
                  <a:ext cx="265036" cy="117988"/>
                </a:xfrm>
                <a:custGeom>
                  <a:avLst/>
                  <a:gdLst>
                    <a:gd name="connsiteX0" fmla="*/ 1315 w 265036"/>
                    <a:gd name="connsiteY0" fmla="*/ 106558 h 117988"/>
                    <a:gd name="connsiteX1" fmla="*/ 17508 w 265036"/>
                    <a:gd name="connsiteY1" fmla="*/ 117988 h 117988"/>
                    <a:gd name="connsiteX2" fmla="*/ 23223 w 265036"/>
                    <a:gd name="connsiteY2" fmla="*/ 117036 h 117988"/>
                    <a:gd name="connsiteX3" fmla="*/ 253728 w 265036"/>
                    <a:gd name="connsiteY3" fmla="*/ 33216 h 117988"/>
                    <a:gd name="connsiteX4" fmla="*/ 264205 w 265036"/>
                    <a:gd name="connsiteY4" fmla="*/ 11308 h 117988"/>
                    <a:gd name="connsiteX5" fmla="*/ 242298 w 265036"/>
                    <a:gd name="connsiteY5" fmla="*/ 831 h 117988"/>
                    <a:gd name="connsiteX6" fmla="*/ 11793 w 265036"/>
                    <a:gd name="connsiteY6" fmla="*/ 84651 h 117988"/>
                    <a:gd name="connsiteX7" fmla="*/ 1315 w 265036"/>
                    <a:gd name="connsiteY7" fmla="*/ 106558 h 11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036" h="117988">
                      <a:moveTo>
                        <a:pt x="1315" y="106558"/>
                      </a:moveTo>
                      <a:cubicBezTo>
                        <a:pt x="4173" y="113226"/>
                        <a:pt x="10840" y="117988"/>
                        <a:pt x="17508" y="117988"/>
                      </a:cubicBezTo>
                      <a:cubicBezTo>
                        <a:pt x="19413" y="117988"/>
                        <a:pt x="21318" y="117988"/>
                        <a:pt x="23223" y="117036"/>
                      </a:cubicBezTo>
                      <a:lnTo>
                        <a:pt x="253728" y="33216"/>
                      </a:lnTo>
                      <a:cubicBezTo>
                        <a:pt x="262300" y="30358"/>
                        <a:pt x="267063" y="19881"/>
                        <a:pt x="264205" y="11308"/>
                      </a:cubicBezTo>
                      <a:cubicBezTo>
                        <a:pt x="261348" y="2736"/>
                        <a:pt x="250870" y="-2027"/>
                        <a:pt x="242298" y="831"/>
                      </a:cubicBezTo>
                      <a:lnTo>
                        <a:pt x="11793" y="84651"/>
                      </a:lnTo>
                      <a:cubicBezTo>
                        <a:pt x="2268" y="87508"/>
                        <a:pt x="-2495" y="97033"/>
                        <a:pt x="1315" y="106558"/>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30" name="Freeform 194">
                  <a:extLst>
                    <a:ext uri="{FF2B5EF4-FFF2-40B4-BE49-F238E27FC236}">
                      <a16:creationId xmlns:a16="http://schemas.microsoft.com/office/drawing/2014/main" id="{365C0F1B-0796-FF97-69FE-1CCD22BAE9D8}"/>
                    </a:ext>
                  </a:extLst>
                </p:cNvPr>
                <p:cNvSpPr/>
                <p:nvPr/>
              </p:nvSpPr>
              <p:spPr>
                <a:xfrm>
                  <a:off x="1750695" y="3121818"/>
                  <a:ext cx="280034" cy="34289"/>
                </a:xfrm>
                <a:custGeom>
                  <a:avLst/>
                  <a:gdLst>
                    <a:gd name="connsiteX0" fmla="*/ 262890 w 280034"/>
                    <a:gd name="connsiteY0" fmla="*/ 0 h 34289"/>
                    <a:gd name="connsiteX1" fmla="*/ 17145 w 280034"/>
                    <a:gd name="connsiteY1" fmla="*/ 0 h 34289"/>
                    <a:gd name="connsiteX2" fmla="*/ 0 w 280034"/>
                    <a:gd name="connsiteY2" fmla="*/ 17145 h 34289"/>
                    <a:gd name="connsiteX3" fmla="*/ 17145 w 280034"/>
                    <a:gd name="connsiteY3" fmla="*/ 34290 h 34289"/>
                    <a:gd name="connsiteX4" fmla="*/ 262890 w 280034"/>
                    <a:gd name="connsiteY4" fmla="*/ 34290 h 34289"/>
                    <a:gd name="connsiteX5" fmla="*/ 280035 w 280034"/>
                    <a:gd name="connsiteY5" fmla="*/ 17145 h 34289"/>
                    <a:gd name="connsiteX6" fmla="*/ 262890 w 280034"/>
                    <a:gd name="connsiteY6" fmla="*/ 0 h 3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034" h="34289">
                      <a:moveTo>
                        <a:pt x="262890" y="0"/>
                      </a:moveTo>
                      <a:lnTo>
                        <a:pt x="17145" y="0"/>
                      </a:lnTo>
                      <a:cubicBezTo>
                        <a:pt x="7620" y="0"/>
                        <a:pt x="0" y="7620"/>
                        <a:pt x="0" y="17145"/>
                      </a:cubicBezTo>
                      <a:cubicBezTo>
                        <a:pt x="0" y="26670"/>
                        <a:pt x="7620" y="34290"/>
                        <a:pt x="17145" y="34290"/>
                      </a:cubicBezTo>
                      <a:lnTo>
                        <a:pt x="262890" y="34290"/>
                      </a:lnTo>
                      <a:cubicBezTo>
                        <a:pt x="272415" y="34290"/>
                        <a:pt x="280035" y="26670"/>
                        <a:pt x="280035" y="17145"/>
                      </a:cubicBezTo>
                      <a:cubicBezTo>
                        <a:pt x="280035" y="7620"/>
                        <a:pt x="272415" y="0"/>
                        <a:pt x="262890" y="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31" name="Freeform 195">
                  <a:extLst>
                    <a:ext uri="{FF2B5EF4-FFF2-40B4-BE49-F238E27FC236}">
                      <a16:creationId xmlns:a16="http://schemas.microsoft.com/office/drawing/2014/main" id="{49D9B54F-CCA8-276A-0E2C-82D9A04CEDE8}"/>
                    </a:ext>
                  </a:extLst>
                </p:cNvPr>
                <p:cNvSpPr/>
                <p:nvPr/>
              </p:nvSpPr>
              <p:spPr>
                <a:xfrm>
                  <a:off x="1268851" y="3166707"/>
                  <a:ext cx="265035" cy="117988"/>
                </a:xfrm>
                <a:custGeom>
                  <a:avLst/>
                  <a:gdLst>
                    <a:gd name="connsiteX0" fmla="*/ 263721 w 265035"/>
                    <a:gd name="connsiteY0" fmla="*/ 11308 h 117988"/>
                    <a:gd name="connsiteX1" fmla="*/ 241813 w 265035"/>
                    <a:gd name="connsiteY1" fmla="*/ 831 h 117988"/>
                    <a:gd name="connsiteX2" fmla="*/ 11308 w 265035"/>
                    <a:gd name="connsiteY2" fmla="*/ 84651 h 117988"/>
                    <a:gd name="connsiteX3" fmla="*/ 831 w 265035"/>
                    <a:gd name="connsiteY3" fmla="*/ 106558 h 117988"/>
                    <a:gd name="connsiteX4" fmla="*/ 17023 w 265035"/>
                    <a:gd name="connsiteY4" fmla="*/ 117988 h 117988"/>
                    <a:gd name="connsiteX5" fmla="*/ 22738 w 265035"/>
                    <a:gd name="connsiteY5" fmla="*/ 117036 h 117988"/>
                    <a:gd name="connsiteX6" fmla="*/ 253243 w 265035"/>
                    <a:gd name="connsiteY6" fmla="*/ 33216 h 117988"/>
                    <a:gd name="connsiteX7" fmla="*/ 263721 w 265035"/>
                    <a:gd name="connsiteY7" fmla="*/ 11308 h 11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035" h="117988">
                      <a:moveTo>
                        <a:pt x="263721" y="11308"/>
                      </a:moveTo>
                      <a:cubicBezTo>
                        <a:pt x="260863" y="2736"/>
                        <a:pt x="250386" y="-2027"/>
                        <a:pt x="241813" y="831"/>
                      </a:cubicBezTo>
                      <a:lnTo>
                        <a:pt x="11308" y="84651"/>
                      </a:lnTo>
                      <a:cubicBezTo>
                        <a:pt x="2736" y="87508"/>
                        <a:pt x="-2027" y="97986"/>
                        <a:pt x="831" y="106558"/>
                      </a:cubicBezTo>
                      <a:cubicBezTo>
                        <a:pt x="3688" y="113226"/>
                        <a:pt x="10356" y="117988"/>
                        <a:pt x="17023" y="117988"/>
                      </a:cubicBezTo>
                      <a:cubicBezTo>
                        <a:pt x="18928" y="117988"/>
                        <a:pt x="20833" y="117988"/>
                        <a:pt x="22738" y="117036"/>
                      </a:cubicBezTo>
                      <a:lnTo>
                        <a:pt x="253243" y="33216"/>
                      </a:lnTo>
                      <a:cubicBezTo>
                        <a:pt x="262768" y="30358"/>
                        <a:pt x="267531" y="19881"/>
                        <a:pt x="263721" y="11308"/>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32" name="Freeform 196">
                  <a:extLst>
                    <a:ext uri="{FF2B5EF4-FFF2-40B4-BE49-F238E27FC236}">
                      <a16:creationId xmlns:a16="http://schemas.microsoft.com/office/drawing/2014/main" id="{5D56992A-5F57-B3E9-6F91-4C5DEB4231CA}"/>
                    </a:ext>
                  </a:extLst>
                </p:cNvPr>
                <p:cNvSpPr/>
                <p:nvPr/>
              </p:nvSpPr>
              <p:spPr>
                <a:xfrm>
                  <a:off x="1333803" y="3205774"/>
                  <a:ext cx="223230" cy="193221"/>
                </a:xfrm>
                <a:custGeom>
                  <a:avLst/>
                  <a:gdLst>
                    <a:gd name="connsiteX0" fmla="*/ 194006 w 223230"/>
                    <a:gd name="connsiteY0" fmla="*/ 3674 h 193221"/>
                    <a:gd name="connsiteX1" fmla="*/ 6364 w 223230"/>
                    <a:gd name="connsiteY1" fmla="*/ 161789 h 193221"/>
                    <a:gd name="connsiteX2" fmla="*/ 4459 w 223230"/>
                    <a:gd name="connsiteY2" fmla="*/ 186554 h 193221"/>
                    <a:gd name="connsiteX3" fmla="*/ 17794 w 223230"/>
                    <a:gd name="connsiteY3" fmla="*/ 193221 h 193221"/>
                    <a:gd name="connsiteX4" fmla="*/ 29224 w 223230"/>
                    <a:gd name="connsiteY4" fmla="*/ 189411 h 193221"/>
                    <a:gd name="connsiteX5" fmla="*/ 216866 w 223230"/>
                    <a:gd name="connsiteY5" fmla="*/ 31296 h 193221"/>
                    <a:gd name="connsiteX6" fmla="*/ 218771 w 223230"/>
                    <a:gd name="connsiteY6" fmla="*/ 6531 h 193221"/>
                    <a:gd name="connsiteX7" fmla="*/ 194006 w 223230"/>
                    <a:gd name="connsiteY7" fmla="*/ 3674 h 19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230" h="193221">
                      <a:moveTo>
                        <a:pt x="194006" y="3674"/>
                      </a:moveTo>
                      <a:lnTo>
                        <a:pt x="6364" y="161789"/>
                      </a:lnTo>
                      <a:cubicBezTo>
                        <a:pt x="-1256" y="167504"/>
                        <a:pt x="-2209" y="178934"/>
                        <a:pt x="4459" y="186554"/>
                      </a:cubicBezTo>
                      <a:cubicBezTo>
                        <a:pt x="8269" y="190364"/>
                        <a:pt x="13031" y="193221"/>
                        <a:pt x="17794" y="193221"/>
                      </a:cubicBezTo>
                      <a:cubicBezTo>
                        <a:pt x="21604" y="193221"/>
                        <a:pt x="25414" y="192269"/>
                        <a:pt x="29224" y="189411"/>
                      </a:cubicBezTo>
                      <a:lnTo>
                        <a:pt x="216866" y="31296"/>
                      </a:lnTo>
                      <a:cubicBezTo>
                        <a:pt x="224486" y="25581"/>
                        <a:pt x="225439" y="14151"/>
                        <a:pt x="218771" y="6531"/>
                      </a:cubicBezTo>
                      <a:cubicBezTo>
                        <a:pt x="212104" y="-1089"/>
                        <a:pt x="201626" y="-2041"/>
                        <a:pt x="194006" y="3674"/>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33" name="Freeform 197">
                  <a:extLst>
                    <a:ext uri="{FF2B5EF4-FFF2-40B4-BE49-F238E27FC236}">
                      <a16:creationId xmlns:a16="http://schemas.microsoft.com/office/drawing/2014/main" id="{6A2A0D5C-CE34-323A-0D49-CE446D61130C}"/>
                    </a:ext>
                  </a:extLst>
                </p:cNvPr>
                <p:cNvSpPr/>
                <p:nvPr/>
              </p:nvSpPr>
              <p:spPr>
                <a:xfrm>
                  <a:off x="1720272" y="3205695"/>
                  <a:ext cx="222770" cy="192347"/>
                </a:xfrm>
                <a:custGeom>
                  <a:avLst/>
                  <a:gdLst>
                    <a:gd name="connsiteX0" fmla="*/ 28518 w 222770"/>
                    <a:gd name="connsiteY0" fmla="*/ 3753 h 192347"/>
                    <a:gd name="connsiteX1" fmla="*/ 3753 w 222770"/>
                    <a:gd name="connsiteY1" fmla="*/ 5658 h 192347"/>
                    <a:gd name="connsiteX2" fmla="*/ 5658 w 222770"/>
                    <a:gd name="connsiteY2" fmla="*/ 30423 h 192347"/>
                    <a:gd name="connsiteX3" fmla="*/ 194253 w 222770"/>
                    <a:gd name="connsiteY3" fmla="*/ 188538 h 192347"/>
                    <a:gd name="connsiteX4" fmla="*/ 205683 w 222770"/>
                    <a:gd name="connsiteY4" fmla="*/ 192348 h 192347"/>
                    <a:gd name="connsiteX5" fmla="*/ 219018 w 222770"/>
                    <a:gd name="connsiteY5" fmla="*/ 185680 h 192347"/>
                    <a:gd name="connsiteX6" fmla="*/ 217113 w 222770"/>
                    <a:gd name="connsiteY6" fmla="*/ 160915 h 192347"/>
                    <a:gd name="connsiteX7" fmla="*/ 28518 w 222770"/>
                    <a:gd name="connsiteY7" fmla="*/ 3753 h 192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770" h="192347">
                      <a:moveTo>
                        <a:pt x="28518" y="3753"/>
                      </a:moveTo>
                      <a:cubicBezTo>
                        <a:pt x="20898" y="-1962"/>
                        <a:pt x="10420" y="-1010"/>
                        <a:pt x="3753" y="5658"/>
                      </a:cubicBezTo>
                      <a:cubicBezTo>
                        <a:pt x="-1962" y="13278"/>
                        <a:pt x="-1010" y="23755"/>
                        <a:pt x="5658" y="30423"/>
                      </a:cubicBezTo>
                      <a:lnTo>
                        <a:pt x="194253" y="188538"/>
                      </a:lnTo>
                      <a:cubicBezTo>
                        <a:pt x="197110" y="191395"/>
                        <a:pt x="201873" y="192348"/>
                        <a:pt x="205683" y="192348"/>
                      </a:cubicBezTo>
                      <a:cubicBezTo>
                        <a:pt x="210445" y="192348"/>
                        <a:pt x="215208" y="190443"/>
                        <a:pt x="219018" y="185680"/>
                      </a:cubicBezTo>
                      <a:cubicBezTo>
                        <a:pt x="224733" y="178060"/>
                        <a:pt x="223780" y="167583"/>
                        <a:pt x="217113" y="160915"/>
                      </a:cubicBezTo>
                      <a:lnTo>
                        <a:pt x="28518" y="3753"/>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34" name="Freeform 198">
                  <a:extLst>
                    <a:ext uri="{FF2B5EF4-FFF2-40B4-BE49-F238E27FC236}">
                      <a16:creationId xmlns:a16="http://schemas.microsoft.com/office/drawing/2014/main" id="{9CE4D276-93A9-7781-711A-73EC7717A434}"/>
                    </a:ext>
                  </a:extLst>
                </p:cNvPr>
                <p:cNvSpPr/>
                <p:nvPr/>
              </p:nvSpPr>
              <p:spPr>
                <a:xfrm>
                  <a:off x="1743099" y="3166610"/>
                  <a:ext cx="265133" cy="118085"/>
                </a:xfrm>
                <a:custGeom>
                  <a:avLst/>
                  <a:gdLst>
                    <a:gd name="connsiteX0" fmla="*/ 253341 w 265133"/>
                    <a:gd name="connsiteY0" fmla="*/ 84748 h 118085"/>
                    <a:gd name="connsiteX1" fmla="*/ 22836 w 265133"/>
                    <a:gd name="connsiteY1" fmla="*/ 928 h 118085"/>
                    <a:gd name="connsiteX2" fmla="*/ 928 w 265133"/>
                    <a:gd name="connsiteY2" fmla="*/ 11406 h 118085"/>
                    <a:gd name="connsiteX3" fmla="*/ 11406 w 265133"/>
                    <a:gd name="connsiteY3" fmla="*/ 33313 h 118085"/>
                    <a:gd name="connsiteX4" fmla="*/ 241911 w 265133"/>
                    <a:gd name="connsiteY4" fmla="*/ 117133 h 118085"/>
                    <a:gd name="connsiteX5" fmla="*/ 247626 w 265133"/>
                    <a:gd name="connsiteY5" fmla="*/ 118086 h 118085"/>
                    <a:gd name="connsiteX6" fmla="*/ 263818 w 265133"/>
                    <a:gd name="connsiteY6" fmla="*/ 106656 h 118085"/>
                    <a:gd name="connsiteX7" fmla="*/ 253341 w 265133"/>
                    <a:gd name="connsiteY7" fmla="*/ 84748 h 11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133" h="118085">
                      <a:moveTo>
                        <a:pt x="253341" y="84748"/>
                      </a:moveTo>
                      <a:lnTo>
                        <a:pt x="22836" y="928"/>
                      </a:lnTo>
                      <a:cubicBezTo>
                        <a:pt x="14263" y="-1929"/>
                        <a:pt x="3786" y="1881"/>
                        <a:pt x="928" y="11406"/>
                      </a:cubicBezTo>
                      <a:cubicBezTo>
                        <a:pt x="-1929" y="19978"/>
                        <a:pt x="1881" y="30456"/>
                        <a:pt x="11406" y="33313"/>
                      </a:cubicBezTo>
                      <a:lnTo>
                        <a:pt x="241911" y="117133"/>
                      </a:lnTo>
                      <a:cubicBezTo>
                        <a:pt x="243816" y="118086"/>
                        <a:pt x="245721" y="118086"/>
                        <a:pt x="247626" y="118086"/>
                      </a:cubicBezTo>
                      <a:cubicBezTo>
                        <a:pt x="254293" y="118086"/>
                        <a:pt x="260961" y="113323"/>
                        <a:pt x="263818" y="106656"/>
                      </a:cubicBezTo>
                      <a:cubicBezTo>
                        <a:pt x="267628" y="98083"/>
                        <a:pt x="262866" y="88558"/>
                        <a:pt x="253341" y="84748"/>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grpSp>
      <p:grpSp>
        <p:nvGrpSpPr>
          <p:cNvPr id="7" name="Group 6">
            <a:extLst>
              <a:ext uri="{FF2B5EF4-FFF2-40B4-BE49-F238E27FC236}">
                <a16:creationId xmlns:a16="http://schemas.microsoft.com/office/drawing/2014/main" id="{CAE5D1C0-6DEC-9B9D-5C8D-C7C78C481527}"/>
              </a:ext>
            </a:extLst>
          </p:cNvPr>
          <p:cNvGrpSpPr/>
          <p:nvPr/>
        </p:nvGrpSpPr>
        <p:grpSpPr>
          <a:xfrm>
            <a:off x="5265394" y="2701554"/>
            <a:ext cx="541900" cy="541900"/>
            <a:chOff x="5692086" y="2281729"/>
            <a:chExt cx="596090" cy="596090"/>
          </a:xfrm>
        </p:grpSpPr>
        <p:sp>
          <p:nvSpPr>
            <p:cNvPr id="59" name="Oval 58">
              <a:extLst>
                <a:ext uri="{FF2B5EF4-FFF2-40B4-BE49-F238E27FC236}">
                  <a16:creationId xmlns:a16="http://schemas.microsoft.com/office/drawing/2014/main" id="{3E7B2B86-5BBF-5DAA-6B0D-BC87B15458E9}"/>
                </a:ext>
              </a:extLst>
            </p:cNvPr>
            <p:cNvSpPr/>
            <p:nvPr/>
          </p:nvSpPr>
          <p:spPr>
            <a:xfrm>
              <a:off x="5692086" y="2281729"/>
              <a:ext cx="596090" cy="596090"/>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ea typeface="Meiryo" panose="020B0604030504040204" pitchFamily="34" charset="-128"/>
              </a:endParaRPr>
            </a:p>
          </p:txBody>
        </p:sp>
        <p:grpSp>
          <p:nvGrpSpPr>
            <p:cNvPr id="102" name="Graphic 456">
              <a:extLst>
                <a:ext uri="{FF2B5EF4-FFF2-40B4-BE49-F238E27FC236}">
                  <a16:creationId xmlns:a16="http://schemas.microsoft.com/office/drawing/2014/main" id="{73082BBD-FBB0-C018-E06E-CC6FEE4C6A69}"/>
                </a:ext>
              </a:extLst>
            </p:cNvPr>
            <p:cNvGrpSpPr>
              <a:grpSpLocks noChangeAspect="1"/>
            </p:cNvGrpSpPr>
            <p:nvPr/>
          </p:nvGrpSpPr>
          <p:grpSpPr>
            <a:xfrm>
              <a:off x="5865129" y="2442614"/>
              <a:ext cx="250004" cy="274320"/>
              <a:chOff x="3392804" y="1277302"/>
              <a:chExt cx="2358542" cy="2587942"/>
            </a:xfrm>
            <a:solidFill>
              <a:schemeClr val="tx1"/>
            </a:solidFill>
          </p:grpSpPr>
          <p:sp>
            <p:nvSpPr>
              <p:cNvPr id="103" name="Freeform 458">
                <a:extLst>
                  <a:ext uri="{FF2B5EF4-FFF2-40B4-BE49-F238E27FC236}">
                    <a16:creationId xmlns:a16="http://schemas.microsoft.com/office/drawing/2014/main" id="{5E815BEB-57CE-68CC-6519-04AA2FD65724}"/>
                  </a:ext>
                </a:extLst>
              </p:cNvPr>
              <p:cNvSpPr/>
              <p:nvPr/>
            </p:nvSpPr>
            <p:spPr>
              <a:xfrm>
                <a:off x="3392804" y="1277302"/>
                <a:ext cx="2358542" cy="2587942"/>
              </a:xfrm>
              <a:custGeom>
                <a:avLst/>
                <a:gdLst>
                  <a:gd name="connsiteX0" fmla="*/ 2358390 w 2358542"/>
                  <a:gd name="connsiteY0" fmla="*/ 2042160 h 2587942"/>
                  <a:gd name="connsiteX1" fmla="*/ 2358390 w 2358542"/>
                  <a:gd name="connsiteY1" fmla="*/ 1601153 h 2587942"/>
                  <a:gd name="connsiteX2" fmla="*/ 2331720 w 2358542"/>
                  <a:gd name="connsiteY2" fmla="*/ 1543050 h 2587942"/>
                  <a:gd name="connsiteX3" fmla="*/ 2270760 w 2358542"/>
                  <a:gd name="connsiteY3" fmla="*/ 1524000 h 2587942"/>
                  <a:gd name="connsiteX4" fmla="*/ 2082165 w 2358542"/>
                  <a:gd name="connsiteY4" fmla="*/ 1485900 h 2587942"/>
                  <a:gd name="connsiteX5" fmla="*/ 2082165 w 2358542"/>
                  <a:gd name="connsiteY5" fmla="*/ 57150 h 2587942"/>
                  <a:gd name="connsiteX6" fmla="*/ 2025015 w 2358542"/>
                  <a:gd name="connsiteY6" fmla="*/ 0 h 2587942"/>
                  <a:gd name="connsiteX7" fmla="*/ 57150 w 2358542"/>
                  <a:gd name="connsiteY7" fmla="*/ 0 h 2587942"/>
                  <a:gd name="connsiteX8" fmla="*/ 0 w 2358542"/>
                  <a:gd name="connsiteY8" fmla="*/ 57150 h 2587942"/>
                  <a:gd name="connsiteX9" fmla="*/ 0 w 2358542"/>
                  <a:gd name="connsiteY9" fmla="*/ 2069783 h 2587942"/>
                  <a:gd name="connsiteX10" fmla="*/ 57150 w 2358542"/>
                  <a:gd name="connsiteY10" fmla="*/ 2126933 h 2587942"/>
                  <a:gd name="connsiteX11" fmla="*/ 1325880 w 2358542"/>
                  <a:gd name="connsiteY11" fmla="*/ 2126933 h 2587942"/>
                  <a:gd name="connsiteX12" fmla="*/ 1804035 w 2358542"/>
                  <a:gd name="connsiteY12" fmla="*/ 2582228 h 2587942"/>
                  <a:gd name="connsiteX13" fmla="*/ 1832610 w 2358542"/>
                  <a:gd name="connsiteY13" fmla="*/ 2587943 h 2587942"/>
                  <a:gd name="connsiteX14" fmla="*/ 1835468 w 2358542"/>
                  <a:gd name="connsiteY14" fmla="*/ 2587943 h 2587942"/>
                  <a:gd name="connsiteX15" fmla="*/ 1838325 w 2358542"/>
                  <a:gd name="connsiteY15" fmla="*/ 2587943 h 2587942"/>
                  <a:gd name="connsiteX16" fmla="*/ 1866900 w 2358542"/>
                  <a:gd name="connsiteY16" fmla="*/ 2582228 h 2587942"/>
                  <a:gd name="connsiteX17" fmla="*/ 2358390 w 2358542"/>
                  <a:gd name="connsiteY17" fmla="*/ 2042160 h 2587942"/>
                  <a:gd name="connsiteX18" fmla="*/ 1340168 w 2358542"/>
                  <a:gd name="connsiteY18" fmla="*/ 1542098 h 2587942"/>
                  <a:gd name="connsiteX19" fmla="*/ 1313498 w 2358542"/>
                  <a:gd name="connsiteY19" fmla="*/ 1600200 h 2587942"/>
                  <a:gd name="connsiteX20" fmla="*/ 1313498 w 2358542"/>
                  <a:gd name="connsiteY20" fmla="*/ 2013585 h 2587942"/>
                  <a:gd name="connsiteX21" fmla="*/ 113348 w 2358542"/>
                  <a:gd name="connsiteY21" fmla="*/ 2013585 h 2587942"/>
                  <a:gd name="connsiteX22" fmla="*/ 113348 w 2358542"/>
                  <a:gd name="connsiteY22" fmla="*/ 114300 h 2587942"/>
                  <a:gd name="connsiteX23" fmla="*/ 1967865 w 2358542"/>
                  <a:gd name="connsiteY23" fmla="*/ 114300 h 2587942"/>
                  <a:gd name="connsiteX24" fmla="*/ 1967865 w 2358542"/>
                  <a:gd name="connsiteY24" fmla="*/ 1415415 h 2587942"/>
                  <a:gd name="connsiteX25" fmla="*/ 1894523 w 2358542"/>
                  <a:gd name="connsiteY25" fmla="*/ 1353503 h 2587942"/>
                  <a:gd name="connsiteX26" fmla="*/ 1835468 w 2358542"/>
                  <a:gd name="connsiteY26" fmla="*/ 1329690 h 2587942"/>
                  <a:gd name="connsiteX27" fmla="*/ 1776413 w 2358542"/>
                  <a:gd name="connsiteY27" fmla="*/ 1353503 h 2587942"/>
                  <a:gd name="connsiteX28" fmla="*/ 1400175 w 2358542"/>
                  <a:gd name="connsiteY28" fmla="*/ 1523048 h 2587942"/>
                  <a:gd name="connsiteX29" fmla="*/ 1340168 w 2358542"/>
                  <a:gd name="connsiteY29" fmla="*/ 1542098 h 2587942"/>
                  <a:gd name="connsiteX30" fmla="*/ 1837373 w 2358542"/>
                  <a:gd name="connsiteY30" fmla="*/ 2492693 h 2587942"/>
                  <a:gd name="connsiteX31" fmla="*/ 1837373 w 2358542"/>
                  <a:gd name="connsiteY31" fmla="*/ 2492693 h 2587942"/>
                  <a:gd name="connsiteX32" fmla="*/ 1835468 w 2358542"/>
                  <a:gd name="connsiteY32" fmla="*/ 2492693 h 2587942"/>
                  <a:gd name="connsiteX33" fmla="*/ 1408748 w 2358542"/>
                  <a:gd name="connsiteY33" fmla="*/ 2040255 h 2587942"/>
                  <a:gd name="connsiteX34" fmla="*/ 1408748 w 2358542"/>
                  <a:gd name="connsiteY34" fmla="*/ 1619250 h 2587942"/>
                  <a:gd name="connsiteX35" fmla="*/ 1836420 w 2358542"/>
                  <a:gd name="connsiteY35" fmla="*/ 1428750 h 2587942"/>
                  <a:gd name="connsiteX36" fmla="*/ 2263140 w 2358542"/>
                  <a:gd name="connsiteY36" fmla="*/ 1619250 h 2587942"/>
                  <a:gd name="connsiteX37" fmla="*/ 2263140 w 2358542"/>
                  <a:gd name="connsiteY37" fmla="*/ 2044065 h 2587942"/>
                  <a:gd name="connsiteX38" fmla="*/ 1837373 w 2358542"/>
                  <a:gd name="connsiteY38" fmla="*/ 2492693 h 258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58542" h="2587942">
                    <a:moveTo>
                      <a:pt x="2358390" y="2042160"/>
                    </a:moveTo>
                    <a:lnTo>
                      <a:pt x="2358390" y="1601153"/>
                    </a:lnTo>
                    <a:cubicBezTo>
                      <a:pt x="2358390" y="1579245"/>
                      <a:pt x="2348865" y="1557338"/>
                      <a:pt x="2331720" y="1543050"/>
                    </a:cubicBezTo>
                    <a:cubicBezTo>
                      <a:pt x="2314575" y="1527810"/>
                      <a:pt x="2292668" y="1521142"/>
                      <a:pt x="2270760" y="1524000"/>
                    </a:cubicBezTo>
                    <a:cubicBezTo>
                      <a:pt x="2205990" y="1531620"/>
                      <a:pt x="2140268" y="1513523"/>
                      <a:pt x="2082165" y="1485900"/>
                    </a:cubicBezTo>
                    <a:lnTo>
                      <a:pt x="2082165" y="57150"/>
                    </a:lnTo>
                    <a:cubicBezTo>
                      <a:pt x="2082165" y="25718"/>
                      <a:pt x="2056448" y="0"/>
                      <a:pt x="2025015" y="0"/>
                    </a:cubicBezTo>
                    <a:lnTo>
                      <a:pt x="57150" y="0"/>
                    </a:lnTo>
                    <a:cubicBezTo>
                      <a:pt x="25718" y="0"/>
                      <a:pt x="0" y="25718"/>
                      <a:pt x="0" y="57150"/>
                    </a:cubicBezTo>
                    <a:lnTo>
                      <a:pt x="0" y="2069783"/>
                    </a:lnTo>
                    <a:cubicBezTo>
                      <a:pt x="0" y="2101215"/>
                      <a:pt x="25718" y="2126933"/>
                      <a:pt x="57150" y="2126933"/>
                    </a:cubicBezTo>
                    <a:lnTo>
                      <a:pt x="1325880" y="2126933"/>
                    </a:lnTo>
                    <a:cubicBezTo>
                      <a:pt x="1355408" y="2242185"/>
                      <a:pt x="1457325" y="2444115"/>
                      <a:pt x="1804035" y="2582228"/>
                    </a:cubicBezTo>
                    <a:cubicBezTo>
                      <a:pt x="1813560" y="2586038"/>
                      <a:pt x="1823085" y="2587943"/>
                      <a:pt x="1832610" y="2587943"/>
                    </a:cubicBezTo>
                    <a:cubicBezTo>
                      <a:pt x="1833563" y="2587943"/>
                      <a:pt x="1834515" y="2587943"/>
                      <a:pt x="1835468" y="2587943"/>
                    </a:cubicBezTo>
                    <a:cubicBezTo>
                      <a:pt x="1836420" y="2587943"/>
                      <a:pt x="1837373" y="2587943"/>
                      <a:pt x="1838325" y="2587943"/>
                    </a:cubicBezTo>
                    <a:cubicBezTo>
                      <a:pt x="1847850" y="2587943"/>
                      <a:pt x="1857375" y="2586038"/>
                      <a:pt x="1866900" y="2582228"/>
                    </a:cubicBezTo>
                    <a:cubicBezTo>
                      <a:pt x="2368868" y="2384108"/>
                      <a:pt x="2359343" y="2053590"/>
                      <a:pt x="2358390" y="2042160"/>
                    </a:cubicBezTo>
                    <a:close/>
                    <a:moveTo>
                      <a:pt x="1340168" y="1542098"/>
                    </a:moveTo>
                    <a:cubicBezTo>
                      <a:pt x="1323023" y="1557338"/>
                      <a:pt x="1313498" y="1578292"/>
                      <a:pt x="1313498" y="1600200"/>
                    </a:cubicBezTo>
                    <a:lnTo>
                      <a:pt x="1313498" y="2013585"/>
                    </a:lnTo>
                    <a:lnTo>
                      <a:pt x="113348" y="2013585"/>
                    </a:lnTo>
                    <a:lnTo>
                      <a:pt x="113348" y="114300"/>
                    </a:lnTo>
                    <a:lnTo>
                      <a:pt x="1967865" y="114300"/>
                    </a:lnTo>
                    <a:lnTo>
                      <a:pt x="1967865" y="1415415"/>
                    </a:lnTo>
                    <a:cubicBezTo>
                      <a:pt x="1923098" y="1382078"/>
                      <a:pt x="1895475" y="1353503"/>
                      <a:pt x="1894523" y="1353503"/>
                    </a:cubicBezTo>
                    <a:cubicBezTo>
                      <a:pt x="1879283" y="1337310"/>
                      <a:pt x="1857375" y="1328738"/>
                      <a:pt x="1835468" y="1329690"/>
                    </a:cubicBezTo>
                    <a:cubicBezTo>
                      <a:pt x="1812608" y="1328738"/>
                      <a:pt x="1791652" y="1337310"/>
                      <a:pt x="1776413" y="1353503"/>
                    </a:cubicBezTo>
                    <a:cubicBezTo>
                      <a:pt x="1774508" y="1355408"/>
                      <a:pt x="1588770" y="1545908"/>
                      <a:pt x="1400175" y="1523048"/>
                    </a:cubicBezTo>
                    <a:cubicBezTo>
                      <a:pt x="1379220" y="1520190"/>
                      <a:pt x="1356360" y="1526858"/>
                      <a:pt x="1340168" y="1542098"/>
                    </a:cubicBezTo>
                    <a:close/>
                    <a:moveTo>
                      <a:pt x="1837373" y="2492693"/>
                    </a:moveTo>
                    <a:cubicBezTo>
                      <a:pt x="1836420" y="2492693"/>
                      <a:pt x="1836420" y="2492693"/>
                      <a:pt x="1837373" y="2492693"/>
                    </a:cubicBezTo>
                    <a:cubicBezTo>
                      <a:pt x="1836420" y="2492693"/>
                      <a:pt x="1836420" y="2492693"/>
                      <a:pt x="1835468" y="2492693"/>
                    </a:cubicBezTo>
                    <a:cubicBezTo>
                      <a:pt x="1403033" y="2318385"/>
                      <a:pt x="1408748" y="2053590"/>
                      <a:pt x="1408748" y="2040255"/>
                    </a:cubicBezTo>
                    <a:lnTo>
                      <a:pt x="1408748" y="1619250"/>
                    </a:lnTo>
                    <a:cubicBezTo>
                      <a:pt x="1610677" y="1632585"/>
                      <a:pt x="1793558" y="1469708"/>
                      <a:pt x="1836420" y="1428750"/>
                    </a:cubicBezTo>
                    <a:cubicBezTo>
                      <a:pt x="1879283" y="1469708"/>
                      <a:pt x="2063115" y="1631633"/>
                      <a:pt x="2263140" y="1619250"/>
                    </a:cubicBezTo>
                    <a:lnTo>
                      <a:pt x="2263140" y="2044065"/>
                    </a:lnTo>
                    <a:cubicBezTo>
                      <a:pt x="2264093" y="2054542"/>
                      <a:pt x="2268855" y="2319338"/>
                      <a:pt x="1837373" y="2492693"/>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04" name="Freeform 459">
                <a:extLst>
                  <a:ext uri="{FF2B5EF4-FFF2-40B4-BE49-F238E27FC236}">
                    <a16:creationId xmlns:a16="http://schemas.microsoft.com/office/drawing/2014/main" id="{203E9EDB-ED07-A193-1D85-0D2F95055390}"/>
                  </a:ext>
                </a:extLst>
              </p:cNvPr>
              <p:cNvSpPr/>
              <p:nvPr/>
            </p:nvSpPr>
            <p:spPr>
              <a:xfrm>
                <a:off x="4889951" y="3051329"/>
                <a:ext cx="699677" cy="465301"/>
              </a:xfrm>
              <a:custGeom>
                <a:avLst/>
                <a:gdLst>
                  <a:gd name="connsiteX0" fmla="*/ 624071 w 699677"/>
                  <a:gd name="connsiteY0" fmla="*/ 9053 h 465301"/>
                  <a:gd name="connsiteX1" fmla="*/ 163061 w 699677"/>
                  <a:gd name="connsiteY1" fmla="*/ 349096 h 465301"/>
                  <a:gd name="connsiteX2" fmla="*/ 88766 w 699677"/>
                  <a:gd name="connsiteY2" fmla="*/ 218603 h 465301"/>
                  <a:gd name="connsiteX3" fmla="*/ 23996 w 699677"/>
                  <a:gd name="connsiteY3" fmla="*/ 200506 h 465301"/>
                  <a:gd name="connsiteX4" fmla="*/ 5899 w 699677"/>
                  <a:gd name="connsiteY4" fmla="*/ 265276 h 465301"/>
                  <a:gd name="connsiteX5" fmla="*/ 106864 w 699677"/>
                  <a:gd name="connsiteY5" fmla="*/ 441489 h 465301"/>
                  <a:gd name="connsiteX6" fmla="*/ 138296 w 699677"/>
                  <a:gd name="connsiteY6" fmla="*/ 464349 h 465301"/>
                  <a:gd name="connsiteX7" fmla="*/ 147821 w 699677"/>
                  <a:gd name="connsiteY7" fmla="*/ 465301 h 465301"/>
                  <a:gd name="connsiteX8" fmla="*/ 176396 w 699677"/>
                  <a:gd name="connsiteY8" fmla="*/ 455776 h 465301"/>
                  <a:gd name="connsiteX9" fmla="*/ 680269 w 699677"/>
                  <a:gd name="connsiteY9" fmla="*/ 84301 h 465301"/>
                  <a:gd name="connsiteX10" fmla="*/ 690746 w 699677"/>
                  <a:gd name="connsiteY10" fmla="*/ 17626 h 465301"/>
                  <a:gd name="connsiteX11" fmla="*/ 624071 w 699677"/>
                  <a:gd name="connsiteY11" fmla="*/ 9053 h 465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9677" h="465301">
                    <a:moveTo>
                      <a:pt x="624071" y="9053"/>
                    </a:moveTo>
                    <a:lnTo>
                      <a:pt x="163061" y="349096"/>
                    </a:lnTo>
                    <a:lnTo>
                      <a:pt x="88766" y="218603"/>
                    </a:lnTo>
                    <a:cubicBezTo>
                      <a:pt x="75431" y="195743"/>
                      <a:pt x="46856" y="188124"/>
                      <a:pt x="23996" y="200506"/>
                    </a:cubicBezTo>
                    <a:cubicBezTo>
                      <a:pt x="1136" y="213841"/>
                      <a:pt x="-6484" y="242416"/>
                      <a:pt x="5899" y="265276"/>
                    </a:cubicBezTo>
                    <a:lnTo>
                      <a:pt x="106864" y="441489"/>
                    </a:lnTo>
                    <a:cubicBezTo>
                      <a:pt x="113531" y="452918"/>
                      <a:pt x="124961" y="461491"/>
                      <a:pt x="138296" y="464349"/>
                    </a:cubicBezTo>
                    <a:cubicBezTo>
                      <a:pt x="141154" y="465301"/>
                      <a:pt x="144964" y="465301"/>
                      <a:pt x="147821" y="465301"/>
                    </a:cubicBezTo>
                    <a:cubicBezTo>
                      <a:pt x="158299" y="465301"/>
                      <a:pt x="167824" y="462443"/>
                      <a:pt x="176396" y="455776"/>
                    </a:cubicBezTo>
                    <a:lnTo>
                      <a:pt x="680269" y="84301"/>
                    </a:lnTo>
                    <a:cubicBezTo>
                      <a:pt x="701224" y="69061"/>
                      <a:pt x="705986" y="38581"/>
                      <a:pt x="690746" y="17626"/>
                    </a:cubicBezTo>
                    <a:cubicBezTo>
                      <a:pt x="675506" y="-1424"/>
                      <a:pt x="645026" y="-6186"/>
                      <a:pt x="624071" y="9053"/>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05" name="Freeform 460">
                <a:extLst>
                  <a:ext uri="{FF2B5EF4-FFF2-40B4-BE49-F238E27FC236}">
                    <a16:creationId xmlns:a16="http://schemas.microsoft.com/office/drawing/2014/main" id="{0668CE38-BF78-8684-0BDA-40AB71673CDA}"/>
                  </a:ext>
                </a:extLst>
              </p:cNvPr>
              <p:cNvSpPr/>
              <p:nvPr/>
            </p:nvSpPr>
            <p:spPr>
              <a:xfrm>
                <a:off x="3987165" y="2130742"/>
                <a:ext cx="1073467" cy="114300"/>
              </a:xfrm>
              <a:custGeom>
                <a:avLst/>
                <a:gdLst>
                  <a:gd name="connsiteX0" fmla="*/ 57150 w 1073467"/>
                  <a:gd name="connsiteY0" fmla="*/ 114300 h 114300"/>
                  <a:gd name="connsiteX1" fmla="*/ 1016317 w 1073467"/>
                  <a:gd name="connsiteY1" fmla="*/ 114300 h 114300"/>
                  <a:gd name="connsiteX2" fmla="*/ 1073467 w 1073467"/>
                  <a:gd name="connsiteY2" fmla="*/ 57150 h 114300"/>
                  <a:gd name="connsiteX3" fmla="*/ 1016317 w 1073467"/>
                  <a:gd name="connsiteY3" fmla="*/ 0 h 114300"/>
                  <a:gd name="connsiteX4" fmla="*/ 57150 w 1073467"/>
                  <a:gd name="connsiteY4" fmla="*/ 0 h 114300"/>
                  <a:gd name="connsiteX5" fmla="*/ 0 w 1073467"/>
                  <a:gd name="connsiteY5" fmla="*/ 57150 h 114300"/>
                  <a:gd name="connsiteX6" fmla="*/ 57150 w 1073467"/>
                  <a:gd name="connsiteY6"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3467" h="114300">
                    <a:moveTo>
                      <a:pt x="57150" y="114300"/>
                    </a:moveTo>
                    <a:lnTo>
                      <a:pt x="1016317" y="114300"/>
                    </a:lnTo>
                    <a:cubicBezTo>
                      <a:pt x="1047750" y="114300"/>
                      <a:pt x="1073467" y="88583"/>
                      <a:pt x="1073467" y="57150"/>
                    </a:cubicBezTo>
                    <a:cubicBezTo>
                      <a:pt x="1073467" y="25717"/>
                      <a:pt x="1047750" y="0"/>
                      <a:pt x="1016317" y="0"/>
                    </a:cubicBezTo>
                    <a:lnTo>
                      <a:pt x="57150" y="0"/>
                    </a:lnTo>
                    <a:cubicBezTo>
                      <a:pt x="25717" y="0"/>
                      <a:pt x="0" y="25717"/>
                      <a:pt x="0" y="57150"/>
                    </a:cubicBezTo>
                    <a:cubicBezTo>
                      <a:pt x="0" y="88583"/>
                      <a:pt x="25717" y="114300"/>
                      <a:pt x="57150" y="11430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06" name="Freeform 461">
                <a:extLst>
                  <a:ext uri="{FF2B5EF4-FFF2-40B4-BE49-F238E27FC236}">
                    <a16:creationId xmlns:a16="http://schemas.microsoft.com/office/drawing/2014/main" id="{E3D5EF7E-2F1B-3C4C-328E-95A5C0F3A0EF}"/>
                  </a:ext>
                </a:extLst>
              </p:cNvPr>
              <p:cNvSpPr/>
              <p:nvPr/>
            </p:nvSpPr>
            <p:spPr>
              <a:xfrm>
                <a:off x="3987165" y="1834515"/>
                <a:ext cx="1073467" cy="114300"/>
              </a:xfrm>
              <a:custGeom>
                <a:avLst/>
                <a:gdLst>
                  <a:gd name="connsiteX0" fmla="*/ 57150 w 1073467"/>
                  <a:gd name="connsiteY0" fmla="*/ 114300 h 114300"/>
                  <a:gd name="connsiteX1" fmla="*/ 1016317 w 1073467"/>
                  <a:gd name="connsiteY1" fmla="*/ 114300 h 114300"/>
                  <a:gd name="connsiteX2" fmla="*/ 1073467 w 1073467"/>
                  <a:gd name="connsiteY2" fmla="*/ 57150 h 114300"/>
                  <a:gd name="connsiteX3" fmla="*/ 1016317 w 1073467"/>
                  <a:gd name="connsiteY3" fmla="*/ 0 h 114300"/>
                  <a:gd name="connsiteX4" fmla="*/ 57150 w 1073467"/>
                  <a:gd name="connsiteY4" fmla="*/ 0 h 114300"/>
                  <a:gd name="connsiteX5" fmla="*/ 0 w 1073467"/>
                  <a:gd name="connsiteY5" fmla="*/ 57150 h 114300"/>
                  <a:gd name="connsiteX6" fmla="*/ 57150 w 1073467"/>
                  <a:gd name="connsiteY6"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3467" h="114300">
                    <a:moveTo>
                      <a:pt x="57150" y="114300"/>
                    </a:moveTo>
                    <a:lnTo>
                      <a:pt x="1016317" y="114300"/>
                    </a:lnTo>
                    <a:cubicBezTo>
                      <a:pt x="1047750" y="114300"/>
                      <a:pt x="1073467" y="88582"/>
                      <a:pt x="1073467" y="57150"/>
                    </a:cubicBezTo>
                    <a:cubicBezTo>
                      <a:pt x="1073467" y="25717"/>
                      <a:pt x="1047750" y="0"/>
                      <a:pt x="1016317" y="0"/>
                    </a:cubicBezTo>
                    <a:lnTo>
                      <a:pt x="57150" y="0"/>
                    </a:lnTo>
                    <a:cubicBezTo>
                      <a:pt x="25717" y="0"/>
                      <a:pt x="0" y="25717"/>
                      <a:pt x="0" y="57150"/>
                    </a:cubicBezTo>
                    <a:cubicBezTo>
                      <a:pt x="0" y="88582"/>
                      <a:pt x="25717" y="114300"/>
                      <a:pt x="57150" y="11430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07" name="Freeform 462">
                <a:extLst>
                  <a:ext uri="{FF2B5EF4-FFF2-40B4-BE49-F238E27FC236}">
                    <a16:creationId xmlns:a16="http://schemas.microsoft.com/office/drawing/2014/main" id="{8A7B03E5-9965-1EAB-0580-B1C17904F994}"/>
                  </a:ext>
                </a:extLst>
              </p:cNvPr>
              <p:cNvSpPr/>
              <p:nvPr/>
            </p:nvSpPr>
            <p:spPr>
              <a:xfrm>
                <a:off x="3987165" y="2432684"/>
                <a:ext cx="1074419" cy="114300"/>
              </a:xfrm>
              <a:custGeom>
                <a:avLst/>
                <a:gdLst>
                  <a:gd name="connsiteX0" fmla="*/ 1074420 w 1074419"/>
                  <a:gd name="connsiteY0" fmla="*/ 57150 h 114300"/>
                  <a:gd name="connsiteX1" fmla="*/ 1017270 w 1074419"/>
                  <a:gd name="connsiteY1" fmla="*/ 0 h 114300"/>
                  <a:gd name="connsiteX2" fmla="*/ 57150 w 1074419"/>
                  <a:gd name="connsiteY2" fmla="*/ 0 h 114300"/>
                  <a:gd name="connsiteX3" fmla="*/ 0 w 1074419"/>
                  <a:gd name="connsiteY3" fmla="*/ 57150 h 114300"/>
                  <a:gd name="connsiteX4" fmla="*/ 57150 w 1074419"/>
                  <a:gd name="connsiteY4" fmla="*/ 114300 h 114300"/>
                  <a:gd name="connsiteX5" fmla="*/ 1016317 w 1074419"/>
                  <a:gd name="connsiteY5" fmla="*/ 114300 h 114300"/>
                  <a:gd name="connsiteX6" fmla="*/ 1074420 w 1074419"/>
                  <a:gd name="connsiteY6" fmla="*/ 5715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4419" h="114300">
                    <a:moveTo>
                      <a:pt x="1074420" y="57150"/>
                    </a:moveTo>
                    <a:cubicBezTo>
                      <a:pt x="1074420" y="25718"/>
                      <a:pt x="1048703" y="0"/>
                      <a:pt x="1017270" y="0"/>
                    </a:cubicBezTo>
                    <a:lnTo>
                      <a:pt x="57150" y="0"/>
                    </a:lnTo>
                    <a:cubicBezTo>
                      <a:pt x="25717" y="0"/>
                      <a:pt x="0" y="25718"/>
                      <a:pt x="0" y="57150"/>
                    </a:cubicBezTo>
                    <a:cubicBezTo>
                      <a:pt x="0" y="88583"/>
                      <a:pt x="25717" y="114300"/>
                      <a:pt x="57150" y="114300"/>
                    </a:cubicBezTo>
                    <a:lnTo>
                      <a:pt x="1016317" y="114300"/>
                    </a:lnTo>
                    <a:cubicBezTo>
                      <a:pt x="1048703" y="114300"/>
                      <a:pt x="1074420" y="88583"/>
                      <a:pt x="1074420" y="5715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08" name="Freeform 463">
                <a:extLst>
                  <a:ext uri="{FF2B5EF4-FFF2-40B4-BE49-F238E27FC236}">
                    <a16:creationId xmlns:a16="http://schemas.microsoft.com/office/drawing/2014/main" id="{08322422-EB40-C164-D7E1-27C0EC3B5201}"/>
                  </a:ext>
                </a:extLst>
              </p:cNvPr>
              <p:cNvSpPr/>
              <p:nvPr/>
            </p:nvSpPr>
            <p:spPr>
              <a:xfrm>
                <a:off x="3987165" y="2733675"/>
                <a:ext cx="566737" cy="114300"/>
              </a:xfrm>
              <a:custGeom>
                <a:avLst/>
                <a:gdLst>
                  <a:gd name="connsiteX0" fmla="*/ 509588 w 566737"/>
                  <a:gd name="connsiteY0" fmla="*/ 0 h 114300"/>
                  <a:gd name="connsiteX1" fmla="*/ 57150 w 566737"/>
                  <a:gd name="connsiteY1" fmla="*/ 0 h 114300"/>
                  <a:gd name="connsiteX2" fmla="*/ 0 w 566737"/>
                  <a:gd name="connsiteY2" fmla="*/ 57150 h 114300"/>
                  <a:gd name="connsiteX3" fmla="*/ 57150 w 566737"/>
                  <a:gd name="connsiteY3" fmla="*/ 114300 h 114300"/>
                  <a:gd name="connsiteX4" fmla="*/ 509588 w 566737"/>
                  <a:gd name="connsiteY4" fmla="*/ 114300 h 114300"/>
                  <a:gd name="connsiteX5" fmla="*/ 566738 w 566737"/>
                  <a:gd name="connsiteY5" fmla="*/ 57150 h 114300"/>
                  <a:gd name="connsiteX6" fmla="*/ 509588 w 566737"/>
                  <a:gd name="connsiteY6" fmla="*/ 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737" h="114300">
                    <a:moveTo>
                      <a:pt x="509588" y="0"/>
                    </a:moveTo>
                    <a:lnTo>
                      <a:pt x="57150" y="0"/>
                    </a:lnTo>
                    <a:cubicBezTo>
                      <a:pt x="25717" y="0"/>
                      <a:pt x="0" y="25718"/>
                      <a:pt x="0" y="57150"/>
                    </a:cubicBezTo>
                    <a:cubicBezTo>
                      <a:pt x="0" y="88582"/>
                      <a:pt x="25717" y="114300"/>
                      <a:pt x="57150" y="114300"/>
                    </a:cubicBezTo>
                    <a:lnTo>
                      <a:pt x="509588" y="114300"/>
                    </a:lnTo>
                    <a:cubicBezTo>
                      <a:pt x="541020" y="114300"/>
                      <a:pt x="566738" y="88582"/>
                      <a:pt x="566738" y="57150"/>
                    </a:cubicBezTo>
                    <a:cubicBezTo>
                      <a:pt x="566738" y="25718"/>
                      <a:pt x="541020" y="0"/>
                      <a:pt x="509588" y="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09" name="Freeform 464">
                <a:extLst>
                  <a:ext uri="{FF2B5EF4-FFF2-40B4-BE49-F238E27FC236}">
                    <a16:creationId xmlns:a16="http://schemas.microsoft.com/office/drawing/2014/main" id="{E4296360-2B83-BB68-A9F3-C4F5C6768B04}"/>
                  </a:ext>
                </a:extLst>
              </p:cNvPr>
              <p:cNvSpPr/>
              <p:nvPr/>
            </p:nvSpPr>
            <p:spPr>
              <a:xfrm>
                <a:off x="3727132" y="2130742"/>
                <a:ext cx="115252" cy="114300"/>
              </a:xfrm>
              <a:custGeom>
                <a:avLst/>
                <a:gdLst>
                  <a:gd name="connsiteX0" fmla="*/ 57150 w 115252"/>
                  <a:gd name="connsiteY0" fmla="*/ 0 h 114300"/>
                  <a:gd name="connsiteX1" fmla="*/ 0 w 115252"/>
                  <a:gd name="connsiteY1" fmla="*/ 57150 h 114300"/>
                  <a:gd name="connsiteX2" fmla="*/ 57150 w 115252"/>
                  <a:gd name="connsiteY2" fmla="*/ 114300 h 114300"/>
                  <a:gd name="connsiteX3" fmla="*/ 60008 w 115252"/>
                  <a:gd name="connsiteY3" fmla="*/ 114300 h 114300"/>
                  <a:gd name="connsiteX4" fmla="*/ 115252 w 115252"/>
                  <a:gd name="connsiteY4" fmla="*/ 57150 h 114300"/>
                  <a:gd name="connsiteX5" fmla="*/ 57150 w 115252"/>
                  <a:gd name="connsiteY5" fmla="*/ 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252" h="114300">
                    <a:moveTo>
                      <a:pt x="57150" y="0"/>
                    </a:moveTo>
                    <a:cubicBezTo>
                      <a:pt x="25717" y="0"/>
                      <a:pt x="0" y="25717"/>
                      <a:pt x="0" y="57150"/>
                    </a:cubicBezTo>
                    <a:cubicBezTo>
                      <a:pt x="0" y="88583"/>
                      <a:pt x="25717" y="114300"/>
                      <a:pt x="57150" y="114300"/>
                    </a:cubicBezTo>
                    <a:lnTo>
                      <a:pt x="60008" y="114300"/>
                    </a:lnTo>
                    <a:cubicBezTo>
                      <a:pt x="91440" y="114300"/>
                      <a:pt x="115252" y="88583"/>
                      <a:pt x="115252" y="57150"/>
                    </a:cubicBezTo>
                    <a:cubicBezTo>
                      <a:pt x="115252" y="25717"/>
                      <a:pt x="88583" y="0"/>
                      <a:pt x="57150" y="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10" name="Freeform 465">
                <a:extLst>
                  <a:ext uri="{FF2B5EF4-FFF2-40B4-BE49-F238E27FC236}">
                    <a16:creationId xmlns:a16="http://schemas.microsoft.com/office/drawing/2014/main" id="{CDB9FDB7-9FA0-6A42-2205-B7A2806B55AE}"/>
                  </a:ext>
                </a:extLst>
              </p:cNvPr>
              <p:cNvSpPr/>
              <p:nvPr/>
            </p:nvSpPr>
            <p:spPr>
              <a:xfrm>
                <a:off x="3727132" y="1834515"/>
                <a:ext cx="115252" cy="114300"/>
              </a:xfrm>
              <a:custGeom>
                <a:avLst/>
                <a:gdLst>
                  <a:gd name="connsiteX0" fmla="*/ 57150 w 115252"/>
                  <a:gd name="connsiteY0" fmla="*/ 0 h 114300"/>
                  <a:gd name="connsiteX1" fmla="*/ 0 w 115252"/>
                  <a:gd name="connsiteY1" fmla="*/ 57150 h 114300"/>
                  <a:gd name="connsiteX2" fmla="*/ 57150 w 115252"/>
                  <a:gd name="connsiteY2" fmla="*/ 114300 h 114300"/>
                  <a:gd name="connsiteX3" fmla="*/ 60008 w 115252"/>
                  <a:gd name="connsiteY3" fmla="*/ 114300 h 114300"/>
                  <a:gd name="connsiteX4" fmla="*/ 115252 w 115252"/>
                  <a:gd name="connsiteY4" fmla="*/ 57150 h 114300"/>
                  <a:gd name="connsiteX5" fmla="*/ 57150 w 115252"/>
                  <a:gd name="connsiteY5" fmla="*/ 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252" h="114300">
                    <a:moveTo>
                      <a:pt x="57150" y="0"/>
                    </a:moveTo>
                    <a:cubicBezTo>
                      <a:pt x="25717" y="0"/>
                      <a:pt x="0" y="25717"/>
                      <a:pt x="0" y="57150"/>
                    </a:cubicBezTo>
                    <a:cubicBezTo>
                      <a:pt x="0" y="88582"/>
                      <a:pt x="25717" y="114300"/>
                      <a:pt x="57150" y="114300"/>
                    </a:cubicBezTo>
                    <a:lnTo>
                      <a:pt x="60008" y="114300"/>
                    </a:lnTo>
                    <a:cubicBezTo>
                      <a:pt x="91440" y="114300"/>
                      <a:pt x="115252" y="88582"/>
                      <a:pt x="115252" y="57150"/>
                    </a:cubicBezTo>
                    <a:cubicBezTo>
                      <a:pt x="115252" y="25717"/>
                      <a:pt x="88583" y="0"/>
                      <a:pt x="57150" y="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11" name="Freeform 466">
                <a:extLst>
                  <a:ext uri="{FF2B5EF4-FFF2-40B4-BE49-F238E27FC236}">
                    <a16:creationId xmlns:a16="http://schemas.microsoft.com/office/drawing/2014/main" id="{742D85F2-D33C-5DFB-8DAF-0C29D93C0151}"/>
                  </a:ext>
                </a:extLst>
              </p:cNvPr>
              <p:cNvSpPr/>
              <p:nvPr/>
            </p:nvSpPr>
            <p:spPr>
              <a:xfrm>
                <a:off x="3727132" y="2432684"/>
                <a:ext cx="115252" cy="114300"/>
              </a:xfrm>
              <a:custGeom>
                <a:avLst/>
                <a:gdLst>
                  <a:gd name="connsiteX0" fmla="*/ 57150 w 115252"/>
                  <a:gd name="connsiteY0" fmla="*/ 0 h 114300"/>
                  <a:gd name="connsiteX1" fmla="*/ 0 w 115252"/>
                  <a:gd name="connsiteY1" fmla="*/ 57150 h 114300"/>
                  <a:gd name="connsiteX2" fmla="*/ 57150 w 115252"/>
                  <a:gd name="connsiteY2" fmla="*/ 114300 h 114300"/>
                  <a:gd name="connsiteX3" fmla="*/ 60008 w 115252"/>
                  <a:gd name="connsiteY3" fmla="*/ 114300 h 114300"/>
                  <a:gd name="connsiteX4" fmla="*/ 115252 w 115252"/>
                  <a:gd name="connsiteY4" fmla="*/ 57150 h 114300"/>
                  <a:gd name="connsiteX5" fmla="*/ 57150 w 115252"/>
                  <a:gd name="connsiteY5" fmla="*/ 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252" h="114300">
                    <a:moveTo>
                      <a:pt x="57150" y="0"/>
                    </a:moveTo>
                    <a:cubicBezTo>
                      <a:pt x="25717" y="0"/>
                      <a:pt x="0" y="25718"/>
                      <a:pt x="0" y="57150"/>
                    </a:cubicBezTo>
                    <a:cubicBezTo>
                      <a:pt x="0" y="88583"/>
                      <a:pt x="25717" y="114300"/>
                      <a:pt x="57150" y="114300"/>
                    </a:cubicBezTo>
                    <a:lnTo>
                      <a:pt x="60008" y="114300"/>
                    </a:lnTo>
                    <a:cubicBezTo>
                      <a:pt x="91440" y="114300"/>
                      <a:pt x="115252" y="88583"/>
                      <a:pt x="115252" y="57150"/>
                    </a:cubicBezTo>
                    <a:cubicBezTo>
                      <a:pt x="115252" y="25718"/>
                      <a:pt x="88583" y="0"/>
                      <a:pt x="57150" y="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12" name="Freeform 467">
                <a:extLst>
                  <a:ext uri="{FF2B5EF4-FFF2-40B4-BE49-F238E27FC236}">
                    <a16:creationId xmlns:a16="http://schemas.microsoft.com/office/drawing/2014/main" id="{823CB005-737D-2D5B-E590-0E1A6E6EEFC7}"/>
                  </a:ext>
                </a:extLst>
              </p:cNvPr>
              <p:cNvSpPr/>
              <p:nvPr/>
            </p:nvSpPr>
            <p:spPr>
              <a:xfrm>
                <a:off x="3727132" y="2733675"/>
                <a:ext cx="115252" cy="114300"/>
              </a:xfrm>
              <a:custGeom>
                <a:avLst/>
                <a:gdLst>
                  <a:gd name="connsiteX0" fmla="*/ 57150 w 115252"/>
                  <a:gd name="connsiteY0" fmla="*/ 0 h 114300"/>
                  <a:gd name="connsiteX1" fmla="*/ 0 w 115252"/>
                  <a:gd name="connsiteY1" fmla="*/ 57150 h 114300"/>
                  <a:gd name="connsiteX2" fmla="*/ 57150 w 115252"/>
                  <a:gd name="connsiteY2" fmla="*/ 114300 h 114300"/>
                  <a:gd name="connsiteX3" fmla="*/ 60008 w 115252"/>
                  <a:gd name="connsiteY3" fmla="*/ 114300 h 114300"/>
                  <a:gd name="connsiteX4" fmla="*/ 115252 w 115252"/>
                  <a:gd name="connsiteY4" fmla="*/ 57150 h 114300"/>
                  <a:gd name="connsiteX5" fmla="*/ 57150 w 115252"/>
                  <a:gd name="connsiteY5" fmla="*/ 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252" h="114300">
                    <a:moveTo>
                      <a:pt x="57150" y="0"/>
                    </a:moveTo>
                    <a:cubicBezTo>
                      <a:pt x="25717" y="0"/>
                      <a:pt x="0" y="25718"/>
                      <a:pt x="0" y="57150"/>
                    </a:cubicBezTo>
                    <a:cubicBezTo>
                      <a:pt x="0" y="88582"/>
                      <a:pt x="25717" y="114300"/>
                      <a:pt x="57150" y="114300"/>
                    </a:cubicBezTo>
                    <a:lnTo>
                      <a:pt x="60008" y="114300"/>
                    </a:lnTo>
                    <a:cubicBezTo>
                      <a:pt x="91440" y="114300"/>
                      <a:pt x="115252" y="88582"/>
                      <a:pt x="115252" y="57150"/>
                    </a:cubicBezTo>
                    <a:cubicBezTo>
                      <a:pt x="115252" y="25718"/>
                      <a:pt x="88583" y="0"/>
                      <a:pt x="57150" y="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grpSp>
        <p:nvGrpSpPr>
          <p:cNvPr id="8" name="Group 7">
            <a:extLst>
              <a:ext uri="{FF2B5EF4-FFF2-40B4-BE49-F238E27FC236}">
                <a16:creationId xmlns:a16="http://schemas.microsoft.com/office/drawing/2014/main" id="{CC869C61-3DBC-3C1D-BD1E-4E33D1CB924F}"/>
              </a:ext>
            </a:extLst>
          </p:cNvPr>
          <p:cNvGrpSpPr/>
          <p:nvPr/>
        </p:nvGrpSpPr>
        <p:grpSpPr>
          <a:xfrm>
            <a:off x="3336707" y="2701554"/>
            <a:ext cx="541900" cy="541900"/>
            <a:chOff x="2855824" y="2281729"/>
            <a:chExt cx="596090" cy="596090"/>
          </a:xfrm>
        </p:grpSpPr>
        <p:sp>
          <p:nvSpPr>
            <p:cNvPr id="86" name="Oval 85">
              <a:extLst>
                <a:ext uri="{FF2B5EF4-FFF2-40B4-BE49-F238E27FC236}">
                  <a16:creationId xmlns:a16="http://schemas.microsoft.com/office/drawing/2014/main" id="{63E097EE-ADEA-D3ED-2E7E-82E19871A951}"/>
                </a:ext>
              </a:extLst>
            </p:cNvPr>
            <p:cNvSpPr/>
            <p:nvPr/>
          </p:nvSpPr>
          <p:spPr>
            <a:xfrm>
              <a:off x="2855824" y="2281729"/>
              <a:ext cx="596090" cy="596090"/>
            </a:xfrm>
            <a:prstGeom prst="ellipse">
              <a:avLst/>
            </a:prstGeom>
            <a:solidFill>
              <a:schemeClr val="bg1"/>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ea typeface="Meiryo" panose="020B0604030504040204" pitchFamily="34" charset="-128"/>
              </a:endParaRPr>
            </a:p>
          </p:txBody>
        </p:sp>
        <p:grpSp>
          <p:nvGrpSpPr>
            <p:cNvPr id="136" name="Graphic 61">
              <a:extLst>
                <a:ext uri="{FF2B5EF4-FFF2-40B4-BE49-F238E27FC236}">
                  <a16:creationId xmlns:a16="http://schemas.microsoft.com/office/drawing/2014/main" id="{7F8C09E5-3375-9FEA-E858-B7784AD9316B}"/>
                </a:ext>
              </a:extLst>
            </p:cNvPr>
            <p:cNvGrpSpPr>
              <a:grpSpLocks noChangeAspect="1"/>
            </p:cNvGrpSpPr>
            <p:nvPr/>
          </p:nvGrpSpPr>
          <p:grpSpPr>
            <a:xfrm>
              <a:off x="3022348" y="2442614"/>
              <a:ext cx="263043" cy="274320"/>
              <a:chOff x="8608649" y="2713824"/>
              <a:chExt cx="631117" cy="658177"/>
            </a:xfrm>
            <a:solidFill>
              <a:schemeClr val="tx1"/>
            </a:solidFill>
          </p:grpSpPr>
          <p:sp>
            <p:nvSpPr>
              <p:cNvPr id="137" name="Freeform 102">
                <a:extLst>
                  <a:ext uri="{FF2B5EF4-FFF2-40B4-BE49-F238E27FC236}">
                    <a16:creationId xmlns:a16="http://schemas.microsoft.com/office/drawing/2014/main" id="{61D21368-F641-909A-FA87-4B7244D9FFA9}"/>
                  </a:ext>
                </a:extLst>
              </p:cNvPr>
              <p:cNvSpPr/>
              <p:nvPr/>
            </p:nvSpPr>
            <p:spPr>
              <a:xfrm>
                <a:off x="8608649" y="2713824"/>
                <a:ext cx="631117" cy="658177"/>
              </a:xfrm>
              <a:custGeom>
                <a:avLst/>
                <a:gdLst>
                  <a:gd name="connsiteX0" fmla="*/ 626230 w 631117"/>
                  <a:gd name="connsiteY0" fmla="*/ 400050 h 658177"/>
                  <a:gd name="connsiteX1" fmla="*/ 582415 w 631117"/>
                  <a:gd name="connsiteY1" fmla="*/ 323850 h 658177"/>
                  <a:gd name="connsiteX2" fmla="*/ 582415 w 631117"/>
                  <a:gd name="connsiteY2" fmla="*/ 291465 h 658177"/>
                  <a:gd name="connsiteX3" fmla="*/ 290950 w 631117"/>
                  <a:gd name="connsiteY3" fmla="*/ 0 h 658177"/>
                  <a:gd name="connsiteX4" fmla="*/ 18535 w 631117"/>
                  <a:gd name="connsiteY4" fmla="*/ 190500 h 658177"/>
                  <a:gd name="connsiteX5" fmla="*/ 96640 w 631117"/>
                  <a:gd name="connsiteY5" fmla="*/ 509587 h 658177"/>
                  <a:gd name="connsiteX6" fmla="*/ 96640 w 631117"/>
                  <a:gd name="connsiteY6" fmla="*/ 631508 h 658177"/>
                  <a:gd name="connsiteX7" fmla="*/ 123310 w 631117"/>
                  <a:gd name="connsiteY7" fmla="*/ 658177 h 658177"/>
                  <a:gd name="connsiteX8" fmla="*/ 446207 w 631117"/>
                  <a:gd name="connsiteY8" fmla="*/ 658177 h 658177"/>
                  <a:gd name="connsiteX9" fmla="*/ 472877 w 631117"/>
                  <a:gd name="connsiteY9" fmla="*/ 631508 h 658177"/>
                  <a:gd name="connsiteX10" fmla="*/ 472877 w 631117"/>
                  <a:gd name="connsiteY10" fmla="*/ 596265 h 658177"/>
                  <a:gd name="connsiteX11" fmla="*/ 502405 w 631117"/>
                  <a:gd name="connsiteY11" fmla="*/ 596265 h 658177"/>
                  <a:gd name="connsiteX12" fmla="*/ 565270 w 631117"/>
                  <a:gd name="connsiteY12" fmla="*/ 533400 h 658177"/>
                  <a:gd name="connsiteX13" fmla="*/ 565270 w 631117"/>
                  <a:gd name="connsiteY13" fmla="*/ 460058 h 658177"/>
                  <a:gd name="connsiteX14" fmla="*/ 591940 w 631117"/>
                  <a:gd name="connsiteY14" fmla="*/ 460058 h 658177"/>
                  <a:gd name="connsiteX15" fmla="*/ 625277 w 631117"/>
                  <a:gd name="connsiteY15" fmla="*/ 439102 h 658177"/>
                  <a:gd name="connsiteX16" fmla="*/ 626230 w 631117"/>
                  <a:gd name="connsiteY16" fmla="*/ 400050 h 658177"/>
                  <a:gd name="connsiteX17" fmla="*/ 626230 w 631117"/>
                  <a:gd name="connsiteY17" fmla="*/ 400050 h 658177"/>
                  <a:gd name="connsiteX18" fmla="*/ 595750 w 631117"/>
                  <a:gd name="connsiteY18" fmla="*/ 421005 h 658177"/>
                  <a:gd name="connsiteX19" fmla="*/ 591940 w 631117"/>
                  <a:gd name="connsiteY19" fmla="*/ 423862 h 658177"/>
                  <a:gd name="connsiteX20" fmla="*/ 549077 w 631117"/>
                  <a:gd name="connsiteY20" fmla="*/ 423862 h 658177"/>
                  <a:gd name="connsiteX21" fmla="*/ 531932 w 631117"/>
                  <a:gd name="connsiteY21" fmla="*/ 441008 h 658177"/>
                  <a:gd name="connsiteX22" fmla="*/ 531932 w 631117"/>
                  <a:gd name="connsiteY22" fmla="*/ 531495 h 658177"/>
                  <a:gd name="connsiteX23" fmla="*/ 503357 w 631117"/>
                  <a:gd name="connsiteY23" fmla="*/ 560070 h 658177"/>
                  <a:gd name="connsiteX24" fmla="*/ 456685 w 631117"/>
                  <a:gd name="connsiteY24" fmla="*/ 560070 h 658177"/>
                  <a:gd name="connsiteX25" fmla="*/ 439540 w 631117"/>
                  <a:gd name="connsiteY25" fmla="*/ 577215 h 658177"/>
                  <a:gd name="connsiteX26" fmla="*/ 439540 w 631117"/>
                  <a:gd name="connsiteY26" fmla="*/ 622935 h 658177"/>
                  <a:gd name="connsiteX27" fmla="*/ 131882 w 631117"/>
                  <a:gd name="connsiteY27" fmla="*/ 622935 h 658177"/>
                  <a:gd name="connsiteX28" fmla="*/ 131882 w 631117"/>
                  <a:gd name="connsiteY28" fmla="*/ 501015 h 658177"/>
                  <a:gd name="connsiteX29" fmla="*/ 126167 w 631117"/>
                  <a:gd name="connsiteY29" fmla="*/ 487680 h 658177"/>
                  <a:gd name="connsiteX30" fmla="*/ 51872 w 631117"/>
                  <a:gd name="connsiteY30" fmla="*/ 201930 h 658177"/>
                  <a:gd name="connsiteX31" fmla="*/ 291902 w 631117"/>
                  <a:gd name="connsiteY31" fmla="*/ 34290 h 658177"/>
                  <a:gd name="connsiteX32" fmla="*/ 549077 w 631117"/>
                  <a:gd name="connsiteY32" fmla="*/ 291465 h 658177"/>
                  <a:gd name="connsiteX33" fmla="*/ 549077 w 631117"/>
                  <a:gd name="connsiteY33" fmla="*/ 328612 h 658177"/>
                  <a:gd name="connsiteX34" fmla="*/ 550982 w 631117"/>
                  <a:gd name="connsiteY34" fmla="*/ 337185 h 658177"/>
                  <a:gd name="connsiteX35" fmla="*/ 596702 w 631117"/>
                  <a:gd name="connsiteY35" fmla="*/ 416243 h 658177"/>
                  <a:gd name="connsiteX36" fmla="*/ 595750 w 631117"/>
                  <a:gd name="connsiteY36" fmla="*/ 421005 h 658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1117" h="658177">
                    <a:moveTo>
                      <a:pt x="626230" y="400050"/>
                    </a:moveTo>
                    <a:lnTo>
                      <a:pt x="582415" y="323850"/>
                    </a:lnTo>
                    <a:lnTo>
                      <a:pt x="582415" y="291465"/>
                    </a:lnTo>
                    <a:cubicBezTo>
                      <a:pt x="582415" y="130492"/>
                      <a:pt x="451922" y="0"/>
                      <a:pt x="290950" y="0"/>
                    </a:cubicBezTo>
                    <a:cubicBezTo>
                      <a:pt x="166172" y="0"/>
                      <a:pt x="61397" y="73342"/>
                      <a:pt x="18535" y="190500"/>
                    </a:cubicBezTo>
                    <a:cubicBezTo>
                      <a:pt x="-23375" y="304800"/>
                      <a:pt x="7105" y="429577"/>
                      <a:pt x="96640" y="509587"/>
                    </a:cubicBezTo>
                    <a:lnTo>
                      <a:pt x="96640" y="631508"/>
                    </a:lnTo>
                    <a:cubicBezTo>
                      <a:pt x="96640" y="646748"/>
                      <a:pt x="108070" y="658177"/>
                      <a:pt x="123310" y="658177"/>
                    </a:cubicBezTo>
                    <a:lnTo>
                      <a:pt x="446207" y="658177"/>
                    </a:lnTo>
                    <a:cubicBezTo>
                      <a:pt x="461447" y="658177"/>
                      <a:pt x="472877" y="646748"/>
                      <a:pt x="472877" y="631508"/>
                    </a:cubicBezTo>
                    <a:lnTo>
                      <a:pt x="472877" y="596265"/>
                    </a:lnTo>
                    <a:lnTo>
                      <a:pt x="502405" y="596265"/>
                    </a:lnTo>
                    <a:cubicBezTo>
                      <a:pt x="537647" y="596265"/>
                      <a:pt x="565270" y="567690"/>
                      <a:pt x="565270" y="533400"/>
                    </a:cubicBezTo>
                    <a:lnTo>
                      <a:pt x="565270" y="460058"/>
                    </a:lnTo>
                    <a:lnTo>
                      <a:pt x="591940" y="460058"/>
                    </a:lnTo>
                    <a:cubicBezTo>
                      <a:pt x="606227" y="459105"/>
                      <a:pt x="618610" y="451485"/>
                      <a:pt x="625277" y="439102"/>
                    </a:cubicBezTo>
                    <a:cubicBezTo>
                      <a:pt x="632897" y="426720"/>
                      <a:pt x="632897" y="412433"/>
                      <a:pt x="626230" y="400050"/>
                    </a:cubicBezTo>
                    <a:cubicBezTo>
                      <a:pt x="627182" y="400050"/>
                      <a:pt x="626230" y="400050"/>
                      <a:pt x="626230" y="400050"/>
                    </a:cubicBezTo>
                    <a:close/>
                    <a:moveTo>
                      <a:pt x="595750" y="421005"/>
                    </a:moveTo>
                    <a:cubicBezTo>
                      <a:pt x="595750" y="421958"/>
                      <a:pt x="593845" y="423862"/>
                      <a:pt x="591940" y="423862"/>
                    </a:cubicBezTo>
                    <a:lnTo>
                      <a:pt x="549077" y="423862"/>
                    </a:lnTo>
                    <a:cubicBezTo>
                      <a:pt x="539552" y="423862"/>
                      <a:pt x="531932" y="431483"/>
                      <a:pt x="531932" y="441008"/>
                    </a:cubicBezTo>
                    <a:lnTo>
                      <a:pt x="531932" y="531495"/>
                    </a:lnTo>
                    <a:cubicBezTo>
                      <a:pt x="531932" y="546735"/>
                      <a:pt x="519550" y="560070"/>
                      <a:pt x="503357" y="560070"/>
                    </a:cubicBezTo>
                    <a:lnTo>
                      <a:pt x="456685" y="560070"/>
                    </a:lnTo>
                    <a:cubicBezTo>
                      <a:pt x="447160" y="560070"/>
                      <a:pt x="439540" y="567690"/>
                      <a:pt x="439540" y="577215"/>
                    </a:cubicBezTo>
                    <a:lnTo>
                      <a:pt x="439540" y="622935"/>
                    </a:lnTo>
                    <a:lnTo>
                      <a:pt x="131882" y="622935"/>
                    </a:lnTo>
                    <a:lnTo>
                      <a:pt x="131882" y="501015"/>
                    </a:lnTo>
                    <a:cubicBezTo>
                      <a:pt x="131882" y="496252"/>
                      <a:pt x="129977" y="491490"/>
                      <a:pt x="126167" y="487680"/>
                    </a:cubicBezTo>
                    <a:cubicBezTo>
                      <a:pt x="43300" y="417195"/>
                      <a:pt x="13772" y="304800"/>
                      <a:pt x="51872" y="201930"/>
                    </a:cubicBezTo>
                    <a:cubicBezTo>
                      <a:pt x="81400" y="120967"/>
                      <a:pt x="160457" y="34290"/>
                      <a:pt x="291902" y="34290"/>
                    </a:cubicBezTo>
                    <a:cubicBezTo>
                      <a:pt x="433825" y="34290"/>
                      <a:pt x="549077" y="149542"/>
                      <a:pt x="549077" y="291465"/>
                    </a:cubicBezTo>
                    <a:lnTo>
                      <a:pt x="549077" y="328612"/>
                    </a:lnTo>
                    <a:cubicBezTo>
                      <a:pt x="549077" y="331470"/>
                      <a:pt x="550030" y="334328"/>
                      <a:pt x="550982" y="337185"/>
                    </a:cubicBezTo>
                    <a:lnTo>
                      <a:pt x="596702" y="416243"/>
                    </a:lnTo>
                    <a:cubicBezTo>
                      <a:pt x="596702" y="418148"/>
                      <a:pt x="596702" y="420052"/>
                      <a:pt x="595750" y="42100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38" name="Freeform 103">
                <a:extLst>
                  <a:ext uri="{FF2B5EF4-FFF2-40B4-BE49-F238E27FC236}">
                    <a16:creationId xmlns:a16="http://schemas.microsoft.com/office/drawing/2014/main" id="{16136842-1865-6FB9-55BF-2F3172C3E1EA}"/>
                  </a:ext>
                </a:extLst>
              </p:cNvPr>
              <p:cNvSpPr/>
              <p:nvPr/>
            </p:nvSpPr>
            <p:spPr>
              <a:xfrm>
                <a:off x="8751008" y="2844316"/>
                <a:ext cx="316230" cy="317182"/>
              </a:xfrm>
              <a:custGeom>
                <a:avLst/>
                <a:gdLst>
                  <a:gd name="connsiteX0" fmla="*/ 316230 w 316230"/>
                  <a:gd name="connsiteY0" fmla="*/ 17145 h 317182"/>
                  <a:gd name="connsiteX1" fmla="*/ 299085 w 316230"/>
                  <a:gd name="connsiteY1" fmla="*/ 0 h 317182"/>
                  <a:gd name="connsiteX2" fmla="*/ 159068 w 316230"/>
                  <a:gd name="connsiteY2" fmla="*/ 0 h 317182"/>
                  <a:gd name="connsiteX3" fmla="*/ 157163 w 316230"/>
                  <a:gd name="connsiteY3" fmla="*/ 0 h 317182"/>
                  <a:gd name="connsiteX4" fmla="*/ 17145 w 316230"/>
                  <a:gd name="connsiteY4" fmla="*/ 0 h 317182"/>
                  <a:gd name="connsiteX5" fmla="*/ 0 w 316230"/>
                  <a:gd name="connsiteY5" fmla="*/ 17145 h 317182"/>
                  <a:gd name="connsiteX6" fmla="*/ 0 w 316230"/>
                  <a:gd name="connsiteY6" fmla="*/ 158115 h 317182"/>
                  <a:gd name="connsiteX7" fmla="*/ 0 w 316230"/>
                  <a:gd name="connsiteY7" fmla="*/ 160020 h 317182"/>
                  <a:gd name="connsiteX8" fmla="*/ 0 w 316230"/>
                  <a:gd name="connsiteY8" fmla="*/ 300038 h 317182"/>
                  <a:gd name="connsiteX9" fmla="*/ 17145 w 316230"/>
                  <a:gd name="connsiteY9" fmla="*/ 317183 h 317182"/>
                  <a:gd name="connsiteX10" fmla="*/ 156210 w 316230"/>
                  <a:gd name="connsiteY10" fmla="*/ 317183 h 317182"/>
                  <a:gd name="connsiteX11" fmla="*/ 158115 w 316230"/>
                  <a:gd name="connsiteY11" fmla="*/ 317183 h 317182"/>
                  <a:gd name="connsiteX12" fmla="*/ 298133 w 316230"/>
                  <a:gd name="connsiteY12" fmla="*/ 317183 h 317182"/>
                  <a:gd name="connsiteX13" fmla="*/ 315278 w 316230"/>
                  <a:gd name="connsiteY13" fmla="*/ 300038 h 317182"/>
                  <a:gd name="connsiteX14" fmla="*/ 315278 w 316230"/>
                  <a:gd name="connsiteY14" fmla="*/ 159068 h 317182"/>
                  <a:gd name="connsiteX15" fmla="*/ 315278 w 316230"/>
                  <a:gd name="connsiteY15" fmla="*/ 157163 h 317182"/>
                  <a:gd name="connsiteX16" fmla="*/ 315278 w 316230"/>
                  <a:gd name="connsiteY16" fmla="*/ 17145 h 317182"/>
                  <a:gd name="connsiteX17" fmla="*/ 280988 w 316230"/>
                  <a:gd name="connsiteY17" fmla="*/ 141923 h 317182"/>
                  <a:gd name="connsiteX18" fmla="*/ 274320 w 316230"/>
                  <a:gd name="connsiteY18" fmla="*/ 141923 h 317182"/>
                  <a:gd name="connsiteX19" fmla="*/ 227647 w 316230"/>
                  <a:gd name="connsiteY19" fmla="*/ 108585 h 317182"/>
                  <a:gd name="connsiteX20" fmla="*/ 180975 w 316230"/>
                  <a:gd name="connsiteY20" fmla="*/ 141923 h 317182"/>
                  <a:gd name="connsiteX21" fmla="*/ 176213 w 316230"/>
                  <a:gd name="connsiteY21" fmla="*/ 141923 h 317182"/>
                  <a:gd name="connsiteX22" fmla="*/ 176213 w 316230"/>
                  <a:gd name="connsiteY22" fmla="*/ 120015 h 317182"/>
                  <a:gd name="connsiteX23" fmla="*/ 170498 w 316230"/>
                  <a:gd name="connsiteY23" fmla="*/ 107632 h 317182"/>
                  <a:gd name="connsiteX24" fmla="*/ 157163 w 316230"/>
                  <a:gd name="connsiteY24" fmla="*/ 102870 h 317182"/>
                  <a:gd name="connsiteX25" fmla="*/ 142875 w 316230"/>
                  <a:gd name="connsiteY25" fmla="*/ 88582 h 317182"/>
                  <a:gd name="connsiteX26" fmla="*/ 146685 w 316230"/>
                  <a:gd name="connsiteY26" fmla="*/ 79057 h 317182"/>
                  <a:gd name="connsiteX27" fmla="*/ 157163 w 316230"/>
                  <a:gd name="connsiteY27" fmla="*/ 75248 h 317182"/>
                  <a:gd name="connsiteX28" fmla="*/ 157163 w 316230"/>
                  <a:gd name="connsiteY28" fmla="*/ 75248 h 317182"/>
                  <a:gd name="connsiteX29" fmla="*/ 163830 w 316230"/>
                  <a:gd name="connsiteY29" fmla="*/ 74295 h 317182"/>
                  <a:gd name="connsiteX30" fmla="*/ 170498 w 316230"/>
                  <a:gd name="connsiteY30" fmla="*/ 70485 h 317182"/>
                  <a:gd name="connsiteX31" fmla="*/ 176213 w 316230"/>
                  <a:gd name="connsiteY31" fmla="*/ 58103 h 317182"/>
                  <a:gd name="connsiteX32" fmla="*/ 176213 w 316230"/>
                  <a:gd name="connsiteY32" fmla="*/ 35243 h 317182"/>
                  <a:gd name="connsiteX33" fmla="*/ 280988 w 316230"/>
                  <a:gd name="connsiteY33" fmla="*/ 35243 h 317182"/>
                  <a:gd name="connsiteX34" fmla="*/ 280988 w 316230"/>
                  <a:gd name="connsiteY34" fmla="*/ 141923 h 317182"/>
                  <a:gd name="connsiteX35" fmla="*/ 140018 w 316230"/>
                  <a:gd name="connsiteY35" fmla="*/ 35243 h 317182"/>
                  <a:gd name="connsiteX36" fmla="*/ 140018 w 316230"/>
                  <a:gd name="connsiteY36" fmla="*/ 42863 h 317182"/>
                  <a:gd name="connsiteX37" fmla="*/ 121920 w 316230"/>
                  <a:gd name="connsiteY37" fmla="*/ 55245 h 317182"/>
                  <a:gd name="connsiteX38" fmla="*/ 119063 w 316230"/>
                  <a:gd name="connsiteY38" fmla="*/ 58103 h 317182"/>
                  <a:gd name="connsiteX39" fmla="*/ 117157 w 316230"/>
                  <a:gd name="connsiteY39" fmla="*/ 60007 h 317182"/>
                  <a:gd name="connsiteX40" fmla="*/ 107632 w 316230"/>
                  <a:gd name="connsiteY40" fmla="*/ 89535 h 317182"/>
                  <a:gd name="connsiteX41" fmla="*/ 140018 w 316230"/>
                  <a:gd name="connsiteY41" fmla="*/ 135255 h 317182"/>
                  <a:gd name="connsiteX42" fmla="*/ 140018 w 316230"/>
                  <a:gd name="connsiteY42" fmla="*/ 140970 h 317182"/>
                  <a:gd name="connsiteX43" fmla="*/ 119063 w 316230"/>
                  <a:gd name="connsiteY43" fmla="*/ 140970 h 317182"/>
                  <a:gd name="connsiteX44" fmla="*/ 106680 w 316230"/>
                  <a:gd name="connsiteY44" fmla="*/ 146685 h 317182"/>
                  <a:gd name="connsiteX45" fmla="*/ 101918 w 316230"/>
                  <a:gd name="connsiteY45" fmla="*/ 160020 h 317182"/>
                  <a:gd name="connsiteX46" fmla="*/ 100965 w 316230"/>
                  <a:gd name="connsiteY46" fmla="*/ 164783 h 317182"/>
                  <a:gd name="connsiteX47" fmla="*/ 87630 w 316230"/>
                  <a:gd name="connsiteY47" fmla="*/ 173355 h 317182"/>
                  <a:gd name="connsiteX48" fmla="*/ 73343 w 316230"/>
                  <a:gd name="connsiteY48" fmla="*/ 159068 h 317182"/>
                  <a:gd name="connsiteX49" fmla="*/ 70485 w 316230"/>
                  <a:gd name="connsiteY49" fmla="*/ 148590 h 317182"/>
                  <a:gd name="connsiteX50" fmla="*/ 68580 w 316230"/>
                  <a:gd name="connsiteY50" fmla="*/ 145733 h 317182"/>
                  <a:gd name="connsiteX51" fmla="*/ 56198 w 316230"/>
                  <a:gd name="connsiteY51" fmla="*/ 140018 h 317182"/>
                  <a:gd name="connsiteX52" fmla="*/ 34290 w 316230"/>
                  <a:gd name="connsiteY52" fmla="*/ 140018 h 317182"/>
                  <a:gd name="connsiteX53" fmla="*/ 34290 w 316230"/>
                  <a:gd name="connsiteY53" fmla="*/ 35243 h 317182"/>
                  <a:gd name="connsiteX54" fmla="*/ 140018 w 316230"/>
                  <a:gd name="connsiteY54" fmla="*/ 35243 h 317182"/>
                  <a:gd name="connsiteX55" fmla="*/ 35243 w 316230"/>
                  <a:gd name="connsiteY55" fmla="*/ 176213 h 317182"/>
                  <a:gd name="connsiteX56" fmla="*/ 41910 w 316230"/>
                  <a:gd name="connsiteY56" fmla="*/ 176213 h 317182"/>
                  <a:gd name="connsiteX57" fmla="*/ 88582 w 316230"/>
                  <a:gd name="connsiteY57" fmla="*/ 209550 h 317182"/>
                  <a:gd name="connsiteX58" fmla="*/ 134303 w 316230"/>
                  <a:gd name="connsiteY58" fmla="*/ 178118 h 317182"/>
                  <a:gd name="connsiteX59" fmla="*/ 135255 w 316230"/>
                  <a:gd name="connsiteY59" fmla="*/ 176213 h 317182"/>
                  <a:gd name="connsiteX60" fmla="*/ 140018 w 316230"/>
                  <a:gd name="connsiteY60" fmla="*/ 176213 h 317182"/>
                  <a:gd name="connsiteX61" fmla="*/ 140018 w 316230"/>
                  <a:gd name="connsiteY61" fmla="*/ 198120 h 317182"/>
                  <a:gd name="connsiteX62" fmla="*/ 145733 w 316230"/>
                  <a:gd name="connsiteY62" fmla="*/ 210503 h 317182"/>
                  <a:gd name="connsiteX63" fmla="*/ 159068 w 316230"/>
                  <a:gd name="connsiteY63" fmla="*/ 215265 h 317182"/>
                  <a:gd name="connsiteX64" fmla="*/ 173355 w 316230"/>
                  <a:gd name="connsiteY64" fmla="*/ 229553 h 317182"/>
                  <a:gd name="connsiteX65" fmla="*/ 170498 w 316230"/>
                  <a:gd name="connsiteY65" fmla="*/ 237172 h 317182"/>
                  <a:gd name="connsiteX66" fmla="*/ 159068 w 316230"/>
                  <a:gd name="connsiteY66" fmla="*/ 242888 h 317182"/>
                  <a:gd name="connsiteX67" fmla="*/ 159068 w 316230"/>
                  <a:gd name="connsiteY67" fmla="*/ 242888 h 317182"/>
                  <a:gd name="connsiteX68" fmla="*/ 152400 w 316230"/>
                  <a:gd name="connsiteY68" fmla="*/ 243840 h 317182"/>
                  <a:gd name="connsiteX69" fmla="*/ 144780 w 316230"/>
                  <a:gd name="connsiteY69" fmla="*/ 247650 h 317182"/>
                  <a:gd name="connsiteX70" fmla="*/ 139065 w 316230"/>
                  <a:gd name="connsiteY70" fmla="*/ 260033 h 317182"/>
                  <a:gd name="connsiteX71" fmla="*/ 139065 w 316230"/>
                  <a:gd name="connsiteY71" fmla="*/ 282893 h 317182"/>
                  <a:gd name="connsiteX72" fmla="*/ 34290 w 316230"/>
                  <a:gd name="connsiteY72" fmla="*/ 282893 h 317182"/>
                  <a:gd name="connsiteX73" fmla="*/ 34290 w 316230"/>
                  <a:gd name="connsiteY73" fmla="*/ 176213 h 317182"/>
                  <a:gd name="connsiteX74" fmla="*/ 176213 w 316230"/>
                  <a:gd name="connsiteY74" fmla="*/ 282893 h 317182"/>
                  <a:gd name="connsiteX75" fmla="*/ 176213 w 316230"/>
                  <a:gd name="connsiteY75" fmla="*/ 275272 h 317182"/>
                  <a:gd name="connsiteX76" fmla="*/ 194310 w 316230"/>
                  <a:gd name="connsiteY76" fmla="*/ 262890 h 317182"/>
                  <a:gd name="connsiteX77" fmla="*/ 196215 w 316230"/>
                  <a:gd name="connsiteY77" fmla="*/ 260985 h 317182"/>
                  <a:gd name="connsiteX78" fmla="*/ 199073 w 316230"/>
                  <a:gd name="connsiteY78" fmla="*/ 258128 h 317182"/>
                  <a:gd name="connsiteX79" fmla="*/ 208598 w 316230"/>
                  <a:gd name="connsiteY79" fmla="*/ 228600 h 317182"/>
                  <a:gd name="connsiteX80" fmla="*/ 176213 w 316230"/>
                  <a:gd name="connsiteY80" fmla="*/ 182880 h 317182"/>
                  <a:gd name="connsiteX81" fmla="*/ 176213 w 316230"/>
                  <a:gd name="connsiteY81" fmla="*/ 177165 h 317182"/>
                  <a:gd name="connsiteX82" fmla="*/ 197168 w 316230"/>
                  <a:gd name="connsiteY82" fmla="*/ 177165 h 317182"/>
                  <a:gd name="connsiteX83" fmla="*/ 209550 w 316230"/>
                  <a:gd name="connsiteY83" fmla="*/ 171450 h 317182"/>
                  <a:gd name="connsiteX84" fmla="*/ 214313 w 316230"/>
                  <a:gd name="connsiteY84" fmla="*/ 158115 h 317182"/>
                  <a:gd name="connsiteX85" fmla="*/ 215265 w 316230"/>
                  <a:gd name="connsiteY85" fmla="*/ 153353 h 317182"/>
                  <a:gd name="connsiteX86" fmla="*/ 228600 w 316230"/>
                  <a:gd name="connsiteY86" fmla="*/ 144780 h 317182"/>
                  <a:gd name="connsiteX87" fmla="*/ 242888 w 316230"/>
                  <a:gd name="connsiteY87" fmla="*/ 158115 h 317182"/>
                  <a:gd name="connsiteX88" fmla="*/ 242888 w 316230"/>
                  <a:gd name="connsiteY88" fmla="*/ 159068 h 317182"/>
                  <a:gd name="connsiteX89" fmla="*/ 245745 w 316230"/>
                  <a:gd name="connsiteY89" fmla="*/ 169545 h 317182"/>
                  <a:gd name="connsiteX90" fmla="*/ 247650 w 316230"/>
                  <a:gd name="connsiteY90" fmla="*/ 172403 h 317182"/>
                  <a:gd name="connsiteX91" fmla="*/ 260033 w 316230"/>
                  <a:gd name="connsiteY91" fmla="*/ 178118 h 317182"/>
                  <a:gd name="connsiteX92" fmla="*/ 281940 w 316230"/>
                  <a:gd name="connsiteY92" fmla="*/ 178118 h 317182"/>
                  <a:gd name="connsiteX93" fmla="*/ 281940 w 316230"/>
                  <a:gd name="connsiteY93" fmla="*/ 282893 h 317182"/>
                  <a:gd name="connsiteX94" fmla="*/ 176213 w 316230"/>
                  <a:gd name="connsiteY94" fmla="*/ 282893 h 31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16230" h="317182">
                    <a:moveTo>
                      <a:pt x="316230" y="17145"/>
                    </a:moveTo>
                    <a:cubicBezTo>
                      <a:pt x="316230" y="7620"/>
                      <a:pt x="308610" y="0"/>
                      <a:pt x="299085" y="0"/>
                    </a:cubicBezTo>
                    <a:lnTo>
                      <a:pt x="159068" y="0"/>
                    </a:lnTo>
                    <a:lnTo>
                      <a:pt x="157163" y="0"/>
                    </a:lnTo>
                    <a:lnTo>
                      <a:pt x="17145" y="0"/>
                    </a:lnTo>
                    <a:cubicBezTo>
                      <a:pt x="7620" y="0"/>
                      <a:pt x="0" y="7620"/>
                      <a:pt x="0" y="17145"/>
                    </a:cubicBezTo>
                    <a:lnTo>
                      <a:pt x="0" y="158115"/>
                    </a:lnTo>
                    <a:cubicBezTo>
                      <a:pt x="0" y="159068"/>
                      <a:pt x="0" y="159068"/>
                      <a:pt x="0" y="160020"/>
                    </a:cubicBezTo>
                    <a:lnTo>
                      <a:pt x="0" y="300038"/>
                    </a:lnTo>
                    <a:cubicBezTo>
                      <a:pt x="0" y="309563"/>
                      <a:pt x="7620" y="317183"/>
                      <a:pt x="17145" y="317183"/>
                    </a:cubicBezTo>
                    <a:lnTo>
                      <a:pt x="156210" y="317183"/>
                    </a:lnTo>
                    <a:lnTo>
                      <a:pt x="158115" y="317183"/>
                    </a:lnTo>
                    <a:lnTo>
                      <a:pt x="298133" y="317183"/>
                    </a:lnTo>
                    <a:cubicBezTo>
                      <a:pt x="307658" y="317183"/>
                      <a:pt x="315278" y="309563"/>
                      <a:pt x="315278" y="300038"/>
                    </a:cubicBezTo>
                    <a:lnTo>
                      <a:pt x="315278" y="159068"/>
                    </a:lnTo>
                    <a:cubicBezTo>
                      <a:pt x="315278" y="158115"/>
                      <a:pt x="315278" y="158115"/>
                      <a:pt x="315278" y="157163"/>
                    </a:cubicBezTo>
                    <a:lnTo>
                      <a:pt x="315278" y="17145"/>
                    </a:lnTo>
                    <a:close/>
                    <a:moveTo>
                      <a:pt x="280988" y="141923"/>
                    </a:moveTo>
                    <a:lnTo>
                      <a:pt x="274320" y="141923"/>
                    </a:lnTo>
                    <a:cubicBezTo>
                      <a:pt x="267653" y="122873"/>
                      <a:pt x="249555" y="108585"/>
                      <a:pt x="227647" y="108585"/>
                    </a:cubicBezTo>
                    <a:cubicBezTo>
                      <a:pt x="205740" y="108585"/>
                      <a:pt x="187643" y="122873"/>
                      <a:pt x="180975" y="141923"/>
                    </a:cubicBezTo>
                    <a:lnTo>
                      <a:pt x="176213" y="141923"/>
                    </a:lnTo>
                    <a:lnTo>
                      <a:pt x="176213" y="120015"/>
                    </a:lnTo>
                    <a:cubicBezTo>
                      <a:pt x="176213" y="115253"/>
                      <a:pt x="173355" y="110490"/>
                      <a:pt x="170498" y="107632"/>
                    </a:cubicBezTo>
                    <a:cubicBezTo>
                      <a:pt x="166688" y="104775"/>
                      <a:pt x="161925" y="102870"/>
                      <a:pt x="157163" y="102870"/>
                    </a:cubicBezTo>
                    <a:cubicBezTo>
                      <a:pt x="149543" y="102870"/>
                      <a:pt x="142875" y="96203"/>
                      <a:pt x="142875" y="88582"/>
                    </a:cubicBezTo>
                    <a:cubicBezTo>
                      <a:pt x="142875" y="84773"/>
                      <a:pt x="144780" y="80963"/>
                      <a:pt x="146685" y="79057"/>
                    </a:cubicBezTo>
                    <a:cubicBezTo>
                      <a:pt x="149543" y="76200"/>
                      <a:pt x="152400" y="75248"/>
                      <a:pt x="157163" y="75248"/>
                    </a:cubicBezTo>
                    <a:cubicBezTo>
                      <a:pt x="157163" y="75248"/>
                      <a:pt x="157163" y="75248"/>
                      <a:pt x="157163" y="75248"/>
                    </a:cubicBezTo>
                    <a:cubicBezTo>
                      <a:pt x="160020" y="75248"/>
                      <a:pt x="161925" y="75248"/>
                      <a:pt x="163830" y="74295"/>
                    </a:cubicBezTo>
                    <a:cubicBezTo>
                      <a:pt x="166688" y="73343"/>
                      <a:pt x="168593" y="72390"/>
                      <a:pt x="170498" y="70485"/>
                    </a:cubicBezTo>
                    <a:cubicBezTo>
                      <a:pt x="174308" y="67628"/>
                      <a:pt x="176213" y="62865"/>
                      <a:pt x="176213" y="58103"/>
                    </a:cubicBezTo>
                    <a:lnTo>
                      <a:pt x="176213" y="35243"/>
                    </a:lnTo>
                    <a:lnTo>
                      <a:pt x="280988" y="35243"/>
                    </a:lnTo>
                    <a:lnTo>
                      <a:pt x="280988" y="141923"/>
                    </a:lnTo>
                    <a:close/>
                    <a:moveTo>
                      <a:pt x="140018" y="35243"/>
                    </a:moveTo>
                    <a:lnTo>
                      <a:pt x="140018" y="42863"/>
                    </a:lnTo>
                    <a:cubicBezTo>
                      <a:pt x="133350" y="45720"/>
                      <a:pt x="126682" y="49530"/>
                      <a:pt x="121920" y="55245"/>
                    </a:cubicBezTo>
                    <a:cubicBezTo>
                      <a:pt x="120968" y="56198"/>
                      <a:pt x="120015" y="57150"/>
                      <a:pt x="119063" y="58103"/>
                    </a:cubicBezTo>
                    <a:cubicBezTo>
                      <a:pt x="118110" y="59055"/>
                      <a:pt x="118110" y="60007"/>
                      <a:pt x="117157" y="60007"/>
                    </a:cubicBezTo>
                    <a:cubicBezTo>
                      <a:pt x="111443" y="68580"/>
                      <a:pt x="107632" y="78105"/>
                      <a:pt x="107632" y="89535"/>
                    </a:cubicBezTo>
                    <a:cubicBezTo>
                      <a:pt x="107632" y="110490"/>
                      <a:pt x="120968" y="128588"/>
                      <a:pt x="140018" y="135255"/>
                    </a:cubicBezTo>
                    <a:lnTo>
                      <a:pt x="140018" y="140970"/>
                    </a:lnTo>
                    <a:lnTo>
                      <a:pt x="119063" y="140970"/>
                    </a:lnTo>
                    <a:cubicBezTo>
                      <a:pt x="114300" y="140970"/>
                      <a:pt x="109538" y="143828"/>
                      <a:pt x="106680" y="146685"/>
                    </a:cubicBezTo>
                    <a:cubicBezTo>
                      <a:pt x="103823" y="150495"/>
                      <a:pt x="101918" y="155258"/>
                      <a:pt x="101918" y="160020"/>
                    </a:cubicBezTo>
                    <a:cubicBezTo>
                      <a:pt x="101918" y="161925"/>
                      <a:pt x="101918" y="163830"/>
                      <a:pt x="100965" y="164783"/>
                    </a:cubicBezTo>
                    <a:cubicBezTo>
                      <a:pt x="99060" y="169545"/>
                      <a:pt x="93345" y="173355"/>
                      <a:pt x="87630" y="173355"/>
                    </a:cubicBezTo>
                    <a:cubicBezTo>
                      <a:pt x="80010" y="173355"/>
                      <a:pt x="73343" y="166688"/>
                      <a:pt x="73343" y="159068"/>
                    </a:cubicBezTo>
                    <a:cubicBezTo>
                      <a:pt x="73343" y="155258"/>
                      <a:pt x="72390" y="152400"/>
                      <a:pt x="70485" y="148590"/>
                    </a:cubicBezTo>
                    <a:cubicBezTo>
                      <a:pt x="69532" y="147638"/>
                      <a:pt x="69532" y="146685"/>
                      <a:pt x="68580" y="145733"/>
                    </a:cubicBezTo>
                    <a:cubicBezTo>
                      <a:pt x="65723" y="141923"/>
                      <a:pt x="60960" y="140018"/>
                      <a:pt x="56198" y="140018"/>
                    </a:cubicBezTo>
                    <a:lnTo>
                      <a:pt x="34290" y="140018"/>
                    </a:lnTo>
                    <a:lnTo>
                      <a:pt x="34290" y="35243"/>
                    </a:lnTo>
                    <a:lnTo>
                      <a:pt x="140018" y="35243"/>
                    </a:lnTo>
                    <a:close/>
                    <a:moveTo>
                      <a:pt x="35243" y="176213"/>
                    </a:moveTo>
                    <a:lnTo>
                      <a:pt x="41910" y="176213"/>
                    </a:lnTo>
                    <a:cubicBezTo>
                      <a:pt x="48578" y="195263"/>
                      <a:pt x="66675" y="209550"/>
                      <a:pt x="88582" y="209550"/>
                    </a:cubicBezTo>
                    <a:cubicBezTo>
                      <a:pt x="109538" y="209550"/>
                      <a:pt x="126682" y="196215"/>
                      <a:pt x="134303" y="178118"/>
                    </a:cubicBezTo>
                    <a:cubicBezTo>
                      <a:pt x="134303" y="177165"/>
                      <a:pt x="135255" y="177165"/>
                      <a:pt x="135255" y="176213"/>
                    </a:cubicBezTo>
                    <a:lnTo>
                      <a:pt x="140018" y="176213"/>
                    </a:lnTo>
                    <a:lnTo>
                      <a:pt x="140018" y="198120"/>
                    </a:lnTo>
                    <a:cubicBezTo>
                      <a:pt x="140018" y="202883"/>
                      <a:pt x="142875" y="207645"/>
                      <a:pt x="145733" y="210503"/>
                    </a:cubicBezTo>
                    <a:cubicBezTo>
                      <a:pt x="149543" y="213360"/>
                      <a:pt x="154305" y="215265"/>
                      <a:pt x="159068" y="215265"/>
                    </a:cubicBezTo>
                    <a:cubicBezTo>
                      <a:pt x="166688" y="215265"/>
                      <a:pt x="173355" y="221933"/>
                      <a:pt x="173355" y="229553"/>
                    </a:cubicBezTo>
                    <a:cubicBezTo>
                      <a:pt x="173355" y="232410"/>
                      <a:pt x="172403" y="235268"/>
                      <a:pt x="170498" y="237172"/>
                    </a:cubicBezTo>
                    <a:cubicBezTo>
                      <a:pt x="167640" y="240983"/>
                      <a:pt x="163830" y="242888"/>
                      <a:pt x="159068" y="242888"/>
                    </a:cubicBezTo>
                    <a:cubicBezTo>
                      <a:pt x="159068" y="242888"/>
                      <a:pt x="159068" y="242888"/>
                      <a:pt x="159068" y="242888"/>
                    </a:cubicBezTo>
                    <a:cubicBezTo>
                      <a:pt x="157163" y="242888"/>
                      <a:pt x="154305" y="242888"/>
                      <a:pt x="152400" y="243840"/>
                    </a:cubicBezTo>
                    <a:cubicBezTo>
                      <a:pt x="149543" y="244793"/>
                      <a:pt x="147638" y="245745"/>
                      <a:pt x="144780" y="247650"/>
                    </a:cubicBezTo>
                    <a:cubicBezTo>
                      <a:pt x="140970" y="250508"/>
                      <a:pt x="139065" y="255270"/>
                      <a:pt x="139065" y="260033"/>
                    </a:cubicBezTo>
                    <a:lnTo>
                      <a:pt x="139065" y="282893"/>
                    </a:lnTo>
                    <a:lnTo>
                      <a:pt x="34290" y="282893"/>
                    </a:lnTo>
                    <a:lnTo>
                      <a:pt x="34290" y="176213"/>
                    </a:lnTo>
                    <a:close/>
                    <a:moveTo>
                      <a:pt x="176213" y="282893"/>
                    </a:moveTo>
                    <a:lnTo>
                      <a:pt x="176213" y="275272"/>
                    </a:lnTo>
                    <a:cubicBezTo>
                      <a:pt x="182880" y="272415"/>
                      <a:pt x="189548" y="268605"/>
                      <a:pt x="194310" y="262890"/>
                    </a:cubicBezTo>
                    <a:cubicBezTo>
                      <a:pt x="195263" y="261938"/>
                      <a:pt x="195263" y="260985"/>
                      <a:pt x="196215" y="260985"/>
                    </a:cubicBezTo>
                    <a:cubicBezTo>
                      <a:pt x="197168" y="260033"/>
                      <a:pt x="198120" y="259080"/>
                      <a:pt x="199073" y="258128"/>
                    </a:cubicBezTo>
                    <a:cubicBezTo>
                      <a:pt x="204788" y="249555"/>
                      <a:pt x="208598" y="240030"/>
                      <a:pt x="208598" y="228600"/>
                    </a:cubicBezTo>
                    <a:cubicBezTo>
                      <a:pt x="208598" y="207645"/>
                      <a:pt x="195263" y="189548"/>
                      <a:pt x="176213" y="182880"/>
                    </a:cubicBezTo>
                    <a:lnTo>
                      <a:pt x="176213" y="177165"/>
                    </a:lnTo>
                    <a:lnTo>
                      <a:pt x="197168" y="177165"/>
                    </a:lnTo>
                    <a:cubicBezTo>
                      <a:pt x="201930" y="177165"/>
                      <a:pt x="206693" y="174308"/>
                      <a:pt x="209550" y="171450"/>
                    </a:cubicBezTo>
                    <a:cubicBezTo>
                      <a:pt x="212408" y="167640"/>
                      <a:pt x="214313" y="162878"/>
                      <a:pt x="214313" y="158115"/>
                    </a:cubicBezTo>
                    <a:cubicBezTo>
                      <a:pt x="214313" y="156210"/>
                      <a:pt x="214313" y="154305"/>
                      <a:pt x="215265" y="153353"/>
                    </a:cubicBezTo>
                    <a:cubicBezTo>
                      <a:pt x="217170" y="148590"/>
                      <a:pt x="222885" y="144780"/>
                      <a:pt x="228600" y="144780"/>
                    </a:cubicBezTo>
                    <a:cubicBezTo>
                      <a:pt x="236220" y="144780"/>
                      <a:pt x="242888" y="151448"/>
                      <a:pt x="242888" y="158115"/>
                    </a:cubicBezTo>
                    <a:cubicBezTo>
                      <a:pt x="242888" y="158115"/>
                      <a:pt x="242888" y="159068"/>
                      <a:pt x="242888" y="159068"/>
                    </a:cubicBezTo>
                    <a:cubicBezTo>
                      <a:pt x="242888" y="162878"/>
                      <a:pt x="243840" y="166688"/>
                      <a:pt x="245745" y="169545"/>
                    </a:cubicBezTo>
                    <a:cubicBezTo>
                      <a:pt x="246697" y="170498"/>
                      <a:pt x="246697" y="171450"/>
                      <a:pt x="247650" y="172403"/>
                    </a:cubicBezTo>
                    <a:cubicBezTo>
                      <a:pt x="250508" y="176213"/>
                      <a:pt x="255270" y="178118"/>
                      <a:pt x="260033" y="178118"/>
                    </a:cubicBezTo>
                    <a:lnTo>
                      <a:pt x="281940" y="178118"/>
                    </a:lnTo>
                    <a:lnTo>
                      <a:pt x="281940" y="282893"/>
                    </a:lnTo>
                    <a:lnTo>
                      <a:pt x="176213" y="282893"/>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spTree>
    <p:extLst>
      <p:ext uri="{BB962C8B-B14F-4D97-AF65-F5344CB8AC3E}">
        <p14:creationId xmlns:p14="http://schemas.microsoft.com/office/powerpoint/2010/main" val="7800138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light, lit, dark&#10;&#10;Description automatically generated">
            <a:extLst>
              <a:ext uri="{FF2B5EF4-FFF2-40B4-BE49-F238E27FC236}">
                <a16:creationId xmlns:a16="http://schemas.microsoft.com/office/drawing/2014/main" id="{A6DCA805-757F-CEA2-ED14-946E85318F42}"/>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t="68834" b="4430"/>
          <a:stretch/>
        </p:blipFill>
        <p:spPr>
          <a:xfrm>
            <a:off x="0" y="0"/>
            <a:ext cx="9144000" cy="2134656"/>
          </a:xfrm>
          <a:prstGeom prst="rect">
            <a:avLst/>
          </a:prstGeom>
        </p:spPr>
      </p:pic>
      <p:sp>
        <p:nvSpPr>
          <p:cNvPr id="2" name="Title 1">
            <a:extLst>
              <a:ext uri="{FF2B5EF4-FFF2-40B4-BE49-F238E27FC236}">
                <a16:creationId xmlns:a16="http://schemas.microsoft.com/office/drawing/2014/main" id="{59A0729F-FE02-8E2A-DFEB-AABA2BF453CB}"/>
              </a:ext>
            </a:extLst>
          </p:cNvPr>
          <p:cNvSpPr>
            <a:spLocks noGrp="1"/>
          </p:cNvSpPr>
          <p:nvPr>
            <p:ph type="title"/>
          </p:nvPr>
        </p:nvSpPr>
        <p:spPr>
          <a:xfrm>
            <a:off x="368490" y="365760"/>
            <a:ext cx="8407020" cy="398571"/>
          </a:xfrm>
        </p:spPr>
        <p:txBody>
          <a:bodyPr rtlCol="0"/>
          <a:lstStyle/>
          <a:p>
            <a:pPr rtl="0"/>
            <a:r>
              <a:rPr lang="ja-jp">
                <a:solidFill>
                  <a:schemeClr val="bg1"/>
                </a:solidFill>
                <a:ea typeface="Meiryo" panose="020B0604030504040204" pitchFamily="34" charset="-128"/>
              </a:rPr>
              <a:t>チームの進化 </a:t>
            </a:r>
          </a:p>
        </p:txBody>
      </p:sp>
      <p:sp>
        <p:nvSpPr>
          <p:cNvPr id="11" name="TextBox 10">
            <a:extLst>
              <a:ext uri="{FF2B5EF4-FFF2-40B4-BE49-F238E27FC236}">
                <a16:creationId xmlns:a16="http://schemas.microsoft.com/office/drawing/2014/main" id="{10C01BEE-D72F-8F2E-9EE8-19D87B36937D}"/>
              </a:ext>
            </a:extLst>
          </p:cNvPr>
          <p:cNvSpPr txBox="1">
            <a:spLocks/>
          </p:cNvSpPr>
          <p:nvPr/>
        </p:nvSpPr>
        <p:spPr>
          <a:xfrm>
            <a:off x="295275" y="2941605"/>
            <a:ext cx="1695450" cy="1241365"/>
          </a:xfrm>
          <a:prstGeom prst="rect">
            <a:avLst/>
          </a:prstGeom>
          <a:noFill/>
        </p:spPr>
        <p:txBody>
          <a:bodyPr wrap="square" lIns="0" tIns="0" rIns="0" bIns="0" rtlCol="0">
            <a:spAutoFit/>
          </a:bodyPr>
          <a:lstStyle/>
          <a:p>
            <a:pPr algn="ctr" defTabSz="812720" rtl="0">
              <a:spcAft>
                <a:spcPts val="800"/>
              </a:spcAft>
              <a:defRPr/>
            </a:pPr>
            <a:r>
              <a:rPr lang="ja-jp" sz="1200" b="1" dirty="0">
                <a:latin typeface="Artifakt ElementOfc"/>
                <a:ea typeface="Meiryo" panose="020B0604030504040204" pitchFamily="34" charset="-128"/>
              </a:rPr>
              <a:t>コラボレーションへのフォーカスの強化 </a:t>
            </a:r>
          </a:p>
          <a:p>
            <a:pPr algn="just" defTabSz="812720" rtl="0">
              <a:spcAft>
                <a:spcPts val="800"/>
              </a:spcAft>
              <a:defRPr/>
            </a:pPr>
            <a:r>
              <a:rPr lang="ja-jp" sz="1000" dirty="0">
                <a:latin typeface="Artifakt ElementOfc"/>
                <a:ea typeface="Meiryo" panose="020B0604030504040204" pitchFamily="34" charset="-128"/>
              </a:rPr>
              <a:t>インダストリー 4.0 が投げかける多くの課題は、さまざまなスキルと専門知識を持つ</a:t>
            </a:r>
            <a:r>
              <a:rPr lang="ja-JP" altLang="en-US" sz="1000" dirty="0">
                <a:latin typeface="Artifakt ElementOfc"/>
                <a:ea typeface="Meiryo" panose="020B0604030504040204" pitchFamily="34" charset="-128"/>
              </a:rPr>
              <a:t>多様性のある</a:t>
            </a:r>
            <a:r>
              <a:rPr lang="ja-jp" sz="1000" dirty="0">
                <a:latin typeface="Artifakt ElementOfc"/>
                <a:ea typeface="Meiryo" panose="020B0604030504040204" pitchFamily="34" charset="-128"/>
              </a:rPr>
              <a:t>チームによってのみ解決できます。 </a:t>
            </a:r>
          </a:p>
        </p:txBody>
      </p:sp>
      <p:sp>
        <p:nvSpPr>
          <p:cNvPr id="12" name="TextBox 11">
            <a:extLst>
              <a:ext uri="{FF2B5EF4-FFF2-40B4-BE49-F238E27FC236}">
                <a16:creationId xmlns:a16="http://schemas.microsoft.com/office/drawing/2014/main" id="{E40DEAF8-87CD-0EE5-A91D-2B2F1A9D1835}"/>
              </a:ext>
            </a:extLst>
          </p:cNvPr>
          <p:cNvSpPr txBox="1">
            <a:spLocks/>
          </p:cNvSpPr>
          <p:nvPr/>
        </p:nvSpPr>
        <p:spPr>
          <a:xfrm>
            <a:off x="2581275" y="2941605"/>
            <a:ext cx="1695450" cy="1549142"/>
          </a:xfrm>
          <a:prstGeom prst="rect">
            <a:avLst/>
          </a:prstGeom>
          <a:noFill/>
        </p:spPr>
        <p:txBody>
          <a:bodyPr wrap="square" lIns="0" tIns="0" rIns="0" bIns="0" rtlCol="0">
            <a:spAutoFit/>
          </a:bodyPr>
          <a:lstStyle/>
          <a:p>
            <a:pPr algn="ctr" defTabSz="812720" rtl="0">
              <a:spcAft>
                <a:spcPts val="800"/>
              </a:spcAft>
              <a:defRPr/>
            </a:pPr>
            <a:r>
              <a:rPr lang="ja-jp" sz="1200" b="1" dirty="0">
                <a:latin typeface="Artifakt ElementOfc"/>
                <a:ea typeface="Meiryo" panose="020B0604030504040204" pitchFamily="34" charset="-128"/>
              </a:rPr>
              <a:t>新しいスキルと</a:t>
            </a:r>
            <a:br>
              <a:rPr lang="en-US" sz="1200" b="1" dirty="0">
                <a:latin typeface="Artifakt ElementOfc"/>
                <a:ea typeface="Meiryo" panose="020B0604030504040204" pitchFamily="34" charset="-128"/>
              </a:rPr>
            </a:br>
            <a:r>
              <a:rPr lang="ja-jp" sz="1200" b="1" dirty="0">
                <a:latin typeface="Artifakt ElementOfc"/>
                <a:ea typeface="Meiryo" panose="020B0604030504040204" pitchFamily="34" charset="-128"/>
              </a:rPr>
              <a:t>能力へのニーズ </a:t>
            </a:r>
          </a:p>
          <a:p>
            <a:pPr algn="just" defTabSz="812720" rtl="0">
              <a:spcAft>
                <a:spcPts val="800"/>
              </a:spcAft>
              <a:defRPr/>
            </a:pPr>
            <a:r>
              <a:rPr lang="ja-jp" sz="1000" dirty="0">
                <a:latin typeface="Artifakt ElementOfc"/>
                <a:ea typeface="Meiryo" panose="020B0604030504040204" pitchFamily="34" charset="-128"/>
              </a:rPr>
              <a:t>企業は、データ サイエンス、人工知能、機械学習などのスキルを持つ従業員を求めています。またチームも、3D プリンティングやロボット工学といった新しいテクノロジーに取り組んでいます。 </a:t>
            </a:r>
          </a:p>
        </p:txBody>
      </p:sp>
      <p:sp>
        <p:nvSpPr>
          <p:cNvPr id="13" name="TextBox 12">
            <a:extLst>
              <a:ext uri="{FF2B5EF4-FFF2-40B4-BE49-F238E27FC236}">
                <a16:creationId xmlns:a16="http://schemas.microsoft.com/office/drawing/2014/main" id="{110CA8C8-D708-10DD-BED5-1CBA99779BA8}"/>
              </a:ext>
            </a:extLst>
          </p:cNvPr>
          <p:cNvSpPr txBox="1">
            <a:spLocks/>
          </p:cNvSpPr>
          <p:nvPr/>
        </p:nvSpPr>
        <p:spPr>
          <a:xfrm>
            <a:off x="4867275" y="2941605"/>
            <a:ext cx="1695450" cy="1241365"/>
          </a:xfrm>
          <a:prstGeom prst="rect">
            <a:avLst/>
          </a:prstGeom>
          <a:noFill/>
        </p:spPr>
        <p:txBody>
          <a:bodyPr wrap="square" lIns="0" tIns="0" rIns="0" bIns="0" rtlCol="0">
            <a:spAutoFit/>
          </a:bodyPr>
          <a:lstStyle/>
          <a:p>
            <a:pPr algn="ctr" defTabSz="812720" rtl="0">
              <a:spcAft>
                <a:spcPts val="800"/>
              </a:spcAft>
              <a:defRPr/>
            </a:pPr>
            <a:r>
              <a:rPr lang="ja-jp" sz="1200" b="1" dirty="0">
                <a:latin typeface="Artifakt ElementOfc"/>
                <a:ea typeface="Meiryo" panose="020B0604030504040204" pitchFamily="34" charset="-128"/>
              </a:rPr>
              <a:t>より柔軟な </a:t>
            </a:r>
            <a:br>
              <a:rPr lang="en-US" sz="1200" b="1" dirty="0">
                <a:latin typeface="Artifakt ElementOfc"/>
                <a:ea typeface="Meiryo" panose="020B0604030504040204" pitchFamily="34" charset="-128"/>
              </a:rPr>
            </a:br>
            <a:r>
              <a:rPr lang="ja-jp" sz="1200" b="1" dirty="0">
                <a:latin typeface="Artifakt ElementOfc"/>
                <a:ea typeface="Meiryo" panose="020B0604030504040204" pitchFamily="34" charset="-128"/>
              </a:rPr>
              <a:t>作業環境</a:t>
            </a:r>
          </a:p>
          <a:p>
            <a:pPr algn="just" defTabSz="812720" rtl="0">
              <a:spcAft>
                <a:spcPts val="800"/>
              </a:spcAft>
              <a:defRPr/>
            </a:pPr>
            <a:r>
              <a:rPr lang="ja-jp" sz="1000" dirty="0">
                <a:latin typeface="Artifakt ElementOfc"/>
                <a:ea typeface="Meiryo" panose="020B0604030504040204" pitchFamily="34" charset="-128"/>
              </a:rPr>
              <a:t>ますます多くの企業がインダストリー 4.0 を取り入れ、</a:t>
            </a:r>
            <a:br>
              <a:rPr lang="en-US" altLang="ja-JP" sz="1000" dirty="0">
                <a:latin typeface="Artifakt ElementOfc"/>
                <a:ea typeface="Meiryo" panose="020B0604030504040204" pitchFamily="34" charset="-128"/>
              </a:rPr>
            </a:br>
            <a:r>
              <a:rPr lang="ja-jp" sz="1000" dirty="0">
                <a:latin typeface="Artifakt ElementOfc"/>
                <a:ea typeface="Meiryo" panose="020B0604030504040204" pitchFamily="34" charset="-128"/>
              </a:rPr>
              <a:t>従業員がリモート ワークやフレックス タイムなど、柔軟な</a:t>
            </a:r>
            <a:r>
              <a:rPr lang="ja-JP" altLang="en-US" sz="1000" dirty="0">
                <a:latin typeface="Artifakt ElementOfc"/>
                <a:ea typeface="Meiryo" panose="020B0604030504040204" pitchFamily="34" charset="-128"/>
              </a:rPr>
              <a:t>勤務形態が可能です。</a:t>
            </a:r>
            <a:r>
              <a:rPr lang="ja-jp" sz="1000" dirty="0">
                <a:latin typeface="Artifakt ElementOfc"/>
                <a:ea typeface="Meiryo" panose="020B0604030504040204" pitchFamily="34" charset="-128"/>
              </a:rPr>
              <a:t> </a:t>
            </a:r>
          </a:p>
        </p:txBody>
      </p:sp>
      <p:sp>
        <p:nvSpPr>
          <p:cNvPr id="14" name="TextBox 13">
            <a:extLst>
              <a:ext uri="{FF2B5EF4-FFF2-40B4-BE49-F238E27FC236}">
                <a16:creationId xmlns:a16="http://schemas.microsoft.com/office/drawing/2014/main" id="{2BFE7FDB-74AA-0B81-447A-ABC51F5EAC9C}"/>
              </a:ext>
            </a:extLst>
          </p:cNvPr>
          <p:cNvSpPr txBox="1">
            <a:spLocks/>
          </p:cNvSpPr>
          <p:nvPr/>
        </p:nvSpPr>
        <p:spPr>
          <a:xfrm>
            <a:off x="7153275" y="2941605"/>
            <a:ext cx="1695450" cy="1426031"/>
          </a:xfrm>
          <a:prstGeom prst="rect">
            <a:avLst/>
          </a:prstGeom>
          <a:noFill/>
        </p:spPr>
        <p:txBody>
          <a:bodyPr wrap="square" lIns="0" tIns="0" rIns="0" bIns="0" rtlCol="0">
            <a:spAutoFit/>
          </a:bodyPr>
          <a:lstStyle/>
          <a:p>
            <a:pPr algn="ctr" defTabSz="812720" rtl="0">
              <a:spcAft>
                <a:spcPts val="800"/>
              </a:spcAft>
              <a:defRPr/>
            </a:pPr>
            <a:r>
              <a:rPr lang="ja-jp" sz="1200" b="1" dirty="0">
                <a:latin typeface="Artifakt ElementOfc"/>
                <a:ea typeface="Meiryo" panose="020B0604030504040204" pitchFamily="34" charset="-128"/>
              </a:rPr>
              <a:t>カスタマー エクスペリエンスへのフォーカスの強化</a:t>
            </a:r>
          </a:p>
          <a:p>
            <a:pPr algn="just" defTabSz="812720" rtl="0">
              <a:spcAft>
                <a:spcPts val="800"/>
              </a:spcAft>
              <a:defRPr/>
            </a:pPr>
            <a:r>
              <a:rPr lang="ja-jp" sz="1000" dirty="0">
                <a:latin typeface="Artifakt ElementOfc"/>
                <a:ea typeface="Meiryo" panose="020B0604030504040204" pitchFamily="34" charset="-128"/>
              </a:rPr>
              <a:t>企業はテクノロジーを使用することで、顧客のニーズをより良く理解し、よりパーソナライズされた体験を顧客に提供しています。 </a:t>
            </a:r>
          </a:p>
        </p:txBody>
      </p:sp>
      <p:cxnSp>
        <p:nvCxnSpPr>
          <p:cNvPr id="15" name="Straight Connector 14">
            <a:extLst>
              <a:ext uri="{FF2B5EF4-FFF2-40B4-BE49-F238E27FC236}">
                <a16:creationId xmlns:a16="http://schemas.microsoft.com/office/drawing/2014/main" id="{6D9CA597-8CC4-6210-CA38-5C69375B8B49}"/>
              </a:ext>
            </a:extLst>
          </p:cNvPr>
          <p:cNvCxnSpPr>
            <a:cxnSpLocks/>
          </p:cNvCxnSpPr>
          <p:nvPr/>
        </p:nvCxnSpPr>
        <p:spPr>
          <a:xfrm>
            <a:off x="2285999" y="2637911"/>
            <a:ext cx="0" cy="200672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6B9F45D-6B84-54C7-BC78-739B61B058FA}"/>
              </a:ext>
            </a:extLst>
          </p:cNvPr>
          <p:cNvCxnSpPr>
            <a:cxnSpLocks/>
          </p:cNvCxnSpPr>
          <p:nvPr/>
        </p:nvCxnSpPr>
        <p:spPr>
          <a:xfrm>
            <a:off x="4571998" y="2637911"/>
            <a:ext cx="0" cy="200672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2B4B10B-A50D-9DE2-B401-7806D59E6391}"/>
              </a:ext>
            </a:extLst>
          </p:cNvPr>
          <p:cNvCxnSpPr>
            <a:cxnSpLocks/>
          </p:cNvCxnSpPr>
          <p:nvPr/>
        </p:nvCxnSpPr>
        <p:spPr>
          <a:xfrm>
            <a:off x="6857999" y="2637911"/>
            <a:ext cx="0" cy="200672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E1BA0CC7-4D31-9F23-9E01-A97A59CCBBBF}"/>
              </a:ext>
            </a:extLst>
          </p:cNvPr>
          <p:cNvSpPr/>
          <p:nvPr/>
        </p:nvSpPr>
        <p:spPr>
          <a:xfrm>
            <a:off x="612257" y="1637264"/>
            <a:ext cx="1061487" cy="1061487"/>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b="1">
              <a:solidFill>
                <a:schemeClr val="tx1"/>
              </a:solidFill>
              <a:latin typeface="Artifakt ElementOfc" panose="020B0504010101010104" pitchFamily="34" charset="0"/>
              <a:ea typeface="Meiryo" panose="020B0604030504040204" pitchFamily="34" charset="-128"/>
            </a:endParaRPr>
          </a:p>
        </p:txBody>
      </p:sp>
      <p:grpSp>
        <p:nvGrpSpPr>
          <p:cNvPr id="8" name="Group 7">
            <a:extLst>
              <a:ext uri="{FF2B5EF4-FFF2-40B4-BE49-F238E27FC236}">
                <a16:creationId xmlns:a16="http://schemas.microsoft.com/office/drawing/2014/main" id="{17E3F92C-16DF-8460-4DE5-88D77C0C43F3}"/>
              </a:ext>
            </a:extLst>
          </p:cNvPr>
          <p:cNvGrpSpPr>
            <a:grpSpLocks noChangeAspect="1"/>
          </p:cNvGrpSpPr>
          <p:nvPr/>
        </p:nvGrpSpPr>
        <p:grpSpPr>
          <a:xfrm>
            <a:off x="911281" y="1945241"/>
            <a:ext cx="463438" cy="445534"/>
            <a:chOff x="7091363" y="2281238"/>
            <a:chExt cx="29708475" cy="28560712"/>
          </a:xfrm>
          <a:solidFill>
            <a:schemeClr val="tx1"/>
          </a:solidFill>
        </p:grpSpPr>
        <p:sp>
          <p:nvSpPr>
            <p:cNvPr id="9" name="Freeform 78">
              <a:extLst>
                <a:ext uri="{FF2B5EF4-FFF2-40B4-BE49-F238E27FC236}">
                  <a16:creationId xmlns:a16="http://schemas.microsoft.com/office/drawing/2014/main" id="{305DA3AF-071D-CCCB-BFD4-8DD8C7B2A5BB}"/>
                </a:ext>
              </a:extLst>
            </p:cNvPr>
            <p:cNvSpPr>
              <a:spLocks/>
            </p:cNvSpPr>
            <p:nvPr/>
          </p:nvSpPr>
          <p:spPr bwMode="auto">
            <a:xfrm>
              <a:off x="17991138" y="15276513"/>
              <a:ext cx="7908925" cy="6678612"/>
            </a:xfrm>
            <a:custGeom>
              <a:avLst/>
              <a:gdLst>
                <a:gd name="T0" fmla="*/ 648 w 872"/>
                <a:gd name="T1" fmla="*/ 0 h 738"/>
                <a:gd name="T2" fmla="*/ 436 w 872"/>
                <a:gd name="T3" fmla="*/ 150 h 738"/>
                <a:gd name="T4" fmla="*/ 224 w 872"/>
                <a:gd name="T5" fmla="*/ 0 h 738"/>
                <a:gd name="T6" fmla="*/ 0 w 872"/>
                <a:gd name="T7" fmla="*/ 224 h 738"/>
                <a:gd name="T8" fmla="*/ 80 w 872"/>
                <a:gd name="T9" fmla="*/ 396 h 738"/>
                <a:gd name="T10" fmla="*/ 448 w 872"/>
                <a:gd name="T11" fmla="*/ 738 h 738"/>
                <a:gd name="T12" fmla="*/ 812 w 872"/>
                <a:gd name="T13" fmla="*/ 376 h 738"/>
                <a:gd name="T14" fmla="*/ 872 w 872"/>
                <a:gd name="T15" fmla="*/ 224 h 738"/>
                <a:gd name="T16" fmla="*/ 648 w 872"/>
                <a:gd name="T17" fmla="*/ 0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2" h="738">
                  <a:moveTo>
                    <a:pt x="648" y="0"/>
                  </a:moveTo>
                  <a:cubicBezTo>
                    <a:pt x="550" y="0"/>
                    <a:pt x="466" y="63"/>
                    <a:pt x="436" y="150"/>
                  </a:cubicBezTo>
                  <a:cubicBezTo>
                    <a:pt x="406" y="63"/>
                    <a:pt x="322" y="0"/>
                    <a:pt x="224" y="0"/>
                  </a:cubicBezTo>
                  <a:cubicBezTo>
                    <a:pt x="101" y="0"/>
                    <a:pt x="0" y="100"/>
                    <a:pt x="0" y="224"/>
                  </a:cubicBezTo>
                  <a:cubicBezTo>
                    <a:pt x="0" y="293"/>
                    <a:pt x="48" y="361"/>
                    <a:pt x="80" y="396"/>
                  </a:cubicBezTo>
                  <a:cubicBezTo>
                    <a:pt x="165" y="488"/>
                    <a:pt x="448" y="738"/>
                    <a:pt x="448" y="738"/>
                  </a:cubicBezTo>
                  <a:cubicBezTo>
                    <a:pt x="448" y="738"/>
                    <a:pt x="723" y="469"/>
                    <a:pt x="812" y="376"/>
                  </a:cubicBezTo>
                  <a:cubicBezTo>
                    <a:pt x="850" y="337"/>
                    <a:pt x="872" y="283"/>
                    <a:pt x="872" y="224"/>
                  </a:cubicBezTo>
                  <a:cubicBezTo>
                    <a:pt x="872" y="100"/>
                    <a:pt x="771" y="0"/>
                    <a:pt x="648" y="0"/>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0" name="Freeform 79">
              <a:extLst>
                <a:ext uri="{FF2B5EF4-FFF2-40B4-BE49-F238E27FC236}">
                  <a16:creationId xmlns:a16="http://schemas.microsoft.com/office/drawing/2014/main" id="{051CDAA6-2905-C741-65F9-B99E6F9DC792}"/>
                </a:ext>
              </a:extLst>
            </p:cNvPr>
            <p:cNvSpPr>
              <a:spLocks noEditPoints="1"/>
            </p:cNvSpPr>
            <p:nvPr/>
          </p:nvSpPr>
          <p:spPr bwMode="auto">
            <a:xfrm>
              <a:off x="7091363" y="2281238"/>
              <a:ext cx="29708475" cy="28560712"/>
            </a:xfrm>
            <a:custGeom>
              <a:avLst/>
              <a:gdLst>
                <a:gd name="T0" fmla="*/ 3022 w 3276"/>
                <a:gd name="T1" fmla="*/ 1004 h 3156"/>
                <a:gd name="T2" fmla="*/ 2804 w 3276"/>
                <a:gd name="T3" fmla="*/ 580 h 3156"/>
                <a:gd name="T4" fmla="*/ 2715 w 3276"/>
                <a:gd name="T5" fmla="*/ 123 h 3156"/>
                <a:gd name="T6" fmla="*/ 2257 w 3276"/>
                <a:gd name="T7" fmla="*/ 33 h 3156"/>
                <a:gd name="T8" fmla="*/ 2002 w 3276"/>
                <a:gd name="T9" fmla="*/ 418 h 3156"/>
                <a:gd name="T10" fmla="*/ 1918 w 3276"/>
                <a:gd name="T11" fmla="*/ 741 h 3156"/>
                <a:gd name="T12" fmla="*/ 1553 w 3276"/>
                <a:gd name="T13" fmla="*/ 1024 h 3156"/>
                <a:gd name="T14" fmla="*/ 1304 w 3276"/>
                <a:gd name="T15" fmla="*/ 640 h 3156"/>
                <a:gd name="T16" fmla="*/ 1335 w 3276"/>
                <a:gd name="T17" fmla="*/ 255 h 3156"/>
                <a:gd name="T18" fmla="*/ 951 w 3276"/>
                <a:gd name="T19" fmla="*/ 0 h 3156"/>
                <a:gd name="T20" fmla="*/ 566 w 3276"/>
                <a:gd name="T21" fmla="*/ 255 h 3156"/>
                <a:gd name="T22" fmla="*/ 597 w 3276"/>
                <a:gd name="T23" fmla="*/ 640 h 3156"/>
                <a:gd name="T24" fmla="*/ 348 w 3276"/>
                <a:gd name="T25" fmla="*/ 1024 h 3156"/>
                <a:gd name="T26" fmla="*/ 0 w 3276"/>
                <a:gd name="T27" fmla="*/ 2709 h 3156"/>
                <a:gd name="T28" fmla="*/ 348 w 3276"/>
                <a:gd name="T29" fmla="*/ 2998 h 3156"/>
                <a:gd name="T30" fmla="*/ 1485 w 3276"/>
                <a:gd name="T31" fmla="*/ 3156 h 3156"/>
                <a:gd name="T32" fmla="*/ 1486 w 3276"/>
                <a:gd name="T33" fmla="*/ 2778 h 3156"/>
                <a:gd name="T34" fmla="*/ 1817 w 3276"/>
                <a:gd name="T35" fmla="*/ 3087 h 3156"/>
                <a:gd name="T36" fmla="*/ 3022 w 3276"/>
                <a:gd name="T37" fmla="*/ 3087 h 3156"/>
                <a:gd name="T38" fmla="*/ 3207 w 3276"/>
                <a:gd name="T39" fmla="*/ 2778 h 3156"/>
                <a:gd name="T40" fmla="*/ 3207 w 3276"/>
                <a:gd name="T41" fmla="*/ 1024 h 3156"/>
                <a:gd name="T42" fmla="*/ 2420 w 3276"/>
                <a:gd name="T43" fmla="*/ 698 h 3156"/>
                <a:gd name="T44" fmla="*/ 1955 w 3276"/>
                <a:gd name="T45" fmla="*/ 1004 h 3156"/>
                <a:gd name="T46" fmla="*/ 2257 w 3276"/>
                <a:gd name="T47" fmla="*/ 803 h 3156"/>
                <a:gd name="T48" fmla="*/ 2668 w 3276"/>
                <a:gd name="T49" fmla="*/ 754 h 3156"/>
                <a:gd name="T50" fmla="*/ 2885 w 3276"/>
                <a:gd name="T51" fmla="*/ 1024 h 3156"/>
                <a:gd name="T52" fmla="*/ 951 w 3276"/>
                <a:gd name="T53" fmla="*/ 138 h 3156"/>
                <a:gd name="T54" fmla="*/ 671 w 3276"/>
                <a:gd name="T55" fmla="*/ 418 h 3156"/>
                <a:gd name="T56" fmla="*/ 551 w 3276"/>
                <a:gd name="T57" fmla="*/ 834 h 3156"/>
                <a:gd name="T58" fmla="*/ 951 w 3276"/>
                <a:gd name="T59" fmla="*/ 835 h 3156"/>
                <a:gd name="T60" fmla="*/ 1350 w 3276"/>
                <a:gd name="T61" fmla="*/ 834 h 3156"/>
                <a:gd name="T62" fmla="*/ 486 w 3276"/>
                <a:gd name="T63" fmla="*/ 1024 h 3156"/>
                <a:gd name="T64" fmla="*/ 671 w 3276"/>
                <a:gd name="T65" fmla="*/ 2412 h 3156"/>
                <a:gd name="T66" fmla="*/ 951 w 3276"/>
                <a:gd name="T67" fmla="*/ 2692 h 3156"/>
                <a:gd name="T68" fmla="*/ 486 w 3276"/>
                <a:gd name="T69" fmla="*/ 2998 h 3156"/>
                <a:gd name="T70" fmla="*/ 644 w 3276"/>
                <a:gd name="T71" fmla="*/ 2764 h 3156"/>
                <a:gd name="T72" fmla="*/ 951 w 3276"/>
                <a:gd name="T73" fmla="*/ 2830 h 3156"/>
                <a:gd name="T74" fmla="*/ 1350 w 3276"/>
                <a:gd name="T75" fmla="*/ 2828 h 3156"/>
                <a:gd name="T76" fmla="*/ 2420 w 3276"/>
                <a:gd name="T77" fmla="*/ 2692 h 3156"/>
                <a:gd name="T78" fmla="*/ 2700 w 3276"/>
                <a:gd name="T79" fmla="*/ 2412 h 3156"/>
                <a:gd name="T80" fmla="*/ 1955 w 3276"/>
                <a:gd name="T81" fmla="*/ 3018 h 3156"/>
                <a:gd name="T82" fmla="*/ 2172 w 3276"/>
                <a:gd name="T83" fmla="*/ 2748 h 3156"/>
                <a:gd name="T84" fmla="*/ 2582 w 3276"/>
                <a:gd name="T85" fmla="*/ 2797 h 3156"/>
                <a:gd name="T86" fmla="*/ 2745 w 3276"/>
                <a:gd name="T87" fmla="*/ 2772 h 3156"/>
                <a:gd name="T88" fmla="*/ 2885 w 3276"/>
                <a:gd name="T89" fmla="*/ 3018 h 3156"/>
                <a:gd name="T90" fmla="*/ 2773 w 3276"/>
                <a:gd name="T91" fmla="*/ 2634 h 3156"/>
                <a:gd name="T92" fmla="*/ 2804 w 3276"/>
                <a:gd name="T93" fmla="*/ 2250 h 3156"/>
                <a:gd name="T94" fmla="*/ 2420 w 3276"/>
                <a:gd name="T95" fmla="*/ 1995 h 3156"/>
                <a:gd name="T96" fmla="*/ 2035 w 3276"/>
                <a:gd name="T97" fmla="*/ 2250 h 3156"/>
                <a:gd name="T98" fmla="*/ 2066 w 3276"/>
                <a:gd name="T99" fmla="*/ 2634 h 3156"/>
                <a:gd name="T100" fmla="*/ 1345 w 3276"/>
                <a:gd name="T101" fmla="*/ 2641 h 3156"/>
                <a:gd name="T102" fmla="*/ 1335 w 3276"/>
                <a:gd name="T103" fmla="*/ 2575 h 3156"/>
                <a:gd name="T104" fmla="*/ 1246 w 3276"/>
                <a:gd name="T105" fmla="*/ 2117 h 3156"/>
                <a:gd name="T106" fmla="*/ 788 w 3276"/>
                <a:gd name="T107" fmla="*/ 2027 h 3156"/>
                <a:gd name="T108" fmla="*/ 533 w 3276"/>
                <a:gd name="T109" fmla="*/ 2412 h 3156"/>
                <a:gd name="T110" fmla="*/ 582 w 3276"/>
                <a:gd name="T111" fmla="*/ 2641 h 3156"/>
                <a:gd name="T112" fmla="*/ 417 w 3276"/>
                <a:gd name="T113" fmla="*/ 1161 h 3156"/>
                <a:gd name="T114" fmla="*/ 2953 w 3276"/>
                <a:gd name="T115" fmla="*/ 1161 h 3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76" h="3156">
                  <a:moveTo>
                    <a:pt x="3207" y="1024"/>
                  </a:moveTo>
                  <a:cubicBezTo>
                    <a:pt x="3022" y="1024"/>
                    <a:pt x="3022" y="1024"/>
                    <a:pt x="3022" y="1024"/>
                  </a:cubicBezTo>
                  <a:cubicBezTo>
                    <a:pt x="3022" y="1004"/>
                    <a:pt x="3022" y="1004"/>
                    <a:pt x="3022" y="1004"/>
                  </a:cubicBezTo>
                  <a:cubicBezTo>
                    <a:pt x="3022" y="906"/>
                    <a:pt x="2986" y="813"/>
                    <a:pt x="2921" y="741"/>
                  </a:cubicBezTo>
                  <a:cubicBezTo>
                    <a:pt x="2880" y="696"/>
                    <a:pt x="2829" y="662"/>
                    <a:pt x="2773" y="640"/>
                  </a:cubicBezTo>
                  <a:cubicBezTo>
                    <a:pt x="2785" y="621"/>
                    <a:pt x="2795" y="601"/>
                    <a:pt x="2804" y="580"/>
                  </a:cubicBezTo>
                  <a:cubicBezTo>
                    <a:pt x="2826" y="529"/>
                    <a:pt x="2837" y="474"/>
                    <a:pt x="2837" y="418"/>
                  </a:cubicBezTo>
                  <a:cubicBezTo>
                    <a:pt x="2837" y="362"/>
                    <a:pt x="2826" y="307"/>
                    <a:pt x="2804" y="255"/>
                  </a:cubicBezTo>
                  <a:cubicBezTo>
                    <a:pt x="2783" y="206"/>
                    <a:pt x="2753" y="161"/>
                    <a:pt x="2715" y="123"/>
                  </a:cubicBezTo>
                  <a:cubicBezTo>
                    <a:pt x="2677" y="84"/>
                    <a:pt x="2632" y="54"/>
                    <a:pt x="2582" y="33"/>
                  </a:cubicBezTo>
                  <a:cubicBezTo>
                    <a:pt x="2531" y="11"/>
                    <a:pt x="2476" y="0"/>
                    <a:pt x="2420" y="0"/>
                  </a:cubicBezTo>
                  <a:cubicBezTo>
                    <a:pt x="2363" y="0"/>
                    <a:pt x="2309" y="11"/>
                    <a:pt x="2257" y="33"/>
                  </a:cubicBezTo>
                  <a:cubicBezTo>
                    <a:pt x="2207" y="54"/>
                    <a:pt x="2163" y="84"/>
                    <a:pt x="2124" y="123"/>
                  </a:cubicBezTo>
                  <a:cubicBezTo>
                    <a:pt x="2086" y="161"/>
                    <a:pt x="2056" y="206"/>
                    <a:pt x="2035" y="255"/>
                  </a:cubicBezTo>
                  <a:cubicBezTo>
                    <a:pt x="2013" y="307"/>
                    <a:pt x="2002" y="362"/>
                    <a:pt x="2002" y="418"/>
                  </a:cubicBezTo>
                  <a:cubicBezTo>
                    <a:pt x="2002" y="474"/>
                    <a:pt x="2013" y="529"/>
                    <a:pt x="2035" y="580"/>
                  </a:cubicBezTo>
                  <a:cubicBezTo>
                    <a:pt x="2044" y="601"/>
                    <a:pt x="2054" y="621"/>
                    <a:pt x="2066" y="640"/>
                  </a:cubicBezTo>
                  <a:cubicBezTo>
                    <a:pt x="2010" y="662"/>
                    <a:pt x="1959" y="696"/>
                    <a:pt x="1918" y="741"/>
                  </a:cubicBezTo>
                  <a:cubicBezTo>
                    <a:pt x="1853" y="813"/>
                    <a:pt x="1817" y="906"/>
                    <a:pt x="1817" y="1004"/>
                  </a:cubicBezTo>
                  <a:cubicBezTo>
                    <a:pt x="1817" y="1024"/>
                    <a:pt x="1817" y="1024"/>
                    <a:pt x="1817" y="1024"/>
                  </a:cubicBezTo>
                  <a:cubicBezTo>
                    <a:pt x="1553" y="1024"/>
                    <a:pt x="1553" y="1024"/>
                    <a:pt x="1553" y="1024"/>
                  </a:cubicBezTo>
                  <a:cubicBezTo>
                    <a:pt x="1553" y="1004"/>
                    <a:pt x="1553" y="1004"/>
                    <a:pt x="1553" y="1004"/>
                  </a:cubicBezTo>
                  <a:cubicBezTo>
                    <a:pt x="1553" y="906"/>
                    <a:pt x="1517" y="813"/>
                    <a:pt x="1452" y="741"/>
                  </a:cubicBezTo>
                  <a:cubicBezTo>
                    <a:pt x="1411" y="696"/>
                    <a:pt x="1360" y="662"/>
                    <a:pt x="1304" y="640"/>
                  </a:cubicBezTo>
                  <a:cubicBezTo>
                    <a:pt x="1316" y="621"/>
                    <a:pt x="1327" y="601"/>
                    <a:pt x="1335" y="580"/>
                  </a:cubicBezTo>
                  <a:cubicBezTo>
                    <a:pt x="1357" y="529"/>
                    <a:pt x="1368" y="474"/>
                    <a:pt x="1368" y="418"/>
                  </a:cubicBezTo>
                  <a:cubicBezTo>
                    <a:pt x="1368" y="362"/>
                    <a:pt x="1357" y="307"/>
                    <a:pt x="1335" y="255"/>
                  </a:cubicBezTo>
                  <a:cubicBezTo>
                    <a:pt x="1314" y="206"/>
                    <a:pt x="1284" y="161"/>
                    <a:pt x="1246" y="123"/>
                  </a:cubicBezTo>
                  <a:cubicBezTo>
                    <a:pt x="1208" y="84"/>
                    <a:pt x="1163" y="54"/>
                    <a:pt x="1113" y="33"/>
                  </a:cubicBezTo>
                  <a:cubicBezTo>
                    <a:pt x="1062" y="11"/>
                    <a:pt x="1007" y="0"/>
                    <a:pt x="951" y="0"/>
                  </a:cubicBezTo>
                  <a:cubicBezTo>
                    <a:pt x="894" y="0"/>
                    <a:pt x="840" y="11"/>
                    <a:pt x="788" y="33"/>
                  </a:cubicBezTo>
                  <a:cubicBezTo>
                    <a:pt x="738" y="54"/>
                    <a:pt x="694" y="84"/>
                    <a:pt x="655" y="123"/>
                  </a:cubicBezTo>
                  <a:cubicBezTo>
                    <a:pt x="617" y="161"/>
                    <a:pt x="587" y="206"/>
                    <a:pt x="566" y="255"/>
                  </a:cubicBezTo>
                  <a:cubicBezTo>
                    <a:pt x="544" y="307"/>
                    <a:pt x="533" y="362"/>
                    <a:pt x="533" y="418"/>
                  </a:cubicBezTo>
                  <a:cubicBezTo>
                    <a:pt x="533" y="474"/>
                    <a:pt x="544" y="529"/>
                    <a:pt x="566" y="580"/>
                  </a:cubicBezTo>
                  <a:cubicBezTo>
                    <a:pt x="575" y="601"/>
                    <a:pt x="585" y="621"/>
                    <a:pt x="597" y="640"/>
                  </a:cubicBezTo>
                  <a:cubicBezTo>
                    <a:pt x="541" y="662"/>
                    <a:pt x="491" y="696"/>
                    <a:pt x="449" y="741"/>
                  </a:cubicBezTo>
                  <a:cubicBezTo>
                    <a:pt x="384" y="813"/>
                    <a:pt x="348" y="906"/>
                    <a:pt x="348" y="1004"/>
                  </a:cubicBezTo>
                  <a:cubicBezTo>
                    <a:pt x="348" y="1024"/>
                    <a:pt x="348" y="1024"/>
                    <a:pt x="348" y="1024"/>
                  </a:cubicBezTo>
                  <a:cubicBezTo>
                    <a:pt x="69" y="1024"/>
                    <a:pt x="69" y="1024"/>
                    <a:pt x="69" y="1024"/>
                  </a:cubicBezTo>
                  <a:cubicBezTo>
                    <a:pt x="31" y="1024"/>
                    <a:pt x="0" y="1055"/>
                    <a:pt x="0" y="1093"/>
                  </a:cubicBezTo>
                  <a:cubicBezTo>
                    <a:pt x="0" y="2709"/>
                    <a:pt x="0" y="2709"/>
                    <a:pt x="0" y="2709"/>
                  </a:cubicBezTo>
                  <a:cubicBezTo>
                    <a:pt x="0" y="2747"/>
                    <a:pt x="31" y="2778"/>
                    <a:pt x="69" y="2778"/>
                  </a:cubicBezTo>
                  <a:cubicBezTo>
                    <a:pt x="416" y="2778"/>
                    <a:pt x="416" y="2778"/>
                    <a:pt x="416" y="2778"/>
                  </a:cubicBezTo>
                  <a:cubicBezTo>
                    <a:pt x="372" y="2843"/>
                    <a:pt x="348" y="2919"/>
                    <a:pt x="348" y="2998"/>
                  </a:cubicBezTo>
                  <a:cubicBezTo>
                    <a:pt x="348" y="3087"/>
                    <a:pt x="348" y="3087"/>
                    <a:pt x="348" y="3087"/>
                  </a:cubicBezTo>
                  <a:cubicBezTo>
                    <a:pt x="348" y="3125"/>
                    <a:pt x="379" y="3156"/>
                    <a:pt x="417" y="3156"/>
                  </a:cubicBezTo>
                  <a:cubicBezTo>
                    <a:pt x="1485" y="3156"/>
                    <a:pt x="1485" y="3156"/>
                    <a:pt x="1485" y="3156"/>
                  </a:cubicBezTo>
                  <a:cubicBezTo>
                    <a:pt x="1523" y="3156"/>
                    <a:pt x="1553" y="3125"/>
                    <a:pt x="1553" y="3087"/>
                  </a:cubicBezTo>
                  <a:cubicBezTo>
                    <a:pt x="1553" y="2998"/>
                    <a:pt x="1553" y="2998"/>
                    <a:pt x="1553" y="2998"/>
                  </a:cubicBezTo>
                  <a:cubicBezTo>
                    <a:pt x="1553" y="2919"/>
                    <a:pt x="1530" y="2843"/>
                    <a:pt x="1486" y="2778"/>
                  </a:cubicBezTo>
                  <a:cubicBezTo>
                    <a:pt x="1885" y="2778"/>
                    <a:pt x="1885" y="2778"/>
                    <a:pt x="1885" y="2778"/>
                  </a:cubicBezTo>
                  <a:cubicBezTo>
                    <a:pt x="1841" y="2843"/>
                    <a:pt x="1817" y="2919"/>
                    <a:pt x="1817" y="2998"/>
                  </a:cubicBezTo>
                  <a:cubicBezTo>
                    <a:pt x="1817" y="3087"/>
                    <a:pt x="1817" y="3087"/>
                    <a:pt x="1817" y="3087"/>
                  </a:cubicBezTo>
                  <a:cubicBezTo>
                    <a:pt x="1817" y="3125"/>
                    <a:pt x="1848" y="3156"/>
                    <a:pt x="1886" y="3156"/>
                  </a:cubicBezTo>
                  <a:cubicBezTo>
                    <a:pt x="2953" y="3156"/>
                    <a:pt x="2953" y="3156"/>
                    <a:pt x="2953" y="3156"/>
                  </a:cubicBezTo>
                  <a:cubicBezTo>
                    <a:pt x="2991" y="3156"/>
                    <a:pt x="3022" y="3125"/>
                    <a:pt x="3022" y="3087"/>
                  </a:cubicBezTo>
                  <a:cubicBezTo>
                    <a:pt x="3022" y="2998"/>
                    <a:pt x="3022" y="2998"/>
                    <a:pt x="3022" y="2998"/>
                  </a:cubicBezTo>
                  <a:cubicBezTo>
                    <a:pt x="3022" y="2919"/>
                    <a:pt x="2998" y="2843"/>
                    <a:pt x="2954" y="2778"/>
                  </a:cubicBezTo>
                  <a:cubicBezTo>
                    <a:pt x="3207" y="2778"/>
                    <a:pt x="3207" y="2778"/>
                    <a:pt x="3207" y="2778"/>
                  </a:cubicBezTo>
                  <a:cubicBezTo>
                    <a:pt x="3245" y="2778"/>
                    <a:pt x="3276" y="2747"/>
                    <a:pt x="3276" y="2709"/>
                  </a:cubicBezTo>
                  <a:cubicBezTo>
                    <a:pt x="3276" y="1093"/>
                    <a:pt x="3276" y="1093"/>
                    <a:pt x="3276" y="1093"/>
                  </a:cubicBezTo>
                  <a:cubicBezTo>
                    <a:pt x="3276" y="1055"/>
                    <a:pt x="3245" y="1024"/>
                    <a:pt x="3207" y="1024"/>
                  </a:cubicBezTo>
                  <a:close/>
                  <a:moveTo>
                    <a:pt x="2420" y="138"/>
                  </a:moveTo>
                  <a:cubicBezTo>
                    <a:pt x="2574" y="138"/>
                    <a:pt x="2700" y="264"/>
                    <a:pt x="2700" y="418"/>
                  </a:cubicBezTo>
                  <a:cubicBezTo>
                    <a:pt x="2700" y="572"/>
                    <a:pt x="2574" y="698"/>
                    <a:pt x="2420" y="698"/>
                  </a:cubicBezTo>
                  <a:cubicBezTo>
                    <a:pt x="2265" y="698"/>
                    <a:pt x="2140" y="572"/>
                    <a:pt x="2140" y="418"/>
                  </a:cubicBezTo>
                  <a:cubicBezTo>
                    <a:pt x="2140" y="264"/>
                    <a:pt x="2265" y="138"/>
                    <a:pt x="2420" y="138"/>
                  </a:cubicBezTo>
                  <a:close/>
                  <a:moveTo>
                    <a:pt x="1955" y="1004"/>
                  </a:moveTo>
                  <a:cubicBezTo>
                    <a:pt x="1955" y="941"/>
                    <a:pt x="1978" y="881"/>
                    <a:pt x="2020" y="834"/>
                  </a:cubicBezTo>
                  <a:cubicBezTo>
                    <a:pt x="2060" y="790"/>
                    <a:pt x="2113" y="762"/>
                    <a:pt x="2172" y="754"/>
                  </a:cubicBezTo>
                  <a:cubicBezTo>
                    <a:pt x="2198" y="773"/>
                    <a:pt x="2227" y="790"/>
                    <a:pt x="2257" y="803"/>
                  </a:cubicBezTo>
                  <a:cubicBezTo>
                    <a:pt x="2309" y="824"/>
                    <a:pt x="2363" y="835"/>
                    <a:pt x="2420" y="835"/>
                  </a:cubicBezTo>
                  <a:cubicBezTo>
                    <a:pt x="2476" y="835"/>
                    <a:pt x="2531" y="824"/>
                    <a:pt x="2582" y="803"/>
                  </a:cubicBezTo>
                  <a:cubicBezTo>
                    <a:pt x="2613" y="790"/>
                    <a:pt x="2641" y="773"/>
                    <a:pt x="2668" y="754"/>
                  </a:cubicBezTo>
                  <a:cubicBezTo>
                    <a:pt x="2726" y="762"/>
                    <a:pt x="2779" y="790"/>
                    <a:pt x="2819" y="834"/>
                  </a:cubicBezTo>
                  <a:cubicBezTo>
                    <a:pt x="2861" y="881"/>
                    <a:pt x="2885" y="941"/>
                    <a:pt x="2885" y="1004"/>
                  </a:cubicBezTo>
                  <a:cubicBezTo>
                    <a:pt x="2885" y="1024"/>
                    <a:pt x="2885" y="1024"/>
                    <a:pt x="2885" y="1024"/>
                  </a:cubicBezTo>
                  <a:cubicBezTo>
                    <a:pt x="1955" y="1024"/>
                    <a:pt x="1955" y="1024"/>
                    <a:pt x="1955" y="1024"/>
                  </a:cubicBezTo>
                  <a:lnTo>
                    <a:pt x="1955" y="1004"/>
                  </a:lnTo>
                  <a:close/>
                  <a:moveTo>
                    <a:pt x="951" y="138"/>
                  </a:moveTo>
                  <a:cubicBezTo>
                    <a:pt x="1105" y="138"/>
                    <a:pt x="1231" y="264"/>
                    <a:pt x="1231" y="418"/>
                  </a:cubicBezTo>
                  <a:cubicBezTo>
                    <a:pt x="1231" y="572"/>
                    <a:pt x="1105" y="698"/>
                    <a:pt x="951" y="698"/>
                  </a:cubicBezTo>
                  <a:cubicBezTo>
                    <a:pt x="796" y="698"/>
                    <a:pt x="671" y="572"/>
                    <a:pt x="671" y="418"/>
                  </a:cubicBezTo>
                  <a:cubicBezTo>
                    <a:pt x="671" y="264"/>
                    <a:pt x="796" y="138"/>
                    <a:pt x="951" y="138"/>
                  </a:cubicBezTo>
                  <a:close/>
                  <a:moveTo>
                    <a:pt x="486" y="1004"/>
                  </a:moveTo>
                  <a:cubicBezTo>
                    <a:pt x="486" y="941"/>
                    <a:pt x="509" y="881"/>
                    <a:pt x="551" y="834"/>
                  </a:cubicBezTo>
                  <a:cubicBezTo>
                    <a:pt x="591" y="790"/>
                    <a:pt x="645" y="762"/>
                    <a:pt x="703" y="754"/>
                  </a:cubicBezTo>
                  <a:cubicBezTo>
                    <a:pt x="729" y="773"/>
                    <a:pt x="758" y="790"/>
                    <a:pt x="788" y="803"/>
                  </a:cubicBezTo>
                  <a:cubicBezTo>
                    <a:pt x="840" y="824"/>
                    <a:pt x="894" y="835"/>
                    <a:pt x="951" y="835"/>
                  </a:cubicBezTo>
                  <a:cubicBezTo>
                    <a:pt x="1007" y="835"/>
                    <a:pt x="1062" y="824"/>
                    <a:pt x="1113" y="803"/>
                  </a:cubicBezTo>
                  <a:cubicBezTo>
                    <a:pt x="1144" y="790"/>
                    <a:pt x="1172" y="773"/>
                    <a:pt x="1199" y="754"/>
                  </a:cubicBezTo>
                  <a:cubicBezTo>
                    <a:pt x="1257" y="762"/>
                    <a:pt x="1310" y="790"/>
                    <a:pt x="1350" y="834"/>
                  </a:cubicBezTo>
                  <a:cubicBezTo>
                    <a:pt x="1392" y="881"/>
                    <a:pt x="1416" y="941"/>
                    <a:pt x="1416" y="1004"/>
                  </a:cubicBezTo>
                  <a:cubicBezTo>
                    <a:pt x="1416" y="1024"/>
                    <a:pt x="1416" y="1024"/>
                    <a:pt x="1416" y="1024"/>
                  </a:cubicBezTo>
                  <a:cubicBezTo>
                    <a:pt x="486" y="1024"/>
                    <a:pt x="486" y="1024"/>
                    <a:pt x="486" y="1024"/>
                  </a:cubicBezTo>
                  <a:lnTo>
                    <a:pt x="486" y="1004"/>
                  </a:lnTo>
                  <a:close/>
                  <a:moveTo>
                    <a:pt x="951" y="2692"/>
                  </a:moveTo>
                  <a:cubicBezTo>
                    <a:pt x="796" y="2692"/>
                    <a:pt x="671" y="2567"/>
                    <a:pt x="671" y="2412"/>
                  </a:cubicBezTo>
                  <a:cubicBezTo>
                    <a:pt x="671" y="2258"/>
                    <a:pt x="796" y="2132"/>
                    <a:pt x="951" y="2132"/>
                  </a:cubicBezTo>
                  <a:cubicBezTo>
                    <a:pt x="1105" y="2132"/>
                    <a:pt x="1231" y="2258"/>
                    <a:pt x="1231" y="2412"/>
                  </a:cubicBezTo>
                  <a:cubicBezTo>
                    <a:pt x="1231" y="2567"/>
                    <a:pt x="1105" y="2692"/>
                    <a:pt x="951" y="2692"/>
                  </a:cubicBezTo>
                  <a:close/>
                  <a:moveTo>
                    <a:pt x="1416" y="3018"/>
                  </a:moveTo>
                  <a:cubicBezTo>
                    <a:pt x="486" y="3018"/>
                    <a:pt x="486" y="3018"/>
                    <a:pt x="486" y="3018"/>
                  </a:cubicBezTo>
                  <a:cubicBezTo>
                    <a:pt x="486" y="2998"/>
                    <a:pt x="486" y="2998"/>
                    <a:pt x="486" y="2998"/>
                  </a:cubicBezTo>
                  <a:cubicBezTo>
                    <a:pt x="486" y="2935"/>
                    <a:pt x="509" y="2875"/>
                    <a:pt x="551" y="2828"/>
                  </a:cubicBezTo>
                  <a:cubicBezTo>
                    <a:pt x="570" y="2807"/>
                    <a:pt x="593" y="2790"/>
                    <a:pt x="617" y="2777"/>
                  </a:cubicBezTo>
                  <a:cubicBezTo>
                    <a:pt x="627" y="2774"/>
                    <a:pt x="636" y="2770"/>
                    <a:pt x="644" y="2764"/>
                  </a:cubicBezTo>
                  <a:cubicBezTo>
                    <a:pt x="663" y="2756"/>
                    <a:pt x="683" y="2751"/>
                    <a:pt x="703" y="2748"/>
                  </a:cubicBezTo>
                  <a:cubicBezTo>
                    <a:pt x="729" y="2768"/>
                    <a:pt x="758" y="2784"/>
                    <a:pt x="788" y="2797"/>
                  </a:cubicBezTo>
                  <a:cubicBezTo>
                    <a:pt x="840" y="2819"/>
                    <a:pt x="894" y="2830"/>
                    <a:pt x="951" y="2830"/>
                  </a:cubicBezTo>
                  <a:cubicBezTo>
                    <a:pt x="1007" y="2830"/>
                    <a:pt x="1062" y="2819"/>
                    <a:pt x="1113" y="2797"/>
                  </a:cubicBezTo>
                  <a:cubicBezTo>
                    <a:pt x="1144" y="2784"/>
                    <a:pt x="1172" y="2768"/>
                    <a:pt x="1199" y="2748"/>
                  </a:cubicBezTo>
                  <a:cubicBezTo>
                    <a:pt x="1257" y="2756"/>
                    <a:pt x="1310" y="2785"/>
                    <a:pt x="1350" y="2828"/>
                  </a:cubicBezTo>
                  <a:cubicBezTo>
                    <a:pt x="1392" y="2875"/>
                    <a:pt x="1416" y="2935"/>
                    <a:pt x="1416" y="2998"/>
                  </a:cubicBezTo>
                  <a:lnTo>
                    <a:pt x="1416" y="3018"/>
                  </a:lnTo>
                  <a:close/>
                  <a:moveTo>
                    <a:pt x="2420" y="2692"/>
                  </a:moveTo>
                  <a:cubicBezTo>
                    <a:pt x="2265" y="2692"/>
                    <a:pt x="2140" y="2567"/>
                    <a:pt x="2140" y="2412"/>
                  </a:cubicBezTo>
                  <a:cubicBezTo>
                    <a:pt x="2140" y="2258"/>
                    <a:pt x="2265" y="2132"/>
                    <a:pt x="2420" y="2132"/>
                  </a:cubicBezTo>
                  <a:cubicBezTo>
                    <a:pt x="2574" y="2132"/>
                    <a:pt x="2700" y="2258"/>
                    <a:pt x="2700" y="2412"/>
                  </a:cubicBezTo>
                  <a:cubicBezTo>
                    <a:pt x="2700" y="2567"/>
                    <a:pt x="2574" y="2692"/>
                    <a:pt x="2420" y="2692"/>
                  </a:cubicBezTo>
                  <a:close/>
                  <a:moveTo>
                    <a:pt x="2885" y="3018"/>
                  </a:moveTo>
                  <a:cubicBezTo>
                    <a:pt x="1955" y="3018"/>
                    <a:pt x="1955" y="3018"/>
                    <a:pt x="1955" y="3018"/>
                  </a:cubicBezTo>
                  <a:cubicBezTo>
                    <a:pt x="1955" y="2998"/>
                    <a:pt x="1955" y="2998"/>
                    <a:pt x="1955" y="2998"/>
                  </a:cubicBezTo>
                  <a:cubicBezTo>
                    <a:pt x="1955" y="2935"/>
                    <a:pt x="1978" y="2875"/>
                    <a:pt x="2020" y="2828"/>
                  </a:cubicBezTo>
                  <a:cubicBezTo>
                    <a:pt x="2060" y="2785"/>
                    <a:pt x="2113" y="2756"/>
                    <a:pt x="2172" y="2748"/>
                  </a:cubicBezTo>
                  <a:cubicBezTo>
                    <a:pt x="2198" y="2768"/>
                    <a:pt x="2227" y="2784"/>
                    <a:pt x="2257" y="2797"/>
                  </a:cubicBezTo>
                  <a:cubicBezTo>
                    <a:pt x="2309" y="2819"/>
                    <a:pt x="2363" y="2830"/>
                    <a:pt x="2420" y="2830"/>
                  </a:cubicBezTo>
                  <a:cubicBezTo>
                    <a:pt x="2476" y="2830"/>
                    <a:pt x="2531" y="2819"/>
                    <a:pt x="2582" y="2797"/>
                  </a:cubicBezTo>
                  <a:cubicBezTo>
                    <a:pt x="2613" y="2784"/>
                    <a:pt x="2641" y="2768"/>
                    <a:pt x="2668" y="2748"/>
                  </a:cubicBezTo>
                  <a:cubicBezTo>
                    <a:pt x="2693" y="2752"/>
                    <a:pt x="2718" y="2759"/>
                    <a:pt x="2741" y="2770"/>
                  </a:cubicBezTo>
                  <a:cubicBezTo>
                    <a:pt x="2742" y="2771"/>
                    <a:pt x="2743" y="2771"/>
                    <a:pt x="2745" y="2772"/>
                  </a:cubicBezTo>
                  <a:cubicBezTo>
                    <a:pt x="2773" y="2786"/>
                    <a:pt x="2798" y="2805"/>
                    <a:pt x="2819" y="2828"/>
                  </a:cubicBezTo>
                  <a:cubicBezTo>
                    <a:pt x="2861" y="2875"/>
                    <a:pt x="2885" y="2935"/>
                    <a:pt x="2885" y="2998"/>
                  </a:cubicBezTo>
                  <a:lnTo>
                    <a:pt x="2885" y="3018"/>
                  </a:lnTo>
                  <a:close/>
                  <a:moveTo>
                    <a:pt x="3138" y="2641"/>
                  </a:moveTo>
                  <a:cubicBezTo>
                    <a:pt x="2788" y="2641"/>
                    <a:pt x="2788" y="2641"/>
                    <a:pt x="2788" y="2641"/>
                  </a:cubicBezTo>
                  <a:cubicBezTo>
                    <a:pt x="2783" y="2638"/>
                    <a:pt x="2778" y="2636"/>
                    <a:pt x="2773" y="2634"/>
                  </a:cubicBezTo>
                  <a:cubicBezTo>
                    <a:pt x="2785" y="2615"/>
                    <a:pt x="2795" y="2596"/>
                    <a:pt x="2804" y="2575"/>
                  </a:cubicBezTo>
                  <a:cubicBezTo>
                    <a:pt x="2826" y="2523"/>
                    <a:pt x="2837" y="2469"/>
                    <a:pt x="2837" y="2412"/>
                  </a:cubicBezTo>
                  <a:cubicBezTo>
                    <a:pt x="2837" y="2356"/>
                    <a:pt x="2826" y="2301"/>
                    <a:pt x="2804" y="2250"/>
                  </a:cubicBezTo>
                  <a:cubicBezTo>
                    <a:pt x="2783" y="2200"/>
                    <a:pt x="2753" y="2155"/>
                    <a:pt x="2715" y="2117"/>
                  </a:cubicBezTo>
                  <a:cubicBezTo>
                    <a:pt x="2677" y="2079"/>
                    <a:pt x="2632" y="2049"/>
                    <a:pt x="2582" y="2027"/>
                  </a:cubicBezTo>
                  <a:cubicBezTo>
                    <a:pt x="2531" y="2006"/>
                    <a:pt x="2476" y="1995"/>
                    <a:pt x="2420" y="1995"/>
                  </a:cubicBezTo>
                  <a:cubicBezTo>
                    <a:pt x="2363" y="1995"/>
                    <a:pt x="2309" y="2006"/>
                    <a:pt x="2257" y="2027"/>
                  </a:cubicBezTo>
                  <a:cubicBezTo>
                    <a:pt x="2207" y="2049"/>
                    <a:pt x="2163" y="2079"/>
                    <a:pt x="2124" y="2117"/>
                  </a:cubicBezTo>
                  <a:cubicBezTo>
                    <a:pt x="2086" y="2155"/>
                    <a:pt x="2056" y="2200"/>
                    <a:pt x="2035" y="2250"/>
                  </a:cubicBezTo>
                  <a:cubicBezTo>
                    <a:pt x="2013" y="2301"/>
                    <a:pt x="2002" y="2356"/>
                    <a:pt x="2002" y="2412"/>
                  </a:cubicBezTo>
                  <a:cubicBezTo>
                    <a:pt x="2002" y="2469"/>
                    <a:pt x="2013" y="2523"/>
                    <a:pt x="2035" y="2575"/>
                  </a:cubicBezTo>
                  <a:cubicBezTo>
                    <a:pt x="2044" y="2596"/>
                    <a:pt x="2054" y="2615"/>
                    <a:pt x="2066" y="2634"/>
                  </a:cubicBezTo>
                  <a:cubicBezTo>
                    <a:pt x="2060" y="2636"/>
                    <a:pt x="2055" y="2639"/>
                    <a:pt x="2050" y="2641"/>
                  </a:cubicBezTo>
                  <a:cubicBezTo>
                    <a:pt x="2047" y="2641"/>
                    <a:pt x="2044" y="2641"/>
                    <a:pt x="2041" y="2641"/>
                  </a:cubicBezTo>
                  <a:cubicBezTo>
                    <a:pt x="1345" y="2641"/>
                    <a:pt x="1345" y="2641"/>
                    <a:pt x="1345" y="2641"/>
                  </a:cubicBezTo>
                  <a:cubicBezTo>
                    <a:pt x="1339" y="2641"/>
                    <a:pt x="1332" y="2642"/>
                    <a:pt x="1326" y="2643"/>
                  </a:cubicBezTo>
                  <a:cubicBezTo>
                    <a:pt x="1319" y="2640"/>
                    <a:pt x="1312" y="2637"/>
                    <a:pt x="1304" y="2634"/>
                  </a:cubicBezTo>
                  <a:cubicBezTo>
                    <a:pt x="1316" y="2615"/>
                    <a:pt x="1327" y="2596"/>
                    <a:pt x="1335" y="2575"/>
                  </a:cubicBezTo>
                  <a:cubicBezTo>
                    <a:pt x="1357" y="2523"/>
                    <a:pt x="1368" y="2469"/>
                    <a:pt x="1368" y="2412"/>
                  </a:cubicBezTo>
                  <a:cubicBezTo>
                    <a:pt x="1368" y="2356"/>
                    <a:pt x="1357" y="2301"/>
                    <a:pt x="1335" y="2250"/>
                  </a:cubicBezTo>
                  <a:cubicBezTo>
                    <a:pt x="1314" y="2200"/>
                    <a:pt x="1284" y="2155"/>
                    <a:pt x="1246" y="2117"/>
                  </a:cubicBezTo>
                  <a:cubicBezTo>
                    <a:pt x="1208" y="2079"/>
                    <a:pt x="1163" y="2049"/>
                    <a:pt x="1113" y="2027"/>
                  </a:cubicBezTo>
                  <a:cubicBezTo>
                    <a:pt x="1062" y="2006"/>
                    <a:pt x="1007" y="1995"/>
                    <a:pt x="951" y="1995"/>
                  </a:cubicBezTo>
                  <a:cubicBezTo>
                    <a:pt x="894" y="1995"/>
                    <a:pt x="840" y="2006"/>
                    <a:pt x="788" y="2027"/>
                  </a:cubicBezTo>
                  <a:cubicBezTo>
                    <a:pt x="738" y="2049"/>
                    <a:pt x="694" y="2079"/>
                    <a:pt x="655" y="2117"/>
                  </a:cubicBezTo>
                  <a:cubicBezTo>
                    <a:pt x="617" y="2155"/>
                    <a:pt x="587" y="2200"/>
                    <a:pt x="566" y="2250"/>
                  </a:cubicBezTo>
                  <a:cubicBezTo>
                    <a:pt x="544" y="2301"/>
                    <a:pt x="533" y="2356"/>
                    <a:pt x="533" y="2412"/>
                  </a:cubicBezTo>
                  <a:cubicBezTo>
                    <a:pt x="533" y="2469"/>
                    <a:pt x="544" y="2523"/>
                    <a:pt x="566" y="2575"/>
                  </a:cubicBezTo>
                  <a:cubicBezTo>
                    <a:pt x="575" y="2596"/>
                    <a:pt x="585" y="2615"/>
                    <a:pt x="597" y="2634"/>
                  </a:cubicBezTo>
                  <a:cubicBezTo>
                    <a:pt x="592" y="2636"/>
                    <a:pt x="587" y="2638"/>
                    <a:pt x="582" y="2641"/>
                  </a:cubicBezTo>
                  <a:cubicBezTo>
                    <a:pt x="138" y="2641"/>
                    <a:pt x="138" y="2641"/>
                    <a:pt x="138" y="2641"/>
                  </a:cubicBezTo>
                  <a:cubicBezTo>
                    <a:pt x="138" y="1161"/>
                    <a:pt x="138" y="1161"/>
                    <a:pt x="138" y="1161"/>
                  </a:cubicBezTo>
                  <a:cubicBezTo>
                    <a:pt x="417" y="1161"/>
                    <a:pt x="417" y="1161"/>
                    <a:pt x="417" y="1161"/>
                  </a:cubicBezTo>
                  <a:cubicBezTo>
                    <a:pt x="1485" y="1161"/>
                    <a:pt x="1485" y="1161"/>
                    <a:pt x="1485" y="1161"/>
                  </a:cubicBezTo>
                  <a:cubicBezTo>
                    <a:pt x="1886" y="1161"/>
                    <a:pt x="1886" y="1161"/>
                    <a:pt x="1886" y="1161"/>
                  </a:cubicBezTo>
                  <a:cubicBezTo>
                    <a:pt x="2953" y="1161"/>
                    <a:pt x="2953" y="1161"/>
                    <a:pt x="2953" y="1161"/>
                  </a:cubicBezTo>
                  <a:cubicBezTo>
                    <a:pt x="3138" y="1161"/>
                    <a:pt x="3138" y="1161"/>
                    <a:pt x="3138" y="1161"/>
                  </a:cubicBezTo>
                  <a:lnTo>
                    <a:pt x="3138" y="2641"/>
                  </a:ln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nvGrpSpPr>
          <p:cNvPr id="23" name="Group 22">
            <a:extLst>
              <a:ext uri="{FF2B5EF4-FFF2-40B4-BE49-F238E27FC236}">
                <a16:creationId xmlns:a16="http://schemas.microsoft.com/office/drawing/2014/main" id="{1F125B5C-660D-C674-C4BE-54B4766BC4D5}"/>
              </a:ext>
            </a:extLst>
          </p:cNvPr>
          <p:cNvGrpSpPr/>
          <p:nvPr/>
        </p:nvGrpSpPr>
        <p:grpSpPr>
          <a:xfrm>
            <a:off x="2898256" y="1637264"/>
            <a:ext cx="1061487" cy="1061487"/>
            <a:chOff x="2898256" y="1637264"/>
            <a:chExt cx="1061487" cy="1061487"/>
          </a:xfrm>
        </p:grpSpPr>
        <p:sp>
          <p:nvSpPr>
            <p:cNvPr id="5" name="Oval 4">
              <a:extLst>
                <a:ext uri="{FF2B5EF4-FFF2-40B4-BE49-F238E27FC236}">
                  <a16:creationId xmlns:a16="http://schemas.microsoft.com/office/drawing/2014/main" id="{74465029-C408-E987-3164-99E61482BC0A}"/>
                </a:ext>
              </a:extLst>
            </p:cNvPr>
            <p:cNvSpPr/>
            <p:nvPr/>
          </p:nvSpPr>
          <p:spPr>
            <a:xfrm>
              <a:off x="2898256" y="1637264"/>
              <a:ext cx="1061487" cy="1061487"/>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endParaRPr lang="en-PH" sz="2000" b="1">
                <a:solidFill>
                  <a:schemeClr val="tx1"/>
                </a:solidFill>
                <a:latin typeface="Artifakt ElementOfc" panose="020B0504010101010104" pitchFamily="34" charset="0"/>
                <a:ea typeface="Meiryo" panose="020B0604030504040204" pitchFamily="34" charset="-128"/>
              </a:endParaRPr>
            </a:p>
          </p:txBody>
        </p:sp>
        <p:grpSp>
          <p:nvGrpSpPr>
            <p:cNvPr id="16" name="Graphic 59">
              <a:extLst>
                <a:ext uri="{FF2B5EF4-FFF2-40B4-BE49-F238E27FC236}">
                  <a16:creationId xmlns:a16="http://schemas.microsoft.com/office/drawing/2014/main" id="{7B64C1C2-D5AC-8FDB-0D0E-BF306007F5A0}"/>
                </a:ext>
              </a:extLst>
            </p:cNvPr>
            <p:cNvGrpSpPr>
              <a:grpSpLocks noChangeAspect="1"/>
            </p:cNvGrpSpPr>
            <p:nvPr/>
          </p:nvGrpSpPr>
          <p:grpSpPr>
            <a:xfrm>
              <a:off x="3236349" y="1942066"/>
              <a:ext cx="385302" cy="451884"/>
              <a:chOff x="8033636" y="2732380"/>
              <a:chExt cx="661313" cy="775597"/>
            </a:xfrm>
            <a:solidFill>
              <a:schemeClr val="tx1"/>
            </a:solidFill>
          </p:grpSpPr>
          <p:sp>
            <p:nvSpPr>
              <p:cNvPr id="19" name="Freeform 88">
                <a:extLst>
                  <a:ext uri="{FF2B5EF4-FFF2-40B4-BE49-F238E27FC236}">
                    <a16:creationId xmlns:a16="http://schemas.microsoft.com/office/drawing/2014/main" id="{8A9A25F3-4010-9B2E-D2C0-EFF338687B68}"/>
                  </a:ext>
                </a:extLst>
              </p:cNvPr>
              <p:cNvSpPr/>
              <p:nvPr/>
            </p:nvSpPr>
            <p:spPr>
              <a:xfrm>
                <a:off x="8033636" y="2732380"/>
                <a:ext cx="661313" cy="665108"/>
              </a:xfrm>
              <a:custGeom>
                <a:avLst/>
                <a:gdLst>
                  <a:gd name="connsiteX0" fmla="*/ 606882 w 661313"/>
                  <a:gd name="connsiteY0" fmla="*/ 242198 h 665108"/>
                  <a:gd name="connsiteX1" fmla="*/ 647839 w 661313"/>
                  <a:gd name="connsiteY1" fmla="*/ 59318 h 665108"/>
                  <a:gd name="connsiteX2" fmla="*/ 484962 w 661313"/>
                  <a:gd name="connsiteY2" fmla="*/ 1216 h 665108"/>
                  <a:gd name="connsiteX3" fmla="*/ 330657 w 661313"/>
                  <a:gd name="connsiteY3" fmla="*/ 40268 h 665108"/>
                  <a:gd name="connsiteX4" fmla="*/ 176352 w 661313"/>
                  <a:gd name="connsiteY4" fmla="*/ 1216 h 665108"/>
                  <a:gd name="connsiteX5" fmla="*/ 13474 w 661313"/>
                  <a:gd name="connsiteY5" fmla="*/ 59318 h 665108"/>
                  <a:gd name="connsiteX6" fmla="*/ 54432 w 661313"/>
                  <a:gd name="connsiteY6" fmla="*/ 242198 h 665108"/>
                  <a:gd name="connsiteX7" fmla="*/ 44907 w 661313"/>
                  <a:gd name="connsiteY7" fmla="*/ 255533 h 665108"/>
                  <a:gd name="connsiteX8" fmla="*/ 13474 w 661313"/>
                  <a:gd name="connsiteY8" fmla="*/ 426031 h 665108"/>
                  <a:gd name="connsiteX9" fmla="*/ 134442 w 661313"/>
                  <a:gd name="connsiteY9" fmla="*/ 485086 h 665108"/>
                  <a:gd name="connsiteX10" fmla="*/ 208737 w 661313"/>
                  <a:gd name="connsiteY10" fmla="*/ 565096 h 665108"/>
                  <a:gd name="connsiteX11" fmla="*/ 208737 w 661313"/>
                  <a:gd name="connsiteY11" fmla="*/ 647963 h 665108"/>
                  <a:gd name="connsiteX12" fmla="*/ 225882 w 661313"/>
                  <a:gd name="connsiteY12" fmla="*/ 665108 h 665108"/>
                  <a:gd name="connsiteX13" fmla="*/ 435432 w 661313"/>
                  <a:gd name="connsiteY13" fmla="*/ 665108 h 665108"/>
                  <a:gd name="connsiteX14" fmla="*/ 447814 w 661313"/>
                  <a:gd name="connsiteY14" fmla="*/ 660346 h 665108"/>
                  <a:gd name="connsiteX15" fmla="*/ 452577 w 661313"/>
                  <a:gd name="connsiteY15" fmla="*/ 647963 h 665108"/>
                  <a:gd name="connsiteX16" fmla="*/ 452577 w 661313"/>
                  <a:gd name="connsiteY16" fmla="*/ 565096 h 665108"/>
                  <a:gd name="connsiteX17" fmla="*/ 526872 w 661313"/>
                  <a:gd name="connsiteY17" fmla="*/ 485086 h 665108"/>
                  <a:gd name="connsiteX18" fmla="*/ 647839 w 661313"/>
                  <a:gd name="connsiteY18" fmla="*/ 426031 h 665108"/>
                  <a:gd name="connsiteX19" fmla="*/ 616407 w 661313"/>
                  <a:gd name="connsiteY19" fmla="*/ 255533 h 665108"/>
                  <a:gd name="connsiteX20" fmla="*/ 606882 w 661313"/>
                  <a:gd name="connsiteY20" fmla="*/ 242198 h 665108"/>
                  <a:gd name="connsiteX21" fmla="*/ 487819 w 661313"/>
                  <a:gd name="connsiteY21" fmla="*/ 35506 h 665108"/>
                  <a:gd name="connsiteX22" fmla="*/ 513537 w 661313"/>
                  <a:gd name="connsiteY22" fmla="*/ 34553 h 665108"/>
                  <a:gd name="connsiteX23" fmla="*/ 618312 w 661313"/>
                  <a:gd name="connsiteY23" fmla="*/ 76463 h 665108"/>
                  <a:gd name="connsiteX24" fmla="*/ 584974 w 661313"/>
                  <a:gd name="connsiteY24" fmla="*/ 214576 h 665108"/>
                  <a:gd name="connsiteX25" fmla="*/ 422097 w 661313"/>
                  <a:gd name="connsiteY25" fmla="*/ 85036 h 665108"/>
                  <a:gd name="connsiteX26" fmla="*/ 376377 w 661313"/>
                  <a:gd name="connsiteY26" fmla="*/ 60271 h 665108"/>
                  <a:gd name="connsiteX27" fmla="*/ 487819 w 661313"/>
                  <a:gd name="connsiteY27" fmla="*/ 35506 h 665108"/>
                  <a:gd name="connsiteX28" fmla="*/ 530682 w 661313"/>
                  <a:gd name="connsiteY28" fmla="*/ 275536 h 665108"/>
                  <a:gd name="connsiteX29" fmla="*/ 330657 w 661313"/>
                  <a:gd name="connsiteY29" fmla="*/ 152663 h 665108"/>
                  <a:gd name="connsiteX30" fmla="*/ 130632 w 661313"/>
                  <a:gd name="connsiteY30" fmla="*/ 275536 h 665108"/>
                  <a:gd name="connsiteX31" fmla="*/ 98247 w 661313"/>
                  <a:gd name="connsiteY31" fmla="*/ 242198 h 665108"/>
                  <a:gd name="connsiteX32" fmla="*/ 256362 w 661313"/>
                  <a:gd name="connsiteY32" fmla="*/ 115516 h 665108"/>
                  <a:gd name="connsiteX33" fmla="*/ 329704 w 661313"/>
                  <a:gd name="connsiteY33" fmla="*/ 78368 h 665108"/>
                  <a:gd name="connsiteX34" fmla="*/ 403047 w 661313"/>
                  <a:gd name="connsiteY34" fmla="*/ 115516 h 665108"/>
                  <a:gd name="connsiteX35" fmla="*/ 561162 w 661313"/>
                  <a:gd name="connsiteY35" fmla="*/ 242198 h 665108"/>
                  <a:gd name="connsiteX36" fmla="*/ 530682 w 661313"/>
                  <a:gd name="connsiteY36" fmla="*/ 275536 h 665108"/>
                  <a:gd name="connsiteX37" fmla="*/ 520204 w 661313"/>
                  <a:gd name="connsiteY37" fmla="*/ 376501 h 665108"/>
                  <a:gd name="connsiteX38" fmla="*/ 504964 w 661313"/>
                  <a:gd name="connsiteY38" fmla="*/ 449843 h 665108"/>
                  <a:gd name="connsiteX39" fmla="*/ 487819 w 661313"/>
                  <a:gd name="connsiteY39" fmla="*/ 448891 h 665108"/>
                  <a:gd name="connsiteX40" fmla="*/ 375424 w 661313"/>
                  <a:gd name="connsiteY40" fmla="*/ 424126 h 665108"/>
                  <a:gd name="connsiteX41" fmla="*/ 421144 w 661313"/>
                  <a:gd name="connsiteY41" fmla="*/ 399361 h 665108"/>
                  <a:gd name="connsiteX42" fmla="*/ 515442 w 661313"/>
                  <a:gd name="connsiteY42" fmla="*/ 335543 h 665108"/>
                  <a:gd name="connsiteX43" fmla="*/ 520204 w 661313"/>
                  <a:gd name="connsiteY43" fmla="*/ 376501 h 665108"/>
                  <a:gd name="connsiteX44" fmla="*/ 403999 w 661313"/>
                  <a:gd name="connsiteY44" fmla="*/ 369833 h 665108"/>
                  <a:gd name="connsiteX45" fmla="*/ 330657 w 661313"/>
                  <a:gd name="connsiteY45" fmla="*/ 406981 h 665108"/>
                  <a:gd name="connsiteX46" fmla="*/ 257314 w 661313"/>
                  <a:gd name="connsiteY46" fmla="*/ 369833 h 665108"/>
                  <a:gd name="connsiteX47" fmla="*/ 157302 w 661313"/>
                  <a:gd name="connsiteY47" fmla="*/ 300301 h 665108"/>
                  <a:gd name="connsiteX48" fmla="*/ 330657 w 661313"/>
                  <a:gd name="connsiteY48" fmla="*/ 187906 h 665108"/>
                  <a:gd name="connsiteX49" fmla="*/ 504012 w 661313"/>
                  <a:gd name="connsiteY49" fmla="*/ 300301 h 665108"/>
                  <a:gd name="connsiteX50" fmla="*/ 403999 w 661313"/>
                  <a:gd name="connsiteY50" fmla="*/ 369833 h 665108"/>
                  <a:gd name="connsiteX51" fmla="*/ 156349 w 661313"/>
                  <a:gd name="connsiteY51" fmla="*/ 449843 h 665108"/>
                  <a:gd name="connsiteX52" fmla="*/ 141109 w 661313"/>
                  <a:gd name="connsiteY52" fmla="*/ 376501 h 665108"/>
                  <a:gd name="connsiteX53" fmla="*/ 145872 w 661313"/>
                  <a:gd name="connsiteY53" fmla="*/ 335543 h 665108"/>
                  <a:gd name="connsiteX54" fmla="*/ 240169 w 661313"/>
                  <a:gd name="connsiteY54" fmla="*/ 399361 h 665108"/>
                  <a:gd name="connsiteX55" fmla="*/ 285889 w 661313"/>
                  <a:gd name="connsiteY55" fmla="*/ 424126 h 665108"/>
                  <a:gd name="connsiteX56" fmla="*/ 173494 w 661313"/>
                  <a:gd name="connsiteY56" fmla="*/ 448891 h 665108"/>
                  <a:gd name="connsiteX57" fmla="*/ 156349 w 661313"/>
                  <a:gd name="connsiteY57" fmla="*/ 449843 h 665108"/>
                  <a:gd name="connsiteX58" fmla="*/ 43002 w 661313"/>
                  <a:gd name="connsiteY58" fmla="*/ 76463 h 665108"/>
                  <a:gd name="connsiteX59" fmla="*/ 173494 w 661313"/>
                  <a:gd name="connsiteY59" fmla="*/ 35506 h 665108"/>
                  <a:gd name="connsiteX60" fmla="*/ 285889 w 661313"/>
                  <a:gd name="connsiteY60" fmla="*/ 60271 h 665108"/>
                  <a:gd name="connsiteX61" fmla="*/ 240169 w 661313"/>
                  <a:gd name="connsiteY61" fmla="*/ 85036 h 665108"/>
                  <a:gd name="connsiteX62" fmla="*/ 77292 w 661313"/>
                  <a:gd name="connsiteY62" fmla="*/ 214576 h 665108"/>
                  <a:gd name="connsiteX63" fmla="*/ 43002 w 661313"/>
                  <a:gd name="connsiteY63" fmla="*/ 76463 h 665108"/>
                  <a:gd name="connsiteX64" fmla="*/ 43002 w 661313"/>
                  <a:gd name="connsiteY64" fmla="*/ 407933 h 665108"/>
                  <a:gd name="connsiteX65" fmla="*/ 72529 w 661313"/>
                  <a:gd name="connsiteY65" fmla="*/ 274583 h 665108"/>
                  <a:gd name="connsiteX66" fmla="*/ 76339 w 661313"/>
                  <a:gd name="connsiteY66" fmla="*/ 269821 h 665108"/>
                  <a:gd name="connsiteX67" fmla="*/ 116344 w 661313"/>
                  <a:gd name="connsiteY67" fmla="*/ 309826 h 665108"/>
                  <a:gd name="connsiteX68" fmla="*/ 105867 w 661313"/>
                  <a:gd name="connsiteY68" fmla="*/ 376501 h 665108"/>
                  <a:gd name="connsiteX69" fmla="*/ 118249 w 661313"/>
                  <a:gd name="connsiteY69" fmla="*/ 447938 h 665108"/>
                  <a:gd name="connsiteX70" fmla="*/ 43002 w 661313"/>
                  <a:gd name="connsiteY70" fmla="*/ 407933 h 665108"/>
                  <a:gd name="connsiteX71" fmla="*/ 425907 w 661313"/>
                  <a:gd name="connsiteY71" fmla="*/ 539378 h 665108"/>
                  <a:gd name="connsiteX72" fmla="*/ 417334 w 661313"/>
                  <a:gd name="connsiteY72" fmla="*/ 554618 h 665108"/>
                  <a:gd name="connsiteX73" fmla="*/ 417334 w 661313"/>
                  <a:gd name="connsiteY73" fmla="*/ 629866 h 665108"/>
                  <a:gd name="connsiteX74" fmla="*/ 243979 w 661313"/>
                  <a:gd name="connsiteY74" fmla="*/ 629866 h 665108"/>
                  <a:gd name="connsiteX75" fmla="*/ 243979 w 661313"/>
                  <a:gd name="connsiteY75" fmla="*/ 554618 h 665108"/>
                  <a:gd name="connsiteX76" fmla="*/ 235407 w 661313"/>
                  <a:gd name="connsiteY76" fmla="*/ 539378 h 665108"/>
                  <a:gd name="connsiteX77" fmla="*/ 175399 w 661313"/>
                  <a:gd name="connsiteY77" fmla="*/ 483181 h 665108"/>
                  <a:gd name="connsiteX78" fmla="*/ 177304 w 661313"/>
                  <a:gd name="connsiteY78" fmla="*/ 483181 h 665108"/>
                  <a:gd name="connsiteX79" fmla="*/ 331609 w 661313"/>
                  <a:gd name="connsiteY79" fmla="*/ 444128 h 665108"/>
                  <a:gd name="connsiteX80" fmla="*/ 485914 w 661313"/>
                  <a:gd name="connsiteY80" fmla="*/ 483181 h 665108"/>
                  <a:gd name="connsiteX81" fmla="*/ 487819 w 661313"/>
                  <a:gd name="connsiteY81" fmla="*/ 483181 h 665108"/>
                  <a:gd name="connsiteX82" fmla="*/ 425907 w 661313"/>
                  <a:gd name="connsiteY82" fmla="*/ 539378 h 665108"/>
                  <a:gd name="connsiteX83" fmla="*/ 618312 w 661313"/>
                  <a:gd name="connsiteY83" fmla="*/ 407933 h 665108"/>
                  <a:gd name="connsiteX84" fmla="*/ 543064 w 661313"/>
                  <a:gd name="connsiteY84" fmla="*/ 447938 h 665108"/>
                  <a:gd name="connsiteX85" fmla="*/ 555447 w 661313"/>
                  <a:gd name="connsiteY85" fmla="*/ 376501 h 665108"/>
                  <a:gd name="connsiteX86" fmla="*/ 544969 w 661313"/>
                  <a:gd name="connsiteY86" fmla="*/ 309826 h 665108"/>
                  <a:gd name="connsiteX87" fmla="*/ 584974 w 661313"/>
                  <a:gd name="connsiteY87" fmla="*/ 269821 h 665108"/>
                  <a:gd name="connsiteX88" fmla="*/ 588784 w 661313"/>
                  <a:gd name="connsiteY88" fmla="*/ 274583 h 665108"/>
                  <a:gd name="connsiteX89" fmla="*/ 618312 w 661313"/>
                  <a:gd name="connsiteY89" fmla="*/ 407933 h 66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61313" h="665108">
                    <a:moveTo>
                      <a:pt x="606882" y="242198"/>
                    </a:moveTo>
                    <a:cubicBezTo>
                      <a:pt x="658317" y="174571"/>
                      <a:pt x="675462" y="107896"/>
                      <a:pt x="647839" y="59318"/>
                    </a:cubicBezTo>
                    <a:cubicBezTo>
                      <a:pt x="622122" y="15503"/>
                      <a:pt x="564972" y="-5452"/>
                      <a:pt x="484962" y="1216"/>
                    </a:cubicBezTo>
                    <a:cubicBezTo>
                      <a:pt x="437337" y="5026"/>
                      <a:pt x="383997" y="19313"/>
                      <a:pt x="330657" y="40268"/>
                    </a:cubicBezTo>
                    <a:cubicBezTo>
                      <a:pt x="277317" y="18361"/>
                      <a:pt x="223977" y="5026"/>
                      <a:pt x="176352" y="1216"/>
                    </a:cubicBezTo>
                    <a:cubicBezTo>
                      <a:pt x="96342" y="-5452"/>
                      <a:pt x="39192" y="15503"/>
                      <a:pt x="13474" y="59318"/>
                    </a:cubicBezTo>
                    <a:cubicBezTo>
                      <a:pt x="-14148" y="107896"/>
                      <a:pt x="2997" y="174571"/>
                      <a:pt x="54432" y="242198"/>
                    </a:cubicBezTo>
                    <a:cubicBezTo>
                      <a:pt x="51574" y="246961"/>
                      <a:pt x="47764" y="250771"/>
                      <a:pt x="44907" y="255533"/>
                    </a:cubicBezTo>
                    <a:cubicBezTo>
                      <a:pt x="-813" y="321256"/>
                      <a:pt x="-12243" y="381263"/>
                      <a:pt x="13474" y="426031"/>
                    </a:cubicBezTo>
                    <a:cubicBezTo>
                      <a:pt x="34429" y="462226"/>
                      <a:pt x="76339" y="482228"/>
                      <a:pt x="134442" y="485086"/>
                    </a:cubicBezTo>
                    <a:cubicBezTo>
                      <a:pt x="152539" y="516518"/>
                      <a:pt x="177304" y="545093"/>
                      <a:pt x="208737" y="565096"/>
                    </a:cubicBezTo>
                    <a:lnTo>
                      <a:pt x="208737" y="647963"/>
                    </a:lnTo>
                    <a:cubicBezTo>
                      <a:pt x="208737" y="657488"/>
                      <a:pt x="216357" y="665108"/>
                      <a:pt x="225882" y="665108"/>
                    </a:cubicBezTo>
                    <a:lnTo>
                      <a:pt x="435432" y="665108"/>
                    </a:lnTo>
                    <a:cubicBezTo>
                      <a:pt x="440194" y="665108"/>
                      <a:pt x="444004" y="663203"/>
                      <a:pt x="447814" y="660346"/>
                    </a:cubicBezTo>
                    <a:cubicBezTo>
                      <a:pt x="450672" y="657488"/>
                      <a:pt x="452577" y="652726"/>
                      <a:pt x="452577" y="647963"/>
                    </a:cubicBezTo>
                    <a:lnTo>
                      <a:pt x="452577" y="565096"/>
                    </a:lnTo>
                    <a:cubicBezTo>
                      <a:pt x="484009" y="545093"/>
                      <a:pt x="508774" y="517471"/>
                      <a:pt x="526872" y="485086"/>
                    </a:cubicBezTo>
                    <a:cubicBezTo>
                      <a:pt x="584974" y="482228"/>
                      <a:pt x="627837" y="462226"/>
                      <a:pt x="647839" y="426031"/>
                    </a:cubicBezTo>
                    <a:cubicBezTo>
                      <a:pt x="673557" y="382216"/>
                      <a:pt x="662127" y="321256"/>
                      <a:pt x="616407" y="255533"/>
                    </a:cubicBezTo>
                    <a:cubicBezTo>
                      <a:pt x="613549" y="250771"/>
                      <a:pt x="610692" y="246961"/>
                      <a:pt x="606882" y="242198"/>
                    </a:cubicBezTo>
                    <a:close/>
                    <a:moveTo>
                      <a:pt x="487819" y="35506"/>
                    </a:moveTo>
                    <a:cubicBezTo>
                      <a:pt x="496392" y="34553"/>
                      <a:pt x="504964" y="34553"/>
                      <a:pt x="513537" y="34553"/>
                    </a:cubicBezTo>
                    <a:cubicBezTo>
                      <a:pt x="564972" y="34553"/>
                      <a:pt x="603072" y="49793"/>
                      <a:pt x="618312" y="76463"/>
                    </a:cubicBezTo>
                    <a:cubicBezTo>
                      <a:pt x="638314" y="110753"/>
                      <a:pt x="624027" y="161236"/>
                      <a:pt x="584974" y="214576"/>
                    </a:cubicBezTo>
                    <a:cubicBezTo>
                      <a:pt x="543064" y="166951"/>
                      <a:pt x="486867" y="122183"/>
                      <a:pt x="422097" y="85036"/>
                    </a:cubicBezTo>
                    <a:cubicBezTo>
                      <a:pt x="406857" y="76463"/>
                      <a:pt x="391617" y="67891"/>
                      <a:pt x="376377" y="60271"/>
                    </a:cubicBezTo>
                    <a:cubicBezTo>
                      <a:pt x="414477" y="46936"/>
                      <a:pt x="452577" y="38363"/>
                      <a:pt x="487819" y="35506"/>
                    </a:cubicBezTo>
                    <a:close/>
                    <a:moveTo>
                      <a:pt x="530682" y="275536"/>
                    </a:moveTo>
                    <a:cubicBezTo>
                      <a:pt x="493534" y="202193"/>
                      <a:pt x="418287" y="152663"/>
                      <a:pt x="330657" y="152663"/>
                    </a:cubicBezTo>
                    <a:cubicBezTo>
                      <a:pt x="243027" y="152663"/>
                      <a:pt x="167779" y="203146"/>
                      <a:pt x="130632" y="275536"/>
                    </a:cubicBezTo>
                    <a:cubicBezTo>
                      <a:pt x="119202" y="264106"/>
                      <a:pt x="108724" y="253628"/>
                      <a:pt x="98247" y="242198"/>
                    </a:cubicBezTo>
                    <a:cubicBezTo>
                      <a:pt x="138252" y="196478"/>
                      <a:pt x="193497" y="151711"/>
                      <a:pt x="256362" y="115516"/>
                    </a:cubicBezTo>
                    <a:cubicBezTo>
                      <a:pt x="281127" y="101228"/>
                      <a:pt x="304939" y="88846"/>
                      <a:pt x="329704" y="78368"/>
                    </a:cubicBezTo>
                    <a:cubicBezTo>
                      <a:pt x="354469" y="88846"/>
                      <a:pt x="379234" y="101228"/>
                      <a:pt x="403047" y="115516"/>
                    </a:cubicBezTo>
                    <a:cubicBezTo>
                      <a:pt x="466864" y="152663"/>
                      <a:pt x="521157" y="196478"/>
                      <a:pt x="561162" y="242198"/>
                    </a:cubicBezTo>
                    <a:cubicBezTo>
                      <a:pt x="552589" y="253628"/>
                      <a:pt x="542112" y="264106"/>
                      <a:pt x="530682" y="275536"/>
                    </a:cubicBezTo>
                    <a:close/>
                    <a:moveTo>
                      <a:pt x="520204" y="376501"/>
                    </a:moveTo>
                    <a:cubicBezTo>
                      <a:pt x="520204" y="402218"/>
                      <a:pt x="514489" y="426983"/>
                      <a:pt x="504964" y="449843"/>
                    </a:cubicBezTo>
                    <a:cubicBezTo>
                      <a:pt x="499249" y="449843"/>
                      <a:pt x="493534" y="449843"/>
                      <a:pt x="487819" y="448891"/>
                    </a:cubicBezTo>
                    <a:cubicBezTo>
                      <a:pt x="452577" y="446033"/>
                      <a:pt x="414477" y="437461"/>
                      <a:pt x="375424" y="424126"/>
                    </a:cubicBezTo>
                    <a:cubicBezTo>
                      <a:pt x="390664" y="416506"/>
                      <a:pt x="405904" y="408886"/>
                      <a:pt x="421144" y="399361"/>
                    </a:cubicBezTo>
                    <a:cubicBezTo>
                      <a:pt x="455434" y="379358"/>
                      <a:pt x="486867" y="357451"/>
                      <a:pt x="515442" y="335543"/>
                    </a:cubicBezTo>
                    <a:cubicBezTo>
                      <a:pt x="518299" y="348878"/>
                      <a:pt x="520204" y="362213"/>
                      <a:pt x="520204" y="376501"/>
                    </a:cubicBezTo>
                    <a:close/>
                    <a:moveTo>
                      <a:pt x="403999" y="369833"/>
                    </a:moveTo>
                    <a:cubicBezTo>
                      <a:pt x="379234" y="384121"/>
                      <a:pt x="355422" y="396503"/>
                      <a:pt x="330657" y="406981"/>
                    </a:cubicBezTo>
                    <a:cubicBezTo>
                      <a:pt x="305892" y="396503"/>
                      <a:pt x="281127" y="384121"/>
                      <a:pt x="257314" y="369833"/>
                    </a:cubicBezTo>
                    <a:cubicBezTo>
                      <a:pt x="220167" y="348878"/>
                      <a:pt x="186829" y="325066"/>
                      <a:pt x="157302" y="300301"/>
                    </a:cubicBezTo>
                    <a:cubicBezTo>
                      <a:pt x="186829" y="233626"/>
                      <a:pt x="253504" y="187906"/>
                      <a:pt x="330657" y="187906"/>
                    </a:cubicBezTo>
                    <a:cubicBezTo>
                      <a:pt x="407809" y="187906"/>
                      <a:pt x="474484" y="234578"/>
                      <a:pt x="504012" y="300301"/>
                    </a:cubicBezTo>
                    <a:cubicBezTo>
                      <a:pt x="474484" y="324113"/>
                      <a:pt x="441147" y="347926"/>
                      <a:pt x="403999" y="369833"/>
                    </a:cubicBezTo>
                    <a:close/>
                    <a:moveTo>
                      <a:pt x="156349" y="449843"/>
                    </a:moveTo>
                    <a:cubicBezTo>
                      <a:pt x="146824" y="426983"/>
                      <a:pt x="141109" y="402218"/>
                      <a:pt x="141109" y="376501"/>
                    </a:cubicBezTo>
                    <a:cubicBezTo>
                      <a:pt x="141109" y="362213"/>
                      <a:pt x="143014" y="348878"/>
                      <a:pt x="145872" y="335543"/>
                    </a:cubicBezTo>
                    <a:cubicBezTo>
                      <a:pt x="173494" y="358403"/>
                      <a:pt x="204927" y="379358"/>
                      <a:pt x="240169" y="399361"/>
                    </a:cubicBezTo>
                    <a:cubicBezTo>
                      <a:pt x="255409" y="407933"/>
                      <a:pt x="270649" y="416506"/>
                      <a:pt x="285889" y="424126"/>
                    </a:cubicBezTo>
                    <a:cubicBezTo>
                      <a:pt x="246837" y="437461"/>
                      <a:pt x="208737" y="446033"/>
                      <a:pt x="173494" y="448891"/>
                    </a:cubicBezTo>
                    <a:cubicBezTo>
                      <a:pt x="167779" y="448891"/>
                      <a:pt x="162064" y="449843"/>
                      <a:pt x="156349" y="449843"/>
                    </a:cubicBezTo>
                    <a:close/>
                    <a:moveTo>
                      <a:pt x="43002" y="76463"/>
                    </a:moveTo>
                    <a:cubicBezTo>
                      <a:pt x="61099" y="45031"/>
                      <a:pt x="108724" y="29791"/>
                      <a:pt x="173494" y="35506"/>
                    </a:cubicBezTo>
                    <a:cubicBezTo>
                      <a:pt x="208737" y="38363"/>
                      <a:pt x="246837" y="46936"/>
                      <a:pt x="285889" y="60271"/>
                    </a:cubicBezTo>
                    <a:cubicBezTo>
                      <a:pt x="270649" y="67891"/>
                      <a:pt x="255409" y="75511"/>
                      <a:pt x="240169" y="85036"/>
                    </a:cubicBezTo>
                    <a:cubicBezTo>
                      <a:pt x="175399" y="122183"/>
                      <a:pt x="119202" y="166951"/>
                      <a:pt x="77292" y="214576"/>
                    </a:cubicBezTo>
                    <a:cubicBezTo>
                      <a:pt x="38239" y="161236"/>
                      <a:pt x="23952" y="110753"/>
                      <a:pt x="43002" y="76463"/>
                    </a:cubicBezTo>
                    <a:close/>
                    <a:moveTo>
                      <a:pt x="43002" y="407933"/>
                    </a:moveTo>
                    <a:cubicBezTo>
                      <a:pt x="24904" y="376501"/>
                      <a:pt x="35382" y="327923"/>
                      <a:pt x="72529" y="274583"/>
                    </a:cubicBezTo>
                    <a:cubicBezTo>
                      <a:pt x="73482" y="272678"/>
                      <a:pt x="75387" y="270773"/>
                      <a:pt x="76339" y="269821"/>
                    </a:cubicBezTo>
                    <a:cubicBezTo>
                      <a:pt x="88722" y="283156"/>
                      <a:pt x="102057" y="296491"/>
                      <a:pt x="116344" y="309826"/>
                    </a:cubicBezTo>
                    <a:cubicBezTo>
                      <a:pt x="109677" y="330781"/>
                      <a:pt x="105867" y="352688"/>
                      <a:pt x="105867" y="376501"/>
                    </a:cubicBezTo>
                    <a:cubicBezTo>
                      <a:pt x="105867" y="401266"/>
                      <a:pt x="109677" y="425078"/>
                      <a:pt x="118249" y="447938"/>
                    </a:cubicBezTo>
                    <a:cubicBezTo>
                      <a:pt x="82054" y="443176"/>
                      <a:pt x="56337" y="429841"/>
                      <a:pt x="43002" y="407933"/>
                    </a:cubicBezTo>
                    <a:close/>
                    <a:moveTo>
                      <a:pt x="425907" y="539378"/>
                    </a:moveTo>
                    <a:cubicBezTo>
                      <a:pt x="420192" y="542236"/>
                      <a:pt x="417334" y="547951"/>
                      <a:pt x="417334" y="554618"/>
                    </a:cubicBezTo>
                    <a:lnTo>
                      <a:pt x="417334" y="629866"/>
                    </a:lnTo>
                    <a:lnTo>
                      <a:pt x="243979" y="629866"/>
                    </a:lnTo>
                    <a:lnTo>
                      <a:pt x="243979" y="554618"/>
                    </a:lnTo>
                    <a:cubicBezTo>
                      <a:pt x="243979" y="548903"/>
                      <a:pt x="241122" y="543188"/>
                      <a:pt x="235407" y="539378"/>
                    </a:cubicBezTo>
                    <a:cubicBezTo>
                      <a:pt x="211594" y="525091"/>
                      <a:pt x="190639" y="506041"/>
                      <a:pt x="175399" y="483181"/>
                    </a:cubicBezTo>
                    <a:cubicBezTo>
                      <a:pt x="176352" y="483181"/>
                      <a:pt x="176352" y="483181"/>
                      <a:pt x="177304" y="483181"/>
                    </a:cubicBezTo>
                    <a:cubicBezTo>
                      <a:pt x="224929" y="479371"/>
                      <a:pt x="278269" y="465083"/>
                      <a:pt x="331609" y="444128"/>
                    </a:cubicBezTo>
                    <a:cubicBezTo>
                      <a:pt x="384949" y="466036"/>
                      <a:pt x="438289" y="479371"/>
                      <a:pt x="485914" y="483181"/>
                    </a:cubicBezTo>
                    <a:cubicBezTo>
                      <a:pt x="486867" y="483181"/>
                      <a:pt x="486867" y="483181"/>
                      <a:pt x="487819" y="483181"/>
                    </a:cubicBezTo>
                    <a:cubicBezTo>
                      <a:pt x="470674" y="506041"/>
                      <a:pt x="450672" y="525091"/>
                      <a:pt x="425907" y="539378"/>
                    </a:cubicBezTo>
                    <a:close/>
                    <a:moveTo>
                      <a:pt x="618312" y="407933"/>
                    </a:moveTo>
                    <a:cubicBezTo>
                      <a:pt x="605929" y="429841"/>
                      <a:pt x="579259" y="443176"/>
                      <a:pt x="543064" y="447938"/>
                    </a:cubicBezTo>
                    <a:cubicBezTo>
                      <a:pt x="550684" y="425078"/>
                      <a:pt x="555447" y="401266"/>
                      <a:pt x="555447" y="376501"/>
                    </a:cubicBezTo>
                    <a:cubicBezTo>
                      <a:pt x="555447" y="353641"/>
                      <a:pt x="551637" y="330781"/>
                      <a:pt x="544969" y="309826"/>
                    </a:cubicBezTo>
                    <a:cubicBezTo>
                      <a:pt x="559257" y="296491"/>
                      <a:pt x="572592" y="283156"/>
                      <a:pt x="584974" y="269821"/>
                    </a:cubicBezTo>
                    <a:cubicBezTo>
                      <a:pt x="585927" y="271726"/>
                      <a:pt x="587832" y="273631"/>
                      <a:pt x="588784" y="274583"/>
                    </a:cubicBezTo>
                    <a:cubicBezTo>
                      <a:pt x="624979" y="327923"/>
                      <a:pt x="636409" y="376501"/>
                      <a:pt x="618312" y="407933"/>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1" name="Freeform 98">
                <a:extLst>
                  <a:ext uri="{FF2B5EF4-FFF2-40B4-BE49-F238E27FC236}">
                    <a16:creationId xmlns:a16="http://schemas.microsoft.com/office/drawing/2014/main" id="{31038345-7039-8659-D92C-25F5B3DFC9E4}"/>
                  </a:ext>
                </a:extLst>
              </p:cNvPr>
              <p:cNvSpPr/>
              <p:nvPr/>
            </p:nvSpPr>
            <p:spPr>
              <a:xfrm>
                <a:off x="8246182" y="3422253"/>
                <a:ext cx="232490" cy="34290"/>
              </a:xfrm>
              <a:custGeom>
                <a:avLst/>
                <a:gdLst>
                  <a:gd name="connsiteX0" fmla="*/ 216218 w 232490"/>
                  <a:gd name="connsiteY0" fmla="*/ 0 h 34290"/>
                  <a:gd name="connsiteX1" fmla="*/ 17145 w 232490"/>
                  <a:gd name="connsiteY1" fmla="*/ 0 h 34290"/>
                  <a:gd name="connsiteX2" fmla="*/ 0 w 232490"/>
                  <a:gd name="connsiteY2" fmla="*/ 17145 h 34290"/>
                  <a:gd name="connsiteX3" fmla="*/ 17145 w 232490"/>
                  <a:gd name="connsiteY3" fmla="*/ 34290 h 34290"/>
                  <a:gd name="connsiteX4" fmla="*/ 215265 w 232490"/>
                  <a:gd name="connsiteY4" fmla="*/ 34290 h 34290"/>
                  <a:gd name="connsiteX5" fmla="*/ 232410 w 232490"/>
                  <a:gd name="connsiteY5" fmla="*/ 17145 h 34290"/>
                  <a:gd name="connsiteX6" fmla="*/ 216218 w 232490"/>
                  <a:gd name="connsiteY6" fmla="*/ 0 h 3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490" h="34290">
                    <a:moveTo>
                      <a:pt x="216218" y="0"/>
                    </a:moveTo>
                    <a:lnTo>
                      <a:pt x="17145" y="0"/>
                    </a:lnTo>
                    <a:cubicBezTo>
                      <a:pt x="7620" y="0"/>
                      <a:pt x="0" y="7620"/>
                      <a:pt x="0" y="17145"/>
                    </a:cubicBezTo>
                    <a:cubicBezTo>
                      <a:pt x="0" y="26670"/>
                      <a:pt x="7620" y="34290"/>
                      <a:pt x="17145" y="34290"/>
                    </a:cubicBezTo>
                    <a:lnTo>
                      <a:pt x="215265" y="34290"/>
                    </a:lnTo>
                    <a:cubicBezTo>
                      <a:pt x="224790" y="34290"/>
                      <a:pt x="232410" y="26670"/>
                      <a:pt x="232410" y="17145"/>
                    </a:cubicBezTo>
                    <a:cubicBezTo>
                      <a:pt x="233363" y="7620"/>
                      <a:pt x="225743" y="0"/>
                      <a:pt x="216218" y="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2" name="Freeform 99">
                <a:extLst>
                  <a:ext uri="{FF2B5EF4-FFF2-40B4-BE49-F238E27FC236}">
                    <a16:creationId xmlns:a16="http://schemas.microsoft.com/office/drawing/2014/main" id="{9F83726A-2F07-6B1C-776A-F686778E62BA}"/>
                  </a:ext>
                </a:extLst>
              </p:cNvPr>
              <p:cNvSpPr/>
              <p:nvPr/>
            </p:nvSpPr>
            <p:spPr>
              <a:xfrm>
                <a:off x="8246182" y="3473688"/>
                <a:ext cx="232490" cy="34289"/>
              </a:xfrm>
              <a:custGeom>
                <a:avLst/>
                <a:gdLst>
                  <a:gd name="connsiteX0" fmla="*/ 216218 w 232490"/>
                  <a:gd name="connsiteY0" fmla="*/ 0 h 34289"/>
                  <a:gd name="connsiteX1" fmla="*/ 17145 w 232490"/>
                  <a:gd name="connsiteY1" fmla="*/ 0 h 34289"/>
                  <a:gd name="connsiteX2" fmla="*/ 0 w 232490"/>
                  <a:gd name="connsiteY2" fmla="*/ 17145 h 34289"/>
                  <a:gd name="connsiteX3" fmla="*/ 17145 w 232490"/>
                  <a:gd name="connsiteY3" fmla="*/ 34290 h 34289"/>
                  <a:gd name="connsiteX4" fmla="*/ 215265 w 232490"/>
                  <a:gd name="connsiteY4" fmla="*/ 34290 h 34289"/>
                  <a:gd name="connsiteX5" fmla="*/ 232410 w 232490"/>
                  <a:gd name="connsiteY5" fmla="*/ 17145 h 34289"/>
                  <a:gd name="connsiteX6" fmla="*/ 216218 w 232490"/>
                  <a:gd name="connsiteY6" fmla="*/ 0 h 3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490" h="34289">
                    <a:moveTo>
                      <a:pt x="216218" y="0"/>
                    </a:moveTo>
                    <a:lnTo>
                      <a:pt x="17145" y="0"/>
                    </a:lnTo>
                    <a:cubicBezTo>
                      <a:pt x="7620" y="0"/>
                      <a:pt x="0" y="7620"/>
                      <a:pt x="0" y="17145"/>
                    </a:cubicBezTo>
                    <a:cubicBezTo>
                      <a:pt x="0" y="26670"/>
                      <a:pt x="7620" y="34290"/>
                      <a:pt x="17145" y="34290"/>
                    </a:cubicBezTo>
                    <a:lnTo>
                      <a:pt x="215265" y="34290"/>
                    </a:lnTo>
                    <a:cubicBezTo>
                      <a:pt x="224790" y="34290"/>
                      <a:pt x="232410" y="26670"/>
                      <a:pt x="232410" y="17145"/>
                    </a:cubicBezTo>
                    <a:cubicBezTo>
                      <a:pt x="233363" y="7620"/>
                      <a:pt x="225743" y="0"/>
                      <a:pt x="216218" y="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grpSp>
        <p:nvGrpSpPr>
          <p:cNvPr id="33" name="Group 32">
            <a:extLst>
              <a:ext uri="{FF2B5EF4-FFF2-40B4-BE49-F238E27FC236}">
                <a16:creationId xmlns:a16="http://schemas.microsoft.com/office/drawing/2014/main" id="{C35D4134-D23A-6748-A721-5AF5B949FD4C}"/>
              </a:ext>
            </a:extLst>
          </p:cNvPr>
          <p:cNvGrpSpPr/>
          <p:nvPr/>
        </p:nvGrpSpPr>
        <p:grpSpPr>
          <a:xfrm>
            <a:off x="5184256" y="1637264"/>
            <a:ext cx="1061487" cy="1061487"/>
            <a:chOff x="5184256" y="1637264"/>
            <a:chExt cx="1061487" cy="1061487"/>
          </a:xfrm>
        </p:grpSpPr>
        <p:sp>
          <p:nvSpPr>
            <p:cNvPr id="6" name="Oval 5">
              <a:extLst>
                <a:ext uri="{FF2B5EF4-FFF2-40B4-BE49-F238E27FC236}">
                  <a16:creationId xmlns:a16="http://schemas.microsoft.com/office/drawing/2014/main" id="{296D056D-852F-E8B2-7AE7-67BA44CA2684}"/>
                </a:ext>
              </a:extLst>
            </p:cNvPr>
            <p:cNvSpPr/>
            <p:nvPr/>
          </p:nvSpPr>
          <p:spPr>
            <a:xfrm>
              <a:off x="5184256" y="1637264"/>
              <a:ext cx="1061487" cy="1061487"/>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endParaRPr lang="en-PH" sz="2000" b="1">
                <a:solidFill>
                  <a:schemeClr val="tx1"/>
                </a:solidFill>
                <a:latin typeface="Artifakt ElementOfc" panose="020B0504010101010104" pitchFamily="34" charset="0"/>
                <a:ea typeface="Meiryo" panose="020B0604030504040204" pitchFamily="34" charset="-128"/>
              </a:endParaRPr>
            </a:p>
          </p:txBody>
        </p:sp>
        <p:grpSp>
          <p:nvGrpSpPr>
            <p:cNvPr id="24" name="Group 23">
              <a:extLst>
                <a:ext uri="{FF2B5EF4-FFF2-40B4-BE49-F238E27FC236}">
                  <a16:creationId xmlns:a16="http://schemas.microsoft.com/office/drawing/2014/main" id="{57E60234-52BF-61A6-F2FC-A997693BEE83}"/>
                </a:ext>
              </a:extLst>
            </p:cNvPr>
            <p:cNvGrpSpPr/>
            <p:nvPr/>
          </p:nvGrpSpPr>
          <p:grpSpPr>
            <a:xfrm>
              <a:off x="5416042" y="1981435"/>
              <a:ext cx="597916" cy="373146"/>
              <a:chOff x="2450872" y="1248032"/>
              <a:chExt cx="4242173" cy="2647435"/>
            </a:xfrm>
            <a:solidFill>
              <a:schemeClr val="tx1"/>
            </a:solidFill>
          </p:grpSpPr>
          <p:sp>
            <p:nvSpPr>
              <p:cNvPr id="25" name="Freeform 16">
                <a:extLst>
                  <a:ext uri="{FF2B5EF4-FFF2-40B4-BE49-F238E27FC236}">
                    <a16:creationId xmlns:a16="http://schemas.microsoft.com/office/drawing/2014/main" id="{7A65AB0C-9820-4317-2E9E-DA3CEB3B4806}"/>
                  </a:ext>
                </a:extLst>
              </p:cNvPr>
              <p:cNvSpPr/>
              <p:nvPr/>
            </p:nvSpPr>
            <p:spPr>
              <a:xfrm>
                <a:off x="3106999" y="1444542"/>
                <a:ext cx="2929164" cy="2029091"/>
              </a:xfrm>
              <a:custGeom>
                <a:avLst/>
                <a:gdLst>
                  <a:gd name="connsiteX0" fmla="*/ 2876777 w 2929164"/>
                  <a:gd name="connsiteY0" fmla="*/ 2029092 h 2029091"/>
                  <a:gd name="connsiteX1" fmla="*/ 52388 w 2929164"/>
                  <a:gd name="connsiteY1" fmla="*/ 2029092 h 2029091"/>
                  <a:gd name="connsiteX2" fmla="*/ 0 w 2929164"/>
                  <a:gd name="connsiteY2" fmla="*/ 1976704 h 2029091"/>
                  <a:gd name="connsiteX3" fmla="*/ 0 w 2929164"/>
                  <a:gd name="connsiteY3" fmla="*/ 52388 h 2029091"/>
                  <a:gd name="connsiteX4" fmla="*/ 52388 w 2929164"/>
                  <a:gd name="connsiteY4" fmla="*/ 0 h 2029091"/>
                  <a:gd name="connsiteX5" fmla="*/ 2876777 w 2929164"/>
                  <a:gd name="connsiteY5" fmla="*/ 0 h 2029091"/>
                  <a:gd name="connsiteX6" fmla="*/ 2929164 w 2929164"/>
                  <a:gd name="connsiteY6" fmla="*/ 52388 h 2029091"/>
                  <a:gd name="connsiteX7" fmla="*/ 2929164 w 2929164"/>
                  <a:gd name="connsiteY7" fmla="*/ 1976704 h 2029091"/>
                  <a:gd name="connsiteX8" fmla="*/ 2876777 w 2929164"/>
                  <a:gd name="connsiteY8" fmla="*/ 2029092 h 2029091"/>
                  <a:gd name="connsiteX9" fmla="*/ 104775 w 2929164"/>
                  <a:gd name="connsiteY9" fmla="*/ 1924317 h 2029091"/>
                  <a:gd name="connsiteX10" fmla="*/ 2824389 w 2929164"/>
                  <a:gd name="connsiteY10" fmla="*/ 1924317 h 2029091"/>
                  <a:gd name="connsiteX11" fmla="*/ 2824389 w 2929164"/>
                  <a:gd name="connsiteY11" fmla="*/ 104775 h 2029091"/>
                  <a:gd name="connsiteX12" fmla="*/ 104775 w 2929164"/>
                  <a:gd name="connsiteY12" fmla="*/ 104775 h 2029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29164" h="2029091">
                    <a:moveTo>
                      <a:pt x="2876777" y="2029092"/>
                    </a:moveTo>
                    <a:lnTo>
                      <a:pt x="52388" y="2029092"/>
                    </a:lnTo>
                    <a:cubicBezTo>
                      <a:pt x="23456" y="2029082"/>
                      <a:pt x="3" y="2005632"/>
                      <a:pt x="0" y="1976704"/>
                    </a:cubicBezTo>
                    <a:lnTo>
                      <a:pt x="0" y="52388"/>
                    </a:lnTo>
                    <a:cubicBezTo>
                      <a:pt x="3" y="23460"/>
                      <a:pt x="23456" y="10"/>
                      <a:pt x="52388" y="0"/>
                    </a:cubicBezTo>
                    <a:lnTo>
                      <a:pt x="2876777" y="0"/>
                    </a:lnTo>
                    <a:cubicBezTo>
                      <a:pt x="2905704" y="10"/>
                      <a:pt x="2929155" y="23460"/>
                      <a:pt x="2929164" y="52388"/>
                    </a:cubicBezTo>
                    <a:lnTo>
                      <a:pt x="2929164" y="1976704"/>
                    </a:lnTo>
                    <a:cubicBezTo>
                      <a:pt x="2929155" y="2005632"/>
                      <a:pt x="2905704" y="2029082"/>
                      <a:pt x="2876777" y="2029092"/>
                    </a:cubicBezTo>
                    <a:close/>
                    <a:moveTo>
                      <a:pt x="104775" y="1924317"/>
                    </a:moveTo>
                    <a:lnTo>
                      <a:pt x="2824389" y="1924317"/>
                    </a:lnTo>
                    <a:lnTo>
                      <a:pt x="2824389" y="104775"/>
                    </a:lnTo>
                    <a:lnTo>
                      <a:pt x="104775" y="1047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6" name="Freeform 17">
                <a:extLst>
                  <a:ext uri="{FF2B5EF4-FFF2-40B4-BE49-F238E27FC236}">
                    <a16:creationId xmlns:a16="http://schemas.microsoft.com/office/drawing/2014/main" id="{3DBAA47A-D10F-0BE3-9DE6-34056D4544D0}"/>
                  </a:ext>
                </a:extLst>
              </p:cNvPr>
              <p:cNvSpPr/>
              <p:nvPr/>
            </p:nvSpPr>
            <p:spPr>
              <a:xfrm>
                <a:off x="2897468" y="1248032"/>
                <a:ext cx="3348969" cy="2433342"/>
              </a:xfrm>
              <a:custGeom>
                <a:avLst/>
                <a:gdLst>
                  <a:gd name="connsiteX0" fmla="*/ 3301344 w 3348969"/>
                  <a:gd name="connsiteY0" fmla="*/ 2433342 h 2433342"/>
                  <a:gd name="connsiteX1" fmla="*/ 47625 w 3348969"/>
                  <a:gd name="connsiteY1" fmla="*/ 2433342 h 2433342"/>
                  <a:gd name="connsiteX2" fmla="*/ 0 w 3348969"/>
                  <a:gd name="connsiteY2" fmla="*/ 2385727 h 2433342"/>
                  <a:gd name="connsiteX3" fmla="*/ 0 w 3348969"/>
                  <a:gd name="connsiteY3" fmla="*/ 2385717 h 2433342"/>
                  <a:gd name="connsiteX4" fmla="*/ 0 w 3348969"/>
                  <a:gd name="connsiteY4" fmla="*/ 200025 h 2433342"/>
                  <a:gd name="connsiteX5" fmla="*/ 200025 w 3348969"/>
                  <a:gd name="connsiteY5" fmla="*/ 0 h 2433342"/>
                  <a:gd name="connsiteX6" fmla="*/ 3148944 w 3348969"/>
                  <a:gd name="connsiteY6" fmla="*/ 0 h 2433342"/>
                  <a:gd name="connsiteX7" fmla="*/ 3348969 w 3348969"/>
                  <a:gd name="connsiteY7" fmla="*/ 200025 h 2433342"/>
                  <a:gd name="connsiteX8" fmla="*/ 3348969 w 3348969"/>
                  <a:gd name="connsiteY8" fmla="*/ 2385717 h 2433342"/>
                  <a:gd name="connsiteX9" fmla="*/ 3301354 w 3348969"/>
                  <a:gd name="connsiteY9" fmla="*/ 2433342 h 2433342"/>
                  <a:gd name="connsiteX10" fmla="*/ 3301344 w 3348969"/>
                  <a:gd name="connsiteY10" fmla="*/ 2433342 h 2433342"/>
                  <a:gd name="connsiteX11" fmla="*/ 95250 w 3348969"/>
                  <a:gd name="connsiteY11" fmla="*/ 2338092 h 2433342"/>
                  <a:gd name="connsiteX12" fmla="*/ 3253719 w 3348969"/>
                  <a:gd name="connsiteY12" fmla="*/ 2338092 h 2433342"/>
                  <a:gd name="connsiteX13" fmla="*/ 3253719 w 3348969"/>
                  <a:gd name="connsiteY13" fmla="*/ 200025 h 2433342"/>
                  <a:gd name="connsiteX14" fmla="*/ 3148944 w 3348969"/>
                  <a:gd name="connsiteY14" fmla="*/ 95250 h 2433342"/>
                  <a:gd name="connsiteX15" fmla="*/ 200025 w 3348969"/>
                  <a:gd name="connsiteY15" fmla="*/ 95250 h 2433342"/>
                  <a:gd name="connsiteX16" fmla="*/ 95250 w 3348969"/>
                  <a:gd name="connsiteY16" fmla="*/ 200025 h 24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8969" h="2433342">
                    <a:moveTo>
                      <a:pt x="3301344" y="2433342"/>
                    </a:moveTo>
                    <a:lnTo>
                      <a:pt x="47625" y="2433342"/>
                    </a:lnTo>
                    <a:cubicBezTo>
                      <a:pt x="21324" y="2433342"/>
                      <a:pt x="2" y="2412025"/>
                      <a:pt x="0" y="2385727"/>
                    </a:cubicBezTo>
                    <a:cubicBezTo>
                      <a:pt x="0" y="2385727"/>
                      <a:pt x="0" y="2385717"/>
                      <a:pt x="0" y="2385717"/>
                    </a:cubicBezTo>
                    <a:lnTo>
                      <a:pt x="0" y="200025"/>
                    </a:lnTo>
                    <a:cubicBezTo>
                      <a:pt x="120" y="89611"/>
                      <a:pt x="89604" y="124"/>
                      <a:pt x="200025" y="0"/>
                    </a:cubicBezTo>
                    <a:lnTo>
                      <a:pt x="3148944" y="0"/>
                    </a:lnTo>
                    <a:cubicBezTo>
                      <a:pt x="3259367" y="124"/>
                      <a:pt x="3348845" y="89611"/>
                      <a:pt x="3348969" y="200025"/>
                    </a:cubicBezTo>
                    <a:lnTo>
                      <a:pt x="3348969" y="2385717"/>
                    </a:lnTo>
                    <a:cubicBezTo>
                      <a:pt x="3348969" y="2412016"/>
                      <a:pt x="3327652" y="2433342"/>
                      <a:pt x="3301354" y="2433342"/>
                    </a:cubicBezTo>
                    <a:cubicBezTo>
                      <a:pt x="3301344" y="2433342"/>
                      <a:pt x="3301344" y="2433342"/>
                      <a:pt x="3301344" y="2433342"/>
                    </a:cubicBezTo>
                    <a:close/>
                    <a:moveTo>
                      <a:pt x="95250" y="2338092"/>
                    </a:moveTo>
                    <a:lnTo>
                      <a:pt x="3253719" y="2338092"/>
                    </a:lnTo>
                    <a:lnTo>
                      <a:pt x="3253719" y="200025"/>
                    </a:lnTo>
                    <a:cubicBezTo>
                      <a:pt x="3253643" y="142189"/>
                      <a:pt x="3206780" y="95326"/>
                      <a:pt x="3148944" y="95250"/>
                    </a:cubicBezTo>
                    <a:lnTo>
                      <a:pt x="200025" y="95250"/>
                    </a:lnTo>
                    <a:cubicBezTo>
                      <a:pt x="142189" y="95326"/>
                      <a:pt x="95321" y="142189"/>
                      <a:pt x="95250" y="20002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7" name="Freeform 18">
                <a:extLst>
                  <a:ext uri="{FF2B5EF4-FFF2-40B4-BE49-F238E27FC236}">
                    <a16:creationId xmlns:a16="http://schemas.microsoft.com/office/drawing/2014/main" id="{1C7606EE-796E-069E-1778-F1EA1B53B6F8}"/>
                  </a:ext>
                </a:extLst>
              </p:cNvPr>
              <p:cNvSpPr/>
              <p:nvPr/>
            </p:nvSpPr>
            <p:spPr>
              <a:xfrm>
                <a:off x="2450872" y="3586124"/>
                <a:ext cx="4242173" cy="309343"/>
              </a:xfrm>
              <a:custGeom>
                <a:avLst/>
                <a:gdLst>
                  <a:gd name="connsiteX0" fmla="*/ 4020651 w 4242173"/>
                  <a:gd name="connsiteY0" fmla="*/ 309343 h 309343"/>
                  <a:gd name="connsiteX1" fmla="*/ 207057 w 4242173"/>
                  <a:gd name="connsiteY1" fmla="*/ 309343 h 309343"/>
                  <a:gd name="connsiteX2" fmla="*/ 182501 w 4242173"/>
                  <a:gd name="connsiteY2" fmla="*/ 302514 h 309343"/>
                  <a:gd name="connsiteX3" fmla="*/ 49914 w 4242173"/>
                  <a:gd name="connsiteY3" fmla="*/ 222685 h 309343"/>
                  <a:gd name="connsiteX4" fmla="*/ 43625 w 4242173"/>
                  <a:gd name="connsiteY4" fmla="*/ 218161 h 309343"/>
                  <a:gd name="connsiteX5" fmla="*/ 29485 w 4242173"/>
                  <a:gd name="connsiteY5" fmla="*/ 43624 h 309343"/>
                  <a:gd name="connsiteX6" fmla="*/ 123825 w 4242173"/>
                  <a:gd name="connsiteY6" fmla="*/ 0 h 309343"/>
                  <a:gd name="connsiteX7" fmla="*/ 4118349 w 4242173"/>
                  <a:gd name="connsiteY7" fmla="*/ 0 h 309343"/>
                  <a:gd name="connsiteX8" fmla="*/ 4242174 w 4242173"/>
                  <a:gd name="connsiteY8" fmla="*/ 123844 h 309343"/>
                  <a:gd name="connsiteX9" fmla="*/ 4187129 w 4242173"/>
                  <a:gd name="connsiteY9" fmla="*/ 226800 h 309343"/>
                  <a:gd name="connsiteX10" fmla="*/ 4183052 w 4242173"/>
                  <a:gd name="connsiteY10" fmla="*/ 229229 h 309343"/>
                  <a:gd name="connsiteX11" fmla="*/ 4043025 w 4242173"/>
                  <a:gd name="connsiteY11" fmla="*/ 303762 h 309343"/>
                  <a:gd name="connsiteX12" fmla="*/ 4020651 w 4242173"/>
                  <a:gd name="connsiteY12" fmla="*/ 309343 h 309343"/>
                  <a:gd name="connsiteX13" fmla="*/ 220284 w 4242173"/>
                  <a:gd name="connsiteY13" fmla="*/ 214093 h 309343"/>
                  <a:gd name="connsiteX14" fmla="*/ 4008764 w 4242173"/>
                  <a:gd name="connsiteY14" fmla="*/ 214093 h 309343"/>
                  <a:gd name="connsiteX15" fmla="*/ 4135789 w 4242173"/>
                  <a:gd name="connsiteY15" fmla="*/ 146485 h 309343"/>
                  <a:gd name="connsiteX16" fmla="*/ 4140999 w 4242173"/>
                  <a:gd name="connsiteY16" fmla="*/ 106404 h 309343"/>
                  <a:gd name="connsiteX17" fmla="*/ 4118349 w 4242173"/>
                  <a:gd name="connsiteY17" fmla="*/ 95250 h 309343"/>
                  <a:gd name="connsiteX18" fmla="*/ 123825 w 4242173"/>
                  <a:gd name="connsiteY18" fmla="*/ 95250 h 309343"/>
                  <a:gd name="connsiteX19" fmla="*/ 95236 w 4242173"/>
                  <a:gd name="connsiteY19" fmla="*/ 123863 h 309343"/>
                  <a:gd name="connsiteX20" fmla="*/ 103064 w 4242173"/>
                  <a:gd name="connsiteY20" fmla="*/ 143504 h 3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42173" h="309343">
                    <a:moveTo>
                      <a:pt x="4020651" y="309343"/>
                    </a:moveTo>
                    <a:lnTo>
                      <a:pt x="207057" y="309343"/>
                    </a:lnTo>
                    <a:cubicBezTo>
                      <a:pt x="198404" y="309343"/>
                      <a:pt x="189913" y="306981"/>
                      <a:pt x="182501" y="302514"/>
                    </a:cubicBezTo>
                    <a:lnTo>
                      <a:pt x="49914" y="222685"/>
                    </a:lnTo>
                    <a:cubicBezTo>
                      <a:pt x="47696" y="221351"/>
                      <a:pt x="45593" y="219846"/>
                      <a:pt x="43625" y="218161"/>
                    </a:cubicBezTo>
                    <a:cubicBezTo>
                      <a:pt x="-8478" y="173869"/>
                      <a:pt x="-14808" y="95726"/>
                      <a:pt x="29485" y="43624"/>
                    </a:cubicBezTo>
                    <a:cubicBezTo>
                      <a:pt x="53011" y="15954"/>
                      <a:pt x="87502" y="0"/>
                      <a:pt x="123825" y="0"/>
                    </a:cubicBezTo>
                    <a:lnTo>
                      <a:pt x="4118349" y="0"/>
                    </a:lnTo>
                    <a:cubicBezTo>
                      <a:pt x="4186738" y="10"/>
                      <a:pt x="4242174" y="55454"/>
                      <a:pt x="4242174" y="123844"/>
                    </a:cubicBezTo>
                    <a:cubicBezTo>
                      <a:pt x="4242164" y="165202"/>
                      <a:pt x="4221514" y="203825"/>
                      <a:pt x="4187129" y="226800"/>
                    </a:cubicBezTo>
                    <a:cubicBezTo>
                      <a:pt x="4185805" y="227667"/>
                      <a:pt x="4184452" y="228486"/>
                      <a:pt x="4183052" y="229229"/>
                    </a:cubicBezTo>
                    <a:lnTo>
                      <a:pt x="4043025" y="303762"/>
                    </a:lnTo>
                    <a:cubicBezTo>
                      <a:pt x="4036139" y="307419"/>
                      <a:pt x="4028452" y="309334"/>
                      <a:pt x="4020651" y="309343"/>
                    </a:cubicBezTo>
                    <a:close/>
                    <a:moveTo>
                      <a:pt x="220284" y="214093"/>
                    </a:moveTo>
                    <a:lnTo>
                      <a:pt x="4008764" y="214093"/>
                    </a:lnTo>
                    <a:lnTo>
                      <a:pt x="4135789" y="146485"/>
                    </a:lnTo>
                    <a:cubicBezTo>
                      <a:pt x="4148295" y="136855"/>
                      <a:pt x="4150629" y="118910"/>
                      <a:pt x="4140999" y="106404"/>
                    </a:cubicBezTo>
                    <a:cubicBezTo>
                      <a:pt x="4135589" y="99374"/>
                      <a:pt x="4127226" y="95250"/>
                      <a:pt x="4118349" y="95250"/>
                    </a:cubicBezTo>
                    <a:lnTo>
                      <a:pt x="123825" y="95250"/>
                    </a:lnTo>
                    <a:cubicBezTo>
                      <a:pt x="108030" y="95260"/>
                      <a:pt x="95231" y="108071"/>
                      <a:pt x="95236" y="123863"/>
                    </a:cubicBezTo>
                    <a:cubicBezTo>
                      <a:pt x="95239" y="131169"/>
                      <a:pt x="98040" y="138198"/>
                      <a:pt x="103064" y="143504"/>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8" name="Freeform 19">
                <a:extLst>
                  <a:ext uri="{FF2B5EF4-FFF2-40B4-BE49-F238E27FC236}">
                    <a16:creationId xmlns:a16="http://schemas.microsoft.com/office/drawing/2014/main" id="{EEA35B41-9BE1-59E3-9AD8-5B374599F587}"/>
                  </a:ext>
                </a:extLst>
              </p:cNvPr>
              <p:cNvSpPr/>
              <p:nvPr/>
            </p:nvSpPr>
            <p:spPr>
              <a:xfrm>
                <a:off x="3111762" y="1449304"/>
                <a:ext cx="2919639" cy="507149"/>
              </a:xfrm>
              <a:custGeom>
                <a:avLst/>
                <a:gdLst>
                  <a:gd name="connsiteX0" fmla="*/ 2872014 w 2919639"/>
                  <a:gd name="connsiteY0" fmla="*/ 507149 h 507149"/>
                  <a:gd name="connsiteX1" fmla="*/ 47625 w 2919639"/>
                  <a:gd name="connsiteY1" fmla="*/ 507149 h 507149"/>
                  <a:gd name="connsiteX2" fmla="*/ 0 w 2919639"/>
                  <a:gd name="connsiteY2" fmla="*/ 459534 h 507149"/>
                  <a:gd name="connsiteX3" fmla="*/ 0 w 2919639"/>
                  <a:gd name="connsiteY3" fmla="*/ 459524 h 507149"/>
                  <a:gd name="connsiteX4" fmla="*/ 0 w 2919639"/>
                  <a:gd name="connsiteY4" fmla="*/ 47625 h 507149"/>
                  <a:gd name="connsiteX5" fmla="*/ 47617 w 2919639"/>
                  <a:gd name="connsiteY5" fmla="*/ 0 h 507149"/>
                  <a:gd name="connsiteX6" fmla="*/ 47625 w 2919639"/>
                  <a:gd name="connsiteY6" fmla="*/ 0 h 507149"/>
                  <a:gd name="connsiteX7" fmla="*/ 2872014 w 2919639"/>
                  <a:gd name="connsiteY7" fmla="*/ 0 h 507149"/>
                  <a:gd name="connsiteX8" fmla="*/ 2919639 w 2919639"/>
                  <a:gd name="connsiteY8" fmla="*/ 47615 h 507149"/>
                  <a:gd name="connsiteX9" fmla="*/ 2919639 w 2919639"/>
                  <a:gd name="connsiteY9" fmla="*/ 47625 h 507149"/>
                  <a:gd name="connsiteX10" fmla="*/ 2919639 w 2919639"/>
                  <a:gd name="connsiteY10" fmla="*/ 459524 h 507149"/>
                  <a:gd name="connsiteX11" fmla="*/ 2872014 w 2919639"/>
                  <a:gd name="connsiteY11" fmla="*/ 507149 h 507149"/>
                  <a:gd name="connsiteX12" fmla="*/ 2872014 w 2919639"/>
                  <a:gd name="connsiteY12" fmla="*/ 507149 h 507149"/>
                  <a:gd name="connsiteX13" fmla="*/ 95250 w 2919639"/>
                  <a:gd name="connsiteY13" fmla="*/ 411899 h 507149"/>
                  <a:gd name="connsiteX14" fmla="*/ 2824389 w 2919639"/>
                  <a:gd name="connsiteY14" fmla="*/ 411899 h 507149"/>
                  <a:gd name="connsiteX15" fmla="*/ 2824389 w 2919639"/>
                  <a:gd name="connsiteY15" fmla="*/ 95250 h 507149"/>
                  <a:gd name="connsiteX16" fmla="*/ 95250 w 2919639"/>
                  <a:gd name="connsiteY16" fmla="*/ 95250 h 50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19639" h="507149">
                    <a:moveTo>
                      <a:pt x="2872014" y="507149"/>
                    </a:moveTo>
                    <a:lnTo>
                      <a:pt x="47625" y="507149"/>
                    </a:lnTo>
                    <a:cubicBezTo>
                      <a:pt x="21325" y="507159"/>
                      <a:pt x="2" y="485832"/>
                      <a:pt x="0" y="459534"/>
                    </a:cubicBezTo>
                    <a:cubicBezTo>
                      <a:pt x="0" y="459534"/>
                      <a:pt x="0" y="459534"/>
                      <a:pt x="0" y="459524"/>
                    </a:cubicBezTo>
                    <a:lnTo>
                      <a:pt x="0" y="47625"/>
                    </a:lnTo>
                    <a:cubicBezTo>
                      <a:pt x="-2" y="21327"/>
                      <a:pt x="21317" y="0"/>
                      <a:pt x="47617" y="0"/>
                    </a:cubicBezTo>
                    <a:cubicBezTo>
                      <a:pt x="47620" y="0"/>
                      <a:pt x="47622" y="0"/>
                      <a:pt x="47625" y="0"/>
                    </a:cubicBezTo>
                    <a:lnTo>
                      <a:pt x="2872014" y="0"/>
                    </a:lnTo>
                    <a:cubicBezTo>
                      <a:pt x="2898313" y="0"/>
                      <a:pt x="2919630" y="21317"/>
                      <a:pt x="2919639" y="47615"/>
                    </a:cubicBezTo>
                    <a:cubicBezTo>
                      <a:pt x="2919639" y="47625"/>
                      <a:pt x="2919639" y="47625"/>
                      <a:pt x="2919639" y="47625"/>
                    </a:cubicBezTo>
                    <a:lnTo>
                      <a:pt x="2919639" y="459524"/>
                    </a:lnTo>
                    <a:cubicBezTo>
                      <a:pt x="2919639" y="485832"/>
                      <a:pt x="2898322" y="507149"/>
                      <a:pt x="2872014" y="507149"/>
                    </a:cubicBezTo>
                    <a:cubicBezTo>
                      <a:pt x="2872014" y="507149"/>
                      <a:pt x="2872014" y="507149"/>
                      <a:pt x="2872014" y="507149"/>
                    </a:cubicBezTo>
                    <a:close/>
                    <a:moveTo>
                      <a:pt x="95250" y="411899"/>
                    </a:moveTo>
                    <a:lnTo>
                      <a:pt x="2824389" y="411899"/>
                    </a:lnTo>
                    <a:lnTo>
                      <a:pt x="2824389" y="95250"/>
                    </a:lnTo>
                    <a:lnTo>
                      <a:pt x="95250" y="9525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9" name="Freeform 20">
                <a:extLst>
                  <a:ext uri="{FF2B5EF4-FFF2-40B4-BE49-F238E27FC236}">
                    <a16:creationId xmlns:a16="http://schemas.microsoft.com/office/drawing/2014/main" id="{E597E6B7-C5FF-6DCE-EB63-790A92D90AB5}"/>
                  </a:ext>
                </a:extLst>
              </p:cNvPr>
              <p:cNvSpPr/>
              <p:nvPr/>
            </p:nvSpPr>
            <p:spPr>
              <a:xfrm>
                <a:off x="3774690" y="1639490"/>
                <a:ext cx="142875" cy="142875"/>
              </a:xfrm>
              <a:custGeom>
                <a:avLst/>
                <a:gdLst>
                  <a:gd name="connsiteX0" fmla="*/ 142875 w 142875"/>
                  <a:gd name="connsiteY0" fmla="*/ 71438 h 142875"/>
                  <a:gd name="connsiteX1" fmla="*/ 71437 w 142875"/>
                  <a:gd name="connsiteY1" fmla="*/ 142875 h 142875"/>
                  <a:gd name="connsiteX2" fmla="*/ 0 w 142875"/>
                  <a:gd name="connsiteY2" fmla="*/ 71438 h 142875"/>
                  <a:gd name="connsiteX3" fmla="*/ 71437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7" y="142875"/>
                    </a:cubicBezTo>
                    <a:cubicBezTo>
                      <a:pt x="31984" y="142875"/>
                      <a:pt x="0" y="110891"/>
                      <a:pt x="0" y="71438"/>
                    </a:cubicBezTo>
                    <a:cubicBezTo>
                      <a:pt x="0" y="31984"/>
                      <a:pt x="31984" y="0"/>
                      <a:pt x="71437" y="0"/>
                    </a:cubicBezTo>
                    <a:cubicBezTo>
                      <a:pt x="110891" y="0"/>
                      <a:pt x="142875" y="31984"/>
                      <a:pt x="142875" y="71438"/>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0" name="Freeform 21">
                <a:extLst>
                  <a:ext uri="{FF2B5EF4-FFF2-40B4-BE49-F238E27FC236}">
                    <a16:creationId xmlns:a16="http://schemas.microsoft.com/office/drawing/2014/main" id="{979EE429-39E4-BA31-52AF-F9C4C86BEDFB}"/>
                  </a:ext>
                </a:extLst>
              </p:cNvPr>
              <p:cNvSpPr/>
              <p:nvPr/>
            </p:nvSpPr>
            <p:spPr>
              <a:xfrm>
                <a:off x="3535118" y="1639490"/>
                <a:ext cx="142875" cy="142875"/>
              </a:xfrm>
              <a:custGeom>
                <a:avLst/>
                <a:gdLst>
                  <a:gd name="connsiteX0" fmla="*/ 142875 w 142875"/>
                  <a:gd name="connsiteY0" fmla="*/ 71438 h 142875"/>
                  <a:gd name="connsiteX1" fmla="*/ 71438 w 142875"/>
                  <a:gd name="connsiteY1" fmla="*/ 142875 h 142875"/>
                  <a:gd name="connsiteX2" fmla="*/ 0 w 142875"/>
                  <a:gd name="connsiteY2" fmla="*/ 71438 h 142875"/>
                  <a:gd name="connsiteX3" fmla="*/ 71438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8" y="142875"/>
                    </a:cubicBezTo>
                    <a:cubicBezTo>
                      <a:pt x="31984" y="142875"/>
                      <a:pt x="0" y="110891"/>
                      <a:pt x="0" y="71438"/>
                    </a:cubicBezTo>
                    <a:cubicBezTo>
                      <a:pt x="0" y="31984"/>
                      <a:pt x="31984" y="0"/>
                      <a:pt x="71438" y="0"/>
                    </a:cubicBezTo>
                    <a:cubicBezTo>
                      <a:pt x="110891" y="0"/>
                      <a:pt x="142875" y="31984"/>
                      <a:pt x="142875" y="71438"/>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1" name="Freeform 22">
                <a:extLst>
                  <a:ext uri="{FF2B5EF4-FFF2-40B4-BE49-F238E27FC236}">
                    <a16:creationId xmlns:a16="http://schemas.microsoft.com/office/drawing/2014/main" id="{A7957046-ABFB-15EB-4EE1-C55267F66290}"/>
                  </a:ext>
                </a:extLst>
              </p:cNvPr>
              <p:cNvSpPr/>
              <p:nvPr/>
            </p:nvSpPr>
            <p:spPr>
              <a:xfrm>
                <a:off x="3287287" y="1639490"/>
                <a:ext cx="142875" cy="142875"/>
              </a:xfrm>
              <a:custGeom>
                <a:avLst/>
                <a:gdLst>
                  <a:gd name="connsiteX0" fmla="*/ 142875 w 142875"/>
                  <a:gd name="connsiteY0" fmla="*/ 71438 h 142875"/>
                  <a:gd name="connsiteX1" fmla="*/ 71438 w 142875"/>
                  <a:gd name="connsiteY1" fmla="*/ 142875 h 142875"/>
                  <a:gd name="connsiteX2" fmla="*/ 0 w 142875"/>
                  <a:gd name="connsiteY2" fmla="*/ 71438 h 142875"/>
                  <a:gd name="connsiteX3" fmla="*/ 71438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8" y="142875"/>
                    </a:cubicBezTo>
                    <a:cubicBezTo>
                      <a:pt x="31984" y="142875"/>
                      <a:pt x="0" y="110891"/>
                      <a:pt x="0" y="71438"/>
                    </a:cubicBezTo>
                    <a:cubicBezTo>
                      <a:pt x="0" y="31984"/>
                      <a:pt x="31984" y="0"/>
                      <a:pt x="71438" y="0"/>
                    </a:cubicBezTo>
                    <a:cubicBezTo>
                      <a:pt x="110891" y="0"/>
                      <a:pt x="142875" y="31984"/>
                      <a:pt x="142875" y="71438"/>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2" name="Freeform 23">
                <a:extLst>
                  <a:ext uri="{FF2B5EF4-FFF2-40B4-BE49-F238E27FC236}">
                    <a16:creationId xmlns:a16="http://schemas.microsoft.com/office/drawing/2014/main" id="{2DD67795-46C1-F7B5-2172-17F36C45D4CF}"/>
                  </a:ext>
                </a:extLst>
              </p:cNvPr>
              <p:cNvSpPr/>
              <p:nvPr/>
            </p:nvSpPr>
            <p:spPr>
              <a:xfrm>
                <a:off x="4000519" y="2271731"/>
                <a:ext cx="1143000" cy="781821"/>
              </a:xfrm>
              <a:custGeom>
                <a:avLst/>
                <a:gdLst>
                  <a:gd name="connsiteX0" fmla="*/ 6096 w 1143000"/>
                  <a:gd name="connsiteY0" fmla="*/ 781822 h 781821"/>
                  <a:gd name="connsiteX1" fmla="*/ 706136 w 1143000"/>
                  <a:gd name="connsiteY1" fmla="*/ 346396 h 781821"/>
                  <a:gd name="connsiteX2" fmla="*/ 1069258 w 1143000"/>
                  <a:gd name="connsiteY2" fmla="*/ 346396 h 781821"/>
                  <a:gd name="connsiteX3" fmla="*/ 1090489 w 1143000"/>
                  <a:gd name="connsiteY3" fmla="*/ 367589 h 781821"/>
                  <a:gd name="connsiteX4" fmla="*/ 1090489 w 1143000"/>
                  <a:gd name="connsiteY4" fmla="*/ 367617 h 781821"/>
                  <a:gd name="connsiteX5" fmla="*/ 1080430 w 1143000"/>
                  <a:gd name="connsiteY5" fmla="*/ 385496 h 781821"/>
                  <a:gd name="connsiteX6" fmla="*/ 736606 w 1143000"/>
                  <a:gd name="connsiteY6" fmla="*/ 591588 h 781821"/>
                  <a:gd name="connsiteX7" fmla="*/ 706431 w 1143000"/>
                  <a:gd name="connsiteY7" fmla="*/ 651920 h 781821"/>
                  <a:gd name="connsiteX8" fmla="*/ 706088 w 1143000"/>
                  <a:gd name="connsiteY8" fmla="*/ 781822 h 781821"/>
                  <a:gd name="connsiteX9" fmla="*/ 1143000 w 1143000"/>
                  <a:gd name="connsiteY9" fmla="*/ 781822 h 781821"/>
                  <a:gd name="connsiteX10" fmla="*/ 1143000 w 1143000"/>
                  <a:gd name="connsiteY10" fmla="*/ 26842 h 781821"/>
                  <a:gd name="connsiteX11" fmla="*/ 1116349 w 1143000"/>
                  <a:gd name="connsiteY11" fmla="*/ 0 h 781821"/>
                  <a:gd name="connsiteX12" fmla="*/ 1115063 w 1143000"/>
                  <a:gd name="connsiteY12" fmla="*/ 29 h 781821"/>
                  <a:gd name="connsiteX13" fmla="*/ 698316 w 1143000"/>
                  <a:gd name="connsiteY13" fmla="*/ 29 h 781821"/>
                  <a:gd name="connsiteX14" fmla="*/ 0 w 1143000"/>
                  <a:gd name="connsiteY14" fmla="*/ 433540 h 781821"/>
                  <a:gd name="connsiteX15" fmla="*/ 0 w 1143000"/>
                  <a:gd name="connsiteY15" fmla="*/ 781822 h 78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43000" h="781821">
                    <a:moveTo>
                      <a:pt x="6096" y="781822"/>
                    </a:moveTo>
                    <a:lnTo>
                      <a:pt x="706136" y="346396"/>
                    </a:lnTo>
                    <a:lnTo>
                      <a:pt x="1069258" y="346396"/>
                    </a:lnTo>
                    <a:cubicBezTo>
                      <a:pt x="1080973" y="346386"/>
                      <a:pt x="1090479" y="355873"/>
                      <a:pt x="1090489" y="367589"/>
                    </a:cubicBezTo>
                    <a:cubicBezTo>
                      <a:pt x="1090489" y="367598"/>
                      <a:pt x="1090489" y="367608"/>
                      <a:pt x="1090489" y="367617"/>
                    </a:cubicBezTo>
                    <a:cubicBezTo>
                      <a:pt x="1091032" y="375056"/>
                      <a:pt x="1087069" y="382105"/>
                      <a:pt x="1080430" y="385496"/>
                    </a:cubicBezTo>
                    <a:lnTo>
                      <a:pt x="736606" y="591588"/>
                    </a:lnTo>
                    <a:cubicBezTo>
                      <a:pt x="714261" y="605000"/>
                      <a:pt x="706431" y="631812"/>
                      <a:pt x="706431" y="651920"/>
                    </a:cubicBezTo>
                    <a:lnTo>
                      <a:pt x="706088" y="781822"/>
                    </a:lnTo>
                    <a:lnTo>
                      <a:pt x="1143000" y="781822"/>
                    </a:lnTo>
                    <a:lnTo>
                      <a:pt x="1143000" y="26842"/>
                    </a:lnTo>
                    <a:cubicBezTo>
                      <a:pt x="1143048" y="12068"/>
                      <a:pt x="1131113" y="57"/>
                      <a:pt x="1116349" y="0"/>
                    </a:cubicBezTo>
                    <a:cubicBezTo>
                      <a:pt x="1115920" y="0"/>
                      <a:pt x="1115492" y="10"/>
                      <a:pt x="1115063" y="29"/>
                    </a:cubicBezTo>
                    <a:lnTo>
                      <a:pt x="698316" y="29"/>
                    </a:lnTo>
                    <a:lnTo>
                      <a:pt x="0" y="433540"/>
                    </a:lnTo>
                    <a:lnTo>
                      <a:pt x="0" y="781822"/>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grpSp>
        <p:nvGrpSpPr>
          <p:cNvPr id="35" name="Group 34">
            <a:extLst>
              <a:ext uri="{FF2B5EF4-FFF2-40B4-BE49-F238E27FC236}">
                <a16:creationId xmlns:a16="http://schemas.microsoft.com/office/drawing/2014/main" id="{99B48AC7-5A77-ADBC-654E-3E4A7CA96B9C}"/>
              </a:ext>
            </a:extLst>
          </p:cNvPr>
          <p:cNvGrpSpPr/>
          <p:nvPr/>
        </p:nvGrpSpPr>
        <p:grpSpPr>
          <a:xfrm>
            <a:off x="7470257" y="1637264"/>
            <a:ext cx="1061487" cy="1061487"/>
            <a:chOff x="7470257" y="1637264"/>
            <a:chExt cx="1061487" cy="1061487"/>
          </a:xfrm>
        </p:grpSpPr>
        <p:sp>
          <p:nvSpPr>
            <p:cNvPr id="4" name="Oval 3">
              <a:extLst>
                <a:ext uri="{FF2B5EF4-FFF2-40B4-BE49-F238E27FC236}">
                  <a16:creationId xmlns:a16="http://schemas.microsoft.com/office/drawing/2014/main" id="{F471DA33-24EC-7317-BDA8-6D3EFFA32BC5}"/>
                </a:ext>
              </a:extLst>
            </p:cNvPr>
            <p:cNvSpPr/>
            <p:nvPr/>
          </p:nvSpPr>
          <p:spPr>
            <a:xfrm>
              <a:off x="7470257" y="1637264"/>
              <a:ext cx="1061487" cy="1061487"/>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endParaRPr lang="en-PH" sz="2000" b="1">
                <a:solidFill>
                  <a:schemeClr val="tx1"/>
                </a:solidFill>
                <a:latin typeface="Artifakt ElementOfc" panose="020B0504010101010104" pitchFamily="34" charset="0"/>
                <a:ea typeface="Meiryo" panose="020B0604030504040204" pitchFamily="34" charset="-128"/>
              </a:endParaRPr>
            </a:p>
          </p:txBody>
        </p:sp>
        <p:sp>
          <p:nvSpPr>
            <p:cNvPr id="34" name="Freeform 67">
              <a:extLst>
                <a:ext uri="{FF2B5EF4-FFF2-40B4-BE49-F238E27FC236}">
                  <a16:creationId xmlns:a16="http://schemas.microsoft.com/office/drawing/2014/main" id="{1718BE62-3AC1-D066-09BE-C49827B229AB}"/>
                </a:ext>
              </a:extLst>
            </p:cNvPr>
            <p:cNvSpPr>
              <a:spLocks noChangeAspect="1" noEditPoints="1"/>
            </p:cNvSpPr>
            <p:nvPr/>
          </p:nvSpPr>
          <p:spPr bwMode="auto">
            <a:xfrm>
              <a:off x="7802881" y="1930909"/>
              <a:ext cx="396240" cy="474198"/>
            </a:xfrm>
            <a:custGeom>
              <a:avLst/>
              <a:gdLst>
                <a:gd name="T0" fmla="*/ 1650 w 2548"/>
                <a:gd name="T1" fmla="*/ 2192 h 3056"/>
                <a:gd name="T2" fmla="*/ 1919 w 2548"/>
                <a:gd name="T3" fmla="*/ 1776 h 3056"/>
                <a:gd name="T4" fmla="*/ 2307 w 2548"/>
                <a:gd name="T5" fmla="*/ 1195 h 3056"/>
                <a:gd name="T6" fmla="*/ 2039 w 2548"/>
                <a:gd name="T7" fmla="*/ 752 h 3056"/>
                <a:gd name="T8" fmla="*/ 1276 w 2548"/>
                <a:gd name="T9" fmla="*/ 0 h 3056"/>
                <a:gd name="T10" fmla="*/ 509 w 2548"/>
                <a:gd name="T11" fmla="*/ 853 h 3056"/>
                <a:gd name="T12" fmla="*/ 898 w 2548"/>
                <a:gd name="T13" fmla="*/ 1942 h 3056"/>
                <a:gd name="T14" fmla="*/ 120 w 2548"/>
                <a:gd name="T15" fmla="*/ 2312 h 3056"/>
                <a:gd name="T16" fmla="*/ 55 w 2548"/>
                <a:gd name="T17" fmla="*/ 3056 h 3056"/>
                <a:gd name="T18" fmla="*/ 2548 w 2548"/>
                <a:gd name="T19" fmla="*/ 2603 h 3056"/>
                <a:gd name="T20" fmla="*/ 2029 w 2548"/>
                <a:gd name="T21" fmla="*/ 1401 h 3056"/>
                <a:gd name="T22" fmla="*/ 2042 w 2548"/>
                <a:gd name="T23" fmla="*/ 1543 h 3056"/>
                <a:gd name="T24" fmla="*/ 2145 w 2548"/>
                <a:gd name="T25" fmla="*/ 877 h 3056"/>
                <a:gd name="T26" fmla="*/ 2145 w 2548"/>
                <a:gd name="T27" fmla="*/ 1233 h 3056"/>
                <a:gd name="T28" fmla="*/ 1932 w 2548"/>
                <a:gd name="T29" fmla="*/ 816 h 3056"/>
                <a:gd name="T30" fmla="*/ 1902 w 2548"/>
                <a:gd name="T31" fmla="*/ 586 h 3056"/>
                <a:gd name="T32" fmla="*/ 679 w 2548"/>
                <a:gd name="T33" fmla="*/ 892 h 3056"/>
                <a:gd name="T34" fmla="*/ 1119 w 2548"/>
                <a:gd name="T35" fmla="*/ 947 h 3056"/>
                <a:gd name="T36" fmla="*/ 731 w 2548"/>
                <a:gd name="T37" fmla="*/ 1260 h 3056"/>
                <a:gd name="T38" fmla="*/ 642 w 2548"/>
                <a:gd name="T39" fmla="*/ 910 h 3056"/>
                <a:gd name="T40" fmla="*/ 785 w 2548"/>
                <a:gd name="T41" fmla="*/ 797 h 3056"/>
                <a:gd name="T42" fmla="*/ 1764 w 2548"/>
                <a:gd name="T43" fmla="*/ 797 h 3056"/>
                <a:gd name="T44" fmla="*/ 1326 w 2548"/>
                <a:gd name="T45" fmla="*/ 967 h 3056"/>
                <a:gd name="T46" fmla="*/ 1208 w 2548"/>
                <a:gd name="T47" fmla="*/ 1000 h 3056"/>
                <a:gd name="T48" fmla="*/ 1420 w 2548"/>
                <a:gd name="T49" fmla="*/ 949 h 3056"/>
                <a:gd name="T50" fmla="*/ 1860 w 2548"/>
                <a:gd name="T51" fmla="*/ 892 h 3056"/>
                <a:gd name="T52" fmla="*/ 1870 w 2548"/>
                <a:gd name="T53" fmla="*/ 1218 h 3056"/>
                <a:gd name="T54" fmla="*/ 1472 w 2548"/>
                <a:gd name="T55" fmla="*/ 1221 h 3056"/>
                <a:gd name="T56" fmla="*/ 1276 w 2548"/>
                <a:gd name="T57" fmla="*/ 111 h 3056"/>
                <a:gd name="T58" fmla="*/ 774 w 2548"/>
                <a:gd name="T59" fmla="*/ 343 h 3056"/>
                <a:gd name="T60" fmla="*/ 673 w 2548"/>
                <a:gd name="T61" fmla="*/ 797 h 3056"/>
                <a:gd name="T62" fmla="*/ 673 w 2548"/>
                <a:gd name="T63" fmla="*/ 517 h 3056"/>
                <a:gd name="T64" fmla="*/ 640 w 2548"/>
                <a:gd name="T65" fmla="*/ 1323 h 3056"/>
                <a:gd name="T66" fmla="*/ 1129 w 2548"/>
                <a:gd name="T67" fmla="*/ 1320 h 3056"/>
                <a:gd name="T68" fmla="*/ 1190 w 2548"/>
                <a:gd name="T69" fmla="*/ 1140 h 3056"/>
                <a:gd name="T70" fmla="*/ 1336 w 2548"/>
                <a:gd name="T71" fmla="*/ 1110 h 3056"/>
                <a:gd name="T72" fmla="*/ 1519 w 2548"/>
                <a:gd name="T73" fmla="*/ 1355 h 3056"/>
                <a:gd name="T74" fmla="*/ 1921 w 2548"/>
                <a:gd name="T75" fmla="*/ 1316 h 3056"/>
                <a:gd name="T76" fmla="*/ 1798 w 2548"/>
                <a:gd name="T77" fmla="*/ 1665 h 3056"/>
                <a:gd name="T78" fmla="*/ 1302 w 2548"/>
                <a:gd name="T79" fmla="*/ 1565 h 3056"/>
                <a:gd name="T80" fmla="*/ 1302 w 2548"/>
                <a:gd name="T81" fmla="*/ 1876 h 3056"/>
                <a:gd name="T82" fmla="*/ 1682 w 2548"/>
                <a:gd name="T83" fmla="*/ 1776 h 3056"/>
                <a:gd name="T84" fmla="*/ 1121 w 2548"/>
                <a:gd name="T85" fmla="*/ 1963 h 3056"/>
                <a:gd name="T86" fmla="*/ 1493 w 2548"/>
                <a:gd name="T87" fmla="*/ 1721 h 3056"/>
                <a:gd name="T88" fmla="*/ 1235 w 2548"/>
                <a:gd name="T89" fmla="*/ 1721 h 3056"/>
                <a:gd name="T90" fmla="*/ 1427 w 2548"/>
                <a:gd name="T91" fmla="*/ 1654 h 3056"/>
                <a:gd name="T92" fmla="*/ 1274 w 2548"/>
                <a:gd name="T93" fmla="*/ 2095 h 3056"/>
                <a:gd name="T94" fmla="*/ 1539 w 2548"/>
                <a:gd name="T95" fmla="*/ 2029 h 3056"/>
                <a:gd name="T96" fmla="*/ 1265 w 2548"/>
                <a:gd name="T97" fmla="*/ 2465 h 3056"/>
                <a:gd name="T98" fmla="*/ 1068 w 2548"/>
                <a:gd name="T99" fmla="*/ 2060 h 3056"/>
                <a:gd name="T100" fmla="*/ 111 w 2548"/>
                <a:gd name="T101" fmla="*/ 2603 h 3056"/>
                <a:gd name="T102" fmla="*/ 910 w 2548"/>
                <a:gd name="T103" fmla="*/ 2303 h 3056"/>
                <a:gd name="T104" fmla="*/ 1283 w 2548"/>
                <a:gd name="T105" fmla="*/ 2576 h 3056"/>
                <a:gd name="T106" fmla="*/ 2137 w 2548"/>
                <a:gd name="T107" fmla="*/ 2303 h 3056"/>
                <a:gd name="T108" fmla="*/ 2437 w 2548"/>
                <a:gd name="T109" fmla="*/ 2945 h 3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48" h="3056">
                  <a:moveTo>
                    <a:pt x="2428" y="2312"/>
                  </a:moveTo>
                  <a:cubicBezTo>
                    <a:pt x="2350" y="2234"/>
                    <a:pt x="2247" y="2192"/>
                    <a:pt x="2137" y="2192"/>
                  </a:cubicBezTo>
                  <a:cubicBezTo>
                    <a:pt x="1650" y="2192"/>
                    <a:pt x="1650" y="2192"/>
                    <a:pt x="1650" y="2192"/>
                  </a:cubicBezTo>
                  <a:cubicBezTo>
                    <a:pt x="1650" y="1950"/>
                    <a:pt x="1650" y="1950"/>
                    <a:pt x="1650" y="1950"/>
                  </a:cubicBezTo>
                  <a:cubicBezTo>
                    <a:pt x="1720" y="1894"/>
                    <a:pt x="1787" y="1833"/>
                    <a:pt x="1844" y="1776"/>
                  </a:cubicBezTo>
                  <a:cubicBezTo>
                    <a:pt x="1919" y="1776"/>
                    <a:pt x="1919" y="1776"/>
                    <a:pt x="1919" y="1776"/>
                  </a:cubicBezTo>
                  <a:cubicBezTo>
                    <a:pt x="2048" y="1776"/>
                    <a:pt x="2153" y="1671"/>
                    <a:pt x="2153" y="1543"/>
                  </a:cubicBezTo>
                  <a:cubicBezTo>
                    <a:pt x="2153" y="1357"/>
                    <a:pt x="2153" y="1357"/>
                    <a:pt x="2153" y="1357"/>
                  </a:cubicBezTo>
                  <a:cubicBezTo>
                    <a:pt x="2239" y="1353"/>
                    <a:pt x="2307" y="1282"/>
                    <a:pt x="2307" y="1195"/>
                  </a:cubicBezTo>
                  <a:cubicBezTo>
                    <a:pt x="2307" y="914"/>
                    <a:pt x="2307" y="914"/>
                    <a:pt x="2307" y="914"/>
                  </a:cubicBezTo>
                  <a:cubicBezTo>
                    <a:pt x="2307" y="825"/>
                    <a:pt x="2234" y="752"/>
                    <a:pt x="2145" y="752"/>
                  </a:cubicBezTo>
                  <a:cubicBezTo>
                    <a:pt x="2039" y="752"/>
                    <a:pt x="2039" y="752"/>
                    <a:pt x="2039" y="752"/>
                  </a:cubicBezTo>
                  <a:cubicBezTo>
                    <a:pt x="2034" y="683"/>
                    <a:pt x="2024" y="609"/>
                    <a:pt x="2010" y="557"/>
                  </a:cubicBezTo>
                  <a:cubicBezTo>
                    <a:pt x="1963" y="387"/>
                    <a:pt x="1868" y="246"/>
                    <a:pt x="1735" y="147"/>
                  </a:cubicBezTo>
                  <a:cubicBezTo>
                    <a:pt x="1606" y="51"/>
                    <a:pt x="1447" y="0"/>
                    <a:pt x="1276" y="0"/>
                  </a:cubicBezTo>
                  <a:cubicBezTo>
                    <a:pt x="1103" y="0"/>
                    <a:pt x="943" y="52"/>
                    <a:pt x="812" y="151"/>
                  </a:cubicBezTo>
                  <a:cubicBezTo>
                    <a:pt x="679" y="253"/>
                    <a:pt x="585" y="397"/>
                    <a:pt x="540" y="570"/>
                  </a:cubicBezTo>
                  <a:cubicBezTo>
                    <a:pt x="520" y="647"/>
                    <a:pt x="509" y="771"/>
                    <a:pt x="509" y="853"/>
                  </a:cubicBezTo>
                  <a:cubicBezTo>
                    <a:pt x="509" y="971"/>
                    <a:pt x="523" y="1223"/>
                    <a:pt x="534" y="1413"/>
                  </a:cubicBezTo>
                  <a:cubicBezTo>
                    <a:pt x="542" y="1530"/>
                    <a:pt x="589" y="1641"/>
                    <a:pt x="669" y="1726"/>
                  </a:cubicBezTo>
                  <a:cubicBezTo>
                    <a:pt x="732" y="1792"/>
                    <a:pt x="813" y="1872"/>
                    <a:pt x="898" y="1942"/>
                  </a:cubicBezTo>
                  <a:cubicBezTo>
                    <a:pt x="898" y="2192"/>
                    <a:pt x="898" y="2192"/>
                    <a:pt x="898" y="2192"/>
                  </a:cubicBezTo>
                  <a:cubicBezTo>
                    <a:pt x="411" y="2192"/>
                    <a:pt x="411" y="2192"/>
                    <a:pt x="411" y="2192"/>
                  </a:cubicBezTo>
                  <a:cubicBezTo>
                    <a:pt x="301" y="2192"/>
                    <a:pt x="198" y="2234"/>
                    <a:pt x="120" y="2312"/>
                  </a:cubicBezTo>
                  <a:cubicBezTo>
                    <a:pt x="43" y="2390"/>
                    <a:pt x="0" y="2493"/>
                    <a:pt x="0" y="2603"/>
                  </a:cubicBezTo>
                  <a:cubicBezTo>
                    <a:pt x="0" y="3001"/>
                    <a:pt x="0" y="3001"/>
                    <a:pt x="0" y="3001"/>
                  </a:cubicBezTo>
                  <a:cubicBezTo>
                    <a:pt x="0" y="3031"/>
                    <a:pt x="25" y="3056"/>
                    <a:pt x="55" y="3056"/>
                  </a:cubicBezTo>
                  <a:cubicBezTo>
                    <a:pt x="2493" y="3056"/>
                    <a:pt x="2493" y="3056"/>
                    <a:pt x="2493" y="3056"/>
                  </a:cubicBezTo>
                  <a:cubicBezTo>
                    <a:pt x="2523" y="3056"/>
                    <a:pt x="2548" y="3031"/>
                    <a:pt x="2548" y="3001"/>
                  </a:cubicBezTo>
                  <a:cubicBezTo>
                    <a:pt x="2548" y="2603"/>
                    <a:pt x="2548" y="2603"/>
                    <a:pt x="2548" y="2603"/>
                  </a:cubicBezTo>
                  <a:cubicBezTo>
                    <a:pt x="2548" y="2493"/>
                    <a:pt x="2505" y="2390"/>
                    <a:pt x="2428" y="2312"/>
                  </a:cubicBezTo>
                  <a:close/>
                  <a:moveTo>
                    <a:pt x="1945" y="1662"/>
                  </a:moveTo>
                  <a:cubicBezTo>
                    <a:pt x="1996" y="1586"/>
                    <a:pt x="2026" y="1496"/>
                    <a:pt x="2029" y="1401"/>
                  </a:cubicBezTo>
                  <a:cubicBezTo>
                    <a:pt x="2030" y="1387"/>
                    <a:pt x="2030" y="1372"/>
                    <a:pt x="2031" y="1357"/>
                  </a:cubicBezTo>
                  <a:cubicBezTo>
                    <a:pt x="2042" y="1357"/>
                    <a:pt x="2042" y="1357"/>
                    <a:pt x="2042" y="1357"/>
                  </a:cubicBezTo>
                  <a:cubicBezTo>
                    <a:pt x="2042" y="1543"/>
                    <a:pt x="2042" y="1543"/>
                    <a:pt x="2042" y="1543"/>
                  </a:cubicBezTo>
                  <a:cubicBezTo>
                    <a:pt x="2042" y="1601"/>
                    <a:pt x="2000" y="1651"/>
                    <a:pt x="1945" y="1662"/>
                  </a:cubicBezTo>
                  <a:close/>
                  <a:moveTo>
                    <a:pt x="2070" y="877"/>
                  </a:moveTo>
                  <a:cubicBezTo>
                    <a:pt x="2145" y="877"/>
                    <a:pt x="2145" y="877"/>
                    <a:pt x="2145" y="877"/>
                  </a:cubicBezTo>
                  <a:cubicBezTo>
                    <a:pt x="2166" y="877"/>
                    <a:pt x="2183" y="893"/>
                    <a:pt x="2183" y="914"/>
                  </a:cubicBezTo>
                  <a:cubicBezTo>
                    <a:pt x="2183" y="1195"/>
                    <a:pt x="2183" y="1195"/>
                    <a:pt x="2183" y="1195"/>
                  </a:cubicBezTo>
                  <a:cubicBezTo>
                    <a:pt x="2183" y="1216"/>
                    <a:pt x="2166" y="1233"/>
                    <a:pt x="2145" y="1233"/>
                  </a:cubicBezTo>
                  <a:cubicBezTo>
                    <a:pt x="2070" y="1233"/>
                    <a:pt x="2070" y="1233"/>
                    <a:pt x="2070" y="1233"/>
                  </a:cubicBezTo>
                  <a:lnTo>
                    <a:pt x="2070" y="877"/>
                  </a:lnTo>
                  <a:close/>
                  <a:moveTo>
                    <a:pt x="1932" y="816"/>
                  </a:moveTo>
                  <a:cubicBezTo>
                    <a:pt x="1914" y="806"/>
                    <a:pt x="1895" y="800"/>
                    <a:pt x="1875" y="798"/>
                  </a:cubicBezTo>
                  <a:cubicBezTo>
                    <a:pt x="1875" y="506"/>
                    <a:pt x="1875" y="506"/>
                    <a:pt x="1875" y="506"/>
                  </a:cubicBezTo>
                  <a:cubicBezTo>
                    <a:pt x="1886" y="532"/>
                    <a:pt x="1895" y="559"/>
                    <a:pt x="1902" y="586"/>
                  </a:cubicBezTo>
                  <a:cubicBezTo>
                    <a:pt x="1919" y="646"/>
                    <a:pt x="1929" y="742"/>
                    <a:pt x="1932" y="816"/>
                  </a:cubicBezTo>
                  <a:close/>
                  <a:moveTo>
                    <a:pt x="642" y="910"/>
                  </a:moveTo>
                  <a:cubicBezTo>
                    <a:pt x="648" y="903"/>
                    <a:pt x="660" y="892"/>
                    <a:pt x="679" y="892"/>
                  </a:cubicBezTo>
                  <a:cubicBezTo>
                    <a:pt x="1072" y="892"/>
                    <a:pt x="1072" y="892"/>
                    <a:pt x="1072" y="892"/>
                  </a:cubicBezTo>
                  <a:cubicBezTo>
                    <a:pt x="1086" y="892"/>
                    <a:pt x="1099" y="898"/>
                    <a:pt x="1108" y="909"/>
                  </a:cubicBezTo>
                  <a:cubicBezTo>
                    <a:pt x="1117" y="919"/>
                    <a:pt x="1121" y="933"/>
                    <a:pt x="1119" y="947"/>
                  </a:cubicBezTo>
                  <a:cubicBezTo>
                    <a:pt x="1082" y="1218"/>
                    <a:pt x="1082" y="1218"/>
                    <a:pt x="1082" y="1218"/>
                  </a:cubicBezTo>
                  <a:cubicBezTo>
                    <a:pt x="1079" y="1242"/>
                    <a:pt x="1059" y="1260"/>
                    <a:pt x="1035" y="1260"/>
                  </a:cubicBezTo>
                  <a:cubicBezTo>
                    <a:pt x="731" y="1260"/>
                    <a:pt x="731" y="1260"/>
                    <a:pt x="731" y="1260"/>
                  </a:cubicBezTo>
                  <a:cubicBezTo>
                    <a:pt x="708" y="1260"/>
                    <a:pt x="689" y="1243"/>
                    <a:pt x="684" y="1221"/>
                  </a:cubicBezTo>
                  <a:cubicBezTo>
                    <a:pt x="632" y="949"/>
                    <a:pt x="632" y="949"/>
                    <a:pt x="632" y="949"/>
                  </a:cubicBezTo>
                  <a:cubicBezTo>
                    <a:pt x="629" y="930"/>
                    <a:pt x="637" y="916"/>
                    <a:pt x="642" y="910"/>
                  </a:cubicBezTo>
                  <a:close/>
                  <a:moveTo>
                    <a:pt x="1180" y="846"/>
                  </a:moveTo>
                  <a:cubicBezTo>
                    <a:pt x="1153" y="815"/>
                    <a:pt x="1113" y="797"/>
                    <a:pt x="1072" y="797"/>
                  </a:cubicBezTo>
                  <a:cubicBezTo>
                    <a:pt x="785" y="797"/>
                    <a:pt x="785" y="797"/>
                    <a:pt x="785" y="797"/>
                  </a:cubicBezTo>
                  <a:cubicBezTo>
                    <a:pt x="785" y="454"/>
                    <a:pt x="785" y="454"/>
                    <a:pt x="785" y="454"/>
                  </a:cubicBezTo>
                  <a:cubicBezTo>
                    <a:pt x="1764" y="454"/>
                    <a:pt x="1764" y="454"/>
                    <a:pt x="1764" y="454"/>
                  </a:cubicBezTo>
                  <a:cubicBezTo>
                    <a:pt x="1764" y="797"/>
                    <a:pt x="1764" y="797"/>
                    <a:pt x="1764" y="797"/>
                  </a:cubicBezTo>
                  <a:cubicBezTo>
                    <a:pt x="1467" y="797"/>
                    <a:pt x="1467" y="797"/>
                    <a:pt x="1467" y="797"/>
                  </a:cubicBezTo>
                  <a:cubicBezTo>
                    <a:pt x="1424" y="797"/>
                    <a:pt x="1384" y="816"/>
                    <a:pt x="1356" y="849"/>
                  </a:cubicBezTo>
                  <a:cubicBezTo>
                    <a:pt x="1329" y="882"/>
                    <a:pt x="1318" y="925"/>
                    <a:pt x="1326" y="967"/>
                  </a:cubicBezTo>
                  <a:cubicBezTo>
                    <a:pt x="1332" y="997"/>
                    <a:pt x="1332" y="997"/>
                    <a:pt x="1332" y="997"/>
                  </a:cubicBezTo>
                  <a:cubicBezTo>
                    <a:pt x="1313" y="990"/>
                    <a:pt x="1293" y="987"/>
                    <a:pt x="1273" y="987"/>
                  </a:cubicBezTo>
                  <a:cubicBezTo>
                    <a:pt x="1251" y="987"/>
                    <a:pt x="1229" y="991"/>
                    <a:pt x="1208" y="1000"/>
                  </a:cubicBezTo>
                  <a:cubicBezTo>
                    <a:pt x="1214" y="959"/>
                    <a:pt x="1214" y="959"/>
                    <a:pt x="1214" y="959"/>
                  </a:cubicBezTo>
                  <a:cubicBezTo>
                    <a:pt x="1219" y="918"/>
                    <a:pt x="1207" y="877"/>
                    <a:pt x="1180" y="846"/>
                  </a:cubicBezTo>
                  <a:close/>
                  <a:moveTo>
                    <a:pt x="1420" y="949"/>
                  </a:moveTo>
                  <a:cubicBezTo>
                    <a:pt x="1416" y="930"/>
                    <a:pt x="1425" y="916"/>
                    <a:pt x="1430" y="910"/>
                  </a:cubicBezTo>
                  <a:cubicBezTo>
                    <a:pt x="1435" y="903"/>
                    <a:pt x="1447" y="892"/>
                    <a:pt x="1467" y="892"/>
                  </a:cubicBezTo>
                  <a:cubicBezTo>
                    <a:pt x="1860" y="892"/>
                    <a:pt x="1860" y="892"/>
                    <a:pt x="1860" y="892"/>
                  </a:cubicBezTo>
                  <a:cubicBezTo>
                    <a:pt x="1873" y="892"/>
                    <a:pt x="1886" y="898"/>
                    <a:pt x="1895" y="909"/>
                  </a:cubicBezTo>
                  <a:cubicBezTo>
                    <a:pt x="1905" y="919"/>
                    <a:pt x="1909" y="933"/>
                    <a:pt x="1907" y="947"/>
                  </a:cubicBezTo>
                  <a:cubicBezTo>
                    <a:pt x="1870" y="1218"/>
                    <a:pt x="1870" y="1218"/>
                    <a:pt x="1870" y="1218"/>
                  </a:cubicBezTo>
                  <a:cubicBezTo>
                    <a:pt x="1867" y="1242"/>
                    <a:pt x="1846" y="1260"/>
                    <a:pt x="1823" y="1260"/>
                  </a:cubicBezTo>
                  <a:cubicBezTo>
                    <a:pt x="1519" y="1260"/>
                    <a:pt x="1519" y="1260"/>
                    <a:pt x="1519" y="1260"/>
                  </a:cubicBezTo>
                  <a:cubicBezTo>
                    <a:pt x="1496" y="1260"/>
                    <a:pt x="1476" y="1243"/>
                    <a:pt x="1472" y="1221"/>
                  </a:cubicBezTo>
                  <a:lnTo>
                    <a:pt x="1420" y="949"/>
                  </a:lnTo>
                  <a:close/>
                  <a:moveTo>
                    <a:pt x="880" y="240"/>
                  </a:moveTo>
                  <a:cubicBezTo>
                    <a:pt x="991" y="156"/>
                    <a:pt x="1128" y="111"/>
                    <a:pt x="1276" y="111"/>
                  </a:cubicBezTo>
                  <a:cubicBezTo>
                    <a:pt x="1423" y="111"/>
                    <a:pt x="1559" y="154"/>
                    <a:pt x="1669" y="236"/>
                  </a:cubicBezTo>
                  <a:cubicBezTo>
                    <a:pt x="1710" y="267"/>
                    <a:pt x="1747" y="303"/>
                    <a:pt x="1779" y="343"/>
                  </a:cubicBezTo>
                  <a:cubicBezTo>
                    <a:pt x="774" y="343"/>
                    <a:pt x="774" y="343"/>
                    <a:pt x="774" y="343"/>
                  </a:cubicBezTo>
                  <a:cubicBezTo>
                    <a:pt x="805" y="304"/>
                    <a:pt x="840" y="270"/>
                    <a:pt x="880" y="240"/>
                  </a:cubicBezTo>
                  <a:close/>
                  <a:moveTo>
                    <a:pt x="673" y="517"/>
                  </a:moveTo>
                  <a:cubicBezTo>
                    <a:pt x="673" y="797"/>
                    <a:pt x="673" y="797"/>
                    <a:pt x="673" y="797"/>
                  </a:cubicBezTo>
                  <a:cubicBezTo>
                    <a:pt x="655" y="798"/>
                    <a:pt x="638" y="802"/>
                    <a:pt x="621" y="809"/>
                  </a:cubicBezTo>
                  <a:cubicBezTo>
                    <a:pt x="624" y="739"/>
                    <a:pt x="633" y="653"/>
                    <a:pt x="647" y="598"/>
                  </a:cubicBezTo>
                  <a:cubicBezTo>
                    <a:pt x="654" y="570"/>
                    <a:pt x="663" y="543"/>
                    <a:pt x="673" y="517"/>
                  </a:cubicBezTo>
                  <a:close/>
                  <a:moveTo>
                    <a:pt x="750" y="1649"/>
                  </a:moveTo>
                  <a:cubicBezTo>
                    <a:pt x="688" y="1584"/>
                    <a:pt x="651" y="1497"/>
                    <a:pt x="645" y="1407"/>
                  </a:cubicBezTo>
                  <a:cubicBezTo>
                    <a:pt x="644" y="1382"/>
                    <a:pt x="642" y="1353"/>
                    <a:pt x="640" y="1323"/>
                  </a:cubicBezTo>
                  <a:cubicBezTo>
                    <a:pt x="665" y="1343"/>
                    <a:pt x="697" y="1355"/>
                    <a:pt x="731" y="1355"/>
                  </a:cubicBezTo>
                  <a:cubicBezTo>
                    <a:pt x="1035" y="1355"/>
                    <a:pt x="1035" y="1355"/>
                    <a:pt x="1035" y="1355"/>
                  </a:cubicBezTo>
                  <a:cubicBezTo>
                    <a:pt x="1070" y="1355"/>
                    <a:pt x="1103" y="1343"/>
                    <a:pt x="1129" y="1320"/>
                  </a:cubicBezTo>
                  <a:cubicBezTo>
                    <a:pt x="1155" y="1297"/>
                    <a:pt x="1172" y="1266"/>
                    <a:pt x="1177" y="1231"/>
                  </a:cubicBezTo>
                  <a:cubicBezTo>
                    <a:pt x="1189" y="1140"/>
                    <a:pt x="1189" y="1140"/>
                    <a:pt x="1189" y="1140"/>
                  </a:cubicBezTo>
                  <a:cubicBezTo>
                    <a:pt x="1190" y="1140"/>
                    <a:pt x="1190" y="1140"/>
                    <a:pt x="1190" y="1140"/>
                  </a:cubicBezTo>
                  <a:cubicBezTo>
                    <a:pt x="1190" y="1140"/>
                    <a:pt x="1199" y="1125"/>
                    <a:pt x="1214" y="1110"/>
                  </a:cubicBezTo>
                  <a:cubicBezTo>
                    <a:pt x="1233" y="1091"/>
                    <a:pt x="1252" y="1082"/>
                    <a:pt x="1273" y="1082"/>
                  </a:cubicBezTo>
                  <a:cubicBezTo>
                    <a:pt x="1294" y="1082"/>
                    <a:pt x="1315" y="1091"/>
                    <a:pt x="1336" y="1110"/>
                  </a:cubicBezTo>
                  <a:cubicBezTo>
                    <a:pt x="1345" y="1118"/>
                    <a:pt x="1353" y="1127"/>
                    <a:pt x="1358" y="1133"/>
                  </a:cubicBezTo>
                  <a:cubicBezTo>
                    <a:pt x="1378" y="1239"/>
                    <a:pt x="1378" y="1239"/>
                    <a:pt x="1378" y="1239"/>
                  </a:cubicBezTo>
                  <a:cubicBezTo>
                    <a:pt x="1391" y="1306"/>
                    <a:pt x="1450" y="1355"/>
                    <a:pt x="1519" y="1355"/>
                  </a:cubicBezTo>
                  <a:cubicBezTo>
                    <a:pt x="1823" y="1355"/>
                    <a:pt x="1823" y="1355"/>
                    <a:pt x="1823" y="1355"/>
                  </a:cubicBezTo>
                  <a:cubicBezTo>
                    <a:pt x="1857" y="1355"/>
                    <a:pt x="1891" y="1343"/>
                    <a:pt x="1917" y="1320"/>
                  </a:cubicBezTo>
                  <a:cubicBezTo>
                    <a:pt x="1918" y="1319"/>
                    <a:pt x="1920" y="1317"/>
                    <a:pt x="1921" y="1316"/>
                  </a:cubicBezTo>
                  <a:cubicBezTo>
                    <a:pt x="1920" y="1345"/>
                    <a:pt x="1919" y="1373"/>
                    <a:pt x="1918" y="1397"/>
                  </a:cubicBezTo>
                  <a:cubicBezTo>
                    <a:pt x="1915" y="1494"/>
                    <a:pt x="1876" y="1586"/>
                    <a:pt x="1808" y="1654"/>
                  </a:cubicBezTo>
                  <a:cubicBezTo>
                    <a:pt x="1805" y="1658"/>
                    <a:pt x="1802" y="1661"/>
                    <a:pt x="1798" y="1665"/>
                  </a:cubicBezTo>
                  <a:cubicBezTo>
                    <a:pt x="1572" y="1665"/>
                    <a:pt x="1572" y="1665"/>
                    <a:pt x="1572" y="1665"/>
                  </a:cubicBezTo>
                  <a:cubicBezTo>
                    <a:pt x="1550" y="1606"/>
                    <a:pt x="1493" y="1565"/>
                    <a:pt x="1427" y="1565"/>
                  </a:cubicBezTo>
                  <a:cubicBezTo>
                    <a:pt x="1302" y="1565"/>
                    <a:pt x="1302" y="1565"/>
                    <a:pt x="1302" y="1565"/>
                  </a:cubicBezTo>
                  <a:cubicBezTo>
                    <a:pt x="1216" y="1565"/>
                    <a:pt x="1146" y="1635"/>
                    <a:pt x="1146" y="1720"/>
                  </a:cubicBezTo>
                  <a:cubicBezTo>
                    <a:pt x="1146" y="1721"/>
                    <a:pt x="1146" y="1721"/>
                    <a:pt x="1146" y="1721"/>
                  </a:cubicBezTo>
                  <a:cubicBezTo>
                    <a:pt x="1146" y="1807"/>
                    <a:pt x="1216" y="1876"/>
                    <a:pt x="1302" y="1876"/>
                  </a:cubicBezTo>
                  <a:cubicBezTo>
                    <a:pt x="1427" y="1876"/>
                    <a:pt x="1427" y="1876"/>
                    <a:pt x="1427" y="1876"/>
                  </a:cubicBezTo>
                  <a:cubicBezTo>
                    <a:pt x="1493" y="1876"/>
                    <a:pt x="1550" y="1835"/>
                    <a:pt x="1572" y="1776"/>
                  </a:cubicBezTo>
                  <a:cubicBezTo>
                    <a:pt x="1682" y="1776"/>
                    <a:pt x="1682" y="1776"/>
                    <a:pt x="1682" y="1776"/>
                  </a:cubicBezTo>
                  <a:cubicBezTo>
                    <a:pt x="1601" y="1850"/>
                    <a:pt x="1511" y="1922"/>
                    <a:pt x="1428" y="1966"/>
                  </a:cubicBezTo>
                  <a:cubicBezTo>
                    <a:pt x="1413" y="1974"/>
                    <a:pt x="1360" y="1985"/>
                    <a:pt x="1275" y="1984"/>
                  </a:cubicBezTo>
                  <a:cubicBezTo>
                    <a:pt x="1198" y="1983"/>
                    <a:pt x="1140" y="1973"/>
                    <a:pt x="1121" y="1963"/>
                  </a:cubicBezTo>
                  <a:cubicBezTo>
                    <a:pt x="993" y="1892"/>
                    <a:pt x="848" y="1753"/>
                    <a:pt x="750" y="1649"/>
                  </a:cubicBezTo>
                  <a:close/>
                  <a:moveTo>
                    <a:pt x="1493" y="1720"/>
                  </a:moveTo>
                  <a:cubicBezTo>
                    <a:pt x="1493" y="1721"/>
                    <a:pt x="1493" y="1721"/>
                    <a:pt x="1493" y="1721"/>
                  </a:cubicBezTo>
                  <a:cubicBezTo>
                    <a:pt x="1493" y="1758"/>
                    <a:pt x="1463" y="1788"/>
                    <a:pt x="1427" y="1788"/>
                  </a:cubicBezTo>
                  <a:cubicBezTo>
                    <a:pt x="1302" y="1788"/>
                    <a:pt x="1302" y="1788"/>
                    <a:pt x="1302" y="1788"/>
                  </a:cubicBezTo>
                  <a:cubicBezTo>
                    <a:pt x="1265" y="1788"/>
                    <a:pt x="1235" y="1758"/>
                    <a:pt x="1235" y="1721"/>
                  </a:cubicBezTo>
                  <a:cubicBezTo>
                    <a:pt x="1235" y="1720"/>
                    <a:pt x="1235" y="1720"/>
                    <a:pt x="1235" y="1720"/>
                  </a:cubicBezTo>
                  <a:cubicBezTo>
                    <a:pt x="1235" y="1684"/>
                    <a:pt x="1265" y="1654"/>
                    <a:pt x="1302" y="1654"/>
                  </a:cubicBezTo>
                  <a:cubicBezTo>
                    <a:pt x="1427" y="1654"/>
                    <a:pt x="1427" y="1654"/>
                    <a:pt x="1427" y="1654"/>
                  </a:cubicBezTo>
                  <a:cubicBezTo>
                    <a:pt x="1463" y="1654"/>
                    <a:pt x="1493" y="1684"/>
                    <a:pt x="1493" y="1720"/>
                  </a:cubicBezTo>
                  <a:close/>
                  <a:moveTo>
                    <a:pt x="1068" y="2060"/>
                  </a:moveTo>
                  <a:cubicBezTo>
                    <a:pt x="1124" y="2091"/>
                    <a:pt x="1231" y="2095"/>
                    <a:pt x="1274" y="2095"/>
                  </a:cubicBezTo>
                  <a:cubicBezTo>
                    <a:pt x="1276" y="2095"/>
                    <a:pt x="1279" y="2095"/>
                    <a:pt x="1282" y="2095"/>
                  </a:cubicBezTo>
                  <a:cubicBezTo>
                    <a:pt x="1329" y="2095"/>
                    <a:pt x="1427" y="2092"/>
                    <a:pt x="1479" y="2064"/>
                  </a:cubicBezTo>
                  <a:cubicBezTo>
                    <a:pt x="1499" y="2054"/>
                    <a:pt x="1519" y="2042"/>
                    <a:pt x="1539" y="2029"/>
                  </a:cubicBezTo>
                  <a:cubicBezTo>
                    <a:pt x="1539" y="2209"/>
                    <a:pt x="1539" y="2209"/>
                    <a:pt x="1539" y="2209"/>
                  </a:cubicBezTo>
                  <a:cubicBezTo>
                    <a:pt x="1539" y="2350"/>
                    <a:pt x="1424" y="2465"/>
                    <a:pt x="1283" y="2465"/>
                  </a:cubicBezTo>
                  <a:cubicBezTo>
                    <a:pt x="1265" y="2465"/>
                    <a:pt x="1265" y="2465"/>
                    <a:pt x="1265" y="2465"/>
                  </a:cubicBezTo>
                  <a:cubicBezTo>
                    <a:pt x="1124" y="2465"/>
                    <a:pt x="1009" y="2350"/>
                    <a:pt x="1009" y="2209"/>
                  </a:cubicBezTo>
                  <a:cubicBezTo>
                    <a:pt x="1009" y="2025"/>
                    <a:pt x="1009" y="2025"/>
                    <a:pt x="1009" y="2025"/>
                  </a:cubicBezTo>
                  <a:cubicBezTo>
                    <a:pt x="1029" y="2038"/>
                    <a:pt x="1048" y="2050"/>
                    <a:pt x="1068" y="2060"/>
                  </a:cubicBezTo>
                  <a:close/>
                  <a:moveTo>
                    <a:pt x="2437" y="2945"/>
                  </a:moveTo>
                  <a:cubicBezTo>
                    <a:pt x="111" y="2945"/>
                    <a:pt x="111" y="2945"/>
                    <a:pt x="111" y="2945"/>
                  </a:cubicBezTo>
                  <a:cubicBezTo>
                    <a:pt x="111" y="2603"/>
                    <a:pt x="111" y="2603"/>
                    <a:pt x="111" y="2603"/>
                  </a:cubicBezTo>
                  <a:cubicBezTo>
                    <a:pt x="111" y="2523"/>
                    <a:pt x="142" y="2448"/>
                    <a:pt x="199" y="2391"/>
                  </a:cubicBezTo>
                  <a:cubicBezTo>
                    <a:pt x="256" y="2334"/>
                    <a:pt x="331" y="2303"/>
                    <a:pt x="411" y="2303"/>
                  </a:cubicBezTo>
                  <a:cubicBezTo>
                    <a:pt x="910" y="2303"/>
                    <a:pt x="910" y="2303"/>
                    <a:pt x="910" y="2303"/>
                  </a:cubicBezTo>
                  <a:cubicBezTo>
                    <a:pt x="926" y="2365"/>
                    <a:pt x="959" y="2422"/>
                    <a:pt x="1005" y="2468"/>
                  </a:cubicBezTo>
                  <a:cubicBezTo>
                    <a:pt x="1075" y="2538"/>
                    <a:pt x="1167" y="2576"/>
                    <a:pt x="1265" y="2576"/>
                  </a:cubicBezTo>
                  <a:cubicBezTo>
                    <a:pt x="1283" y="2576"/>
                    <a:pt x="1283" y="2576"/>
                    <a:pt x="1283" y="2576"/>
                  </a:cubicBezTo>
                  <a:cubicBezTo>
                    <a:pt x="1381" y="2576"/>
                    <a:pt x="1473" y="2538"/>
                    <a:pt x="1543" y="2468"/>
                  </a:cubicBezTo>
                  <a:cubicBezTo>
                    <a:pt x="1589" y="2422"/>
                    <a:pt x="1622" y="2365"/>
                    <a:pt x="1638" y="2303"/>
                  </a:cubicBezTo>
                  <a:cubicBezTo>
                    <a:pt x="2137" y="2303"/>
                    <a:pt x="2137" y="2303"/>
                    <a:pt x="2137" y="2303"/>
                  </a:cubicBezTo>
                  <a:cubicBezTo>
                    <a:pt x="2217" y="2303"/>
                    <a:pt x="2292" y="2334"/>
                    <a:pt x="2349" y="2391"/>
                  </a:cubicBezTo>
                  <a:cubicBezTo>
                    <a:pt x="2406" y="2448"/>
                    <a:pt x="2437" y="2523"/>
                    <a:pt x="2437" y="2603"/>
                  </a:cubicBezTo>
                  <a:lnTo>
                    <a:pt x="2437" y="294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Tree>
    <p:extLst>
      <p:ext uri="{BB962C8B-B14F-4D97-AF65-F5344CB8AC3E}">
        <p14:creationId xmlns:p14="http://schemas.microsoft.com/office/powerpoint/2010/main" val="135333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9B54EC5-5E24-464A-A374-366CE2EC7C0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7808" b="7808"/>
          <a:stretch/>
        </p:blipFill>
        <p:spPr>
          <a:xfrm>
            <a:off x="0" y="-1"/>
            <a:ext cx="9144000" cy="5143500"/>
          </a:xfrm>
          <a:prstGeom prst="rect">
            <a:avLst/>
          </a:prstGeom>
        </p:spPr>
      </p:pic>
      <p:sp>
        <p:nvSpPr>
          <p:cNvPr id="2" name="Rectangle 1">
            <a:extLst>
              <a:ext uri="{FF2B5EF4-FFF2-40B4-BE49-F238E27FC236}">
                <a16:creationId xmlns:a16="http://schemas.microsoft.com/office/drawing/2014/main" id="{69C33BD2-5F99-CD3C-01FD-C554028CBBAC}"/>
              </a:ext>
            </a:extLst>
          </p:cNvPr>
          <p:cNvSpPr/>
          <p:nvPr/>
        </p:nvSpPr>
        <p:spPr>
          <a:xfrm>
            <a:off x="0" y="0"/>
            <a:ext cx="9144000" cy="51435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ea typeface="Meiryo" panose="020B0604030504040204" pitchFamily="34" charset="-128"/>
            </a:endParaRPr>
          </a:p>
        </p:txBody>
      </p:sp>
      <p:sp>
        <p:nvSpPr>
          <p:cNvPr id="3" name="Title 2">
            <a:extLst>
              <a:ext uri="{FF2B5EF4-FFF2-40B4-BE49-F238E27FC236}">
                <a16:creationId xmlns:a16="http://schemas.microsoft.com/office/drawing/2014/main" id="{594DD1CC-0A05-6E51-6A49-DC7189B867B3}"/>
              </a:ext>
            </a:extLst>
          </p:cNvPr>
          <p:cNvSpPr>
            <a:spLocks noGrp="1"/>
          </p:cNvSpPr>
          <p:nvPr>
            <p:ph type="title"/>
          </p:nvPr>
        </p:nvSpPr>
        <p:spPr/>
        <p:txBody>
          <a:bodyPr rtlCol="0"/>
          <a:lstStyle/>
          <a:p>
            <a:pPr rtl="0"/>
            <a:r>
              <a:rPr lang="ja-jp">
                <a:solidFill>
                  <a:schemeClr val="bg1"/>
                </a:solidFill>
                <a:ea typeface="Meiryo" panose="020B0604030504040204" pitchFamily="34" charset="-128"/>
              </a:rPr>
              <a:t>チームによって可能になること</a:t>
            </a:r>
          </a:p>
        </p:txBody>
      </p:sp>
      <p:sp>
        <p:nvSpPr>
          <p:cNvPr id="4" name="TextBox 3">
            <a:extLst>
              <a:ext uri="{FF2B5EF4-FFF2-40B4-BE49-F238E27FC236}">
                <a16:creationId xmlns:a16="http://schemas.microsoft.com/office/drawing/2014/main" id="{080DB23B-FBF6-FBBF-D34C-3E0A8C25FE54}"/>
              </a:ext>
            </a:extLst>
          </p:cNvPr>
          <p:cNvSpPr txBox="1"/>
          <p:nvPr/>
        </p:nvSpPr>
        <p:spPr>
          <a:xfrm>
            <a:off x="509769" y="3377923"/>
            <a:ext cx="2333452"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ja-jp" sz="1600" dirty="0">
                <a:solidFill>
                  <a:schemeClr val="bg1"/>
                </a:solidFill>
                <a:ea typeface="Meiryo" panose="020B0604030504040204" pitchFamily="34" charset="-128"/>
              </a:rPr>
              <a:t>効率性と生産性の </a:t>
            </a:r>
          </a:p>
          <a:p>
            <a:pPr algn="ctr" rtl="0"/>
            <a:r>
              <a:rPr lang="ja-jp" sz="1600" dirty="0">
                <a:solidFill>
                  <a:schemeClr val="bg1"/>
                </a:solidFill>
                <a:ea typeface="Meiryo" panose="020B0604030504040204" pitchFamily="34" charset="-128"/>
              </a:rPr>
              <a:t>向上</a:t>
            </a:r>
          </a:p>
        </p:txBody>
      </p:sp>
      <p:sp>
        <p:nvSpPr>
          <p:cNvPr id="15" name="TextBox 14">
            <a:extLst>
              <a:ext uri="{FF2B5EF4-FFF2-40B4-BE49-F238E27FC236}">
                <a16:creationId xmlns:a16="http://schemas.microsoft.com/office/drawing/2014/main" id="{E5B437EA-54B4-A23E-193E-BB413D65FA3D}"/>
              </a:ext>
            </a:extLst>
          </p:cNvPr>
          <p:cNvSpPr txBox="1"/>
          <p:nvPr/>
        </p:nvSpPr>
        <p:spPr>
          <a:xfrm>
            <a:off x="3397338" y="3377923"/>
            <a:ext cx="2333452"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ja-jp" sz="1600" dirty="0">
                <a:solidFill>
                  <a:schemeClr val="bg1"/>
                </a:solidFill>
                <a:ea typeface="Meiryo" panose="020B0604030504040204" pitchFamily="34" charset="-128"/>
              </a:rPr>
              <a:t>製品とサービスの </a:t>
            </a:r>
          </a:p>
          <a:p>
            <a:pPr algn="ctr" rtl="0"/>
            <a:r>
              <a:rPr lang="ja-jp" sz="1600" dirty="0">
                <a:solidFill>
                  <a:schemeClr val="bg1"/>
                </a:solidFill>
                <a:ea typeface="Meiryo" panose="020B0604030504040204" pitchFamily="34" charset="-128"/>
              </a:rPr>
              <a:t>品質向上 </a:t>
            </a:r>
          </a:p>
        </p:txBody>
      </p:sp>
      <p:sp>
        <p:nvSpPr>
          <p:cNvPr id="33" name="TextBox 32">
            <a:extLst>
              <a:ext uri="{FF2B5EF4-FFF2-40B4-BE49-F238E27FC236}">
                <a16:creationId xmlns:a16="http://schemas.microsoft.com/office/drawing/2014/main" id="{5CC3118F-48C6-0A88-C01B-B60864493E5B}"/>
              </a:ext>
            </a:extLst>
          </p:cNvPr>
          <p:cNvSpPr txBox="1"/>
          <p:nvPr/>
        </p:nvSpPr>
        <p:spPr>
          <a:xfrm>
            <a:off x="6284906" y="3377923"/>
            <a:ext cx="2333452"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ja-jp" sz="1600">
                <a:solidFill>
                  <a:schemeClr val="bg1"/>
                </a:solidFill>
                <a:ea typeface="Meiryo" panose="020B0604030504040204" pitchFamily="34" charset="-128"/>
              </a:rPr>
              <a:t>顧客満足度の </a:t>
            </a:r>
          </a:p>
          <a:p>
            <a:pPr algn="ctr" rtl="0"/>
            <a:r>
              <a:rPr lang="ja-jp" sz="1600">
                <a:solidFill>
                  <a:schemeClr val="bg1"/>
                </a:solidFill>
                <a:ea typeface="Meiryo" panose="020B0604030504040204" pitchFamily="34" charset="-128"/>
              </a:rPr>
              <a:t>向上</a:t>
            </a:r>
          </a:p>
        </p:txBody>
      </p:sp>
      <p:sp>
        <p:nvSpPr>
          <p:cNvPr id="35" name="Oval 34">
            <a:extLst>
              <a:ext uri="{FF2B5EF4-FFF2-40B4-BE49-F238E27FC236}">
                <a16:creationId xmlns:a16="http://schemas.microsoft.com/office/drawing/2014/main" id="{FD7425C9-4844-CD89-C05F-6D140F296CED}"/>
              </a:ext>
            </a:extLst>
          </p:cNvPr>
          <p:cNvSpPr/>
          <p:nvPr/>
        </p:nvSpPr>
        <p:spPr>
          <a:xfrm>
            <a:off x="1097058" y="2037464"/>
            <a:ext cx="1158874" cy="1158874"/>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a typeface="Meiryo" panose="020B0604030504040204" pitchFamily="34" charset="-128"/>
            </a:endParaRPr>
          </a:p>
        </p:txBody>
      </p:sp>
      <p:grpSp>
        <p:nvGrpSpPr>
          <p:cNvPr id="36" name="Group 35">
            <a:extLst>
              <a:ext uri="{FF2B5EF4-FFF2-40B4-BE49-F238E27FC236}">
                <a16:creationId xmlns:a16="http://schemas.microsoft.com/office/drawing/2014/main" id="{EC8AD229-3C70-26D1-BE65-3400F25BF548}"/>
              </a:ext>
            </a:extLst>
          </p:cNvPr>
          <p:cNvGrpSpPr>
            <a:grpSpLocks noChangeAspect="1"/>
          </p:cNvGrpSpPr>
          <p:nvPr/>
        </p:nvGrpSpPr>
        <p:grpSpPr>
          <a:xfrm>
            <a:off x="1417824" y="2317818"/>
            <a:ext cx="517343" cy="598166"/>
            <a:chOff x="10371137" y="2473325"/>
            <a:chExt cx="25249188" cy="29194126"/>
          </a:xfrm>
          <a:solidFill>
            <a:schemeClr val="tx1"/>
          </a:solidFill>
        </p:grpSpPr>
        <p:sp>
          <p:nvSpPr>
            <p:cNvPr id="37" name="Freeform 312">
              <a:extLst>
                <a:ext uri="{FF2B5EF4-FFF2-40B4-BE49-F238E27FC236}">
                  <a16:creationId xmlns:a16="http://schemas.microsoft.com/office/drawing/2014/main" id="{3C398BAB-F021-52E0-4E3B-A625C114C8EF}"/>
                </a:ext>
              </a:extLst>
            </p:cNvPr>
            <p:cNvSpPr>
              <a:spLocks noEditPoints="1"/>
            </p:cNvSpPr>
            <p:nvPr/>
          </p:nvSpPr>
          <p:spPr bwMode="auto">
            <a:xfrm>
              <a:off x="10371137" y="2473325"/>
              <a:ext cx="25249188" cy="29194126"/>
            </a:xfrm>
            <a:custGeom>
              <a:avLst/>
              <a:gdLst>
                <a:gd name="T0" fmla="*/ 2675 w 2784"/>
                <a:gd name="T1" fmla="*/ 1292 h 3226"/>
                <a:gd name="T2" fmla="*/ 2377 w 2784"/>
                <a:gd name="T3" fmla="*/ 849 h 3226"/>
                <a:gd name="T4" fmla="*/ 1934 w 2784"/>
                <a:gd name="T5" fmla="*/ 551 h 3226"/>
                <a:gd name="T6" fmla="*/ 1459 w 2784"/>
                <a:gd name="T7" fmla="*/ 443 h 3226"/>
                <a:gd name="T8" fmla="*/ 1459 w 2784"/>
                <a:gd name="T9" fmla="*/ 157 h 3226"/>
                <a:gd name="T10" fmla="*/ 1694 w 2784"/>
                <a:gd name="T11" fmla="*/ 157 h 3226"/>
                <a:gd name="T12" fmla="*/ 1773 w 2784"/>
                <a:gd name="T13" fmla="*/ 79 h 3226"/>
                <a:gd name="T14" fmla="*/ 1694 w 2784"/>
                <a:gd name="T15" fmla="*/ 0 h 3226"/>
                <a:gd name="T16" fmla="*/ 1067 w 2784"/>
                <a:gd name="T17" fmla="*/ 0 h 3226"/>
                <a:gd name="T18" fmla="*/ 988 w 2784"/>
                <a:gd name="T19" fmla="*/ 79 h 3226"/>
                <a:gd name="T20" fmla="*/ 1067 w 2784"/>
                <a:gd name="T21" fmla="*/ 157 h 3226"/>
                <a:gd name="T22" fmla="*/ 1302 w 2784"/>
                <a:gd name="T23" fmla="*/ 157 h 3226"/>
                <a:gd name="T24" fmla="*/ 1302 w 2784"/>
                <a:gd name="T25" fmla="*/ 444 h 3226"/>
                <a:gd name="T26" fmla="*/ 850 w 2784"/>
                <a:gd name="T27" fmla="*/ 551 h 3226"/>
                <a:gd name="T28" fmla="*/ 407 w 2784"/>
                <a:gd name="T29" fmla="*/ 849 h 3226"/>
                <a:gd name="T30" fmla="*/ 109 w 2784"/>
                <a:gd name="T31" fmla="*/ 1292 h 3226"/>
                <a:gd name="T32" fmla="*/ 0 w 2784"/>
                <a:gd name="T33" fmla="*/ 1834 h 3226"/>
                <a:gd name="T34" fmla="*/ 109 w 2784"/>
                <a:gd name="T35" fmla="*/ 2376 h 3226"/>
                <a:gd name="T36" fmla="*/ 407 w 2784"/>
                <a:gd name="T37" fmla="*/ 2818 h 3226"/>
                <a:gd name="T38" fmla="*/ 850 w 2784"/>
                <a:gd name="T39" fmla="*/ 3117 h 3226"/>
                <a:gd name="T40" fmla="*/ 1392 w 2784"/>
                <a:gd name="T41" fmla="*/ 3226 h 3226"/>
                <a:gd name="T42" fmla="*/ 1934 w 2784"/>
                <a:gd name="T43" fmla="*/ 3117 h 3226"/>
                <a:gd name="T44" fmla="*/ 2377 w 2784"/>
                <a:gd name="T45" fmla="*/ 2818 h 3226"/>
                <a:gd name="T46" fmla="*/ 2675 w 2784"/>
                <a:gd name="T47" fmla="*/ 2376 h 3226"/>
                <a:gd name="T48" fmla="*/ 2784 w 2784"/>
                <a:gd name="T49" fmla="*/ 1834 h 3226"/>
                <a:gd name="T50" fmla="*/ 2675 w 2784"/>
                <a:gd name="T51" fmla="*/ 1292 h 3226"/>
                <a:gd name="T52" fmla="*/ 2530 w 2784"/>
                <a:gd name="T53" fmla="*/ 2314 h 3226"/>
                <a:gd name="T54" fmla="*/ 2265 w 2784"/>
                <a:gd name="T55" fmla="*/ 2707 h 3226"/>
                <a:gd name="T56" fmla="*/ 1873 w 2784"/>
                <a:gd name="T57" fmla="*/ 2972 h 3226"/>
                <a:gd name="T58" fmla="*/ 1392 w 2784"/>
                <a:gd name="T59" fmla="*/ 3069 h 3226"/>
                <a:gd name="T60" fmla="*/ 911 w 2784"/>
                <a:gd name="T61" fmla="*/ 2972 h 3226"/>
                <a:gd name="T62" fmla="*/ 519 w 2784"/>
                <a:gd name="T63" fmla="*/ 2707 h 3226"/>
                <a:gd name="T64" fmla="*/ 254 w 2784"/>
                <a:gd name="T65" fmla="*/ 2314 h 3226"/>
                <a:gd name="T66" fmla="*/ 157 w 2784"/>
                <a:gd name="T67" fmla="*/ 1834 h 3226"/>
                <a:gd name="T68" fmla="*/ 254 w 2784"/>
                <a:gd name="T69" fmla="*/ 1353 h 3226"/>
                <a:gd name="T70" fmla="*/ 519 w 2784"/>
                <a:gd name="T71" fmla="*/ 961 h 3226"/>
                <a:gd name="T72" fmla="*/ 911 w 2784"/>
                <a:gd name="T73" fmla="*/ 696 h 3226"/>
                <a:gd name="T74" fmla="*/ 1392 w 2784"/>
                <a:gd name="T75" fmla="*/ 599 h 3226"/>
                <a:gd name="T76" fmla="*/ 1873 w 2784"/>
                <a:gd name="T77" fmla="*/ 696 h 3226"/>
                <a:gd name="T78" fmla="*/ 2265 w 2784"/>
                <a:gd name="T79" fmla="*/ 961 h 3226"/>
                <a:gd name="T80" fmla="*/ 2530 w 2784"/>
                <a:gd name="T81" fmla="*/ 1353 h 3226"/>
                <a:gd name="T82" fmla="*/ 2627 w 2784"/>
                <a:gd name="T83" fmla="*/ 1834 h 3226"/>
                <a:gd name="T84" fmla="*/ 2530 w 2784"/>
                <a:gd name="T85" fmla="*/ 2314 h 3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4" h="3226">
                  <a:moveTo>
                    <a:pt x="2675" y="1292"/>
                  </a:moveTo>
                  <a:cubicBezTo>
                    <a:pt x="2605" y="1126"/>
                    <a:pt x="2504" y="977"/>
                    <a:pt x="2377" y="849"/>
                  </a:cubicBezTo>
                  <a:cubicBezTo>
                    <a:pt x="2249" y="721"/>
                    <a:pt x="2100" y="621"/>
                    <a:pt x="1934" y="551"/>
                  </a:cubicBezTo>
                  <a:cubicBezTo>
                    <a:pt x="1783" y="487"/>
                    <a:pt x="1623" y="451"/>
                    <a:pt x="1459" y="443"/>
                  </a:cubicBezTo>
                  <a:cubicBezTo>
                    <a:pt x="1459" y="157"/>
                    <a:pt x="1459" y="157"/>
                    <a:pt x="1459" y="157"/>
                  </a:cubicBezTo>
                  <a:cubicBezTo>
                    <a:pt x="1694" y="157"/>
                    <a:pt x="1694" y="157"/>
                    <a:pt x="1694" y="157"/>
                  </a:cubicBezTo>
                  <a:cubicBezTo>
                    <a:pt x="1738" y="157"/>
                    <a:pt x="1773" y="122"/>
                    <a:pt x="1773" y="79"/>
                  </a:cubicBezTo>
                  <a:cubicBezTo>
                    <a:pt x="1773" y="35"/>
                    <a:pt x="1738" y="0"/>
                    <a:pt x="1694" y="0"/>
                  </a:cubicBezTo>
                  <a:cubicBezTo>
                    <a:pt x="1067" y="0"/>
                    <a:pt x="1067" y="0"/>
                    <a:pt x="1067" y="0"/>
                  </a:cubicBezTo>
                  <a:cubicBezTo>
                    <a:pt x="1023" y="0"/>
                    <a:pt x="988" y="35"/>
                    <a:pt x="988" y="79"/>
                  </a:cubicBezTo>
                  <a:cubicBezTo>
                    <a:pt x="988" y="122"/>
                    <a:pt x="1023" y="157"/>
                    <a:pt x="1067" y="157"/>
                  </a:cubicBezTo>
                  <a:cubicBezTo>
                    <a:pt x="1302" y="157"/>
                    <a:pt x="1302" y="157"/>
                    <a:pt x="1302" y="157"/>
                  </a:cubicBezTo>
                  <a:cubicBezTo>
                    <a:pt x="1302" y="444"/>
                    <a:pt x="1302" y="444"/>
                    <a:pt x="1302" y="444"/>
                  </a:cubicBezTo>
                  <a:cubicBezTo>
                    <a:pt x="1146" y="454"/>
                    <a:pt x="994" y="490"/>
                    <a:pt x="850" y="551"/>
                  </a:cubicBezTo>
                  <a:cubicBezTo>
                    <a:pt x="684" y="621"/>
                    <a:pt x="535" y="721"/>
                    <a:pt x="407" y="849"/>
                  </a:cubicBezTo>
                  <a:cubicBezTo>
                    <a:pt x="280" y="977"/>
                    <a:pt x="179" y="1126"/>
                    <a:pt x="109" y="1292"/>
                  </a:cubicBezTo>
                  <a:cubicBezTo>
                    <a:pt x="37" y="1464"/>
                    <a:pt x="0" y="1646"/>
                    <a:pt x="0" y="1834"/>
                  </a:cubicBezTo>
                  <a:cubicBezTo>
                    <a:pt x="0" y="2022"/>
                    <a:pt x="37" y="2204"/>
                    <a:pt x="109" y="2376"/>
                  </a:cubicBezTo>
                  <a:cubicBezTo>
                    <a:pt x="179" y="2542"/>
                    <a:pt x="280" y="2691"/>
                    <a:pt x="407" y="2818"/>
                  </a:cubicBezTo>
                  <a:cubicBezTo>
                    <a:pt x="535" y="2946"/>
                    <a:pt x="684" y="3047"/>
                    <a:pt x="850" y="3117"/>
                  </a:cubicBezTo>
                  <a:cubicBezTo>
                    <a:pt x="1022" y="3189"/>
                    <a:pt x="1204" y="3226"/>
                    <a:pt x="1392" y="3226"/>
                  </a:cubicBezTo>
                  <a:cubicBezTo>
                    <a:pt x="1580" y="3226"/>
                    <a:pt x="1762" y="3189"/>
                    <a:pt x="1934" y="3117"/>
                  </a:cubicBezTo>
                  <a:cubicBezTo>
                    <a:pt x="2100" y="3047"/>
                    <a:pt x="2249" y="2946"/>
                    <a:pt x="2377" y="2818"/>
                  </a:cubicBezTo>
                  <a:cubicBezTo>
                    <a:pt x="2504" y="2691"/>
                    <a:pt x="2605" y="2542"/>
                    <a:pt x="2675" y="2376"/>
                  </a:cubicBezTo>
                  <a:cubicBezTo>
                    <a:pt x="2747" y="2204"/>
                    <a:pt x="2784" y="2022"/>
                    <a:pt x="2784" y="1834"/>
                  </a:cubicBezTo>
                  <a:cubicBezTo>
                    <a:pt x="2784" y="1646"/>
                    <a:pt x="2747" y="1464"/>
                    <a:pt x="2675" y="1292"/>
                  </a:cubicBezTo>
                  <a:close/>
                  <a:moveTo>
                    <a:pt x="2530" y="2314"/>
                  </a:moveTo>
                  <a:cubicBezTo>
                    <a:pt x="2468" y="2461"/>
                    <a:pt x="2378" y="2593"/>
                    <a:pt x="2265" y="2707"/>
                  </a:cubicBezTo>
                  <a:cubicBezTo>
                    <a:pt x="2152" y="2820"/>
                    <a:pt x="2020" y="2909"/>
                    <a:pt x="1873" y="2972"/>
                  </a:cubicBezTo>
                  <a:cubicBezTo>
                    <a:pt x="1720" y="3036"/>
                    <a:pt x="1559" y="3069"/>
                    <a:pt x="1392" y="3069"/>
                  </a:cubicBezTo>
                  <a:cubicBezTo>
                    <a:pt x="1225" y="3069"/>
                    <a:pt x="1064" y="3036"/>
                    <a:pt x="911" y="2972"/>
                  </a:cubicBezTo>
                  <a:cubicBezTo>
                    <a:pt x="764" y="2909"/>
                    <a:pt x="632" y="2820"/>
                    <a:pt x="519" y="2707"/>
                  </a:cubicBezTo>
                  <a:cubicBezTo>
                    <a:pt x="406" y="2593"/>
                    <a:pt x="316" y="2461"/>
                    <a:pt x="254" y="2314"/>
                  </a:cubicBezTo>
                  <a:cubicBezTo>
                    <a:pt x="190" y="2162"/>
                    <a:pt x="157" y="2001"/>
                    <a:pt x="157" y="1834"/>
                  </a:cubicBezTo>
                  <a:cubicBezTo>
                    <a:pt x="157" y="1667"/>
                    <a:pt x="190" y="1505"/>
                    <a:pt x="254" y="1353"/>
                  </a:cubicBezTo>
                  <a:cubicBezTo>
                    <a:pt x="316" y="1206"/>
                    <a:pt x="406" y="1074"/>
                    <a:pt x="519" y="961"/>
                  </a:cubicBezTo>
                  <a:cubicBezTo>
                    <a:pt x="632" y="847"/>
                    <a:pt x="764" y="758"/>
                    <a:pt x="911" y="696"/>
                  </a:cubicBezTo>
                  <a:cubicBezTo>
                    <a:pt x="1064" y="632"/>
                    <a:pt x="1225" y="599"/>
                    <a:pt x="1392" y="599"/>
                  </a:cubicBezTo>
                  <a:cubicBezTo>
                    <a:pt x="1559" y="599"/>
                    <a:pt x="1720" y="632"/>
                    <a:pt x="1873" y="696"/>
                  </a:cubicBezTo>
                  <a:cubicBezTo>
                    <a:pt x="2020" y="758"/>
                    <a:pt x="2152" y="847"/>
                    <a:pt x="2265" y="961"/>
                  </a:cubicBezTo>
                  <a:cubicBezTo>
                    <a:pt x="2378" y="1074"/>
                    <a:pt x="2468" y="1206"/>
                    <a:pt x="2530" y="1353"/>
                  </a:cubicBezTo>
                  <a:cubicBezTo>
                    <a:pt x="2594" y="1505"/>
                    <a:pt x="2627" y="1667"/>
                    <a:pt x="2627" y="1834"/>
                  </a:cubicBezTo>
                  <a:cubicBezTo>
                    <a:pt x="2627" y="2001"/>
                    <a:pt x="2594" y="2162"/>
                    <a:pt x="2530" y="231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38" name="Freeform 313">
              <a:extLst>
                <a:ext uri="{FF2B5EF4-FFF2-40B4-BE49-F238E27FC236}">
                  <a16:creationId xmlns:a16="http://schemas.microsoft.com/office/drawing/2014/main" id="{0F0098AC-33A4-6DD7-D3BB-FD7204A9CF84}"/>
                </a:ext>
              </a:extLst>
            </p:cNvPr>
            <p:cNvSpPr>
              <a:spLocks/>
            </p:cNvSpPr>
            <p:nvPr/>
          </p:nvSpPr>
          <p:spPr bwMode="auto">
            <a:xfrm>
              <a:off x="21653503" y="13196892"/>
              <a:ext cx="2684465" cy="8081963"/>
            </a:xfrm>
            <a:custGeom>
              <a:avLst/>
              <a:gdLst>
                <a:gd name="T0" fmla="*/ 227 w 296"/>
                <a:gd name="T1" fmla="*/ 619 h 893"/>
                <a:gd name="T2" fmla="*/ 227 w 296"/>
                <a:gd name="T3" fmla="*/ 79 h 893"/>
                <a:gd name="T4" fmla="*/ 148 w 296"/>
                <a:gd name="T5" fmla="*/ 0 h 893"/>
                <a:gd name="T6" fmla="*/ 69 w 296"/>
                <a:gd name="T7" fmla="*/ 79 h 893"/>
                <a:gd name="T8" fmla="*/ 69 w 296"/>
                <a:gd name="T9" fmla="*/ 619 h 893"/>
                <a:gd name="T10" fmla="*/ 0 w 296"/>
                <a:gd name="T11" fmla="*/ 745 h 893"/>
                <a:gd name="T12" fmla="*/ 148 w 296"/>
                <a:gd name="T13" fmla="*/ 893 h 893"/>
                <a:gd name="T14" fmla="*/ 296 w 296"/>
                <a:gd name="T15" fmla="*/ 745 h 893"/>
                <a:gd name="T16" fmla="*/ 227 w 296"/>
                <a:gd name="T17" fmla="*/ 619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6" h="893">
                  <a:moveTo>
                    <a:pt x="227" y="619"/>
                  </a:moveTo>
                  <a:cubicBezTo>
                    <a:pt x="227" y="79"/>
                    <a:pt x="227" y="79"/>
                    <a:pt x="227" y="79"/>
                  </a:cubicBezTo>
                  <a:cubicBezTo>
                    <a:pt x="227" y="35"/>
                    <a:pt x="192" y="0"/>
                    <a:pt x="148" y="0"/>
                  </a:cubicBezTo>
                  <a:cubicBezTo>
                    <a:pt x="104" y="0"/>
                    <a:pt x="69" y="35"/>
                    <a:pt x="69" y="79"/>
                  </a:cubicBezTo>
                  <a:cubicBezTo>
                    <a:pt x="69" y="619"/>
                    <a:pt x="69" y="619"/>
                    <a:pt x="69" y="619"/>
                  </a:cubicBezTo>
                  <a:cubicBezTo>
                    <a:pt x="28" y="646"/>
                    <a:pt x="0" y="692"/>
                    <a:pt x="0" y="745"/>
                  </a:cubicBezTo>
                  <a:cubicBezTo>
                    <a:pt x="0" y="827"/>
                    <a:pt x="66" y="893"/>
                    <a:pt x="148" y="893"/>
                  </a:cubicBezTo>
                  <a:cubicBezTo>
                    <a:pt x="230" y="893"/>
                    <a:pt x="296" y="827"/>
                    <a:pt x="296" y="745"/>
                  </a:cubicBezTo>
                  <a:cubicBezTo>
                    <a:pt x="296" y="692"/>
                    <a:pt x="268" y="646"/>
                    <a:pt x="227" y="61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39" name="Oval 314">
              <a:extLst>
                <a:ext uri="{FF2B5EF4-FFF2-40B4-BE49-F238E27FC236}">
                  <a16:creationId xmlns:a16="http://schemas.microsoft.com/office/drawing/2014/main" id="{36AB3818-FC23-D3F0-D476-94282C069A3A}"/>
                </a:ext>
              </a:extLst>
            </p:cNvPr>
            <p:cNvSpPr>
              <a:spLocks noChangeArrowheads="1"/>
            </p:cNvSpPr>
            <p:nvPr/>
          </p:nvSpPr>
          <p:spPr bwMode="auto">
            <a:xfrm>
              <a:off x="21944009" y="26536649"/>
              <a:ext cx="2103437" cy="21082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0" name="Oval 315">
              <a:extLst>
                <a:ext uri="{FF2B5EF4-FFF2-40B4-BE49-F238E27FC236}">
                  <a16:creationId xmlns:a16="http://schemas.microsoft.com/office/drawing/2014/main" id="{1F9A1706-EE1A-8269-944F-D128A3B85D17}"/>
                </a:ext>
              </a:extLst>
            </p:cNvPr>
            <p:cNvSpPr>
              <a:spLocks noChangeArrowheads="1"/>
            </p:cNvSpPr>
            <p:nvPr/>
          </p:nvSpPr>
          <p:spPr bwMode="auto">
            <a:xfrm>
              <a:off x="22044022" y="9286871"/>
              <a:ext cx="2112962" cy="21002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1" name="Oval 316">
              <a:extLst>
                <a:ext uri="{FF2B5EF4-FFF2-40B4-BE49-F238E27FC236}">
                  <a16:creationId xmlns:a16="http://schemas.microsoft.com/office/drawing/2014/main" id="{7FA23AD3-5188-38D3-5ABA-38F0739C9CCE}"/>
                </a:ext>
              </a:extLst>
            </p:cNvPr>
            <p:cNvSpPr>
              <a:spLocks noChangeArrowheads="1"/>
            </p:cNvSpPr>
            <p:nvPr/>
          </p:nvSpPr>
          <p:spPr bwMode="auto">
            <a:xfrm>
              <a:off x="13400091" y="18021299"/>
              <a:ext cx="2112962" cy="20986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2" name="Oval 317">
              <a:extLst>
                <a:ext uri="{FF2B5EF4-FFF2-40B4-BE49-F238E27FC236}">
                  <a16:creationId xmlns:a16="http://schemas.microsoft.com/office/drawing/2014/main" id="{6A1A6F94-C82E-97E3-35BC-79559E5EE044}"/>
                </a:ext>
              </a:extLst>
            </p:cNvPr>
            <p:cNvSpPr>
              <a:spLocks noChangeArrowheads="1"/>
            </p:cNvSpPr>
            <p:nvPr/>
          </p:nvSpPr>
          <p:spPr bwMode="auto">
            <a:xfrm>
              <a:off x="30695898" y="18119723"/>
              <a:ext cx="2103437" cy="21082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3" name="Freeform 318">
              <a:extLst>
                <a:ext uri="{FF2B5EF4-FFF2-40B4-BE49-F238E27FC236}">
                  <a16:creationId xmlns:a16="http://schemas.microsoft.com/office/drawing/2014/main" id="{ADE4BAAB-C1D5-5EBF-2663-F4D5D3F4B3DF}"/>
                </a:ext>
              </a:extLst>
            </p:cNvPr>
            <p:cNvSpPr>
              <a:spLocks/>
            </p:cNvSpPr>
            <p:nvPr/>
          </p:nvSpPr>
          <p:spPr bwMode="auto">
            <a:xfrm>
              <a:off x="13690597" y="4310066"/>
              <a:ext cx="3817936" cy="3819525"/>
            </a:xfrm>
            <a:custGeom>
              <a:avLst/>
              <a:gdLst>
                <a:gd name="T0" fmla="*/ 136 w 421"/>
                <a:gd name="T1" fmla="*/ 422 h 422"/>
                <a:gd name="T2" fmla="*/ 421 w 421"/>
                <a:gd name="T3" fmla="*/ 266 h 422"/>
                <a:gd name="T4" fmla="*/ 310 w 421"/>
                <a:gd name="T5" fmla="*/ 62 h 422"/>
                <a:gd name="T6" fmla="*/ 183 w 421"/>
                <a:gd name="T7" fmla="*/ 25 h 422"/>
                <a:gd name="T8" fmla="*/ 61 w 421"/>
                <a:gd name="T9" fmla="*/ 92 h 422"/>
                <a:gd name="T10" fmla="*/ 24 w 421"/>
                <a:gd name="T11" fmla="*/ 218 h 422"/>
                <a:gd name="T12" fmla="*/ 136 w 421"/>
                <a:gd name="T13" fmla="*/ 422 h 422"/>
              </a:gdLst>
              <a:ahLst/>
              <a:cxnLst>
                <a:cxn ang="0">
                  <a:pos x="T0" y="T1"/>
                </a:cxn>
                <a:cxn ang="0">
                  <a:pos x="T2" y="T3"/>
                </a:cxn>
                <a:cxn ang="0">
                  <a:pos x="T4" y="T5"/>
                </a:cxn>
                <a:cxn ang="0">
                  <a:pos x="T6" y="T7"/>
                </a:cxn>
                <a:cxn ang="0">
                  <a:pos x="T8" y="T9"/>
                </a:cxn>
                <a:cxn ang="0">
                  <a:pos x="T10" y="T11"/>
                </a:cxn>
                <a:cxn ang="0">
                  <a:pos x="T12" y="T13"/>
                </a:cxn>
              </a:cxnLst>
              <a:rect l="0" t="0" r="r" b="b"/>
              <a:pathLst>
                <a:path w="421" h="422">
                  <a:moveTo>
                    <a:pt x="136" y="422"/>
                  </a:moveTo>
                  <a:cubicBezTo>
                    <a:pt x="421" y="266"/>
                    <a:pt x="421" y="266"/>
                    <a:pt x="421" y="266"/>
                  </a:cubicBezTo>
                  <a:cubicBezTo>
                    <a:pt x="310" y="62"/>
                    <a:pt x="310" y="62"/>
                    <a:pt x="310" y="62"/>
                  </a:cubicBezTo>
                  <a:cubicBezTo>
                    <a:pt x="285" y="17"/>
                    <a:pt x="228" y="0"/>
                    <a:pt x="183" y="25"/>
                  </a:cubicBezTo>
                  <a:cubicBezTo>
                    <a:pt x="61" y="92"/>
                    <a:pt x="61" y="92"/>
                    <a:pt x="61" y="92"/>
                  </a:cubicBezTo>
                  <a:cubicBezTo>
                    <a:pt x="16" y="117"/>
                    <a:pt x="0" y="173"/>
                    <a:pt x="24" y="218"/>
                  </a:cubicBezTo>
                  <a:lnTo>
                    <a:pt x="136" y="42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4" name="Freeform 319">
              <a:extLst>
                <a:ext uri="{FF2B5EF4-FFF2-40B4-BE49-F238E27FC236}">
                  <a16:creationId xmlns:a16="http://schemas.microsoft.com/office/drawing/2014/main" id="{CBDE6DFA-2AF2-5B12-0DFF-5423C0919EC1}"/>
                </a:ext>
              </a:extLst>
            </p:cNvPr>
            <p:cNvSpPr>
              <a:spLocks/>
            </p:cNvSpPr>
            <p:nvPr/>
          </p:nvSpPr>
          <p:spPr bwMode="auto">
            <a:xfrm>
              <a:off x="28690885" y="4310066"/>
              <a:ext cx="3827461" cy="3819525"/>
            </a:xfrm>
            <a:custGeom>
              <a:avLst/>
              <a:gdLst>
                <a:gd name="T0" fmla="*/ 397 w 422"/>
                <a:gd name="T1" fmla="*/ 218 h 422"/>
                <a:gd name="T2" fmla="*/ 360 w 422"/>
                <a:gd name="T3" fmla="*/ 92 h 422"/>
                <a:gd name="T4" fmla="*/ 238 w 422"/>
                <a:gd name="T5" fmla="*/ 25 h 422"/>
                <a:gd name="T6" fmla="*/ 112 w 422"/>
                <a:gd name="T7" fmla="*/ 62 h 422"/>
                <a:gd name="T8" fmla="*/ 0 w 422"/>
                <a:gd name="T9" fmla="*/ 266 h 422"/>
                <a:gd name="T10" fmla="*/ 285 w 422"/>
                <a:gd name="T11" fmla="*/ 422 h 422"/>
                <a:gd name="T12" fmla="*/ 397 w 422"/>
                <a:gd name="T13" fmla="*/ 218 h 422"/>
              </a:gdLst>
              <a:ahLst/>
              <a:cxnLst>
                <a:cxn ang="0">
                  <a:pos x="T0" y="T1"/>
                </a:cxn>
                <a:cxn ang="0">
                  <a:pos x="T2" y="T3"/>
                </a:cxn>
                <a:cxn ang="0">
                  <a:pos x="T4" y="T5"/>
                </a:cxn>
                <a:cxn ang="0">
                  <a:pos x="T6" y="T7"/>
                </a:cxn>
                <a:cxn ang="0">
                  <a:pos x="T8" y="T9"/>
                </a:cxn>
                <a:cxn ang="0">
                  <a:pos x="T10" y="T11"/>
                </a:cxn>
                <a:cxn ang="0">
                  <a:pos x="T12" y="T13"/>
                </a:cxn>
              </a:cxnLst>
              <a:rect l="0" t="0" r="r" b="b"/>
              <a:pathLst>
                <a:path w="422" h="422">
                  <a:moveTo>
                    <a:pt x="397" y="218"/>
                  </a:moveTo>
                  <a:cubicBezTo>
                    <a:pt x="422" y="173"/>
                    <a:pt x="405" y="117"/>
                    <a:pt x="360" y="92"/>
                  </a:cubicBezTo>
                  <a:cubicBezTo>
                    <a:pt x="238" y="25"/>
                    <a:pt x="238" y="25"/>
                    <a:pt x="238" y="25"/>
                  </a:cubicBezTo>
                  <a:cubicBezTo>
                    <a:pt x="193" y="0"/>
                    <a:pt x="136" y="17"/>
                    <a:pt x="112" y="62"/>
                  </a:cubicBezTo>
                  <a:cubicBezTo>
                    <a:pt x="0" y="266"/>
                    <a:pt x="0" y="266"/>
                    <a:pt x="0" y="266"/>
                  </a:cubicBezTo>
                  <a:cubicBezTo>
                    <a:pt x="285" y="422"/>
                    <a:pt x="285" y="422"/>
                    <a:pt x="285" y="422"/>
                  </a:cubicBezTo>
                  <a:lnTo>
                    <a:pt x="397" y="21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
        <p:nvSpPr>
          <p:cNvPr id="46" name="Oval 45">
            <a:extLst>
              <a:ext uri="{FF2B5EF4-FFF2-40B4-BE49-F238E27FC236}">
                <a16:creationId xmlns:a16="http://schemas.microsoft.com/office/drawing/2014/main" id="{B7EC13A6-20A3-2325-6730-730581B12D58}"/>
              </a:ext>
            </a:extLst>
          </p:cNvPr>
          <p:cNvSpPr/>
          <p:nvPr/>
        </p:nvSpPr>
        <p:spPr>
          <a:xfrm>
            <a:off x="3984627" y="2037464"/>
            <a:ext cx="1158874" cy="1158874"/>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a typeface="Meiryo" panose="020B0604030504040204" pitchFamily="34" charset="-128"/>
            </a:endParaRPr>
          </a:p>
        </p:txBody>
      </p:sp>
      <p:grpSp>
        <p:nvGrpSpPr>
          <p:cNvPr id="47" name="Graphic 116">
            <a:extLst>
              <a:ext uri="{FF2B5EF4-FFF2-40B4-BE49-F238E27FC236}">
                <a16:creationId xmlns:a16="http://schemas.microsoft.com/office/drawing/2014/main" id="{BEE5AB21-5974-0DE9-DADD-E300FAA7BC8E}"/>
              </a:ext>
            </a:extLst>
          </p:cNvPr>
          <p:cNvGrpSpPr>
            <a:grpSpLocks noChangeAspect="1"/>
          </p:cNvGrpSpPr>
          <p:nvPr/>
        </p:nvGrpSpPr>
        <p:grpSpPr>
          <a:xfrm>
            <a:off x="4369662" y="2332994"/>
            <a:ext cx="388805" cy="567815"/>
            <a:chOff x="3698557" y="1298257"/>
            <a:chExt cx="1746885" cy="2548889"/>
          </a:xfrm>
          <a:solidFill>
            <a:schemeClr val="tx1"/>
          </a:solidFill>
        </p:grpSpPr>
        <p:sp>
          <p:nvSpPr>
            <p:cNvPr id="48" name="Freeform 118">
              <a:extLst>
                <a:ext uri="{FF2B5EF4-FFF2-40B4-BE49-F238E27FC236}">
                  <a16:creationId xmlns:a16="http://schemas.microsoft.com/office/drawing/2014/main" id="{1EBAE56D-8D81-FFF8-AD3C-360BA9C73198}"/>
                </a:ext>
              </a:extLst>
            </p:cNvPr>
            <p:cNvSpPr/>
            <p:nvPr/>
          </p:nvSpPr>
          <p:spPr>
            <a:xfrm>
              <a:off x="3698557" y="1298257"/>
              <a:ext cx="1746885" cy="2548889"/>
            </a:xfrm>
            <a:custGeom>
              <a:avLst/>
              <a:gdLst>
                <a:gd name="connsiteX0" fmla="*/ 1746885 w 1746885"/>
                <a:gd name="connsiteY0" fmla="*/ 873443 h 2548889"/>
                <a:gd name="connsiteX1" fmla="*/ 873443 w 1746885"/>
                <a:gd name="connsiteY1" fmla="*/ 0 h 2548889"/>
                <a:gd name="connsiteX2" fmla="*/ 0 w 1746885"/>
                <a:gd name="connsiteY2" fmla="*/ 873443 h 2548889"/>
                <a:gd name="connsiteX3" fmla="*/ 383858 w 1746885"/>
                <a:gd name="connsiteY3" fmla="*/ 1596390 h 2548889"/>
                <a:gd name="connsiteX4" fmla="*/ 383858 w 1746885"/>
                <a:gd name="connsiteY4" fmla="*/ 2490787 h 2548889"/>
                <a:gd name="connsiteX5" fmla="*/ 420052 w 1746885"/>
                <a:gd name="connsiteY5" fmla="*/ 2544128 h 2548889"/>
                <a:gd name="connsiteX6" fmla="*/ 482917 w 1746885"/>
                <a:gd name="connsiteY6" fmla="*/ 2530793 h 2548889"/>
                <a:gd name="connsiteX7" fmla="*/ 874395 w 1746885"/>
                <a:gd name="connsiteY7" fmla="*/ 2118360 h 2548889"/>
                <a:gd name="connsiteX8" fmla="*/ 1265873 w 1746885"/>
                <a:gd name="connsiteY8" fmla="*/ 2530793 h 2548889"/>
                <a:gd name="connsiteX9" fmla="*/ 1307783 w 1746885"/>
                <a:gd name="connsiteY9" fmla="*/ 2548890 h 2548889"/>
                <a:gd name="connsiteX10" fmla="*/ 1328737 w 1746885"/>
                <a:gd name="connsiteY10" fmla="*/ 2545080 h 2548889"/>
                <a:gd name="connsiteX11" fmla="*/ 1364933 w 1746885"/>
                <a:gd name="connsiteY11" fmla="*/ 2491740 h 2548889"/>
                <a:gd name="connsiteX12" fmla="*/ 1364933 w 1746885"/>
                <a:gd name="connsiteY12" fmla="*/ 1597343 h 2548889"/>
                <a:gd name="connsiteX13" fmla="*/ 1746885 w 1746885"/>
                <a:gd name="connsiteY13" fmla="*/ 873443 h 2548889"/>
                <a:gd name="connsiteX14" fmla="*/ 1248727 w 1746885"/>
                <a:gd name="connsiteY14" fmla="*/ 2346960 h 2548889"/>
                <a:gd name="connsiteX15" fmla="*/ 914400 w 1746885"/>
                <a:gd name="connsiteY15" fmla="*/ 1994535 h 2548889"/>
                <a:gd name="connsiteX16" fmla="*/ 831533 w 1746885"/>
                <a:gd name="connsiteY16" fmla="*/ 1994535 h 2548889"/>
                <a:gd name="connsiteX17" fmla="*/ 497205 w 1746885"/>
                <a:gd name="connsiteY17" fmla="*/ 2346960 h 2548889"/>
                <a:gd name="connsiteX18" fmla="*/ 497205 w 1746885"/>
                <a:gd name="connsiteY18" fmla="*/ 1662112 h 2548889"/>
                <a:gd name="connsiteX19" fmla="*/ 872490 w 1746885"/>
                <a:gd name="connsiteY19" fmla="*/ 1746885 h 2548889"/>
                <a:gd name="connsiteX20" fmla="*/ 1247775 w 1746885"/>
                <a:gd name="connsiteY20" fmla="*/ 1662112 h 2548889"/>
                <a:gd name="connsiteX21" fmla="*/ 1247775 w 1746885"/>
                <a:gd name="connsiteY21" fmla="*/ 2346960 h 2548889"/>
                <a:gd name="connsiteX22" fmla="*/ 873443 w 1746885"/>
                <a:gd name="connsiteY22" fmla="*/ 1632585 h 2548889"/>
                <a:gd name="connsiteX23" fmla="*/ 114300 w 1746885"/>
                <a:gd name="connsiteY23" fmla="*/ 873443 h 2548889"/>
                <a:gd name="connsiteX24" fmla="*/ 873443 w 1746885"/>
                <a:gd name="connsiteY24" fmla="*/ 114300 h 2548889"/>
                <a:gd name="connsiteX25" fmla="*/ 1632585 w 1746885"/>
                <a:gd name="connsiteY25" fmla="*/ 873443 h 2548889"/>
                <a:gd name="connsiteX26" fmla="*/ 873443 w 1746885"/>
                <a:gd name="connsiteY26" fmla="*/ 1632585 h 254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46885" h="2548889">
                  <a:moveTo>
                    <a:pt x="1746885" y="873443"/>
                  </a:moveTo>
                  <a:cubicBezTo>
                    <a:pt x="1746885" y="391477"/>
                    <a:pt x="1355408" y="0"/>
                    <a:pt x="873443" y="0"/>
                  </a:cubicBezTo>
                  <a:cubicBezTo>
                    <a:pt x="391477" y="0"/>
                    <a:pt x="0" y="391477"/>
                    <a:pt x="0" y="873443"/>
                  </a:cubicBezTo>
                  <a:cubicBezTo>
                    <a:pt x="0" y="1173480"/>
                    <a:pt x="152400" y="1439227"/>
                    <a:pt x="383858" y="1596390"/>
                  </a:cubicBezTo>
                  <a:lnTo>
                    <a:pt x="383858" y="2490787"/>
                  </a:lnTo>
                  <a:cubicBezTo>
                    <a:pt x="383858" y="2514600"/>
                    <a:pt x="398145" y="2535555"/>
                    <a:pt x="420052" y="2544128"/>
                  </a:cubicBezTo>
                  <a:cubicBezTo>
                    <a:pt x="441960" y="2552700"/>
                    <a:pt x="466725" y="2546985"/>
                    <a:pt x="482917" y="2530793"/>
                  </a:cubicBezTo>
                  <a:lnTo>
                    <a:pt x="874395" y="2118360"/>
                  </a:lnTo>
                  <a:lnTo>
                    <a:pt x="1265873" y="2530793"/>
                  </a:lnTo>
                  <a:cubicBezTo>
                    <a:pt x="1277302" y="2542223"/>
                    <a:pt x="1291590" y="2548890"/>
                    <a:pt x="1307783" y="2548890"/>
                  </a:cubicBezTo>
                  <a:cubicBezTo>
                    <a:pt x="1315402" y="2548890"/>
                    <a:pt x="1322070" y="2547937"/>
                    <a:pt x="1328737" y="2545080"/>
                  </a:cubicBezTo>
                  <a:cubicBezTo>
                    <a:pt x="1350645" y="2536508"/>
                    <a:pt x="1364933" y="2515553"/>
                    <a:pt x="1364933" y="2491740"/>
                  </a:cubicBezTo>
                  <a:lnTo>
                    <a:pt x="1364933" y="1597343"/>
                  </a:lnTo>
                  <a:cubicBezTo>
                    <a:pt x="1594485" y="1438275"/>
                    <a:pt x="1746885" y="1173480"/>
                    <a:pt x="1746885" y="873443"/>
                  </a:cubicBezTo>
                  <a:close/>
                  <a:moveTo>
                    <a:pt x="1248727" y="2346960"/>
                  </a:moveTo>
                  <a:lnTo>
                    <a:pt x="914400" y="1994535"/>
                  </a:lnTo>
                  <a:cubicBezTo>
                    <a:pt x="892493" y="1971675"/>
                    <a:pt x="853440" y="1971675"/>
                    <a:pt x="831533" y="1994535"/>
                  </a:cubicBezTo>
                  <a:lnTo>
                    <a:pt x="497205" y="2346960"/>
                  </a:lnTo>
                  <a:lnTo>
                    <a:pt x="497205" y="1662112"/>
                  </a:lnTo>
                  <a:cubicBezTo>
                    <a:pt x="611505" y="1716405"/>
                    <a:pt x="738188" y="1746885"/>
                    <a:pt x="872490" y="1746885"/>
                  </a:cubicBezTo>
                  <a:cubicBezTo>
                    <a:pt x="1006793" y="1746885"/>
                    <a:pt x="1134427" y="1716405"/>
                    <a:pt x="1247775" y="1662112"/>
                  </a:cubicBezTo>
                  <a:lnTo>
                    <a:pt x="1247775" y="2346960"/>
                  </a:lnTo>
                  <a:close/>
                  <a:moveTo>
                    <a:pt x="873443" y="1632585"/>
                  </a:moveTo>
                  <a:cubicBezTo>
                    <a:pt x="455295" y="1632585"/>
                    <a:pt x="114300" y="1291590"/>
                    <a:pt x="114300" y="873443"/>
                  </a:cubicBezTo>
                  <a:cubicBezTo>
                    <a:pt x="114300" y="455295"/>
                    <a:pt x="455295" y="114300"/>
                    <a:pt x="873443" y="114300"/>
                  </a:cubicBezTo>
                  <a:cubicBezTo>
                    <a:pt x="1291590" y="114300"/>
                    <a:pt x="1632585" y="455295"/>
                    <a:pt x="1632585" y="873443"/>
                  </a:cubicBezTo>
                  <a:cubicBezTo>
                    <a:pt x="1632585" y="1291590"/>
                    <a:pt x="1291590" y="1632585"/>
                    <a:pt x="873443" y="163258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49" name="Freeform 119">
              <a:extLst>
                <a:ext uri="{FF2B5EF4-FFF2-40B4-BE49-F238E27FC236}">
                  <a16:creationId xmlns:a16="http://schemas.microsoft.com/office/drawing/2014/main" id="{CFEFFF37-0D5F-431E-320C-C5B7E54BE04E}"/>
                </a:ext>
              </a:extLst>
            </p:cNvPr>
            <p:cNvSpPr/>
            <p:nvPr/>
          </p:nvSpPr>
          <p:spPr>
            <a:xfrm>
              <a:off x="3884295" y="1483042"/>
              <a:ext cx="1375410" cy="1375410"/>
            </a:xfrm>
            <a:custGeom>
              <a:avLst/>
              <a:gdLst>
                <a:gd name="connsiteX0" fmla="*/ 687705 w 1375410"/>
                <a:gd name="connsiteY0" fmla="*/ 0 h 1375410"/>
                <a:gd name="connsiteX1" fmla="*/ 0 w 1375410"/>
                <a:gd name="connsiteY1" fmla="*/ 687705 h 1375410"/>
                <a:gd name="connsiteX2" fmla="*/ 687705 w 1375410"/>
                <a:gd name="connsiteY2" fmla="*/ 1375410 h 1375410"/>
                <a:gd name="connsiteX3" fmla="*/ 1375410 w 1375410"/>
                <a:gd name="connsiteY3" fmla="*/ 687705 h 1375410"/>
                <a:gd name="connsiteX4" fmla="*/ 687705 w 1375410"/>
                <a:gd name="connsiteY4" fmla="*/ 0 h 1375410"/>
                <a:gd name="connsiteX5" fmla="*/ 687705 w 1375410"/>
                <a:gd name="connsiteY5" fmla="*/ 1300163 h 1375410"/>
                <a:gd name="connsiteX6" fmla="*/ 76200 w 1375410"/>
                <a:gd name="connsiteY6" fmla="*/ 688658 h 1375410"/>
                <a:gd name="connsiteX7" fmla="*/ 687705 w 1375410"/>
                <a:gd name="connsiteY7" fmla="*/ 77153 h 1375410"/>
                <a:gd name="connsiteX8" fmla="*/ 1299210 w 1375410"/>
                <a:gd name="connsiteY8" fmla="*/ 688658 h 1375410"/>
                <a:gd name="connsiteX9" fmla="*/ 687705 w 1375410"/>
                <a:gd name="connsiteY9" fmla="*/ 1300163 h 1375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5410" h="1375410">
                  <a:moveTo>
                    <a:pt x="687705" y="0"/>
                  </a:moveTo>
                  <a:cubicBezTo>
                    <a:pt x="308610" y="0"/>
                    <a:pt x="0" y="308610"/>
                    <a:pt x="0" y="687705"/>
                  </a:cubicBezTo>
                  <a:cubicBezTo>
                    <a:pt x="0" y="1066800"/>
                    <a:pt x="308610" y="1375410"/>
                    <a:pt x="687705" y="1375410"/>
                  </a:cubicBezTo>
                  <a:cubicBezTo>
                    <a:pt x="1066800" y="1375410"/>
                    <a:pt x="1375410" y="1066800"/>
                    <a:pt x="1375410" y="687705"/>
                  </a:cubicBezTo>
                  <a:cubicBezTo>
                    <a:pt x="1375410" y="308610"/>
                    <a:pt x="1066800" y="0"/>
                    <a:pt x="687705" y="0"/>
                  </a:cubicBezTo>
                  <a:close/>
                  <a:moveTo>
                    <a:pt x="687705" y="1300163"/>
                  </a:moveTo>
                  <a:cubicBezTo>
                    <a:pt x="350520" y="1300163"/>
                    <a:pt x="76200" y="1025843"/>
                    <a:pt x="76200" y="688658"/>
                  </a:cubicBezTo>
                  <a:cubicBezTo>
                    <a:pt x="76200" y="351473"/>
                    <a:pt x="350520" y="77153"/>
                    <a:pt x="687705" y="77153"/>
                  </a:cubicBezTo>
                  <a:cubicBezTo>
                    <a:pt x="1024890" y="77153"/>
                    <a:pt x="1299210" y="351473"/>
                    <a:pt x="1299210" y="688658"/>
                  </a:cubicBezTo>
                  <a:cubicBezTo>
                    <a:pt x="1299210" y="1025843"/>
                    <a:pt x="1024890" y="1300163"/>
                    <a:pt x="687705" y="1300163"/>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50" name="Freeform 120">
              <a:extLst>
                <a:ext uri="{FF2B5EF4-FFF2-40B4-BE49-F238E27FC236}">
                  <a16:creationId xmlns:a16="http://schemas.microsoft.com/office/drawing/2014/main" id="{FF01F12B-D0DE-8026-848E-0C2A47B6CD05}"/>
                </a:ext>
              </a:extLst>
            </p:cNvPr>
            <p:cNvSpPr/>
            <p:nvPr/>
          </p:nvSpPr>
          <p:spPr>
            <a:xfrm>
              <a:off x="4159445" y="1755219"/>
              <a:ext cx="824156" cy="786050"/>
            </a:xfrm>
            <a:custGeom>
              <a:avLst/>
              <a:gdLst>
                <a:gd name="connsiteX0" fmla="*/ 792602 w 824156"/>
                <a:gd name="connsiteY0" fmla="*/ 269796 h 786050"/>
                <a:gd name="connsiteX1" fmla="*/ 553525 w 824156"/>
                <a:gd name="connsiteY1" fmla="*/ 235506 h 786050"/>
                <a:gd name="connsiteX2" fmla="*/ 446845 w 824156"/>
                <a:gd name="connsiteY2" fmla="*/ 19288 h 786050"/>
                <a:gd name="connsiteX3" fmla="*/ 378265 w 824156"/>
                <a:gd name="connsiteY3" fmla="*/ 19288 h 786050"/>
                <a:gd name="connsiteX4" fmla="*/ 271585 w 824156"/>
                <a:gd name="connsiteY4" fmla="*/ 235506 h 786050"/>
                <a:gd name="connsiteX5" fmla="*/ 32507 w 824156"/>
                <a:gd name="connsiteY5" fmla="*/ 269796 h 786050"/>
                <a:gd name="connsiteX6" fmla="*/ 2027 w 824156"/>
                <a:gd name="connsiteY6" fmla="*/ 295513 h 786050"/>
                <a:gd name="connsiteX7" fmla="*/ 11552 w 824156"/>
                <a:gd name="connsiteY7" fmla="*/ 334566 h 786050"/>
                <a:gd name="connsiteX8" fmla="*/ 183955 w 824156"/>
                <a:gd name="connsiteY8" fmla="*/ 503158 h 786050"/>
                <a:gd name="connsiteX9" fmla="*/ 142997 w 824156"/>
                <a:gd name="connsiteY9" fmla="*/ 741283 h 786050"/>
                <a:gd name="connsiteX10" fmla="*/ 158237 w 824156"/>
                <a:gd name="connsiteY10" fmla="*/ 778431 h 786050"/>
                <a:gd name="connsiteX11" fmla="*/ 198242 w 824156"/>
                <a:gd name="connsiteY11" fmla="*/ 781288 h 786050"/>
                <a:gd name="connsiteX12" fmla="*/ 411602 w 824156"/>
                <a:gd name="connsiteY12" fmla="*/ 668893 h 786050"/>
                <a:gd name="connsiteX13" fmla="*/ 624962 w 824156"/>
                <a:gd name="connsiteY13" fmla="*/ 781288 h 786050"/>
                <a:gd name="connsiteX14" fmla="*/ 643060 w 824156"/>
                <a:gd name="connsiteY14" fmla="*/ 786051 h 786050"/>
                <a:gd name="connsiteX15" fmla="*/ 665920 w 824156"/>
                <a:gd name="connsiteY15" fmla="*/ 778431 h 786050"/>
                <a:gd name="connsiteX16" fmla="*/ 681160 w 824156"/>
                <a:gd name="connsiteY16" fmla="*/ 741283 h 786050"/>
                <a:gd name="connsiteX17" fmla="*/ 640202 w 824156"/>
                <a:gd name="connsiteY17" fmla="*/ 503158 h 786050"/>
                <a:gd name="connsiteX18" fmla="*/ 812605 w 824156"/>
                <a:gd name="connsiteY18" fmla="*/ 334566 h 786050"/>
                <a:gd name="connsiteX19" fmla="*/ 822130 w 824156"/>
                <a:gd name="connsiteY19" fmla="*/ 295513 h 786050"/>
                <a:gd name="connsiteX20" fmla="*/ 792602 w 824156"/>
                <a:gd name="connsiteY20" fmla="*/ 269796 h 786050"/>
                <a:gd name="connsiteX21" fmla="*/ 572575 w 824156"/>
                <a:gd name="connsiteY21" fmla="*/ 463153 h 786050"/>
                <a:gd name="connsiteX22" fmla="*/ 562097 w 824156"/>
                <a:gd name="connsiteY22" fmla="*/ 496491 h 786050"/>
                <a:gd name="connsiteX23" fmla="*/ 593530 w 824156"/>
                <a:gd name="connsiteY23" fmla="*/ 677466 h 786050"/>
                <a:gd name="connsiteX24" fmla="*/ 430652 w 824156"/>
                <a:gd name="connsiteY24" fmla="*/ 591741 h 786050"/>
                <a:gd name="connsiteX25" fmla="*/ 412555 w 824156"/>
                <a:gd name="connsiteY25" fmla="*/ 586978 h 786050"/>
                <a:gd name="connsiteX26" fmla="*/ 394457 w 824156"/>
                <a:gd name="connsiteY26" fmla="*/ 591741 h 786050"/>
                <a:gd name="connsiteX27" fmla="*/ 231580 w 824156"/>
                <a:gd name="connsiteY27" fmla="*/ 677466 h 786050"/>
                <a:gd name="connsiteX28" fmla="*/ 263012 w 824156"/>
                <a:gd name="connsiteY28" fmla="*/ 496491 h 786050"/>
                <a:gd name="connsiteX29" fmla="*/ 252535 w 824156"/>
                <a:gd name="connsiteY29" fmla="*/ 463153 h 786050"/>
                <a:gd name="connsiteX30" fmla="*/ 121090 w 824156"/>
                <a:gd name="connsiteY30" fmla="*/ 334566 h 786050"/>
                <a:gd name="connsiteX31" fmla="*/ 303017 w 824156"/>
                <a:gd name="connsiteY31" fmla="*/ 307896 h 786050"/>
                <a:gd name="connsiteX32" fmla="*/ 331592 w 824156"/>
                <a:gd name="connsiteY32" fmla="*/ 286941 h 786050"/>
                <a:gd name="connsiteX33" fmla="*/ 413507 w 824156"/>
                <a:gd name="connsiteY33" fmla="*/ 122158 h 786050"/>
                <a:gd name="connsiteX34" fmla="*/ 495422 w 824156"/>
                <a:gd name="connsiteY34" fmla="*/ 286941 h 786050"/>
                <a:gd name="connsiteX35" fmla="*/ 523997 w 824156"/>
                <a:gd name="connsiteY35" fmla="*/ 307896 h 786050"/>
                <a:gd name="connsiteX36" fmla="*/ 705925 w 824156"/>
                <a:gd name="connsiteY36" fmla="*/ 334566 h 786050"/>
                <a:gd name="connsiteX37" fmla="*/ 572575 w 824156"/>
                <a:gd name="connsiteY37" fmla="*/ 463153 h 7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24156" h="786050">
                  <a:moveTo>
                    <a:pt x="792602" y="269796"/>
                  </a:moveTo>
                  <a:lnTo>
                    <a:pt x="553525" y="235506"/>
                  </a:lnTo>
                  <a:lnTo>
                    <a:pt x="446845" y="19288"/>
                  </a:lnTo>
                  <a:cubicBezTo>
                    <a:pt x="434462" y="-6429"/>
                    <a:pt x="391600" y="-6429"/>
                    <a:pt x="378265" y="19288"/>
                  </a:cubicBezTo>
                  <a:lnTo>
                    <a:pt x="271585" y="235506"/>
                  </a:lnTo>
                  <a:lnTo>
                    <a:pt x="32507" y="269796"/>
                  </a:lnTo>
                  <a:cubicBezTo>
                    <a:pt x="18220" y="271701"/>
                    <a:pt x="5837" y="282178"/>
                    <a:pt x="2027" y="295513"/>
                  </a:cubicBezTo>
                  <a:cubicBezTo>
                    <a:pt x="-2735" y="308848"/>
                    <a:pt x="1075" y="324088"/>
                    <a:pt x="11552" y="334566"/>
                  </a:cubicBezTo>
                  <a:lnTo>
                    <a:pt x="183955" y="503158"/>
                  </a:lnTo>
                  <a:lnTo>
                    <a:pt x="142997" y="741283"/>
                  </a:lnTo>
                  <a:cubicBezTo>
                    <a:pt x="140140" y="755571"/>
                    <a:pt x="146807" y="769858"/>
                    <a:pt x="158237" y="778431"/>
                  </a:cubicBezTo>
                  <a:cubicBezTo>
                    <a:pt x="169667" y="787003"/>
                    <a:pt x="185860" y="787956"/>
                    <a:pt x="198242" y="781288"/>
                  </a:cubicBezTo>
                  <a:lnTo>
                    <a:pt x="411602" y="668893"/>
                  </a:lnTo>
                  <a:lnTo>
                    <a:pt x="624962" y="781288"/>
                  </a:lnTo>
                  <a:cubicBezTo>
                    <a:pt x="630677" y="784146"/>
                    <a:pt x="636392" y="786051"/>
                    <a:pt x="643060" y="786051"/>
                  </a:cubicBezTo>
                  <a:cubicBezTo>
                    <a:pt x="650680" y="786051"/>
                    <a:pt x="659252" y="783193"/>
                    <a:pt x="665920" y="778431"/>
                  </a:cubicBezTo>
                  <a:cubicBezTo>
                    <a:pt x="677350" y="769858"/>
                    <a:pt x="683065" y="755571"/>
                    <a:pt x="681160" y="741283"/>
                  </a:cubicBezTo>
                  <a:lnTo>
                    <a:pt x="640202" y="503158"/>
                  </a:lnTo>
                  <a:lnTo>
                    <a:pt x="812605" y="334566"/>
                  </a:lnTo>
                  <a:cubicBezTo>
                    <a:pt x="823082" y="324088"/>
                    <a:pt x="826892" y="308848"/>
                    <a:pt x="822130" y="295513"/>
                  </a:cubicBezTo>
                  <a:cubicBezTo>
                    <a:pt x="818320" y="282178"/>
                    <a:pt x="806890" y="272653"/>
                    <a:pt x="792602" y="269796"/>
                  </a:cubicBezTo>
                  <a:close/>
                  <a:moveTo>
                    <a:pt x="572575" y="463153"/>
                  </a:moveTo>
                  <a:cubicBezTo>
                    <a:pt x="564002" y="471726"/>
                    <a:pt x="559240" y="484108"/>
                    <a:pt x="562097" y="496491"/>
                  </a:cubicBezTo>
                  <a:lnTo>
                    <a:pt x="593530" y="677466"/>
                  </a:lnTo>
                  <a:lnTo>
                    <a:pt x="430652" y="591741"/>
                  </a:lnTo>
                  <a:cubicBezTo>
                    <a:pt x="424937" y="588883"/>
                    <a:pt x="419222" y="586978"/>
                    <a:pt x="412555" y="586978"/>
                  </a:cubicBezTo>
                  <a:cubicBezTo>
                    <a:pt x="405887" y="586978"/>
                    <a:pt x="400172" y="588883"/>
                    <a:pt x="394457" y="591741"/>
                  </a:cubicBezTo>
                  <a:lnTo>
                    <a:pt x="231580" y="677466"/>
                  </a:lnTo>
                  <a:lnTo>
                    <a:pt x="263012" y="496491"/>
                  </a:lnTo>
                  <a:cubicBezTo>
                    <a:pt x="264917" y="484108"/>
                    <a:pt x="261107" y="471726"/>
                    <a:pt x="252535" y="463153"/>
                  </a:cubicBezTo>
                  <a:lnTo>
                    <a:pt x="121090" y="334566"/>
                  </a:lnTo>
                  <a:lnTo>
                    <a:pt x="303017" y="307896"/>
                  </a:lnTo>
                  <a:cubicBezTo>
                    <a:pt x="315400" y="305991"/>
                    <a:pt x="325877" y="298371"/>
                    <a:pt x="331592" y="286941"/>
                  </a:cubicBezTo>
                  <a:lnTo>
                    <a:pt x="413507" y="122158"/>
                  </a:lnTo>
                  <a:lnTo>
                    <a:pt x="495422" y="286941"/>
                  </a:lnTo>
                  <a:cubicBezTo>
                    <a:pt x="501137" y="298371"/>
                    <a:pt x="511615" y="305991"/>
                    <a:pt x="523997" y="307896"/>
                  </a:cubicBezTo>
                  <a:lnTo>
                    <a:pt x="705925" y="334566"/>
                  </a:lnTo>
                  <a:lnTo>
                    <a:pt x="572575" y="463153"/>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sp>
        <p:nvSpPr>
          <p:cNvPr id="52" name="Oval 51">
            <a:extLst>
              <a:ext uri="{FF2B5EF4-FFF2-40B4-BE49-F238E27FC236}">
                <a16:creationId xmlns:a16="http://schemas.microsoft.com/office/drawing/2014/main" id="{B8327451-BB9C-2910-26D7-1313FBF29D15}"/>
              </a:ext>
            </a:extLst>
          </p:cNvPr>
          <p:cNvSpPr/>
          <p:nvPr/>
        </p:nvSpPr>
        <p:spPr>
          <a:xfrm>
            <a:off x="6872195" y="2037464"/>
            <a:ext cx="1158874" cy="1158874"/>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a typeface="Meiryo" panose="020B0604030504040204" pitchFamily="34" charset="-128"/>
            </a:endParaRPr>
          </a:p>
        </p:txBody>
      </p:sp>
      <p:sp>
        <p:nvSpPr>
          <p:cNvPr id="53" name="Freeform 67">
            <a:extLst>
              <a:ext uri="{FF2B5EF4-FFF2-40B4-BE49-F238E27FC236}">
                <a16:creationId xmlns:a16="http://schemas.microsoft.com/office/drawing/2014/main" id="{0E4F5023-0B0D-9CD2-78AC-86C363F43737}"/>
              </a:ext>
            </a:extLst>
          </p:cNvPr>
          <p:cNvSpPr>
            <a:spLocks noChangeAspect="1" noEditPoints="1"/>
          </p:cNvSpPr>
          <p:nvPr/>
        </p:nvSpPr>
        <p:spPr bwMode="auto">
          <a:xfrm>
            <a:off x="7226213" y="2347132"/>
            <a:ext cx="450838" cy="539539"/>
          </a:xfrm>
          <a:custGeom>
            <a:avLst/>
            <a:gdLst>
              <a:gd name="T0" fmla="*/ 1650 w 2548"/>
              <a:gd name="T1" fmla="*/ 2192 h 3056"/>
              <a:gd name="T2" fmla="*/ 1919 w 2548"/>
              <a:gd name="T3" fmla="*/ 1776 h 3056"/>
              <a:gd name="T4" fmla="*/ 2307 w 2548"/>
              <a:gd name="T5" fmla="*/ 1195 h 3056"/>
              <a:gd name="T6" fmla="*/ 2039 w 2548"/>
              <a:gd name="T7" fmla="*/ 752 h 3056"/>
              <a:gd name="T8" fmla="*/ 1276 w 2548"/>
              <a:gd name="T9" fmla="*/ 0 h 3056"/>
              <a:gd name="T10" fmla="*/ 509 w 2548"/>
              <a:gd name="T11" fmla="*/ 853 h 3056"/>
              <a:gd name="T12" fmla="*/ 898 w 2548"/>
              <a:gd name="T13" fmla="*/ 1942 h 3056"/>
              <a:gd name="T14" fmla="*/ 120 w 2548"/>
              <a:gd name="T15" fmla="*/ 2312 h 3056"/>
              <a:gd name="T16" fmla="*/ 55 w 2548"/>
              <a:gd name="T17" fmla="*/ 3056 h 3056"/>
              <a:gd name="T18" fmla="*/ 2548 w 2548"/>
              <a:gd name="T19" fmla="*/ 2603 h 3056"/>
              <a:gd name="T20" fmla="*/ 2029 w 2548"/>
              <a:gd name="T21" fmla="*/ 1401 h 3056"/>
              <a:gd name="T22" fmla="*/ 2042 w 2548"/>
              <a:gd name="T23" fmla="*/ 1543 h 3056"/>
              <a:gd name="T24" fmla="*/ 2145 w 2548"/>
              <a:gd name="T25" fmla="*/ 877 h 3056"/>
              <a:gd name="T26" fmla="*/ 2145 w 2548"/>
              <a:gd name="T27" fmla="*/ 1233 h 3056"/>
              <a:gd name="T28" fmla="*/ 1932 w 2548"/>
              <a:gd name="T29" fmla="*/ 816 h 3056"/>
              <a:gd name="T30" fmla="*/ 1902 w 2548"/>
              <a:gd name="T31" fmla="*/ 586 h 3056"/>
              <a:gd name="T32" fmla="*/ 679 w 2548"/>
              <a:gd name="T33" fmla="*/ 892 h 3056"/>
              <a:gd name="T34" fmla="*/ 1119 w 2548"/>
              <a:gd name="T35" fmla="*/ 947 h 3056"/>
              <a:gd name="T36" fmla="*/ 731 w 2548"/>
              <a:gd name="T37" fmla="*/ 1260 h 3056"/>
              <a:gd name="T38" fmla="*/ 642 w 2548"/>
              <a:gd name="T39" fmla="*/ 910 h 3056"/>
              <a:gd name="T40" fmla="*/ 785 w 2548"/>
              <a:gd name="T41" fmla="*/ 797 h 3056"/>
              <a:gd name="T42" fmla="*/ 1764 w 2548"/>
              <a:gd name="T43" fmla="*/ 797 h 3056"/>
              <a:gd name="T44" fmla="*/ 1326 w 2548"/>
              <a:gd name="T45" fmla="*/ 967 h 3056"/>
              <a:gd name="T46" fmla="*/ 1208 w 2548"/>
              <a:gd name="T47" fmla="*/ 1000 h 3056"/>
              <a:gd name="T48" fmla="*/ 1420 w 2548"/>
              <a:gd name="T49" fmla="*/ 949 h 3056"/>
              <a:gd name="T50" fmla="*/ 1860 w 2548"/>
              <a:gd name="T51" fmla="*/ 892 h 3056"/>
              <a:gd name="T52" fmla="*/ 1870 w 2548"/>
              <a:gd name="T53" fmla="*/ 1218 h 3056"/>
              <a:gd name="T54" fmla="*/ 1472 w 2548"/>
              <a:gd name="T55" fmla="*/ 1221 h 3056"/>
              <a:gd name="T56" fmla="*/ 1276 w 2548"/>
              <a:gd name="T57" fmla="*/ 111 h 3056"/>
              <a:gd name="T58" fmla="*/ 774 w 2548"/>
              <a:gd name="T59" fmla="*/ 343 h 3056"/>
              <a:gd name="T60" fmla="*/ 673 w 2548"/>
              <a:gd name="T61" fmla="*/ 797 h 3056"/>
              <a:gd name="T62" fmla="*/ 673 w 2548"/>
              <a:gd name="T63" fmla="*/ 517 h 3056"/>
              <a:gd name="T64" fmla="*/ 640 w 2548"/>
              <a:gd name="T65" fmla="*/ 1323 h 3056"/>
              <a:gd name="T66" fmla="*/ 1129 w 2548"/>
              <a:gd name="T67" fmla="*/ 1320 h 3056"/>
              <a:gd name="T68" fmla="*/ 1190 w 2548"/>
              <a:gd name="T69" fmla="*/ 1140 h 3056"/>
              <a:gd name="T70" fmla="*/ 1336 w 2548"/>
              <a:gd name="T71" fmla="*/ 1110 h 3056"/>
              <a:gd name="T72" fmla="*/ 1519 w 2548"/>
              <a:gd name="T73" fmla="*/ 1355 h 3056"/>
              <a:gd name="T74" fmla="*/ 1921 w 2548"/>
              <a:gd name="T75" fmla="*/ 1316 h 3056"/>
              <a:gd name="T76" fmla="*/ 1798 w 2548"/>
              <a:gd name="T77" fmla="*/ 1665 h 3056"/>
              <a:gd name="T78" fmla="*/ 1302 w 2548"/>
              <a:gd name="T79" fmla="*/ 1565 h 3056"/>
              <a:gd name="T80" fmla="*/ 1302 w 2548"/>
              <a:gd name="T81" fmla="*/ 1876 h 3056"/>
              <a:gd name="T82" fmla="*/ 1682 w 2548"/>
              <a:gd name="T83" fmla="*/ 1776 h 3056"/>
              <a:gd name="T84" fmla="*/ 1121 w 2548"/>
              <a:gd name="T85" fmla="*/ 1963 h 3056"/>
              <a:gd name="T86" fmla="*/ 1493 w 2548"/>
              <a:gd name="T87" fmla="*/ 1721 h 3056"/>
              <a:gd name="T88" fmla="*/ 1235 w 2548"/>
              <a:gd name="T89" fmla="*/ 1721 h 3056"/>
              <a:gd name="T90" fmla="*/ 1427 w 2548"/>
              <a:gd name="T91" fmla="*/ 1654 h 3056"/>
              <a:gd name="T92" fmla="*/ 1274 w 2548"/>
              <a:gd name="T93" fmla="*/ 2095 h 3056"/>
              <a:gd name="T94" fmla="*/ 1539 w 2548"/>
              <a:gd name="T95" fmla="*/ 2029 h 3056"/>
              <a:gd name="T96" fmla="*/ 1265 w 2548"/>
              <a:gd name="T97" fmla="*/ 2465 h 3056"/>
              <a:gd name="T98" fmla="*/ 1068 w 2548"/>
              <a:gd name="T99" fmla="*/ 2060 h 3056"/>
              <a:gd name="T100" fmla="*/ 111 w 2548"/>
              <a:gd name="T101" fmla="*/ 2603 h 3056"/>
              <a:gd name="T102" fmla="*/ 910 w 2548"/>
              <a:gd name="T103" fmla="*/ 2303 h 3056"/>
              <a:gd name="T104" fmla="*/ 1283 w 2548"/>
              <a:gd name="T105" fmla="*/ 2576 h 3056"/>
              <a:gd name="T106" fmla="*/ 2137 w 2548"/>
              <a:gd name="T107" fmla="*/ 2303 h 3056"/>
              <a:gd name="T108" fmla="*/ 2437 w 2548"/>
              <a:gd name="T109" fmla="*/ 2945 h 3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48" h="3056">
                <a:moveTo>
                  <a:pt x="2428" y="2312"/>
                </a:moveTo>
                <a:cubicBezTo>
                  <a:pt x="2350" y="2234"/>
                  <a:pt x="2247" y="2192"/>
                  <a:pt x="2137" y="2192"/>
                </a:cubicBezTo>
                <a:cubicBezTo>
                  <a:pt x="1650" y="2192"/>
                  <a:pt x="1650" y="2192"/>
                  <a:pt x="1650" y="2192"/>
                </a:cubicBezTo>
                <a:cubicBezTo>
                  <a:pt x="1650" y="1950"/>
                  <a:pt x="1650" y="1950"/>
                  <a:pt x="1650" y="1950"/>
                </a:cubicBezTo>
                <a:cubicBezTo>
                  <a:pt x="1720" y="1894"/>
                  <a:pt x="1787" y="1833"/>
                  <a:pt x="1844" y="1776"/>
                </a:cubicBezTo>
                <a:cubicBezTo>
                  <a:pt x="1919" y="1776"/>
                  <a:pt x="1919" y="1776"/>
                  <a:pt x="1919" y="1776"/>
                </a:cubicBezTo>
                <a:cubicBezTo>
                  <a:pt x="2048" y="1776"/>
                  <a:pt x="2153" y="1671"/>
                  <a:pt x="2153" y="1543"/>
                </a:cubicBezTo>
                <a:cubicBezTo>
                  <a:pt x="2153" y="1357"/>
                  <a:pt x="2153" y="1357"/>
                  <a:pt x="2153" y="1357"/>
                </a:cubicBezTo>
                <a:cubicBezTo>
                  <a:pt x="2239" y="1353"/>
                  <a:pt x="2307" y="1282"/>
                  <a:pt x="2307" y="1195"/>
                </a:cubicBezTo>
                <a:cubicBezTo>
                  <a:pt x="2307" y="914"/>
                  <a:pt x="2307" y="914"/>
                  <a:pt x="2307" y="914"/>
                </a:cubicBezTo>
                <a:cubicBezTo>
                  <a:pt x="2307" y="825"/>
                  <a:pt x="2234" y="752"/>
                  <a:pt x="2145" y="752"/>
                </a:cubicBezTo>
                <a:cubicBezTo>
                  <a:pt x="2039" y="752"/>
                  <a:pt x="2039" y="752"/>
                  <a:pt x="2039" y="752"/>
                </a:cubicBezTo>
                <a:cubicBezTo>
                  <a:pt x="2034" y="683"/>
                  <a:pt x="2024" y="609"/>
                  <a:pt x="2010" y="557"/>
                </a:cubicBezTo>
                <a:cubicBezTo>
                  <a:pt x="1963" y="387"/>
                  <a:pt x="1868" y="246"/>
                  <a:pt x="1735" y="147"/>
                </a:cubicBezTo>
                <a:cubicBezTo>
                  <a:pt x="1606" y="51"/>
                  <a:pt x="1447" y="0"/>
                  <a:pt x="1276" y="0"/>
                </a:cubicBezTo>
                <a:cubicBezTo>
                  <a:pt x="1103" y="0"/>
                  <a:pt x="943" y="52"/>
                  <a:pt x="812" y="151"/>
                </a:cubicBezTo>
                <a:cubicBezTo>
                  <a:pt x="679" y="253"/>
                  <a:pt x="585" y="397"/>
                  <a:pt x="540" y="570"/>
                </a:cubicBezTo>
                <a:cubicBezTo>
                  <a:pt x="520" y="647"/>
                  <a:pt x="509" y="771"/>
                  <a:pt x="509" y="853"/>
                </a:cubicBezTo>
                <a:cubicBezTo>
                  <a:pt x="509" y="971"/>
                  <a:pt x="523" y="1223"/>
                  <a:pt x="534" y="1413"/>
                </a:cubicBezTo>
                <a:cubicBezTo>
                  <a:pt x="542" y="1530"/>
                  <a:pt x="589" y="1641"/>
                  <a:pt x="669" y="1726"/>
                </a:cubicBezTo>
                <a:cubicBezTo>
                  <a:pt x="732" y="1792"/>
                  <a:pt x="813" y="1872"/>
                  <a:pt x="898" y="1942"/>
                </a:cubicBezTo>
                <a:cubicBezTo>
                  <a:pt x="898" y="2192"/>
                  <a:pt x="898" y="2192"/>
                  <a:pt x="898" y="2192"/>
                </a:cubicBezTo>
                <a:cubicBezTo>
                  <a:pt x="411" y="2192"/>
                  <a:pt x="411" y="2192"/>
                  <a:pt x="411" y="2192"/>
                </a:cubicBezTo>
                <a:cubicBezTo>
                  <a:pt x="301" y="2192"/>
                  <a:pt x="198" y="2234"/>
                  <a:pt x="120" y="2312"/>
                </a:cubicBezTo>
                <a:cubicBezTo>
                  <a:pt x="43" y="2390"/>
                  <a:pt x="0" y="2493"/>
                  <a:pt x="0" y="2603"/>
                </a:cubicBezTo>
                <a:cubicBezTo>
                  <a:pt x="0" y="3001"/>
                  <a:pt x="0" y="3001"/>
                  <a:pt x="0" y="3001"/>
                </a:cubicBezTo>
                <a:cubicBezTo>
                  <a:pt x="0" y="3031"/>
                  <a:pt x="25" y="3056"/>
                  <a:pt x="55" y="3056"/>
                </a:cubicBezTo>
                <a:cubicBezTo>
                  <a:pt x="2493" y="3056"/>
                  <a:pt x="2493" y="3056"/>
                  <a:pt x="2493" y="3056"/>
                </a:cubicBezTo>
                <a:cubicBezTo>
                  <a:pt x="2523" y="3056"/>
                  <a:pt x="2548" y="3031"/>
                  <a:pt x="2548" y="3001"/>
                </a:cubicBezTo>
                <a:cubicBezTo>
                  <a:pt x="2548" y="2603"/>
                  <a:pt x="2548" y="2603"/>
                  <a:pt x="2548" y="2603"/>
                </a:cubicBezTo>
                <a:cubicBezTo>
                  <a:pt x="2548" y="2493"/>
                  <a:pt x="2505" y="2390"/>
                  <a:pt x="2428" y="2312"/>
                </a:cubicBezTo>
                <a:close/>
                <a:moveTo>
                  <a:pt x="1945" y="1662"/>
                </a:moveTo>
                <a:cubicBezTo>
                  <a:pt x="1996" y="1586"/>
                  <a:pt x="2026" y="1496"/>
                  <a:pt x="2029" y="1401"/>
                </a:cubicBezTo>
                <a:cubicBezTo>
                  <a:pt x="2030" y="1387"/>
                  <a:pt x="2030" y="1372"/>
                  <a:pt x="2031" y="1357"/>
                </a:cubicBezTo>
                <a:cubicBezTo>
                  <a:pt x="2042" y="1357"/>
                  <a:pt x="2042" y="1357"/>
                  <a:pt x="2042" y="1357"/>
                </a:cubicBezTo>
                <a:cubicBezTo>
                  <a:pt x="2042" y="1543"/>
                  <a:pt x="2042" y="1543"/>
                  <a:pt x="2042" y="1543"/>
                </a:cubicBezTo>
                <a:cubicBezTo>
                  <a:pt x="2042" y="1601"/>
                  <a:pt x="2000" y="1651"/>
                  <a:pt x="1945" y="1662"/>
                </a:cubicBezTo>
                <a:close/>
                <a:moveTo>
                  <a:pt x="2070" y="877"/>
                </a:moveTo>
                <a:cubicBezTo>
                  <a:pt x="2145" y="877"/>
                  <a:pt x="2145" y="877"/>
                  <a:pt x="2145" y="877"/>
                </a:cubicBezTo>
                <a:cubicBezTo>
                  <a:pt x="2166" y="877"/>
                  <a:pt x="2183" y="893"/>
                  <a:pt x="2183" y="914"/>
                </a:cubicBezTo>
                <a:cubicBezTo>
                  <a:pt x="2183" y="1195"/>
                  <a:pt x="2183" y="1195"/>
                  <a:pt x="2183" y="1195"/>
                </a:cubicBezTo>
                <a:cubicBezTo>
                  <a:pt x="2183" y="1216"/>
                  <a:pt x="2166" y="1233"/>
                  <a:pt x="2145" y="1233"/>
                </a:cubicBezTo>
                <a:cubicBezTo>
                  <a:pt x="2070" y="1233"/>
                  <a:pt x="2070" y="1233"/>
                  <a:pt x="2070" y="1233"/>
                </a:cubicBezTo>
                <a:lnTo>
                  <a:pt x="2070" y="877"/>
                </a:lnTo>
                <a:close/>
                <a:moveTo>
                  <a:pt x="1932" y="816"/>
                </a:moveTo>
                <a:cubicBezTo>
                  <a:pt x="1914" y="806"/>
                  <a:pt x="1895" y="800"/>
                  <a:pt x="1875" y="798"/>
                </a:cubicBezTo>
                <a:cubicBezTo>
                  <a:pt x="1875" y="506"/>
                  <a:pt x="1875" y="506"/>
                  <a:pt x="1875" y="506"/>
                </a:cubicBezTo>
                <a:cubicBezTo>
                  <a:pt x="1886" y="532"/>
                  <a:pt x="1895" y="559"/>
                  <a:pt x="1902" y="586"/>
                </a:cubicBezTo>
                <a:cubicBezTo>
                  <a:pt x="1919" y="646"/>
                  <a:pt x="1929" y="742"/>
                  <a:pt x="1932" y="816"/>
                </a:cubicBezTo>
                <a:close/>
                <a:moveTo>
                  <a:pt x="642" y="910"/>
                </a:moveTo>
                <a:cubicBezTo>
                  <a:pt x="648" y="903"/>
                  <a:pt x="660" y="892"/>
                  <a:pt x="679" y="892"/>
                </a:cubicBezTo>
                <a:cubicBezTo>
                  <a:pt x="1072" y="892"/>
                  <a:pt x="1072" y="892"/>
                  <a:pt x="1072" y="892"/>
                </a:cubicBezTo>
                <a:cubicBezTo>
                  <a:pt x="1086" y="892"/>
                  <a:pt x="1099" y="898"/>
                  <a:pt x="1108" y="909"/>
                </a:cubicBezTo>
                <a:cubicBezTo>
                  <a:pt x="1117" y="919"/>
                  <a:pt x="1121" y="933"/>
                  <a:pt x="1119" y="947"/>
                </a:cubicBezTo>
                <a:cubicBezTo>
                  <a:pt x="1082" y="1218"/>
                  <a:pt x="1082" y="1218"/>
                  <a:pt x="1082" y="1218"/>
                </a:cubicBezTo>
                <a:cubicBezTo>
                  <a:pt x="1079" y="1242"/>
                  <a:pt x="1059" y="1260"/>
                  <a:pt x="1035" y="1260"/>
                </a:cubicBezTo>
                <a:cubicBezTo>
                  <a:pt x="731" y="1260"/>
                  <a:pt x="731" y="1260"/>
                  <a:pt x="731" y="1260"/>
                </a:cubicBezTo>
                <a:cubicBezTo>
                  <a:pt x="708" y="1260"/>
                  <a:pt x="689" y="1243"/>
                  <a:pt x="684" y="1221"/>
                </a:cubicBezTo>
                <a:cubicBezTo>
                  <a:pt x="632" y="949"/>
                  <a:pt x="632" y="949"/>
                  <a:pt x="632" y="949"/>
                </a:cubicBezTo>
                <a:cubicBezTo>
                  <a:pt x="629" y="930"/>
                  <a:pt x="637" y="916"/>
                  <a:pt x="642" y="910"/>
                </a:cubicBezTo>
                <a:close/>
                <a:moveTo>
                  <a:pt x="1180" y="846"/>
                </a:moveTo>
                <a:cubicBezTo>
                  <a:pt x="1153" y="815"/>
                  <a:pt x="1113" y="797"/>
                  <a:pt x="1072" y="797"/>
                </a:cubicBezTo>
                <a:cubicBezTo>
                  <a:pt x="785" y="797"/>
                  <a:pt x="785" y="797"/>
                  <a:pt x="785" y="797"/>
                </a:cubicBezTo>
                <a:cubicBezTo>
                  <a:pt x="785" y="454"/>
                  <a:pt x="785" y="454"/>
                  <a:pt x="785" y="454"/>
                </a:cubicBezTo>
                <a:cubicBezTo>
                  <a:pt x="1764" y="454"/>
                  <a:pt x="1764" y="454"/>
                  <a:pt x="1764" y="454"/>
                </a:cubicBezTo>
                <a:cubicBezTo>
                  <a:pt x="1764" y="797"/>
                  <a:pt x="1764" y="797"/>
                  <a:pt x="1764" y="797"/>
                </a:cubicBezTo>
                <a:cubicBezTo>
                  <a:pt x="1467" y="797"/>
                  <a:pt x="1467" y="797"/>
                  <a:pt x="1467" y="797"/>
                </a:cubicBezTo>
                <a:cubicBezTo>
                  <a:pt x="1424" y="797"/>
                  <a:pt x="1384" y="816"/>
                  <a:pt x="1356" y="849"/>
                </a:cubicBezTo>
                <a:cubicBezTo>
                  <a:pt x="1329" y="882"/>
                  <a:pt x="1318" y="925"/>
                  <a:pt x="1326" y="967"/>
                </a:cubicBezTo>
                <a:cubicBezTo>
                  <a:pt x="1332" y="997"/>
                  <a:pt x="1332" y="997"/>
                  <a:pt x="1332" y="997"/>
                </a:cubicBezTo>
                <a:cubicBezTo>
                  <a:pt x="1313" y="990"/>
                  <a:pt x="1293" y="987"/>
                  <a:pt x="1273" y="987"/>
                </a:cubicBezTo>
                <a:cubicBezTo>
                  <a:pt x="1251" y="987"/>
                  <a:pt x="1229" y="991"/>
                  <a:pt x="1208" y="1000"/>
                </a:cubicBezTo>
                <a:cubicBezTo>
                  <a:pt x="1214" y="959"/>
                  <a:pt x="1214" y="959"/>
                  <a:pt x="1214" y="959"/>
                </a:cubicBezTo>
                <a:cubicBezTo>
                  <a:pt x="1219" y="918"/>
                  <a:pt x="1207" y="877"/>
                  <a:pt x="1180" y="846"/>
                </a:cubicBezTo>
                <a:close/>
                <a:moveTo>
                  <a:pt x="1420" y="949"/>
                </a:moveTo>
                <a:cubicBezTo>
                  <a:pt x="1416" y="930"/>
                  <a:pt x="1425" y="916"/>
                  <a:pt x="1430" y="910"/>
                </a:cubicBezTo>
                <a:cubicBezTo>
                  <a:pt x="1435" y="903"/>
                  <a:pt x="1447" y="892"/>
                  <a:pt x="1467" y="892"/>
                </a:cubicBezTo>
                <a:cubicBezTo>
                  <a:pt x="1860" y="892"/>
                  <a:pt x="1860" y="892"/>
                  <a:pt x="1860" y="892"/>
                </a:cubicBezTo>
                <a:cubicBezTo>
                  <a:pt x="1873" y="892"/>
                  <a:pt x="1886" y="898"/>
                  <a:pt x="1895" y="909"/>
                </a:cubicBezTo>
                <a:cubicBezTo>
                  <a:pt x="1905" y="919"/>
                  <a:pt x="1909" y="933"/>
                  <a:pt x="1907" y="947"/>
                </a:cubicBezTo>
                <a:cubicBezTo>
                  <a:pt x="1870" y="1218"/>
                  <a:pt x="1870" y="1218"/>
                  <a:pt x="1870" y="1218"/>
                </a:cubicBezTo>
                <a:cubicBezTo>
                  <a:pt x="1867" y="1242"/>
                  <a:pt x="1846" y="1260"/>
                  <a:pt x="1823" y="1260"/>
                </a:cubicBezTo>
                <a:cubicBezTo>
                  <a:pt x="1519" y="1260"/>
                  <a:pt x="1519" y="1260"/>
                  <a:pt x="1519" y="1260"/>
                </a:cubicBezTo>
                <a:cubicBezTo>
                  <a:pt x="1496" y="1260"/>
                  <a:pt x="1476" y="1243"/>
                  <a:pt x="1472" y="1221"/>
                </a:cubicBezTo>
                <a:lnTo>
                  <a:pt x="1420" y="949"/>
                </a:lnTo>
                <a:close/>
                <a:moveTo>
                  <a:pt x="880" y="240"/>
                </a:moveTo>
                <a:cubicBezTo>
                  <a:pt x="991" y="156"/>
                  <a:pt x="1128" y="111"/>
                  <a:pt x="1276" y="111"/>
                </a:cubicBezTo>
                <a:cubicBezTo>
                  <a:pt x="1423" y="111"/>
                  <a:pt x="1559" y="154"/>
                  <a:pt x="1669" y="236"/>
                </a:cubicBezTo>
                <a:cubicBezTo>
                  <a:pt x="1710" y="267"/>
                  <a:pt x="1747" y="303"/>
                  <a:pt x="1779" y="343"/>
                </a:cubicBezTo>
                <a:cubicBezTo>
                  <a:pt x="774" y="343"/>
                  <a:pt x="774" y="343"/>
                  <a:pt x="774" y="343"/>
                </a:cubicBezTo>
                <a:cubicBezTo>
                  <a:pt x="805" y="304"/>
                  <a:pt x="840" y="270"/>
                  <a:pt x="880" y="240"/>
                </a:cubicBezTo>
                <a:close/>
                <a:moveTo>
                  <a:pt x="673" y="517"/>
                </a:moveTo>
                <a:cubicBezTo>
                  <a:pt x="673" y="797"/>
                  <a:pt x="673" y="797"/>
                  <a:pt x="673" y="797"/>
                </a:cubicBezTo>
                <a:cubicBezTo>
                  <a:pt x="655" y="798"/>
                  <a:pt x="638" y="802"/>
                  <a:pt x="621" y="809"/>
                </a:cubicBezTo>
                <a:cubicBezTo>
                  <a:pt x="624" y="739"/>
                  <a:pt x="633" y="653"/>
                  <a:pt x="647" y="598"/>
                </a:cubicBezTo>
                <a:cubicBezTo>
                  <a:pt x="654" y="570"/>
                  <a:pt x="663" y="543"/>
                  <a:pt x="673" y="517"/>
                </a:cubicBezTo>
                <a:close/>
                <a:moveTo>
                  <a:pt x="750" y="1649"/>
                </a:moveTo>
                <a:cubicBezTo>
                  <a:pt x="688" y="1584"/>
                  <a:pt x="651" y="1497"/>
                  <a:pt x="645" y="1407"/>
                </a:cubicBezTo>
                <a:cubicBezTo>
                  <a:pt x="644" y="1382"/>
                  <a:pt x="642" y="1353"/>
                  <a:pt x="640" y="1323"/>
                </a:cubicBezTo>
                <a:cubicBezTo>
                  <a:pt x="665" y="1343"/>
                  <a:pt x="697" y="1355"/>
                  <a:pt x="731" y="1355"/>
                </a:cubicBezTo>
                <a:cubicBezTo>
                  <a:pt x="1035" y="1355"/>
                  <a:pt x="1035" y="1355"/>
                  <a:pt x="1035" y="1355"/>
                </a:cubicBezTo>
                <a:cubicBezTo>
                  <a:pt x="1070" y="1355"/>
                  <a:pt x="1103" y="1343"/>
                  <a:pt x="1129" y="1320"/>
                </a:cubicBezTo>
                <a:cubicBezTo>
                  <a:pt x="1155" y="1297"/>
                  <a:pt x="1172" y="1266"/>
                  <a:pt x="1177" y="1231"/>
                </a:cubicBezTo>
                <a:cubicBezTo>
                  <a:pt x="1189" y="1140"/>
                  <a:pt x="1189" y="1140"/>
                  <a:pt x="1189" y="1140"/>
                </a:cubicBezTo>
                <a:cubicBezTo>
                  <a:pt x="1190" y="1140"/>
                  <a:pt x="1190" y="1140"/>
                  <a:pt x="1190" y="1140"/>
                </a:cubicBezTo>
                <a:cubicBezTo>
                  <a:pt x="1190" y="1140"/>
                  <a:pt x="1199" y="1125"/>
                  <a:pt x="1214" y="1110"/>
                </a:cubicBezTo>
                <a:cubicBezTo>
                  <a:pt x="1233" y="1091"/>
                  <a:pt x="1252" y="1082"/>
                  <a:pt x="1273" y="1082"/>
                </a:cubicBezTo>
                <a:cubicBezTo>
                  <a:pt x="1294" y="1082"/>
                  <a:pt x="1315" y="1091"/>
                  <a:pt x="1336" y="1110"/>
                </a:cubicBezTo>
                <a:cubicBezTo>
                  <a:pt x="1345" y="1118"/>
                  <a:pt x="1353" y="1127"/>
                  <a:pt x="1358" y="1133"/>
                </a:cubicBezTo>
                <a:cubicBezTo>
                  <a:pt x="1378" y="1239"/>
                  <a:pt x="1378" y="1239"/>
                  <a:pt x="1378" y="1239"/>
                </a:cubicBezTo>
                <a:cubicBezTo>
                  <a:pt x="1391" y="1306"/>
                  <a:pt x="1450" y="1355"/>
                  <a:pt x="1519" y="1355"/>
                </a:cubicBezTo>
                <a:cubicBezTo>
                  <a:pt x="1823" y="1355"/>
                  <a:pt x="1823" y="1355"/>
                  <a:pt x="1823" y="1355"/>
                </a:cubicBezTo>
                <a:cubicBezTo>
                  <a:pt x="1857" y="1355"/>
                  <a:pt x="1891" y="1343"/>
                  <a:pt x="1917" y="1320"/>
                </a:cubicBezTo>
                <a:cubicBezTo>
                  <a:pt x="1918" y="1319"/>
                  <a:pt x="1920" y="1317"/>
                  <a:pt x="1921" y="1316"/>
                </a:cubicBezTo>
                <a:cubicBezTo>
                  <a:pt x="1920" y="1345"/>
                  <a:pt x="1919" y="1373"/>
                  <a:pt x="1918" y="1397"/>
                </a:cubicBezTo>
                <a:cubicBezTo>
                  <a:pt x="1915" y="1494"/>
                  <a:pt x="1876" y="1586"/>
                  <a:pt x="1808" y="1654"/>
                </a:cubicBezTo>
                <a:cubicBezTo>
                  <a:pt x="1805" y="1658"/>
                  <a:pt x="1802" y="1661"/>
                  <a:pt x="1798" y="1665"/>
                </a:cubicBezTo>
                <a:cubicBezTo>
                  <a:pt x="1572" y="1665"/>
                  <a:pt x="1572" y="1665"/>
                  <a:pt x="1572" y="1665"/>
                </a:cubicBezTo>
                <a:cubicBezTo>
                  <a:pt x="1550" y="1606"/>
                  <a:pt x="1493" y="1565"/>
                  <a:pt x="1427" y="1565"/>
                </a:cubicBezTo>
                <a:cubicBezTo>
                  <a:pt x="1302" y="1565"/>
                  <a:pt x="1302" y="1565"/>
                  <a:pt x="1302" y="1565"/>
                </a:cubicBezTo>
                <a:cubicBezTo>
                  <a:pt x="1216" y="1565"/>
                  <a:pt x="1146" y="1635"/>
                  <a:pt x="1146" y="1720"/>
                </a:cubicBezTo>
                <a:cubicBezTo>
                  <a:pt x="1146" y="1721"/>
                  <a:pt x="1146" y="1721"/>
                  <a:pt x="1146" y="1721"/>
                </a:cubicBezTo>
                <a:cubicBezTo>
                  <a:pt x="1146" y="1807"/>
                  <a:pt x="1216" y="1876"/>
                  <a:pt x="1302" y="1876"/>
                </a:cubicBezTo>
                <a:cubicBezTo>
                  <a:pt x="1427" y="1876"/>
                  <a:pt x="1427" y="1876"/>
                  <a:pt x="1427" y="1876"/>
                </a:cubicBezTo>
                <a:cubicBezTo>
                  <a:pt x="1493" y="1876"/>
                  <a:pt x="1550" y="1835"/>
                  <a:pt x="1572" y="1776"/>
                </a:cubicBezTo>
                <a:cubicBezTo>
                  <a:pt x="1682" y="1776"/>
                  <a:pt x="1682" y="1776"/>
                  <a:pt x="1682" y="1776"/>
                </a:cubicBezTo>
                <a:cubicBezTo>
                  <a:pt x="1601" y="1850"/>
                  <a:pt x="1511" y="1922"/>
                  <a:pt x="1428" y="1966"/>
                </a:cubicBezTo>
                <a:cubicBezTo>
                  <a:pt x="1413" y="1974"/>
                  <a:pt x="1360" y="1985"/>
                  <a:pt x="1275" y="1984"/>
                </a:cubicBezTo>
                <a:cubicBezTo>
                  <a:pt x="1198" y="1983"/>
                  <a:pt x="1140" y="1973"/>
                  <a:pt x="1121" y="1963"/>
                </a:cubicBezTo>
                <a:cubicBezTo>
                  <a:pt x="993" y="1892"/>
                  <a:pt x="848" y="1753"/>
                  <a:pt x="750" y="1649"/>
                </a:cubicBezTo>
                <a:close/>
                <a:moveTo>
                  <a:pt x="1493" y="1720"/>
                </a:moveTo>
                <a:cubicBezTo>
                  <a:pt x="1493" y="1721"/>
                  <a:pt x="1493" y="1721"/>
                  <a:pt x="1493" y="1721"/>
                </a:cubicBezTo>
                <a:cubicBezTo>
                  <a:pt x="1493" y="1758"/>
                  <a:pt x="1463" y="1788"/>
                  <a:pt x="1427" y="1788"/>
                </a:cubicBezTo>
                <a:cubicBezTo>
                  <a:pt x="1302" y="1788"/>
                  <a:pt x="1302" y="1788"/>
                  <a:pt x="1302" y="1788"/>
                </a:cubicBezTo>
                <a:cubicBezTo>
                  <a:pt x="1265" y="1788"/>
                  <a:pt x="1235" y="1758"/>
                  <a:pt x="1235" y="1721"/>
                </a:cubicBezTo>
                <a:cubicBezTo>
                  <a:pt x="1235" y="1720"/>
                  <a:pt x="1235" y="1720"/>
                  <a:pt x="1235" y="1720"/>
                </a:cubicBezTo>
                <a:cubicBezTo>
                  <a:pt x="1235" y="1684"/>
                  <a:pt x="1265" y="1654"/>
                  <a:pt x="1302" y="1654"/>
                </a:cubicBezTo>
                <a:cubicBezTo>
                  <a:pt x="1427" y="1654"/>
                  <a:pt x="1427" y="1654"/>
                  <a:pt x="1427" y="1654"/>
                </a:cubicBezTo>
                <a:cubicBezTo>
                  <a:pt x="1463" y="1654"/>
                  <a:pt x="1493" y="1684"/>
                  <a:pt x="1493" y="1720"/>
                </a:cubicBezTo>
                <a:close/>
                <a:moveTo>
                  <a:pt x="1068" y="2060"/>
                </a:moveTo>
                <a:cubicBezTo>
                  <a:pt x="1124" y="2091"/>
                  <a:pt x="1231" y="2095"/>
                  <a:pt x="1274" y="2095"/>
                </a:cubicBezTo>
                <a:cubicBezTo>
                  <a:pt x="1276" y="2095"/>
                  <a:pt x="1279" y="2095"/>
                  <a:pt x="1282" y="2095"/>
                </a:cubicBezTo>
                <a:cubicBezTo>
                  <a:pt x="1329" y="2095"/>
                  <a:pt x="1427" y="2092"/>
                  <a:pt x="1479" y="2064"/>
                </a:cubicBezTo>
                <a:cubicBezTo>
                  <a:pt x="1499" y="2054"/>
                  <a:pt x="1519" y="2042"/>
                  <a:pt x="1539" y="2029"/>
                </a:cubicBezTo>
                <a:cubicBezTo>
                  <a:pt x="1539" y="2209"/>
                  <a:pt x="1539" y="2209"/>
                  <a:pt x="1539" y="2209"/>
                </a:cubicBezTo>
                <a:cubicBezTo>
                  <a:pt x="1539" y="2350"/>
                  <a:pt x="1424" y="2465"/>
                  <a:pt x="1283" y="2465"/>
                </a:cubicBezTo>
                <a:cubicBezTo>
                  <a:pt x="1265" y="2465"/>
                  <a:pt x="1265" y="2465"/>
                  <a:pt x="1265" y="2465"/>
                </a:cubicBezTo>
                <a:cubicBezTo>
                  <a:pt x="1124" y="2465"/>
                  <a:pt x="1009" y="2350"/>
                  <a:pt x="1009" y="2209"/>
                </a:cubicBezTo>
                <a:cubicBezTo>
                  <a:pt x="1009" y="2025"/>
                  <a:pt x="1009" y="2025"/>
                  <a:pt x="1009" y="2025"/>
                </a:cubicBezTo>
                <a:cubicBezTo>
                  <a:pt x="1029" y="2038"/>
                  <a:pt x="1048" y="2050"/>
                  <a:pt x="1068" y="2060"/>
                </a:cubicBezTo>
                <a:close/>
                <a:moveTo>
                  <a:pt x="2437" y="2945"/>
                </a:moveTo>
                <a:cubicBezTo>
                  <a:pt x="111" y="2945"/>
                  <a:pt x="111" y="2945"/>
                  <a:pt x="111" y="2945"/>
                </a:cubicBezTo>
                <a:cubicBezTo>
                  <a:pt x="111" y="2603"/>
                  <a:pt x="111" y="2603"/>
                  <a:pt x="111" y="2603"/>
                </a:cubicBezTo>
                <a:cubicBezTo>
                  <a:pt x="111" y="2523"/>
                  <a:pt x="142" y="2448"/>
                  <a:pt x="199" y="2391"/>
                </a:cubicBezTo>
                <a:cubicBezTo>
                  <a:pt x="256" y="2334"/>
                  <a:pt x="331" y="2303"/>
                  <a:pt x="411" y="2303"/>
                </a:cubicBezTo>
                <a:cubicBezTo>
                  <a:pt x="910" y="2303"/>
                  <a:pt x="910" y="2303"/>
                  <a:pt x="910" y="2303"/>
                </a:cubicBezTo>
                <a:cubicBezTo>
                  <a:pt x="926" y="2365"/>
                  <a:pt x="959" y="2422"/>
                  <a:pt x="1005" y="2468"/>
                </a:cubicBezTo>
                <a:cubicBezTo>
                  <a:pt x="1075" y="2538"/>
                  <a:pt x="1167" y="2576"/>
                  <a:pt x="1265" y="2576"/>
                </a:cubicBezTo>
                <a:cubicBezTo>
                  <a:pt x="1283" y="2576"/>
                  <a:pt x="1283" y="2576"/>
                  <a:pt x="1283" y="2576"/>
                </a:cubicBezTo>
                <a:cubicBezTo>
                  <a:pt x="1381" y="2576"/>
                  <a:pt x="1473" y="2538"/>
                  <a:pt x="1543" y="2468"/>
                </a:cubicBezTo>
                <a:cubicBezTo>
                  <a:pt x="1589" y="2422"/>
                  <a:pt x="1622" y="2365"/>
                  <a:pt x="1638" y="2303"/>
                </a:cubicBezTo>
                <a:cubicBezTo>
                  <a:pt x="2137" y="2303"/>
                  <a:pt x="2137" y="2303"/>
                  <a:pt x="2137" y="2303"/>
                </a:cubicBezTo>
                <a:cubicBezTo>
                  <a:pt x="2217" y="2303"/>
                  <a:pt x="2292" y="2334"/>
                  <a:pt x="2349" y="2391"/>
                </a:cubicBezTo>
                <a:cubicBezTo>
                  <a:pt x="2406" y="2448"/>
                  <a:pt x="2437" y="2523"/>
                  <a:pt x="2437" y="2603"/>
                </a:cubicBezTo>
                <a:lnTo>
                  <a:pt x="2437" y="294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Tree>
    <p:extLst>
      <p:ext uri="{BB962C8B-B14F-4D97-AF65-F5344CB8AC3E}">
        <p14:creationId xmlns:p14="http://schemas.microsoft.com/office/powerpoint/2010/main" val="2653428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1625536-AB93-EA4B-A140-DCDD8E99E004}"/>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ja-jp" sz="1200" b="1" spc="300">
                <a:solidFill>
                  <a:schemeClr val="bg1"/>
                </a:solidFill>
                <a:latin typeface="+mj-lt"/>
                <a:ea typeface="Meiryo" panose="020B0604030504040204" pitchFamily="34" charset="-128"/>
              </a:rPr>
              <a:t>クイズ</a:t>
            </a:r>
          </a:p>
        </p:txBody>
      </p:sp>
      <p:pic>
        <p:nvPicPr>
          <p:cNvPr id="14" name="Picture Placeholder 13" descr="A group of people sitting around a table&#10;&#10;Description automatically generated">
            <a:extLst>
              <a:ext uri="{FF2B5EF4-FFF2-40B4-BE49-F238E27FC236}">
                <a16:creationId xmlns:a16="http://schemas.microsoft.com/office/drawing/2014/main" id="{4AD10182-9A1B-FB30-E509-406744DDB3C3}"/>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l="55700" t="24179" r="11291"/>
          <a:stretch/>
        </p:blipFill>
        <p:spPr>
          <a:xfrm>
            <a:off x="6157913" y="0"/>
            <a:ext cx="2986087" cy="5143500"/>
          </a:xfrm>
        </p:spPr>
      </p:pic>
      <p:sp>
        <p:nvSpPr>
          <p:cNvPr id="85" name="Title 3">
            <a:extLst>
              <a:ext uri="{FF2B5EF4-FFF2-40B4-BE49-F238E27FC236}">
                <a16:creationId xmlns:a16="http://schemas.microsoft.com/office/drawing/2014/main" id="{2822EDD3-E83A-398C-01B1-90D93FDDDEF3}"/>
              </a:ext>
            </a:extLst>
          </p:cNvPr>
          <p:cNvSpPr>
            <a:spLocks noGrp="1"/>
          </p:cNvSpPr>
          <p:nvPr>
            <p:ph type="title"/>
          </p:nvPr>
        </p:nvSpPr>
        <p:spPr>
          <a:xfrm>
            <a:off x="368490" y="870903"/>
            <a:ext cx="5513198" cy="674031"/>
          </a:xfrm>
        </p:spPr>
        <p:txBody>
          <a:bodyPr rtlCol="0"/>
          <a:lstStyle/>
          <a:p>
            <a:pPr rtl="0"/>
            <a:r>
              <a:rPr lang="ja-jp" sz="2400" dirty="0">
                <a:ea typeface="Meiryo" panose="020B0604030504040204" pitchFamily="34" charset="-128"/>
              </a:rPr>
              <a:t>次の選択肢から誤っているものを</a:t>
            </a:r>
            <a:br>
              <a:rPr lang="en-US" altLang="ja-JP" sz="2400" dirty="0">
                <a:ea typeface="Meiryo" panose="020B0604030504040204" pitchFamily="34" charset="-128"/>
              </a:rPr>
            </a:br>
            <a:r>
              <a:rPr lang="ja-jp" sz="2400" dirty="0">
                <a:ea typeface="Meiryo" panose="020B0604030504040204" pitchFamily="34" charset="-128"/>
              </a:rPr>
              <a:t>選んでください。 </a:t>
            </a:r>
          </a:p>
        </p:txBody>
      </p:sp>
      <p:grpSp>
        <p:nvGrpSpPr>
          <p:cNvPr id="86" name="Group 85">
            <a:extLst>
              <a:ext uri="{FF2B5EF4-FFF2-40B4-BE49-F238E27FC236}">
                <a16:creationId xmlns:a16="http://schemas.microsoft.com/office/drawing/2014/main" id="{A1892CB8-F7FD-38BA-E3DC-0108154532CB}"/>
              </a:ext>
            </a:extLst>
          </p:cNvPr>
          <p:cNvGrpSpPr/>
          <p:nvPr/>
        </p:nvGrpSpPr>
        <p:grpSpPr>
          <a:xfrm>
            <a:off x="368490" y="1891487"/>
            <a:ext cx="5513198" cy="138499"/>
            <a:chOff x="368490" y="1755667"/>
            <a:chExt cx="5513198" cy="138499"/>
          </a:xfrm>
        </p:grpSpPr>
        <p:sp>
          <p:nvSpPr>
            <p:cNvPr id="87" name="TextBox 86">
              <a:extLst>
                <a:ext uri="{FF2B5EF4-FFF2-40B4-BE49-F238E27FC236}">
                  <a16:creationId xmlns:a16="http://schemas.microsoft.com/office/drawing/2014/main" id="{7434A3C5-3CBE-480B-D821-56023B37913B}"/>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ja-jp" sz="900" b="1" spc="200">
                  <a:solidFill>
                    <a:schemeClr val="tx2"/>
                  </a:solidFill>
                  <a:ea typeface="Meiryo" panose="020B0604030504040204" pitchFamily="34" charset="-128"/>
                  <a:cs typeface="+mj-cs"/>
                </a:rPr>
                <a:t>1 つ選択</a:t>
              </a:r>
            </a:p>
          </p:txBody>
        </p:sp>
        <p:cxnSp>
          <p:nvCxnSpPr>
            <p:cNvPr id="88" name="Straight Connector 87">
              <a:extLst>
                <a:ext uri="{FF2B5EF4-FFF2-40B4-BE49-F238E27FC236}">
                  <a16:creationId xmlns:a16="http://schemas.microsoft.com/office/drawing/2014/main" id="{272837BE-C80B-119B-AD22-D966D963FFD4}"/>
                </a:ext>
              </a:extLst>
            </p:cNvPr>
            <p:cNvCxnSpPr>
              <a:cxnSpLocks/>
            </p:cNvCxnSpPr>
            <p:nvPr/>
          </p:nvCxnSpPr>
          <p:spPr>
            <a:xfrm>
              <a:off x="1087200" y="1828799"/>
              <a:ext cx="479448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A75FDCEF-ACB5-75D8-F4DF-4300E8E590D5}"/>
              </a:ext>
            </a:extLst>
          </p:cNvPr>
          <p:cNvGrpSpPr/>
          <p:nvPr/>
        </p:nvGrpSpPr>
        <p:grpSpPr>
          <a:xfrm>
            <a:off x="368490" y="2335932"/>
            <a:ext cx="5513198" cy="350648"/>
            <a:chOff x="368490" y="2335932"/>
            <a:chExt cx="5513198" cy="350648"/>
          </a:xfrm>
        </p:grpSpPr>
        <p:sp>
          <p:nvSpPr>
            <p:cNvPr id="90" name="Oval 89">
              <a:extLst>
                <a:ext uri="{FF2B5EF4-FFF2-40B4-BE49-F238E27FC236}">
                  <a16:creationId xmlns:a16="http://schemas.microsoft.com/office/drawing/2014/main" id="{4A56817A-1C74-82B4-F1E7-4AA7DD29FD7A}"/>
                </a:ext>
              </a:extLst>
            </p:cNvPr>
            <p:cNvSpPr/>
            <p:nvPr/>
          </p:nvSpPr>
          <p:spPr>
            <a:xfrm>
              <a:off x="368490" y="233593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A.</a:t>
              </a:r>
            </a:p>
          </p:txBody>
        </p:sp>
        <p:sp>
          <p:nvSpPr>
            <p:cNvPr id="91" name="Title 19">
              <a:extLst>
                <a:ext uri="{FF2B5EF4-FFF2-40B4-BE49-F238E27FC236}">
                  <a16:creationId xmlns:a16="http://schemas.microsoft.com/office/drawing/2014/main" id="{A236F56F-E677-A1EC-8CD7-A0B557E686CA}"/>
                </a:ext>
              </a:extLst>
            </p:cNvPr>
            <p:cNvSpPr txBox="1">
              <a:spLocks/>
            </p:cNvSpPr>
            <p:nvPr/>
          </p:nvSpPr>
          <p:spPr>
            <a:xfrm>
              <a:off x="881062" y="2418923"/>
              <a:ext cx="500062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dirty="0">
                  <a:latin typeface="+mn-lt"/>
                  <a:ea typeface="Meiryo" panose="020B0604030504040204" pitchFamily="34" charset="-128"/>
                </a:rPr>
                <a:t>今日のチームは、同じような背景や文化を持つ人々で構成されている。</a:t>
              </a:r>
            </a:p>
          </p:txBody>
        </p:sp>
      </p:grpSp>
      <p:grpSp>
        <p:nvGrpSpPr>
          <p:cNvPr id="103" name="Group 102">
            <a:extLst>
              <a:ext uri="{FF2B5EF4-FFF2-40B4-BE49-F238E27FC236}">
                <a16:creationId xmlns:a16="http://schemas.microsoft.com/office/drawing/2014/main" id="{82E00F40-372F-3BF9-CB10-3779AD5A3D94}"/>
              </a:ext>
            </a:extLst>
          </p:cNvPr>
          <p:cNvGrpSpPr/>
          <p:nvPr/>
        </p:nvGrpSpPr>
        <p:grpSpPr>
          <a:xfrm>
            <a:off x="368490" y="2965896"/>
            <a:ext cx="5513198" cy="369332"/>
            <a:chOff x="368490" y="2965896"/>
            <a:chExt cx="5513198" cy="369332"/>
          </a:xfrm>
        </p:grpSpPr>
        <p:sp>
          <p:nvSpPr>
            <p:cNvPr id="93" name="Oval 92">
              <a:extLst>
                <a:ext uri="{FF2B5EF4-FFF2-40B4-BE49-F238E27FC236}">
                  <a16:creationId xmlns:a16="http://schemas.microsoft.com/office/drawing/2014/main" id="{7A547A39-5B13-1D05-A252-E29B2B088294}"/>
                </a:ext>
              </a:extLst>
            </p:cNvPr>
            <p:cNvSpPr/>
            <p:nvPr/>
          </p:nvSpPr>
          <p:spPr>
            <a:xfrm>
              <a:off x="368490" y="2975238"/>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B.</a:t>
              </a:r>
            </a:p>
          </p:txBody>
        </p:sp>
        <p:sp>
          <p:nvSpPr>
            <p:cNvPr id="94" name="Title 19">
              <a:extLst>
                <a:ext uri="{FF2B5EF4-FFF2-40B4-BE49-F238E27FC236}">
                  <a16:creationId xmlns:a16="http://schemas.microsoft.com/office/drawing/2014/main" id="{EF77220B-C5F7-FF60-3605-FA2FA5B192B2}"/>
                </a:ext>
              </a:extLst>
            </p:cNvPr>
            <p:cNvSpPr txBox="1">
              <a:spLocks/>
            </p:cNvSpPr>
            <p:nvPr/>
          </p:nvSpPr>
          <p:spPr>
            <a:xfrm>
              <a:off x="881062" y="2965896"/>
              <a:ext cx="5000626" cy="369332"/>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dirty="0">
                  <a:latin typeface="+mn-lt"/>
                  <a:ea typeface="Meiryo" panose="020B0604030504040204" pitchFamily="34" charset="-128"/>
                </a:rPr>
                <a:t>チームはバーチャル化と分散化が進んでおり、メンバーがさまざまな</a:t>
              </a:r>
              <a:br>
                <a:rPr lang="en-US" altLang="ja-JP" sz="1200" dirty="0">
                  <a:latin typeface="+mn-lt"/>
                  <a:ea typeface="Meiryo" panose="020B0604030504040204" pitchFamily="34" charset="-128"/>
                </a:rPr>
              </a:br>
              <a:r>
                <a:rPr lang="ja-jp" sz="1200" dirty="0">
                  <a:latin typeface="+mn-lt"/>
                  <a:ea typeface="Meiryo" panose="020B0604030504040204" pitchFamily="34" charset="-128"/>
                </a:rPr>
                <a:t>場所から勤務するようになっている。 </a:t>
              </a:r>
            </a:p>
          </p:txBody>
        </p:sp>
      </p:grpSp>
      <p:grpSp>
        <p:nvGrpSpPr>
          <p:cNvPr id="102" name="Group 101">
            <a:extLst>
              <a:ext uri="{FF2B5EF4-FFF2-40B4-BE49-F238E27FC236}">
                <a16:creationId xmlns:a16="http://schemas.microsoft.com/office/drawing/2014/main" id="{8AFD41DD-CC9C-FCD6-9004-C2C5AB5690C5}"/>
              </a:ext>
            </a:extLst>
          </p:cNvPr>
          <p:cNvGrpSpPr/>
          <p:nvPr/>
        </p:nvGrpSpPr>
        <p:grpSpPr>
          <a:xfrm>
            <a:off x="368490" y="3614544"/>
            <a:ext cx="5513198" cy="369332"/>
            <a:chOff x="368490" y="3614544"/>
            <a:chExt cx="5513198" cy="369332"/>
          </a:xfrm>
        </p:grpSpPr>
        <p:sp>
          <p:nvSpPr>
            <p:cNvPr id="96" name="Oval 95">
              <a:extLst>
                <a:ext uri="{FF2B5EF4-FFF2-40B4-BE49-F238E27FC236}">
                  <a16:creationId xmlns:a16="http://schemas.microsoft.com/office/drawing/2014/main" id="{115E9F42-671F-5F16-88A7-A2BE91C162D5}"/>
                </a:ext>
              </a:extLst>
            </p:cNvPr>
            <p:cNvSpPr/>
            <p:nvPr/>
          </p:nvSpPr>
          <p:spPr>
            <a:xfrm>
              <a:off x="368490" y="3623886"/>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C.</a:t>
              </a:r>
            </a:p>
          </p:txBody>
        </p:sp>
        <p:sp>
          <p:nvSpPr>
            <p:cNvPr id="97" name="Title 19">
              <a:extLst>
                <a:ext uri="{FF2B5EF4-FFF2-40B4-BE49-F238E27FC236}">
                  <a16:creationId xmlns:a16="http://schemas.microsoft.com/office/drawing/2014/main" id="{6BE50AED-A15C-CD13-95CB-B678C72AB2EC}"/>
                </a:ext>
              </a:extLst>
            </p:cNvPr>
            <p:cNvSpPr txBox="1">
              <a:spLocks/>
            </p:cNvSpPr>
            <p:nvPr/>
          </p:nvSpPr>
          <p:spPr>
            <a:xfrm>
              <a:off x="881062" y="3614544"/>
              <a:ext cx="5000626" cy="369332"/>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dirty="0">
                  <a:latin typeface="+mn-lt"/>
                  <a:ea typeface="Meiryo" panose="020B0604030504040204" pitchFamily="34" charset="-128"/>
                </a:rPr>
                <a:t>チームのペースは遅く、ペースの速いビジネス環境に素早く適応できていない。 </a:t>
              </a:r>
            </a:p>
          </p:txBody>
        </p:sp>
      </p:grpSp>
      <p:grpSp>
        <p:nvGrpSpPr>
          <p:cNvPr id="101" name="Group 100">
            <a:extLst>
              <a:ext uri="{FF2B5EF4-FFF2-40B4-BE49-F238E27FC236}">
                <a16:creationId xmlns:a16="http://schemas.microsoft.com/office/drawing/2014/main" id="{AA2278DB-3C40-7D7D-21A1-8B523CA596C2}"/>
              </a:ext>
            </a:extLst>
          </p:cNvPr>
          <p:cNvGrpSpPr/>
          <p:nvPr/>
        </p:nvGrpSpPr>
        <p:grpSpPr>
          <a:xfrm>
            <a:off x="368490" y="4263191"/>
            <a:ext cx="5513198" cy="369332"/>
            <a:chOff x="368490" y="4263191"/>
            <a:chExt cx="5513198" cy="369332"/>
          </a:xfrm>
        </p:grpSpPr>
        <p:sp>
          <p:nvSpPr>
            <p:cNvPr id="99" name="Oval 98">
              <a:extLst>
                <a:ext uri="{FF2B5EF4-FFF2-40B4-BE49-F238E27FC236}">
                  <a16:creationId xmlns:a16="http://schemas.microsoft.com/office/drawing/2014/main" id="{EA356169-B55A-A098-5B31-FF6307F33BDA}"/>
                </a:ext>
              </a:extLst>
            </p:cNvPr>
            <p:cNvSpPr/>
            <p:nvPr/>
          </p:nvSpPr>
          <p:spPr>
            <a:xfrm>
              <a:off x="368490" y="4272533"/>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D.</a:t>
              </a:r>
            </a:p>
          </p:txBody>
        </p:sp>
        <p:sp>
          <p:nvSpPr>
            <p:cNvPr id="100" name="Title 19">
              <a:extLst>
                <a:ext uri="{FF2B5EF4-FFF2-40B4-BE49-F238E27FC236}">
                  <a16:creationId xmlns:a16="http://schemas.microsoft.com/office/drawing/2014/main" id="{8F458D8B-AFF0-C7EF-E8C6-8ECAA732DE95}"/>
                </a:ext>
              </a:extLst>
            </p:cNvPr>
            <p:cNvSpPr txBox="1">
              <a:spLocks/>
            </p:cNvSpPr>
            <p:nvPr/>
          </p:nvSpPr>
          <p:spPr>
            <a:xfrm>
              <a:off x="881062" y="4263191"/>
              <a:ext cx="5000626" cy="369332"/>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dirty="0">
                  <a:latin typeface="+mn-lt"/>
                  <a:ea typeface="Meiryo" panose="020B0604030504040204" pitchFamily="34" charset="-128"/>
                </a:rPr>
                <a:t>インダストリー 4.0 時代に企業が成功するには、さまざまな分野の</a:t>
              </a:r>
              <a:br>
                <a:rPr lang="en-US" altLang="ja-JP" sz="1200" dirty="0">
                  <a:latin typeface="+mn-lt"/>
                  <a:ea typeface="Meiryo" panose="020B0604030504040204" pitchFamily="34" charset="-128"/>
                </a:rPr>
              </a:br>
              <a:r>
                <a:rPr lang="ja-jp" sz="1200" dirty="0">
                  <a:latin typeface="+mn-lt"/>
                  <a:ea typeface="Meiryo" panose="020B0604030504040204" pitchFamily="34" charset="-128"/>
                </a:rPr>
                <a:t>能力が必要となる。 </a:t>
              </a:r>
            </a:p>
          </p:txBody>
        </p:sp>
      </p:grpSp>
    </p:spTree>
    <p:extLst>
      <p:ext uri="{BB962C8B-B14F-4D97-AF65-F5344CB8AC3E}">
        <p14:creationId xmlns:p14="http://schemas.microsoft.com/office/powerpoint/2010/main" val="41098885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B6075-30EC-96A5-02C2-CE781186C28E}"/>
              </a:ext>
            </a:extLst>
          </p:cNvPr>
          <p:cNvSpPr>
            <a:spLocks noGrp="1"/>
          </p:cNvSpPr>
          <p:nvPr>
            <p:ph type="title"/>
          </p:nvPr>
        </p:nvSpPr>
        <p:spPr>
          <a:xfrm>
            <a:off x="368490" y="365760"/>
            <a:ext cx="8407020" cy="398571"/>
          </a:xfrm>
        </p:spPr>
        <p:txBody>
          <a:bodyPr rtlCol="0"/>
          <a:lstStyle/>
          <a:p>
            <a:pPr rtl="0"/>
            <a:r>
              <a:rPr lang="ja-jp" dirty="0">
                <a:ea typeface="Meiryo" panose="020B0604030504040204" pitchFamily="34" charset="-128"/>
              </a:rPr>
              <a:t>成果を上げているチームの例</a:t>
            </a:r>
          </a:p>
        </p:txBody>
      </p:sp>
      <p:sp>
        <p:nvSpPr>
          <p:cNvPr id="6" name="TextBox 5">
            <a:extLst>
              <a:ext uri="{FF2B5EF4-FFF2-40B4-BE49-F238E27FC236}">
                <a16:creationId xmlns:a16="http://schemas.microsoft.com/office/drawing/2014/main" id="{00B01C33-C880-9C18-7668-A82E505E2DD5}"/>
              </a:ext>
            </a:extLst>
          </p:cNvPr>
          <p:cNvSpPr txBox="1"/>
          <p:nvPr/>
        </p:nvSpPr>
        <p:spPr>
          <a:xfrm>
            <a:off x="1656272" y="1309089"/>
            <a:ext cx="7127679" cy="646331"/>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rtl="0"/>
            <a:r>
              <a:rPr lang="ja-jp" sz="1400" dirty="0">
                <a:ea typeface="Meiryo" panose="020B0604030504040204" pitchFamily="34" charset="-128"/>
              </a:rPr>
              <a:t>自動車メーカーの製造部門に自主管理チームがあることはよく知られています。</a:t>
            </a:r>
            <a:br>
              <a:rPr lang="en-US" altLang="ja-JP" sz="1400" dirty="0">
                <a:ea typeface="Meiryo" panose="020B0604030504040204" pitchFamily="34" charset="-128"/>
              </a:rPr>
            </a:br>
            <a:r>
              <a:rPr lang="ja-jp" sz="1400" dirty="0">
                <a:ea typeface="Meiryo" panose="020B0604030504040204" pitchFamily="34" charset="-128"/>
              </a:rPr>
              <a:t>これらのチームはそれぞれの製造プロセス</a:t>
            </a:r>
            <a:r>
              <a:rPr lang="ja-JP" altLang="en-US" sz="1400" dirty="0">
                <a:ea typeface="Meiryo" panose="020B0604030504040204" pitchFamily="34" charset="-128"/>
              </a:rPr>
              <a:t>に対する遂行責任があり、</a:t>
            </a:r>
            <a:r>
              <a:rPr lang="ja-jp" sz="1400" dirty="0">
                <a:ea typeface="Meiryo" panose="020B0604030504040204" pitchFamily="34" charset="-128"/>
              </a:rPr>
              <a:t>作業の改善方法を</a:t>
            </a:r>
            <a:br>
              <a:rPr lang="en-US" altLang="ja-JP" sz="1400" dirty="0">
                <a:ea typeface="Meiryo" panose="020B0604030504040204" pitchFamily="34" charset="-128"/>
              </a:rPr>
            </a:br>
            <a:r>
              <a:rPr lang="ja-jp" sz="1400" dirty="0">
                <a:ea typeface="Meiryo" panose="020B0604030504040204" pitchFamily="34" charset="-128"/>
              </a:rPr>
              <a:t>決める権限を与えられています。 </a:t>
            </a:r>
          </a:p>
        </p:txBody>
      </p:sp>
      <p:sp>
        <p:nvSpPr>
          <p:cNvPr id="7" name="TextBox 6">
            <a:extLst>
              <a:ext uri="{FF2B5EF4-FFF2-40B4-BE49-F238E27FC236}">
                <a16:creationId xmlns:a16="http://schemas.microsoft.com/office/drawing/2014/main" id="{6875AD25-CBAF-6A25-6713-B2BE696C6596}"/>
              </a:ext>
            </a:extLst>
          </p:cNvPr>
          <p:cNvSpPr txBox="1"/>
          <p:nvPr/>
        </p:nvSpPr>
        <p:spPr>
          <a:xfrm>
            <a:off x="1657038" y="2652494"/>
            <a:ext cx="7118663" cy="553998"/>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rtl="0"/>
            <a:r>
              <a:rPr lang="ja-jp" sz="1400" dirty="0">
                <a:ea typeface="Meiryo" panose="020B0604030504040204" pitchFamily="34" charset="-128"/>
              </a:rPr>
              <a:t>航空業界はチームを活用して新しい製造技術の開発と導入を進めています。</a:t>
            </a:r>
            <a:br>
              <a:rPr lang="en-US" altLang="ja-JP" sz="1400" dirty="0">
                <a:ea typeface="Meiryo" panose="020B0604030504040204" pitchFamily="34" charset="-128"/>
              </a:rPr>
            </a:br>
            <a:r>
              <a:rPr lang="ja-jp" sz="1400" dirty="0">
                <a:ea typeface="Meiryo" panose="020B0604030504040204" pitchFamily="34" charset="-128"/>
              </a:rPr>
              <a:t>たとえば、エンジニアのチームは 3D プリンティングを用いて航空機のパーツを</a:t>
            </a:r>
            <a:br>
              <a:rPr lang="en-US" altLang="ja-JP" sz="1400" dirty="0">
                <a:ea typeface="Meiryo" panose="020B0604030504040204" pitchFamily="34" charset="-128"/>
              </a:rPr>
            </a:br>
            <a:r>
              <a:rPr lang="ja-jp" sz="1400" dirty="0">
                <a:ea typeface="Meiryo" panose="020B0604030504040204" pitchFamily="34" charset="-128"/>
              </a:rPr>
              <a:t>製造しています。 </a:t>
            </a:r>
          </a:p>
        </p:txBody>
      </p:sp>
      <p:sp>
        <p:nvSpPr>
          <p:cNvPr id="8" name="TextBox 7">
            <a:extLst>
              <a:ext uri="{FF2B5EF4-FFF2-40B4-BE49-F238E27FC236}">
                <a16:creationId xmlns:a16="http://schemas.microsoft.com/office/drawing/2014/main" id="{EF23070E-7A0A-C1DA-41BF-ED143555AC26}"/>
              </a:ext>
            </a:extLst>
          </p:cNvPr>
          <p:cNvSpPr txBox="1"/>
          <p:nvPr/>
        </p:nvSpPr>
        <p:spPr>
          <a:xfrm>
            <a:off x="1657038" y="3880738"/>
            <a:ext cx="7118663" cy="738664"/>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normAutofit fontScale="92500" lnSpcReduction="10000"/>
          </a:bodyPr>
          <a:lstStyle/>
          <a:p>
            <a:pPr rtl="0"/>
            <a:r>
              <a:rPr lang="ja-jp" sz="1400" dirty="0">
                <a:ea typeface="Meiryo" panose="020B0604030504040204" pitchFamily="34" charset="-128"/>
              </a:rPr>
              <a:t>Briggs Automotive Company (BAC)は、ジェネレーティブ デザインを用いて革新的な自動車や</a:t>
            </a:r>
            <a:br>
              <a:rPr lang="en-US" altLang="ja-JP" sz="1400" dirty="0">
                <a:ea typeface="Meiryo" panose="020B0604030504040204" pitchFamily="34" charset="-128"/>
              </a:rPr>
            </a:br>
            <a:r>
              <a:rPr lang="ja-jp" sz="1400" dirty="0">
                <a:ea typeface="Meiryo" panose="020B0604030504040204" pitchFamily="34" charset="-128"/>
              </a:rPr>
              <a:t>部品を開発している英国の自動車メーカーです。同社のチームは部門横断型で、設計チーム、</a:t>
            </a:r>
            <a:br>
              <a:rPr lang="en-US" altLang="ja-JP" sz="1400" dirty="0">
                <a:ea typeface="Meiryo" panose="020B0604030504040204" pitchFamily="34" charset="-128"/>
              </a:rPr>
            </a:br>
            <a:r>
              <a:rPr lang="ja-jp" sz="1400" dirty="0">
                <a:ea typeface="Meiryo" panose="020B0604030504040204" pitchFamily="34" charset="-128"/>
              </a:rPr>
              <a:t>エンジニアリング チーム、製造チームが密接に連携して、革新的な自動車の設計と部品を</a:t>
            </a:r>
            <a:br>
              <a:rPr lang="en-US" altLang="ja-JP" sz="1400" dirty="0">
                <a:ea typeface="Meiryo" panose="020B0604030504040204" pitchFamily="34" charset="-128"/>
              </a:rPr>
            </a:br>
            <a:r>
              <a:rPr lang="ja-jp" sz="1400" dirty="0">
                <a:ea typeface="Meiryo" panose="020B0604030504040204" pitchFamily="34" charset="-128"/>
              </a:rPr>
              <a:t>生み出しています。</a:t>
            </a:r>
          </a:p>
        </p:txBody>
      </p:sp>
      <p:cxnSp>
        <p:nvCxnSpPr>
          <p:cNvPr id="9" name="Straight Connector 8">
            <a:extLst>
              <a:ext uri="{FF2B5EF4-FFF2-40B4-BE49-F238E27FC236}">
                <a16:creationId xmlns:a16="http://schemas.microsoft.com/office/drawing/2014/main" id="{D09F7F16-DE0A-3907-16CE-54A9FCAA2763}"/>
              </a:ext>
            </a:extLst>
          </p:cNvPr>
          <p:cNvCxnSpPr>
            <a:cxnSpLocks/>
          </p:cNvCxnSpPr>
          <p:nvPr/>
        </p:nvCxnSpPr>
        <p:spPr>
          <a:xfrm>
            <a:off x="366713" y="2279091"/>
            <a:ext cx="841723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8C28125-DC8F-09D1-B171-829AB997815F}"/>
              </a:ext>
            </a:extLst>
          </p:cNvPr>
          <p:cNvCxnSpPr>
            <a:cxnSpLocks/>
          </p:cNvCxnSpPr>
          <p:nvPr/>
        </p:nvCxnSpPr>
        <p:spPr>
          <a:xfrm>
            <a:off x="366713" y="3579896"/>
            <a:ext cx="841723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1" name="Graphic 10" descr="Airplane with solid fill">
            <a:extLst>
              <a:ext uri="{FF2B5EF4-FFF2-40B4-BE49-F238E27FC236}">
                <a16:creationId xmlns:a16="http://schemas.microsoft.com/office/drawing/2014/main" id="{F352F824-A1F6-32B6-D277-492EAF4903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6027" y="2452255"/>
            <a:ext cx="914400" cy="914400"/>
          </a:xfrm>
          <a:prstGeom prst="rect">
            <a:avLst/>
          </a:prstGeom>
        </p:spPr>
      </p:pic>
      <p:pic>
        <p:nvPicPr>
          <p:cNvPr id="12" name="Graphic 11" descr="Car with solid fill">
            <a:extLst>
              <a:ext uri="{FF2B5EF4-FFF2-40B4-BE49-F238E27FC236}">
                <a16:creationId xmlns:a16="http://schemas.microsoft.com/office/drawing/2014/main" id="{EF245668-C895-D187-4FD9-399472F062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7061" y="1107931"/>
            <a:ext cx="914400" cy="914400"/>
          </a:xfrm>
          <a:prstGeom prst="rect">
            <a:avLst/>
          </a:prstGeom>
        </p:spPr>
      </p:pic>
      <p:pic>
        <p:nvPicPr>
          <p:cNvPr id="3" name="Graphic 2" descr="Gears with solid fill">
            <a:extLst>
              <a:ext uri="{FF2B5EF4-FFF2-40B4-BE49-F238E27FC236}">
                <a16:creationId xmlns:a16="http://schemas.microsoft.com/office/drawing/2014/main" id="{5599DA99-7DBF-F024-465A-6A1B990F947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6111" y="3752386"/>
            <a:ext cx="914400" cy="914400"/>
          </a:xfrm>
          <a:prstGeom prst="rect">
            <a:avLst/>
          </a:prstGeom>
        </p:spPr>
      </p:pic>
    </p:spTree>
    <p:extLst>
      <p:ext uri="{BB962C8B-B14F-4D97-AF65-F5344CB8AC3E}">
        <p14:creationId xmlns:p14="http://schemas.microsoft.com/office/powerpoint/2010/main" val="30430553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todesk Silverstone">
            <a:hlinkClick r:id="" action="ppaction://media"/>
            <a:extLst>
              <a:ext uri="{FF2B5EF4-FFF2-40B4-BE49-F238E27FC236}">
                <a16:creationId xmlns:a16="http://schemas.microsoft.com/office/drawing/2014/main" id="{A16D2B76-F728-25E4-7DC5-9333A8B49A1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a:stretch>
            <a:fillRect/>
          </a:stretch>
        </p:blipFill>
        <p:spPr>
          <a:xfrm>
            <a:off x="-1" y="0"/>
            <a:ext cx="9144001" cy="5143500"/>
          </a:xfrm>
          <a:prstGeom prst="rect">
            <a:avLst/>
          </a:prstGeom>
        </p:spPr>
      </p:pic>
      <p:sp>
        <p:nvSpPr>
          <p:cNvPr id="4" name="Rectangle 3">
            <a:extLst>
              <a:ext uri="{FF2B5EF4-FFF2-40B4-BE49-F238E27FC236}">
                <a16:creationId xmlns:a16="http://schemas.microsoft.com/office/drawing/2014/main" id="{35C8DE9D-7E2E-1D84-4C36-A0D02BA06595}"/>
              </a:ext>
            </a:extLst>
          </p:cNvPr>
          <p:cNvSpPr>
            <a:spLocks/>
          </p:cNvSpPr>
          <p:nvPr/>
        </p:nvSpPr>
        <p:spPr>
          <a:xfrm flipV="1">
            <a:off x="-1" y="2952750"/>
            <a:ext cx="9144000" cy="2190750"/>
          </a:xfrm>
          <a:prstGeom prst="rect">
            <a:avLst/>
          </a:prstGeom>
          <a:gradFill>
            <a:gsLst>
              <a:gs pos="50000">
                <a:srgbClr val="000000">
                  <a:alpha val="67000"/>
                </a:srgbClr>
              </a:gs>
              <a:gs pos="0">
                <a:schemeClr val="tx1"/>
              </a:gs>
              <a:gs pos="100000">
                <a:schemeClr val="tx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3" name="Title 5">
            <a:extLst>
              <a:ext uri="{FF2B5EF4-FFF2-40B4-BE49-F238E27FC236}">
                <a16:creationId xmlns:a16="http://schemas.microsoft.com/office/drawing/2014/main" id="{6AFCE75F-978D-EA64-9FEB-7EA48FE908A8}"/>
              </a:ext>
            </a:extLst>
          </p:cNvPr>
          <p:cNvSpPr txBox="1">
            <a:spLocks/>
          </p:cNvSpPr>
          <p:nvPr/>
        </p:nvSpPr>
        <p:spPr>
          <a:xfrm>
            <a:off x="368490" y="4218585"/>
            <a:ext cx="8407210" cy="369332"/>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ja-jp" sz="2400" b="1" dirty="0">
                <a:solidFill>
                  <a:schemeClr val="bg1"/>
                </a:solidFill>
                <a:ea typeface="Meiryo" panose="020B0604030504040204" pitchFamily="34" charset="-128"/>
                <a:cs typeface="+mj-cs"/>
              </a:rPr>
              <a:t>動画 – Briggs Automotive Company </a:t>
            </a:r>
          </a:p>
        </p:txBody>
      </p:sp>
    </p:spTree>
    <p:extLst>
      <p:ext uri="{BB962C8B-B14F-4D97-AF65-F5344CB8AC3E}">
        <p14:creationId xmlns:p14="http://schemas.microsoft.com/office/powerpoint/2010/main" val="12002995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5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ight, lit, dark&#10;&#10;Description automatically generated">
            <a:extLst>
              <a:ext uri="{FF2B5EF4-FFF2-40B4-BE49-F238E27FC236}">
                <a16:creationId xmlns:a16="http://schemas.microsoft.com/office/drawing/2014/main" id="{63C6F14A-8366-4AF2-A36C-24F7C702FAE6}"/>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l="23457" t="40201" b="16744"/>
          <a:stretch/>
        </p:blipFill>
        <p:spPr>
          <a:xfrm>
            <a:off x="0" y="0"/>
            <a:ext cx="9144000" cy="5143500"/>
          </a:xfrm>
          <a:prstGeom prst="rect">
            <a:avLst/>
          </a:prstGeom>
        </p:spPr>
      </p:pic>
      <p:sp>
        <p:nvSpPr>
          <p:cNvPr id="5" name="Rectangle 4">
            <a:extLst>
              <a:ext uri="{FF2B5EF4-FFF2-40B4-BE49-F238E27FC236}">
                <a16:creationId xmlns:a16="http://schemas.microsoft.com/office/drawing/2014/main" id="{B9504B96-4FF7-7DB3-CEEB-06AB328AD075}"/>
              </a:ext>
            </a:extLst>
          </p:cNvPr>
          <p:cNvSpPr>
            <a:spLocks/>
          </p:cNvSpPr>
          <p:nvPr/>
        </p:nvSpPr>
        <p:spPr>
          <a:xfrm>
            <a:off x="0" y="-25649"/>
            <a:ext cx="9144000" cy="51435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ea typeface="Meiryo" panose="020B0604030504040204" pitchFamily="34" charset="-128"/>
            </a:endParaRPr>
          </a:p>
        </p:txBody>
      </p:sp>
      <p:sp>
        <p:nvSpPr>
          <p:cNvPr id="155" name="Rectangle 154">
            <a:extLst>
              <a:ext uri="{FF2B5EF4-FFF2-40B4-BE49-F238E27FC236}">
                <a16:creationId xmlns:a16="http://schemas.microsoft.com/office/drawing/2014/main" id="{762A2BEF-30ED-DCB0-E29B-7E6ED86E7E79}"/>
              </a:ext>
            </a:extLst>
          </p:cNvPr>
          <p:cNvSpPr/>
          <p:nvPr/>
        </p:nvSpPr>
        <p:spPr>
          <a:xfrm>
            <a:off x="6169942" y="1576605"/>
            <a:ext cx="2605568" cy="969496"/>
          </a:xfrm>
          <a:prstGeom prst="rect">
            <a:avLst/>
          </a:prstGeom>
        </p:spPr>
        <p:txBody>
          <a:bodyPr wrap="square" lIns="0" tIns="0" rIns="0" bIns="0" rtlCol="0" anchor="t">
            <a:spAutoFit/>
          </a:bodyPr>
          <a:lstStyle/>
          <a:p>
            <a:pPr algn="just" defTabSz="457189" rtl="0">
              <a:spcAft>
                <a:spcPts val="300"/>
              </a:spcAft>
              <a:buClr>
                <a:srgbClr val="D74E26"/>
              </a:buClr>
            </a:pPr>
            <a:r>
              <a:rPr lang="ja-jp" sz="1050" dirty="0">
                <a:solidFill>
                  <a:schemeClr val="bg1"/>
                </a:solidFill>
                <a:latin typeface="Artifakt ElementOfc"/>
                <a:ea typeface="Meiryo" panose="020B0604030504040204" pitchFamily="34" charset="-128"/>
                <a:cs typeface="Artifakt ElementOfc" panose="020B0504020101020102" pitchFamily="34" charset="77"/>
              </a:rPr>
              <a:t>スマート</a:t>
            </a:r>
            <a:r>
              <a:rPr lang="ja-JP" altLang="en-US" sz="1050" dirty="0">
                <a:solidFill>
                  <a:schemeClr val="bg1"/>
                </a:solidFill>
                <a:latin typeface="Artifakt ElementOfc"/>
                <a:ea typeface="Meiryo" panose="020B0604030504040204" pitchFamily="34" charset="-128"/>
                <a:cs typeface="Artifakt ElementOfc" panose="020B0504020101020102" pitchFamily="34" charset="77"/>
              </a:rPr>
              <a:t>マニュファクチャリング</a:t>
            </a:r>
            <a:r>
              <a:rPr lang="ja-jp" sz="1050" dirty="0">
                <a:solidFill>
                  <a:schemeClr val="bg1"/>
                </a:solidFill>
                <a:latin typeface="Artifakt ElementOfc"/>
                <a:ea typeface="Meiryo" panose="020B0604030504040204" pitchFamily="34" charset="-128"/>
                <a:cs typeface="Artifakt ElementOfc" panose="020B0504020101020102" pitchFamily="34" charset="77"/>
              </a:rPr>
              <a:t>の特徴として、IoT、ロボット工学、機械学習、</a:t>
            </a:r>
            <a:br>
              <a:rPr lang="en-US" altLang="ja-JP" sz="1050" dirty="0">
                <a:solidFill>
                  <a:schemeClr val="bg1"/>
                </a:solidFill>
                <a:latin typeface="Artifakt ElementOfc"/>
                <a:ea typeface="Meiryo" panose="020B0604030504040204" pitchFamily="34" charset="-128"/>
                <a:cs typeface="Artifakt ElementOfc" panose="020B0504020101020102" pitchFamily="34" charset="77"/>
              </a:rPr>
            </a:br>
            <a:r>
              <a:rPr lang="ja-jp" sz="1050" dirty="0">
                <a:solidFill>
                  <a:schemeClr val="bg1"/>
                </a:solidFill>
                <a:latin typeface="Artifakt ElementOfc"/>
                <a:ea typeface="Meiryo" panose="020B0604030504040204" pitchFamily="34" charset="-128"/>
                <a:cs typeface="Artifakt ElementOfc" panose="020B0504020101020102" pitchFamily="34" charset="77"/>
              </a:rPr>
              <a:t>データ解析などの最先端テクノロジーを使用して自己最適化を行い、新しい条件に</a:t>
            </a:r>
            <a:br>
              <a:rPr lang="en-US" altLang="ja-JP" sz="1050" dirty="0">
                <a:solidFill>
                  <a:schemeClr val="bg1"/>
                </a:solidFill>
                <a:latin typeface="Artifakt ElementOfc"/>
                <a:ea typeface="Meiryo" panose="020B0604030504040204" pitchFamily="34" charset="-128"/>
                <a:cs typeface="Artifakt ElementOfc" panose="020B0504020101020102" pitchFamily="34" charset="77"/>
              </a:rPr>
            </a:br>
            <a:r>
              <a:rPr lang="ja-jp" sz="1050" dirty="0">
                <a:solidFill>
                  <a:schemeClr val="bg1"/>
                </a:solidFill>
                <a:latin typeface="Artifakt ElementOfc"/>
                <a:ea typeface="Meiryo" panose="020B0604030504040204" pitchFamily="34" charset="-128"/>
                <a:cs typeface="Artifakt ElementOfc" panose="020B0504020101020102" pitchFamily="34" charset="77"/>
              </a:rPr>
              <a:t>リアルタイムで適応する</a:t>
            </a:r>
            <a:r>
              <a:rPr lang="ja-JP" altLang="en-US" sz="1050" dirty="0">
                <a:solidFill>
                  <a:schemeClr val="bg1"/>
                </a:solidFill>
                <a:latin typeface="Artifakt ElementOfc"/>
                <a:ea typeface="Meiryo" panose="020B0604030504040204" pitchFamily="34" charset="-128"/>
                <a:cs typeface="Artifakt ElementOfc" panose="020B0504020101020102" pitchFamily="34" charset="77"/>
              </a:rPr>
              <a:t>生産</a:t>
            </a:r>
            <a:r>
              <a:rPr lang="ja-jp" sz="1050" dirty="0">
                <a:solidFill>
                  <a:schemeClr val="bg1"/>
                </a:solidFill>
                <a:latin typeface="Artifakt ElementOfc"/>
                <a:ea typeface="Meiryo" panose="020B0604030504040204" pitchFamily="34" charset="-128"/>
                <a:cs typeface="Artifakt ElementOfc" panose="020B0504020101020102" pitchFamily="34" charset="77"/>
              </a:rPr>
              <a:t>環境を整えていることが挙げられます。 </a:t>
            </a:r>
          </a:p>
        </p:txBody>
      </p:sp>
      <p:sp>
        <p:nvSpPr>
          <p:cNvPr id="156" name="Rectangle 155">
            <a:extLst>
              <a:ext uri="{FF2B5EF4-FFF2-40B4-BE49-F238E27FC236}">
                <a16:creationId xmlns:a16="http://schemas.microsoft.com/office/drawing/2014/main" id="{9177C08A-A5C2-5583-A397-C967A7507845}"/>
              </a:ext>
            </a:extLst>
          </p:cNvPr>
          <p:cNvSpPr/>
          <p:nvPr/>
        </p:nvSpPr>
        <p:spPr>
          <a:xfrm>
            <a:off x="6169942" y="3383843"/>
            <a:ext cx="2702928" cy="969496"/>
          </a:xfrm>
          <a:prstGeom prst="rect">
            <a:avLst/>
          </a:prstGeom>
        </p:spPr>
        <p:txBody>
          <a:bodyPr wrap="square" lIns="0" tIns="0" rIns="0" bIns="0" rtlCol="0" anchor="t">
            <a:spAutoFit/>
          </a:bodyPr>
          <a:lstStyle/>
          <a:p>
            <a:pPr defTabSz="457189" rtl="0">
              <a:spcAft>
                <a:spcPts val="300"/>
              </a:spcAft>
              <a:buClr>
                <a:srgbClr val="D74E26"/>
              </a:buClr>
            </a:pPr>
            <a:r>
              <a:rPr lang="ja-jp" sz="1050" dirty="0">
                <a:solidFill>
                  <a:schemeClr val="bg1"/>
                </a:solidFill>
                <a:latin typeface="Artifakt ElementOfc"/>
                <a:ea typeface="Meiryo" panose="020B0604030504040204" pitchFamily="34" charset="-128"/>
                <a:cs typeface="Artifakt ElementOfc" panose="020B0504020101020102" pitchFamily="34" charset="77"/>
              </a:rPr>
              <a:t>スマート</a:t>
            </a:r>
            <a:r>
              <a:rPr lang="ja-JP" altLang="en-US" sz="1050" dirty="0">
                <a:solidFill>
                  <a:schemeClr val="bg1"/>
                </a:solidFill>
                <a:latin typeface="Artifakt ElementOfc"/>
                <a:ea typeface="Meiryo" panose="020B0604030504040204" pitchFamily="34" charset="-128"/>
                <a:cs typeface="Artifakt ElementOfc" panose="020B0504020101020102" pitchFamily="34" charset="77"/>
              </a:rPr>
              <a:t>マニュファクチャリング</a:t>
            </a:r>
            <a:r>
              <a:rPr lang="ja-jp" sz="1050" dirty="0">
                <a:solidFill>
                  <a:schemeClr val="bg1"/>
                </a:solidFill>
                <a:latin typeface="Artifakt ElementOfc"/>
                <a:ea typeface="Meiryo" panose="020B0604030504040204" pitchFamily="34" charset="-128"/>
                <a:cs typeface="Artifakt ElementOfc" panose="020B0504020101020102" pitchFamily="34" charset="77"/>
              </a:rPr>
              <a:t>は、最先端テクノロジー</a:t>
            </a:r>
            <a:r>
              <a:rPr lang="ja-JP" altLang="en-US" sz="1050" dirty="0">
                <a:solidFill>
                  <a:schemeClr val="bg1"/>
                </a:solidFill>
                <a:latin typeface="Artifakt ElementOfc"/>
                <a:ea typeface="Meiryo" panose="020B0604030504040204" pitchFamily="34" charset="-128"/>
                <a:cs typeface="Artifakt ElementOfc" panose="020B0504020101020102" pitchFamily="34" charset="77"/>
              </a:rPr>
              <a:t>環境</a:t>
            </a:r>
            <a:r>
              <a:rPr lang="ja-jp" sz="1050" dirty="0">
                <a:solidFill>
                  <a:schemeClr val="bg1"/>
                </a:solidFill>
                <a:latin typeface="Artifakt ElementOfc"/>
                <a:ea typeface="Meiryo" panose="020B0604030504040204" pitchFamily="34" charset="-128"/>
                <a:cs typeface="Artifakt ElementOfc" panose="020B0504020101020102" pitchFamily="34" charset="77"/>
              </a:rPr>
              <a:t>を活用することで、</a:t>
            </a:r>
            <a:br>
              <a:rPr lang="en-US" altLang="ja-JP" sz="1050" dirty="0">
                <a:solidFill>
                  <a:schemeClr val="bg1"/>
                </a:solidFill>
                <a:latin typeface="Artifakt ElementOfc"/>
                <a:ea typeface="Meiryo" panose="020B0604030504040204" pitchFamily="34" charset="-128"/>
                <a:cs typeface="Artifakt ElementOfc" panose="020B0504020101020102" pitchFamily="34" charset="77"/>
              </a:rPr>
            </a:br>
            <a:r>
              <a:rPr lang="ja-jp" sz="1050" dirty="0">
                <a:solidFill>
                  <a:schemeClr val="bg1"/>
                </a:solidFill>
                <a:latin typeface="Artifakt ElementOfc"/>
                <a:ea typeface="Meiryo" panose="020B0604030504040204" pitchFamily="34" charset="-128"/>
                <a:cs typeface="Artifakt ElementOfc" panose="020B0504020101020102" pitchFamily="34" charset="77"/>
              </a:rPr>
              <a:t>生産プロセス全体をリアルタイム</a:t>
            </a:r>
            <a:r>
              <a:rPr lang="ja-JP" altLang="en-US" sz="1050" dirty="0">
                <a:solidFill>
                  <a:schemeClr val="bg1"/>
                </a:solidFill>
                <a:latin typeface="Artifakt ElementOfc"/>
                <a:ea typeface="Meiryo" panose="020B0604030504040204" pitchFamily="34" charset="-128"/>
                <a:cs typeface="Artifakt ElementOfc" panose="020B0504020101020102" pitchFamily="34" charset="77"/>
              </a:rPr>
              <a:t>に</a:t>
            </a:r>
            <a:r>
              <a:rPr lang="ja-jp" sz="1050" dirty="0">
                <a:solidFill>
                  <a:schemeClr val="bg1"/>
                </a:solidFill>
                <a:latin typeface="Artifakt ElementOfc"/>
                <a:ea typeface="Meiryo" panose="020B0604030504040204" pitchFamily="34" charset="-128"/>
                <a:cs typeface="Artifakt ElementOfc" panose="020B0504020101020102" pitchFamily="34" charset="77"/>
              </a:rPr>
              <a:t>監視し、潜在的な問題が発生する前に、それらを予測および</a:t>
            </a:r>
            <a:r>
              <a:rPr lang="ja-JP" altLang="en-US" sz="1050" dirty="0">
                <a:solidFill>
                  <a:schemeClr val="bg1"/>
                </a:solidFill>
                <a:latin typeface="Artifakt ElementOfc"/>
                <a:ea typeface="Meiryo" panose="020B0604030504040204" pitchFamily="34" charset="-128"/>
                <a:cs typeface="Artifakt ElementOfc" panose="020B0504020101020102" pitchFamily="34" charset="77"/>
              </a:rPr>
              <a:t>防止します。またニーズの変化に</a:t>
            </a:r>
            <a:r>
              <a:rPr lang="ja-jp" sz="1050" dirty="0">
                <a:solidFill>
                  <a:schemeClr val="bg1"/>
                </a:solidFill>
                <a:latin typeface="Artifakt ElementOfc"/>
                <a:ea typeface="Meiryo" panose="020B0604030504040204" pitchFamily="34" charset="-128"/>
                <a:cs typeface="Artifakt ElementOfc" panose="020B0504020101020102" pitchFamily="34" charset="77"/>
              </a:rPr>
              <a:t>対応すべく、即座に調整を行うことができます。 </a:t>
            </a:r>
          </a:p>
        </p:txBody>
      </p:sp>
      <p:sp>
        <p:nvSpPr>
          <p:cNvPr id="157" name="Rectangle 156">
            <a:extLst>
              <a:ext uri="{FF2B5EF4-FFF2-40B4-BE49-F238E27FC236}">
                <a16:creationId xmlns:a16="http://schemas.microsoft.com/office/drawing/2014/main" id="{EDF6C91D-64D8-E45E-F437-6E6FA18EF6DA}"/>
              </a:ext>
            </a:extLst>
          </p:cNvPr>
          <p:cNvSpPr/>
          <p:nvPr/>
        </p:nvSpPr>
        <p:spPr>
          <a:xfrm>
            <a:off x="378932" y="1738188"/>
            <a:ext cx="2502491" cy="646331"/>
          </a:xfrm>
          <a:prstGeom prst="rect">
            <a:avLst/>
          </a:prstGeom>
        </p:spPr>
        <p:txBody>
          <a:bodyPr wrap="square" lIns="0" tIns="0" rIns="0" bIns="0" rtlCol="0" anchor="t">
            <a:spAutoFit/>
          </a:bodyPr>
          <a:lstStyle/>
          <a:p>
            <a:pPr algn="just" defTabSz="457189" rtl="0">
              <a:spcAft>
                <a:spcPts val="300"/>
              </a:spcAft>
              <a:buClr>
                <a:srgbClr val="5F60FF"/>
              </a:buClr>
            </a:pPr>
            <a:r>
              <a:rPr lang="ja-jp" sz="1050" dirty="0">
                <a:solidFill>
                  <a:schemeClr val="bg1"/>
                </a:solidFill>
                <a:latin typeface="Artifakt ElementOfc"/>
                <a:ea typeface="Meiryo" panose="020B0604030504040204" pitchFamily="34" charset="-128"/>
                <a:cs typeface="Artifakt ElementOfc" panose="020B0504020101020102" pitchFamily="34" charset="77"/>
              </a:rPr>
              <a:t>スマート</a:t>
            </a:r>
            <a:r>
              <a:rPr lang="ja-JP" altLang="en-US" sz="1050" dirty="0">
                <a:solidFill>
                  <a:schemeClr val="bg1"/>
                </a:solidFill>
                <a:latin typeface="Artifakt ElementOfc"/>
                <a:ea typeface="Meiryo" panose="020B0604030504040204" pitchFamily="34" charset="-128"/>
                <a:cs typeface="Artifakt ElementOfc" panose="020B0504020101020102" pitchFamily="34" charset="77"/>
              </a:rPr>
              <a:t>マニュファクチャリング</a:t>
            </a:r>
            <a:r>
              <a:rPr lang="ja-jp" sz="1050" dirty="0">
                <a:solidFill>
                  <a:schemeClr val="bg1"/>
                </a:solidFill>
                <a:latin typeface="Artifakt ElementOfc"/>
                <a:ea typeface="Meiryo" panose="020B0604030504040204" pitchFamily="34" charset="-128"/>
                <a:cs typeface="Artifakt ElementOfc" panose="020B0504020101020102" pitchFamily="34" charset="77"/>
              </a:rPr>
              <a:t>は、</a:t>
            </a:r>
            <a:r>
              <a:rPr lang="ja-JP" altLang="en-US" sz="1050" dirty="0">
                <a:solidFill>
                  <a:schemeClr val="bg1"/>
                </a:solidFill>
                <a:latin typeface="Artifakt ElementOfc"/>
                <a:ea typeface="Meiryo" panose="020B0604030504040204" pitchFamily="34" charset="-128"/>
                <a:cs typeface="Artifakt ElementOfc" panose="020B0504020101020102" pitchFamily="34" charset="77"/>
              </a:rPr>
              <a:t>高度</a:t>
            </a:r>
            <a:r>
              <a:rPr lang="ja-jp" sz="1050" dirty="0">
                <a:solidFill>
                  <a:schemeClr val="bg1"/>
                </a:solidFill>
                <a:latin typeface="Artifakt ElementOfc"/>
                <a:ea typeface="Meiryo" panose="020B0604030504040204" pitchFamily="34" charset="-128"/>
                <a:cs typeface="Artifakt ElementOfc" panose="020B0504020101020102" pitchFamily="34" charset="77"/>
              </a:rPr>
              <a:t>なデジタル化と接続が行われている</a:t>
            </a:r>
            <a:r>
              <a:rPr lang="ja-JP" altLang="en-US" sz="1050" dirty="0">
                <a:solidFill>
                  <a:schemeClr val="bg1"/>
                </a:solidFill>
                <a:latin typeface="Artifakt ElementOfc"/>
                <a:ea typeface="Meiryo" panose="020B0604030504040204" pitchFamily="34" charset="-128"/>
                <a:cs typeface="Artifakt ElementOfc" panose="020B0504020101020102" pitchFamily="34" charset="77"/>
              </a:rPr>
              <a:t>生</a:t>
            </a:r>
            <a:br>
              <a:rPr lang="en-US" altLang="ja-JP" sz="1050" dirty="0">
                <a:solidFill>
                  <a:schemeClr val="bg1"/>
                </a:solidFill>
                <a:latin typeface="Artifakt ElementOfc"/>
                <a:ea typeface="Meiryo" panose="020B0604030504040204" pitchFamily="34" charset="-128"/>
                <a:cs typeface="Artifakt ElementOfc" panose="020B0504020101020102" pitchFamily="34" charset="77"/>
              </a:rPr>
            </a:br>
            <a:r>
              <a:rPr lang="ja-JP" altLang="en-US" sz="1050" dirty="0">
                <a:solidFill>
                  <a:schemeClr val="bg1"/>
                </a:solidFill>
                <a:latin typeface="Artifakt ElementOfc"/>
                <a:ea typeface="Meiryo" panose="020B0604030504040204" pitchFamily="34" charset="-128"/>
                <a:cs typeface="Artifakt ElementOfc" panose="020B0504020101020102" pitchFamily="34" charset="77"/>
              </a:rPr>
              <a:t>産</a:t>
            </a:r>
            <a:r>
              <a:rPr lang="ja-jp" sz="1050" dirty="0">
                <a:solidFill>
                  <a:schemeClr val="bg1"/>
                </a:solidFill>
                <a:latin typeface="Artifakt ElementOfc"/>
                <a:ea typeface="Meiryo" panose="020B0604030504040204" pitchFamily="34" charset="-128"/>
                <a:cs typeface="Artifakt ElementOfc" panose="020B0504020101020102" pitchFamily="34" charset="77"/>
              </a:rPr>
              <a:t>施設であり、技術革新を活用して生産性と効率性を向上させています。 </a:t>
            </a:r>
          </a:p>
        </p:txBody>
      </p:sp>
      <p:sp>
        <p:nvSpPr>
          <p:cNvPr id="158" name="Rectangle 157">
            <a:extLst>
              <a:ext uri="{FF2B5EF4-FFF2-40B4-BE49-F238E27FC236}">
                <a16:creationId xmlns:a16="http://schemas.microsoft.com/office/drawing/2014/main" id="{83689014-5276-8831-3E12-68EE53A3CD26}"/>
              </a:ext>
            </a:extLst>
          </p:cNvPr>
          <p:cNvSpPr/>
          <p:nvPr/>
        </p:nvSpPr>
        <p:spPr>
          <a:xfrm>
            <a:off x="380850" y="3695467"/>
            <a:ext cx="2513813" cy="677108"/>
          </a:xfrm>
          <a:prstGeom prst="rect">
            <a:avLst/>
          </a:prstGeom>
        </p:spPr>
        <p:txBody>
          <a:bodyPr wrap="square" lIns="0" tIns="0" rIns="0" bIns="0" rtlCol="0" anchor="t">
            <a:spAutoFit/>
          </a:bodyPr>
          <a:lstStyle/>
          <a:p>
            <a:pPr defTabSz="457189" rtl="0">
              <a:spcAft>
                <a:spcPts val="300"/>
              </a:spcAft>
              <a:buClr>
                <a:srgbClr val="5F60FF"/>
              </a:buClr>
            </a:pPr>
            <a:r>
              <a:rPr lang="ja-jp" sz="1100" dirty="0">
                <a:solidFill>
                  <a:schemeClr val="bg1"/>
                </a:solidFill>
                <a:latin typeface="Artifakt ElementOfc"/>
                <a:ea typeface="Meiryo" panose="020B0604030504040204" pitchFamily="34" charset="-128"/>
                <a:cs typeface="Artifakt ElementOfc" panose="020B0504020101020102" pitchFamily="34" charset="77"/>
              </a:rPr>
              <a:t>Autodesk Fusion と Prodsmart は、最新</a:t>
            </a:r>
            <a:r>
              <a:rPr lang="ja-JP" altLang="en-US" sz="1100" dirty="0">
                <a:solidFill>
                  <a:schemeClr val="bg1"/>
                </a:solidFill>
                <a:latin typeface="Artifakt ElementOfc"/>
                <a:ea typeface="Meiryo" panose="020B0604030504040204" pitchFamily="34" charset="-128"/>
                <a:cs typeface="Artifakt ElementOfc" panose="020B0504020101020102" pitchFamily="34" charset="77"/>
              </a:rPr>
              <a:t>の</a:t>
            </a:r>
            <a:r>
              <a:rPr lang="ja-jp" sz="1100" dirty="0">
                <a:solidFill>
                  <a:schemeClr val="bg1"/>
                </a:solidFill>
                <a:latin typeface="Artifakt ElementOfc"/>
                <a:ea typeface="Meiryo" panose="020B0604030504040204" pitchFamily="34" charset="-128"/>
                <a:cs typeface="Artifakt ElementOfc" panose="020B0504020101020102" pitchFamily="34" charset="77"/>
              </a:rPr>
              <a:t>スマート</a:t>
            </a:r>
            <a:r>
              <a:rPr lang="ja-JP" altLang="en-US" sz="1100" dirty="0">
                <a:solidFill>
                  <a:schemeClr val="bg1"/>
                </a:solidFill>
                <a:latin typeface="Artifakt ElementOfc"/>
                <a:ea typeface="Meiryo" panose="020B0604030504040204" pitchFamily="34" charset="-128"/>
                <a:cs typeface="Artifakt ElementOfc" panose="020B0504020101020102" pitchFamily="34" charset="77"/>
              </a:rPr>
              <a:t>マニュファクチャリング</a:t>
            </a:r>
            <a:r>
              <a:rPr lang="ja-jp" sz="1100" dirty="0">
                <a:solidFill>
                  <a:schemeClr val="bg1"/>
                </a:solidFill>
                <a:latin typeface="Artifakt ElementOfc"/>
                <a:ea typeface="Meiryo" panose="020B0604030504040204" pitchFamily="34" charset="-128"/>
                <a:cs typeface="Artifakt ElementOfc" panose="020B0504020101020102" pitchFamily="34" charset="77"/>
              </a:rPr>
              <a:t>のニーズをサポートする</a:t>
            </a:r>
            <a:br>
              <a:rPr lang="en-US" altLang="ja-JP" sz="1100" dirty="0">
                <a:solidFill>
                  <a:schemeClr val="bg1"/>
                </a:solidFill>
                <a:latin typeface="Artifakt ElementOfc"/>
                <a:ea typeface="Meiryo" panose="020B0604030504040204" pitchFamily="34" charset="-128"/>
                <a:cs typeface="Artifakt ElementOfc" panose="020B0504020101020102" pitchFamily="34" charset="77"/>
              </a:rPr>
            </a:br>
            <a:r>
              <a:rPr lang="ja-jp" sz="1100" dirty="0">
                <a:solidFill>
                  <a:schemeClr val="bg1"/>
                </a:solidFill>
                <a:latin typeface="Artifakt ElementOfc"/>
                <a:ea typeface="Meiryo" panose="020B0604030504040204" pitchFamily="34" charset="-128"/>
                <a:cs typeface="Artifakt ElementOfc" panose="020B0504020101020102" pitchFamily="34" charset="77"/>
              </a:rPr>
              <a:t>リーディング ソリューションです。 </a:t>
            </a:r>
          </a:p>
        </p:txBody>
      </p:sp>
      <p:cxnSp>
        <p:nvCxnSpPr>
          <p:cNvPr id="159" name="Straight Connector 158">
            <a:extLst>
              <a:ext uri="{FF2B5EF4-FFF2-40B4-BE49-F238E27FC236}">
                <a16:creationId xmlns:a16="http://schemas.microsoft.com/office/drawing/2014/main" id="{2202AF48-10DB-CCE1-1F28-46E9EEE5FA78}"/>
              </a:ext>
            </a:extLst>
          </p:cNvPr>
          <p:cNvCxnSpPr>
            <a:cxnSpLocks/>
          </p:cNvCxnSpPr>
          <p:nvPr/>
        </p:nvCxnSpPr>
        <p:spPr bwMode="auto">
          <a:xfrm>
            <a:off x="366714" y="3020560"/>
            <a:ext cx="261778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AF5F705A-E7AF-72D5-B691-89F380AAD630}"/>
              </a:ext>
            </a:extLst>
          </p:cNvPr>
          <p:cNvCxnSpPr>
            <a:cxnSpLocks/>
          </p:cNvCxnSpPr>
          <p:nvPr/>
        </p:nvCxnSpPr>
        <p:spPr bwMode="auto">
          <a:xfrm>
            <a:off x="6169942" y="3039796"/>
            <a:ext cx="260556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1" name="Oval 160">
            <a:extLst>
              <a:ext uri="{FF2B5EF4-FFF2-40B4-BE49-F238E27FC236}">
                <a16:creationId xmlns:a16="http://schemas.microsoft.com/office/drawing/2014/main" id="{988569D3-3EF4-5F94-E80F-C90BB63C9A22}"/>
              </a:ext>
            </a:extLst>
          </p:cNvPr>
          <p:cNvSpPr/>
          <p:nvPr/>
        </p:nvSpPr>
        <p:spPr>
          <a:xfrm>
            <a:off x="3180507" y="1552305"/>
            <a:ext cx="2773620" cy="2791403"/>
          </a:xfrm>
          <a:prstGeom prst="ellipse">
            <a:avLst/>
          </a:prstGeom>
          <a:solidFill>
            <a:schemeClr val="accent1"/>
          </a:solidFill>
          <a:ln>
            <a:solidFill>
              <a:schemeClr val="tx2"/>
            </a:solidFill>
          </a:ln>
        </p:spPr>
        <p:style>
          <a:lnRef idx="2">
            <a:scrgbClr r="0" g="0" b="0"/>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spcFirstLastPara="0" vert="horz" wrap="square" lIns="281298" tIns="205097" rIns="281298" bIns="281297" numCol="1" spcCol="1270" rtlCol="0" anchor="ctr" anchorCtr="0">
            <a:noAutofit/>
          </a:bodyPr>
          <a:lstStyle/>
          <a:p>
            <a:pPr algn="ctr" defTabSz="888978" rtl="0">
              <a:lnSpc>
                <a:spcPct val="90000"/>
              </a:lnSpc>
              <a:spcBef>
                <a:spcPct val="0"/>
              </a:spcBef>
            </a:pPr>
            <a:endParaRPr lang="en-US" sz="2800" b="1">
              <a:solidFill>
                <a:srgbClr val="000000"/>
              </a:solidFill>
              <a:latin typeface="Artifakt ElementOfc"/>
              <a:ea typeface="Meiryo" panose="020B0604030504040204" pitchFamily="34" charset="-128"/>
            </a:endParaRPr>
          </a:p>
        </p:txBody>
      </p:sp>
      <p:sp>
        <p:nvSpPr>
          <p:cNvPr id="163" name="Oval 162">
            <a:extLst>
              <a:ext uri="{FF2B5EF4-FFF2-40B4-BE49-F238E27FC236}">
                <a16:creationId xmlns:a16="http://schemas.microsoft.com/office/drawing/2014/main" id="{29D8D1DC-4867-A13A-35B1-FEA7F4E11695}"/>
              </a:ext>
            </a:extLst>
          </p:cNvPr>
          <p:cNvSpPr/>
          <p:nvPr/>
        </p:nvSpPr>
        <p:spPr>
          <a:xfrm>
            <a:off x="3144440" y="3513609"/>
            <a:ext cx="756877" cy="756130"/>
          </a:xfrm>
          <a:prstGeom prst="ellipse">
            <a:avLst/>
          </a:prstGeom>
          <a:solidFill>
            <a:schemeClr val="bg1"/>
          </a:solidFill>
          <a:ln w="19050">
            <a:solidFill>
              <a:schemeClr val="accent1"/>
            </a:solidFill>
          </a:ln>
        </p:spPr>
        <p:style>
          <a:lnRef idx="2">
            <a:scrgbClr r="0" g="0" b="0"/>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spcFirstLastPara="0" vert="horz" wrap="square" lIns="281298" tIns="205097" rIns="281298" bIns="281297" numCol="1" spcCol="1270" rtlCol="0" anchor="ctr" anchorCtr="0">
            <a:noAutofit/>
          </a:bodyPr>
          <a:lstStyle/>
          <a:p>
            <a:pPr algn="r" defTabSz="888978" rtl="0">
              <a:lnSpc>
                <a:spcPct val="90000"/>
              </a:lnSpc>
              <a:spcBef>
                <a:spcPct val="0"/>
              </a:spcBef>
            </a:pPr>
            <a:endParaRPr lang="en-US" sz="2000" b="1">
              <a:solidFill>
                <a:srgbClr val="FFFFFF"/>
              </a:solidFill>
              <a:latin typeface="Artifakt ElementOfc"/>
              <a:ea typeface="Meiryo" panose="020B0604030504040204" pitchFamily="34" charset="-128"/>
            </a:endParaRPr>
          </a:p>
        </p:txBody>
      </p:sp>
      <p:sp>
        <p:nvSpPr>
          <p:cNvPr id="166" name="Oval 165">
            <a:extLst>
              <a:ext uri="{FF2B5EF4-FFF2-40B4-BE49-F238E27FC236}">
                <a16:creationId xmlns:a16="http://schemas.microsoft.com/office/drawing/2014/main" id="{1ACC8B96-E062-F044-2D04-78AD912AF663}"/>
              </a:ext>
            </a:extLst>
          </p:cNvPr>
          <p:cNvSpPr/>
          <p:nvPr/>
        </p:nvSpPr>
        <p:spPr>
          <a:xfrm>
            <a:off x="5228544" y="1683288"/>
            <a:ext cx="756877" cy="756130"/>
          </a:xfrm>
          <a:prstGeom prst="ellipse">
            <a:avLst/>
          </a:prstGeom>
          <a:solidFill>
            <a:schemeClr val="bg1"/>
          </a:solidFill>
          <a:ln w="19050">
            <a:solidFill>
              <a:schemeClr val="accent1"/>
            </a:solidFill>
          </a:ln>
        </p:spPr>
        <p:style>
          <a:lnRef idx="2">
            <a:scrgbClr r="0" g="0" b="0"/>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spcFirstLastPara="0" vert="horz" wrap="square" lIns="281298" tIns="205097" rIns="281298" bIns="281297" numCol="1" spcCol="1270" rtlCol="0" anchor="ctr" anchorCtr="0">
            <a:noAutofit/>
          </a:bodyPr>
          <a:lstStyle/>
          <a:p>
            <a:pPr algn="r" defTabSz="888978" rtl="0">
              <a:lnSpc>
                <a:spcPct val="90000"/>
              </a:lnSpc>
              <a:spcBef>
                <a:spcPct val="0"/>
              </a:spcBef>
            </a:pPr>
            <a:endParaRPr lang="en-US" sz="2000" b="1">
              <a:solidFill>
                <a:srgbClr val="FFFFFF"/>
              </a:solidFill>
              <a:latin typeface="Artifakt ElementOfc"/>
              <a:ea typeface="Meiryo" panose="020B0604030504040204" pitchFamily="34" charset="-128"/>
            </a:endParaRPr>
          </a:p>
        </p:txBody>
      </p:sp>
      <p:sp>
        <p:nvSpPr>
          <p:cNvPr id="169" name="Oval 168">
            <a:extLst>
              <a:ext uri="{FF2B5EF4-FFF2-40B4-BE49-F238E27FC236}">
                <a16:creationId xmlns:a16="http://schemas.microsoft.com/office/drawing/2014/main" id="{0C0669CE-5ED2-820A-5F7E-307F7DE25CE2}"/>
              </a:ext>
            </a:extLst>
          </p:cNvPr>
          <p:cNvSpPr/>
          <p:nvPr/>
        </p:nvSpPr>
        <p:spPr>
          <a:xfrm>
            <a:off x="5228544" y="3513609"/>
            <a:ext cx="756877" cy="756130"/>
          </a:xfrm>
          <a:prstGeom prst="ellipse">
            <a:avLst/>
          </a:prstGeom>
          <a:solidFill>
            <a:schemeClr val="bg1"/>
          </a:solidFill>
          <a:ln w="19050">
            <a:solidFill>
              <a:schemeClr val="accent1"/>
            </a:solidFill>
          </a:ln>
        </p:spPr>
        <p:style>
          <a:lnRef idx="2">
            <a:scrgbClr r="0" g="0" b="0"/>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spcFirstLastPara="0" vert="horz" wrap="square" lIns="281298" tIns="205097" rIns="281298" bIns="281297" numCol="1" spcCol="1270" rtlCol="0" anchor="ctr" anchorCtr="0">
            <a:noAutofit/>
          </a:bodyPr>
          <a:lstStyle/>
          <a:p>
            <a:pPr algn="r" defTabSz="888978" rtl="0">
              <a:lnSpc>
                <a:spcPct val="90000"/>
              </a:lnSpc>
              <a:spcBef>
                <a:spcPct val="0"/>
              </a:spcBef>
            </a:pPr>
            <a:endParaRPr lang="en-US" sz="2000" b="1">
              <a:solidFill>
                <a:srgbClr val="FFFFFF"/>
              </a:solidFill>
              <a:latin typeface="Artifakt ElementOfc"/>
              <a:ea typeface="Meiryo" panose="020B0604030504040204" pitchFamily="34" charset="-128"/>
            </a:endParaRPr>
          </a:p>
        </p:txBody>
      </p:sp>
      <p:sp>
        <p:nvSpPr>
          <p:cNvPr id="172" name="Oval 171">
            <a:extLst>
              <a:ext uri="{FF2B5EF4-FFF2-40B4-BE49-F238E27FC236}">
                <a16:creationId xmlns:a16="http://schemas.microsoft.com/office/drawing/2014/main" id="{2CE89728-BB29-187E-196F-BD70440F2C54}"/>
              </a:ext>
            </a:extLst>
          </p:cNvPr>
          <p:cNvSpPr/>
          <p:nvPr/>
        </p:nvSpPr>
        <p:spPr>
          <a:xfrm>
            <a:off x="3144440" y="1683288"/>
            <a:ext cx="756877" cy="756130"/>
          </a:xfrm>
          <a:prstGeom prst="ellipse">
            <a:avLst/>
          </a:prstGeom>
          <a:solidFill>
            <a:schemeClr val="bg1"/>
          </a:solidFill>
          <a:ln w="19050">
            <a:solidFill>
              <a:schemeClr val="accent1"/>
            </a:solidFill>
          </a:ln>
        </p:spPr>
        <p:style>
          <a:lnRef idx="2">
            <a:scrgbClr r="0" g="0" b="0"/>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spcFirstLastPara="0" vert="horz" wrap="square" lIns="281298" tIns="205097" rIns="281298" bIns="281297" numCol="1" spcCol="1270" rtlCol="0" anchor="ctr" anchorCtr="0">
            <a:noAutofit/>
          </a:bodyPr>
          <a:lstStyle/>
          <a:p>
            <a:pPr algn="r" defTabSz="888978" rtl="0">
              <a:lnSpc>
                <a:spcPct val="90000"/>
              </a:lnSpc>
              <a:spcBef>
                <a:spcPct val="0"/>
              </a:spcBef>
            </a:pPr>
            <a:endParaRPr lang="en-US" sz="2000" b="1">
              <a:solidFill>
                <a:srgbClr val="FFFFFF"/>
              </a:solidFill>
              <a:latin typeface="Artifakt ElementOfc"/>
              <a:ea typeface="Meiryo" panose="020B0604030504040204" pitchFamily="34" charset="-128"/>
            </a:endParaRPr>
          </a:p>
        </p:txBody>
      </p:sp>
      <p:sp>
        <p:nvSpPr>
          <p:cNvPr id="2" name="Title 1">
            <a:extLst>
              <a:ext uri="{FF2B5EF4-FFF2-40B4-BE49-F238E27FC236}">
                <a16:creationId xmlns:a16="http://schemas.microsoft.com/office/drawing/2014/main" id="{A2E53623-4F04-F11F-13A8-454E0655E4F4}"/>
              </a:ext>
            </a:extLst>
          </p:cNvPr>
          <p:cNvSpPr>
            <a:spLocks noGrp="1"/>
          </p:cNvSpPr>
          <p:nvPr>
            <p:ph type="title"/>
          </p:nvPr>
        </p:nvSpPr>
        <p:spPr>
          <a:xfrm>
            <a:off x="368490" y="365760"/>
            <a:ext cx="8407020" cy="398571"/>
          </a:xfrm>
        </p:spPr>
        <p:txBody>
          <a:bodyPr rtlCol="0"/>
          <a:lstStyle/>
          <a:p>
            <a:pPr rtl="0"/>
            <a:r>
              <a:rPr lang="ja-jp">
                <a:solidFill>
                  <a:schemeClr val="bg1"/>
                </a:solidFill>
                <a:ea typeface="Meiryo" panose="020B0604030504040204" pitchFamily="34" charset="-128"/>
              </a:rPr>
              <a:t>ビジネスの日常業務に及ぼす影響の例</a:t>
            </a:r>
          </a:p>
        </p:txBody>
      </p:sp>
      <p:sp>
        <p:nvSpPr>
          <p:cNvPr id="48" name="TextBox 47">
            <a:extLst>
              <a:ext uri="{FF2B5EF4-FFF2-40B4-BE49-F238E27FC236}">
                <a16:creationId xmlns:a16="http://schemas.microsoft.com/office/drawing/2014/main" id="{22446B9F-D48E-0394-F511-C6E12E25F498}"/>
              </a:ext>
            </a:extLst>
          </p:cNvPr>
          <p:cNvSpPr txBox="1"/>
          <p:nvPr/>
        </p:nvSpPr>
        <p:spPr>
          <a:xfrm>
            <a:off x="3147494" y="2608521"/>
            <a:ext cx="2839646" cy="553998"/>
          </a:xfrm>
          <a:prstGeom prst="rect">
            <a:avLst/>
          </a:prstGeom>
          <a:noFill/>
        </p:spPr>
        <p:txBody>
          <a:bodyPr wrap="square" lIns="0" tIns="0" rIns="0" bIns="0" rtlCol="0">
            <a:spAutoFit/>
          </a:bodyPr>
          <a:lstStyle/>
          <a:p>
            <a:pPr algn="ctr" rtl="0"/>
            <a:r>
              <a:rPr lang="ja-jp" b="1" dirty="0">
                <a:solidFill>
                  <a:schemeClr val="bg1"/>
                </a:solidFill>
                <a:latin typeface="+mj-lt"/>
                <a:ea typeface="Meiryo" panose="020B0604030504040204" pitchFamily="34" charset="-128"/>
              </a:rPr>
              <a:t>スマート</a:t>
            </a:r>
            <a:br>
              <a:rPr lang="en-US" altLang="ja-JP" b="1" dirty="0">
                <a:solidFill>
                  <a:schemeClr val="bg1"/>
                </a:solidFill>
                <a:latin typeface="+mj-lt"/>
                <a:ea typeface="Meiryo" panose="020B0604030504040204" pitchFamily="34" charset="-128"/>
              </a:rPr>
            </a:br>
            <a:r>
              <a:rPr lang="ja-JP" altLang="en-US" b="1" dirty="0">
                <a:solidFill>
                  <a:schemeClr val="bg1"/>
                </a:solidFill>
                <a:latin typeface="+mj-lt"/>
                <a:ea typeface="Meiryo" panose="020B0604030504040204" pitchFamily="34" charset="-128"/>
              </a:rPr>
              <a:t>マニュファクチャリング</a:t>
            </a:r>
            <a:endParaRPr lang="ja-jp" b="1" dirty="0">
              <a:solidFill>
                <a:schemeClr val="bg1"/>
              </a:solidFill>
              <a:latin typeface="+mj-lt"/>
              <a:ea typeface="Meiryo" panose="020B0604030504040204" pitchFamily="34" charset="-128"/>
            </a:endParaRPr>
          </a:p>
        </p:txBody>
      </p:sp>
      <p:grpSp>
        <p:nvGrpSpPr>
          <p:cNvPr id="185" name="Graphic 65">
            <a:extLst>
              <a:ext uri="{FF2B5EF4-FFF2-40B4-BE49-F238E27FC236}">
                <a16:creationId xmlns:a16="http://schemas.microsoft.com/office/drawing/2014/main" id="{E486BDC5-9859-1690-00F5-AC1381F51D82}"/>
              </a:ext>
            </a:extLst>
          </p:cNvPr>
          <p:cNvGrpSpPr>
            <a:grpSpLocks noChangeAspect="1"/>
          </p:cNvGrpSpPr>
          <p:nvPr/>
        </p:nvGrpSpPr>
        <p:grpSpPr>
          <a:xfrm>
            <a:off x="5419589" y="3729676"/>
            <a:ext cx="374786" cy="369854"/>
            <a:chOff x="1616876" y="2511365"/>
            <a:chExt cx="691515" cy="682942"/>
          </a:xfrm>
          <a:solidFill>
            <a:schemeClr val="tx1"/>
          </a:solidFill>
        </p:grpSpPr>
        <p:sp>
          <p:nvSpPr>
            <p:cNvPr id="186" name="Freeform 67">
              <a:extLst>
                <a:ext uri="{FF2B5EF4-FFF2-40B4-BE49-F238E27FC236}">
                  <a16:creationId xmlns:a16="http://schemas.microsoft.com/office/drawing/2014/main" id="{7FCFAA66-C4E0-F23E-E352-019373FDB7A4}"/>
                </a:ext>
              </a:extLst>
            </p:cNvPr>
            <p:cNvSpPr/>
            <p:nvPr/>
          </p:nvSpPr>
          <p:spPr>
            <a:xfrm>
              <a:off x="1616876" y="2739013"/>
              <a:ext cx="691515" cy="455295"/>
            </a:xfrm>
            <a:custGeom>
              <a:avLst/>
              <a:gdLst>
                <a:gd name="connsiteX0" fmla="*/ 681037 w 691515"/>
                <a:gd name="connsiteY0" fmla="*/ 390525 h 455295"/>
                <a:gd name="connsiteX1" fmla="*/ 400050 w 691515"/>
                <a:gd name="connsiteY1" fmla="*/ 390525 h 455295"/>
                <a:gd name="connsiteX2" fmla="*/ 400050 w 691515"/>
                <a:gd name="connsiteY2" fmla="*/ 348615 h 455295"/>
                <a:gd name="connsiteX3" fmla="*/ 421005 w 691515"/>
                <a:gd name="connsiteY3" fmla="*/ 296228 h 455295"/>
                <a:gd name="connsiteX4" fmla="*/ 421005 w 691515"/>
                <a:gd name="connsiteY4" fmla="*/ 288608 h 455295"/>
                <a:gd name="connsiteX5" fmla="*/ 461010 w 691515"/>
                <a:gd name="connsiteY5" fmla="*/ 321945 h 455295"/>
                <a:gd name="connsiteX6" fmla="*/ 469583 w 691515"/>
                <a:gd name="connsiteY6" fmla="*/ 324803 h 455295"/>
                <a:gd name="connsiteX7" fmla="*/ 476250 w 691515"/>
                <a:gd name="connsiteY7" fmla="*/ 322898 h 455295"/>
                <a:gd name="connsiteX8" fmla="*/ 484822 w 691515"/>
                <a:gd name="connsiteY8" fmla="*/ 309563 h 455295"/>
                <a:gd name="connsiteX9" fmla="*/ 485775 w 691515"/>
                <a:gd name="connsiteY9" fmla="*/ 195263 h 455295"/>
                <a:gd name="connsiteX10" fmla="*/ 477203 w 691515"/>
                <a:gd name="connsiteY10" fmla="*/ 181927 h 455295"/>
                <a:gd name="connsiteX11" fmla="*/ 420053 w 691515"/>
                <a:gd name="connsiteY11" fmla="*/ 165735 h 455295"/>
                <a:gd name="connsiteX12" fmla="*/ 420053 w 691515"/>
                <a:gd name="connsiteY12" fmla="*/ 120968 h 455295"/>
                <a:gd name="connsiteX13" fmla="*/ 420053 w 691515"/>
                <a:gd name="connsiteY13" fmla="*/ 120015 h 455295"/>
                <a:gd name="connsiteX14" fmla="*/ 349568 w 691515"/>
                <a:gd name="connsiteY14" fmla="*/ 1905 h 455295"/>
                <a:gd name="connsiteX15" fmla="*/ 347663 w 691515"/>
                <a:gd name="connsiteY15" fmla="*/ 952 h 455295"/>
                <a:gd name="connsiteX16" fmla="*/ 346710 w 691515"/>
                <a:gd name="connsiteY16" fmla="*/ 952 h 455295"/>
                <a:gd name="connsiteX17" fmla="*/ 344805 w 691515"/>
                <a:gd name="connsiteY17" fmla="*/ 0 h 455295"/>
                <a:gd name="connsiteX18" fmla="*/ 343853 w 691515"/>
                <a:gd name="connsiteY18" fmla="*/ 0 h 455295"/>
                <a:gd name="connsiteX19" fmla="*/ 342900 w 691515"/>
                <a:gd name="connsiteY19" fmla="*/ 0 h 455295"/>
                <a:gd name="connsiteX20" fmla="*/ 340995 w 691515"/>
                <a:gd name="connsiteY20" fmla="*/ 952 h 455295"/>
                <a:gd name="connsiteX21" fmla="*/ 340043 w 691515"/>
                <a:gd name="connsiteY21" fmla="*/ 952 h 455295"/>
                <a:gd name="connsiteX22" fmla="*/ 338138 w 691515"/>
                <a:gd name="connsiteY22" fmla="*/ 1905 h 455295"/>
                <a:gd name="connsiteX23" fmla="*/ 269558 w 691515"/>
                <a:gd name="connsiteY23" fmla="*/ 120968 h 455295"/>
                <a:gd name="connsiteX24" fmla="*/ 269558 w 691515"/>
                <a:gd name="connsiteY24" fmla="*/ 165735 h 455295"/>
                <a:gd name="connsiteX25" fmla="*/ 212408 w 691515"/>
                <a:gd name="connsiteY25" fmla="*/ 181927 h 455295"/>
                <a:gd name="connsiteX26" fmla="*/ 203835 w 691515"/>
                <a:gd name="connsiteY26" fmla="*/ 195263 h 455295"/>
                <a:gd name="connsiteX27" fmla="*/ 204788 w 691515"/>
                <a:gd name="connsiteY27" fmla="*/ 309563 h 455295"/>
                <a:gd name="connsiteX28" fmla="*/ 213360 w 691515"/>
                <a:gd name="connsiteY28" fmla="*/ 322898 h 455295"/>
                <a:gd name="connsiteX29" fmla="*/ 220027 w 691515"/>
                <a:gd name="connsiteY29" fmla="*/ 324803 h 455295"/>
                <a:gd name="connsiteX30" fmla="*/ 228600 w 691515"/>
                <a:gd name="connsiteY30" fmla="*/ 321945 h 455295"/>
                <a:gd name="connsiteX31" fmla="*/ 268605 w 691515"/>
                <a:gd name="connsiteY31" fmla="*/ 288608 h 455295"/>
                <a:gd name="connsiteX32" fmla="*/ 268605 w 691515"/>
                <a:gd name="connsiteY32" fmla="*/ 296228 h 455295"/>
                <a:gd name="connsiteX33" fmla="*/ 289560 w 691515"/>
                <a:gd name="connsiteY33" fmla="*/ 348615 h 455295"/>
                <a:gd name="connsiteX34" fmla="*/ 289560 w 691515"/>
                <a:gd name="connsiteY34" fmla="*/ 390525 h 455295"/>
                <a:gd name="connsiteX35" fmla="*/ 10477 w 691515"/>
                <a:gd name="connsiteY35" fmla="*/ 390525 h 455295"/>
                <a:gd name="connsiteX36" fmla="*/ 0 w 691515"/>
                <a:gd name="connsiteY36" fmla="*/ 401003 h 455295"/>
                <a:gd name="connsiteX37" fmla="*/ 10477 w 691515"/>
                <a:gd name="connsiteY37" fmla="*/ 411480 h 455295"/>
                <a:gd name="connsiteX38" fmla="*/ 78105 w 691515"/>
                <a:gd name="connsiteY38" fmla="*/ 411480 h 455295"/>
                <a:gd name="connsiteX39" fmla="*/ 78105 w 691515"/>
                <a:gd name="connsiteY39" fmla="*/ 444817 h 455295"/>
                <a:gd name="connsiteX40" fmla="*/ 88582 w 691515"/>
                <a:gd name="connsiteY40" fmla="*/ 455295 h 455295"/>
                <a:gd name="connsiteX41" fmla="*/ 602933 w 691515"/>
                <a:gd name="connsiteY41" fmla="*/ 455295 h 455295"/>
                <a:gd name="connsiteX42" fmla="*/ 613410 w 691515"/>
                <a:gd name="connsiteY42" fmla="*/ 444817 h 455295"/>
                <a:gd name="connsiteX43" fmla="*/ 613410 w 691515"/>
                <a:gd name="connsiteY43" fmla="*/ 411480 h 455295"/>
                <a:gd name="connsiteX44" fmla="*/ 681037 w 691515"/>
                <a:gd name="connsiteY44" fmla="*/ 411480 h 455295"/>
                <a:gd name="connsiteX45" fmla="*/ 691515 w 691515"/>
                <a:gd name="connsiteY45" fmla="*/ 401003 h 455295"/>
                <a:gd name="connsiteX46" fmla="*/ 681037 w 691515"/>
                <a:gd name="connsiteY46" fmla="*/ 390525 h 455295"/>
                <a:gd name="connsiteX47" fmla="*/ 470535 w 691515"/>
                <a:gd name="connsiteY47" fmla="*/ 196215 h 455295"/>
                <a:gd name="connsiteX48" fmla="*/ 469583 w 691515"/>
                <a:gd name="connsiteY48" fmla="*/ 308610 h 455295"/>
                <a:gd name="connsiteX49" fmla="*/ 421958 w 691515"/>
                <a:gd name="connsiteY49" fmla="*/ 266700 h 455295"/>
                <a:gd name="connsiteX50" fmla="*/ 421958 w 691515"/>
                <a:gd name="connsiteY50" fmla="*/ 182880 h 455295"/>
                <a:gd name="connsiteX51" fmla="*/ 470535 w 691515"/>
                <a:gd name="connsiteY51" fmla="*/ 196215 h 455295"/>
                <a:gd name="connsiteX52" fmla="*/ 221933 w 691515"/>
                <a:gd name="connsiteY52" fmla="*/ 308610 h 455295"/>
                <a:gd name="connsiteX53" fmla="*/ 220980 w 691515"/>
                <a:gd name="connsiteY53" fmla="*/ 197167 h 455295"/>
                <a:gd name="connsiteX54" fmla="*/ 269558 w 691515"/>
                <a:gd name="connsiteY54" fmla="*/ 182880 h 455295"/>
                <a:gd name="connsiteX55" fmla="*/ 269558 w 691515"/>
                <a:gd name="connsiteY55" fmla="*/ 266700 h 455295"/>
                <a:gd name="connsiteX56" fmla="*/ 221933 w 691515"/>
                <a:gd name="connsiteY56" fmla="*/ 308610 h 455295"/>
                <a:gd name="connsiteX57" fmla="*/ 307658 w 691515"/>
                <a:gd name="connsiteY57" fmla="*/ 345758 h 455295"/>
                <a:gd name="connsiteX58" fmla="*/ 307658 w 691515"/>
                <a:gd name="connsiteY58" fmla="*/ 344805 h 455295"/>
                <a:gd name="connsiteX59" fmla="*/ 305753 w 691515"/>
                <a:gd name="connsiteY59" fmla="*/ 340042 h 455295"/>
                <a:gd name="connsiteX60" fmla="*/ 305753 w 691515"/>
                <a:gd name="connsiteY60" fmla="*/ 340042 h 455295"/>
                <a:gd name="connsiteX61" fmla="*/ 286703 w 691515"/>
                <a:gd name="connsiteY61" fmla="*/ 297180 h 455295"/>
                <a:gd name="connsiteX62" fmla="*/ 286703 w 691515"/>
                <a:gd name="connsiteY62" fmla="*/ 120968 h 455295"/>
                <a:gd name="connsiteX63" fmla="*/ 286703 w 691515"/>
                <a:gd name="connsiteY63" fmla="*/ 120968 h 455295"/>
                <a:gd name="connsiteX64" fmla="*/ 286703 w 691515"/>
                <a:gd name="connsiteY64" fmla="*/ 120968 h 455295"/>
                <a:gd name="connsiteX65" fmla="*/ 345758 w 691515"/>
                <a:gd name="connsiteY65" fmla="*/ 20955 h 455295"/>
                <a:gd name="connsiteX66" fmla="*/ 404812 w 691515"/>
                <a:gd name="connsiteY66" fmla="*/ 120968 h 455295"/>
                <a:gd name="connsiteX67" fmla="*/ 404812 w 691515"/>
                <a:gd name="connsiteY67" fmla="*/ 121920 h 455295"/>
                <a:gd name="connsiteX68" fmla="*/ 404812 w 691515"/>
                <a:gd name="connsiteY68" fmla="*/ 269558 h 455295"/>
                <a:gd name="connsiteX69" fmla="*/ 404812 w 691515"/>
                <a:gd name="connsiteY69" fmla="*/ 270510 h 455295"/>
                <a:gd name="connsiteX70" fmla="*/ 404812 w 691515"/>
                <a:gd name="connsiteY70" fmla="*/ 297180 h 455295"/>
                <a:gd name="connsiteX71" fmla="*/ 385762 w 691515"/>
                <a:gd name="connsiteY71" fmla="*/ 340042 h 455295"/>
                <a:gd name="connsiteX72" fmla="*/ 382905 w 691515"/>
                <a:gd name="connsiteY72" fmla="*/ 346710 h 455295"/>
                <a:gd name="connsiteX73" fmla="*/ 382905 w 691515"/>
                <a:gd name="connsiteY73" fmla="*/ 390525 h 455295"/>
                <a:gd name="connsiteX74" fmla="*/ 364808 w 691515"/>
                <a:gd name="connsiteY74" fmla="*/ 390525 h 455295"/>
                <a:gd name="connsiteX75" fmla="*/ 364808 w 691515"/>
                <a:gd name="connsiteY75" fmla="*/ 363855 h 455295"/>
                <a:gd name="connsiteX76" fmla="*/ 364808 w 691515"/>
                <a:gd name="connsiteY76" fmla="*/ 363855 h 455295"/>
                <a:gd name="connsiteX77" fmla="*/ 364808 w 691515"/>
                <a:gd name="connsiteY77" fmla="*/ 360998 h 455295"/>
                <a:gd name="connsiteX78" fmla="*/ 355283 w 691515"/>
                <a:gd name="connsiteY78" fmla="*/ 354330 h 455295"/>
                <a:gd name="connsiteX79" fmla="*/ 335280 w 691515"/>
                <a:gd name="connsiteY79" fmla="*/ 354330 h 455295"/>
                <a:gd name="connsiteX80" fmla="*/ 325755 w 691515"/>
                <a:gd name="connsiteY80" fmla="*/ 360998 h 455295"/>
                <a:gd name="connsiteX81" fmla="*/ 325755 w 691515"/>
                <a:gd name="connsiteY81" fmla="*/ 362903 h 455295"/>
                <a:gd name="connsiteX82" fmla="*/ 325755 w 691515"/>
                <a:gd name="connsiteY82" fmla="*/ 363855 h 455295"/>
                <a:gd name="connsiteX83" fmla="*/ 325755 w 691515"/>
                <a:gd name="connsiteY83" fmla="*/ 390525 h 455295"/>
                <a:gd name="connsiteX84" fmla="*/ 307658 w 691515"/>
                <a:gd name="connsiteY84" fmla="*/ 390525 h 455295"/>
                <a:gd name="connsiteX85" fmla="*/ 307658 w 691515"/>
                <a:gd name="connsiteY85" fmla="*/ 345758 h 455295"/>
                <a:gd name="connsiteX86" fmla="*/ 307658 w 691515"/>
                <a:gd name="connsiteY86" fmla="*/ 345758 h 455295"/>
                <a:gd name="connsiteX87" fmla="*/ 342900 w 691515"/>
                <a:gd name="connsiteY87" fmla="*/ 372428 h 455295"/>
                <a:gd name="connsiteX88" fmla="*/ 345758 w 691515"/>
                <a:gd name="connsiteY88" fmla="*/ 372428 h 455295"/>
                <a:gd name="connsiteX89" fmla="*/ 349568 w 691515"/>
                <a:gd name="connsiteY89" fmla="*/ 372428 h 455295"/>
                <a:gd name="connsiteX90" fmla="*/ 349568 w 691515"/>
                <a:gd name="connsiteY90" fmla="*/ 390525 h 455295"/>
                <a:gd name="connsiteX91" fmla="*/ 342900 w 691515"/>
                <a:gd name="connsiteY91" fmla="*/ 390525 h 455295"/>
                <a:gd name="connsiteX92" fmla="*/ 342900 w 691515"/>
                <a:gd name="connsiteY92" fmla="*/ 372428 h 455295"/>
                <a:gd name="connsiteX93" fmla="*/ 592455 w 691515"/>
                <a:gd name="connsiteY93" fmla="*/ 434340 h 455295"/>
                <a:gd name="connsiteX94" fmla="*/ 99060 w 691515"/>
                <a:gd name="connsiteY94" fmla="*/ 434340 h 455295"/>
                <a:gd name="connsiteX95" fmla="*/ 99060 w 691515"/>
                <a:gd name="connsiteY95" fmla="*/ 412433 h 455295"/>
                <a:gd name="connsiteX96" fmla="*/ 592455 w 691515"/>
                <a:gd name="connsiteY96" fmla="*/ 412433 h 455295"/>
                <a:gd name="connsiteX97" fmla="*/ 592455 w 691515"/>
                <a:gd name="connsiteY97" fmla="*/ 434340 h 45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691515" h="455295">
                  <a:moveTo>
                    <a:pt x="681037" y="390525"/>
                  </a:moveTo>
                  <a:lnTo>
                    <a:pt x="400050" y="390525"/>
                  </a:lnTo>
                  <a:lnTo>
                    <a:pt x="400050" y="348615"/>
                  </a:lnTo>
                  <a:cubicBezTo>
                    <a:pt x="413385" y="334328"/>
                    <a:pt x="421005" y="315278"/>
                    <a:pt x="421005" y="296228"/>
                  </a:cubicBezTo>
                  <a:lnTo>
                    <a:pt x="421005" y="288608"/>
                  </a:lnTo>
                  <a:cubicBezTo>
                    <a:pt x="432435" y="300038"/>
                    <a:pt x="448628" y="313373"/>
                    <a:pt x="461010" y="321945"/>
                  </a:cubicBezTo>
                  <a:cubicBezTo>
                    <a:pt x="463868" y="323850"/>
                    <a:pt x="466725" y="324803"/>
                    <a:pt x="469583" y="324803"/>
                  </a:cubicBezTo>
                  <a:cubicBezTo>
                    <a:pt x="472440" y="324803"/>
                    <a:pt x="474345" y="323850"/>
                    <a:pt x="476250" y="322898"/>
                  </a:cubicBezTo>
                  <a:cubicBezTo>
                    <a:pt x="481012" y="320040"/>
                    <a:pt x="484822" y="315278"/>
                    <a:pt x="484822" y="309563"/>
                  </a:cubicBezTo>
                  <a:lnTo>
                    <a:pt x="485775" y="195263"/>
                  </a:lnTo>
                  <a:cubicBezTo>
                    <a:pt x="485775" y="189548"/>
                    <a:pt x="482918" y="183833"/>
                    <a:pt x="477203" y="181927"/>
                  </a:cubicBezTo>
                  <a:cubicBezTo>
                    <a:pt x="460058" y="172402"/>
                    <a:pt x="440055" y="166688"/>
                    <a:pt x="420053" y="165735"/>
                  </a:cubicBezTo>
                  <a:lnTo>
                    <a:pt x="420053" y="120968"/>
                  </a:lnTo>
                  <a:cubicBezTo>
                    <a:pt x="420053" y="120968"/>
                    <a:pt x="420053" y="120968"/>
                    <a:pt x="420053" y="120015"/>
                  </a:cubicBezTo>
                  <a:cubicBezTo>
                    <a:pt x="420053" y="111443"/>
                    <a:pt x="418147" y="62865"/>
                    <a:pt x="349568" y="1905"/>
                  </a:cubicBezTo>
                  <a:cubicBezTo>
                    <a:pt x="349568" y="1905"/>
                    <a:pt x="348615" y="952"/>
                    <a:pt x="347663" y="952"/>
                  </a:cubicBezTo>
                  <a:cubicBezTo>
                    <a:pt x="347663" y="952"/>
                    <a:pt x="346710" y="952"/>
                    <a:pt x="346710" y="952"/>
                  </a:cubicBezTo>
                  <a:cubicBezTo>
                    <a:pt x="345758" y="952"/>
                    <a:pt x="345758" y="952"/>
                    <a:pt x="344805" y="0"/>
                  </a:cubicBezTo>
                  <a:cubicBezTo>
                    <a:pt x="344805" y="0"/>
                    <a:pt x="343853" y="0"/>
                    <a:pt x="343853" y="0"/>
                  </a:cubicBezTo>
                  <a:cubicBezTo>
                    <a:pt x="343853" y="0"/>
                    <a:pt x="342900" y="0"/>
                    <a:pt x="342900" y="0"/>
                  </a:cubicBezTo>
                  <a:cubicBezTo>
                    <a:pt x="341947" y="0"/>
                    <a:pt x="341947" y="0"/>
                    <a:pt x="340995" y="952"/>
                  </a:cubicBezTo>
                  <a:cubicBezTo>
                    <a:pt x="340995" y="952"/>
                    <a:pt x="340043" y="952"/>
                    <a:pt x="340043" y="952"/>
                  </a:cubicBezTo>
                  <a:cubicBezTo>
                    <a:pt x="339090" y="952"/>
                    <a:pt x="339090" y="1905"/>
                    <a:pt x="338138" y="1905"/>
                  </a:cubicBezTo>
                  <a:cubicBezTo>
                    <a:pt x="268605" y="65723"/>
                    <a:pt x="269558" y="116205"/>
                    <a:pt x="269558" y="120968"/>
                  </a:cubicBezTo>
                  <a:lnTo>
                    <a:pt x="269558" y="165735"/>
                  </a:lnTo>
                  <a:cubicBezTo>
                    <a:pt x="249555" y="167640"/>
                    <a:pt x="229552" y="172402"/>
                    <a:pt x="212408" y="181927"/>
                  </a:cubicBezTo>
                  <a:cubicBezTo>
                    <a:pt x="207645" y="184785"/>
                    <a:pt x="203835" y="189548"/>
                    <a:pt x="203835" y="195263"/>
                  </a:cubicBezTo>
                  <a:lnTo>
                    <a:pt x="204788" y="309563"/>
                  </a:lnTo>
                  <a:cubicBezTo>
                    <a:pt x="204788" y="315278"/>
                    <a:pt x="207645" y="320992"/>
                    <a:pt x="213360" y="322898"/>
                  </a:cubicBezTo>
                  <a:cubicBezTo>
                    <a:pt x="215265" y="323850"/>
                    <a:pt x="218122" y="324803"/>
                    <a:pt x="220027" y="324803"/>
                  </a:cubicBezTo>
                  <a:cubicBezTo>
                    <a:pt x="222885" y="324803"/>
                    <a:pt x="226695" y="323850"/>
                    <a:pt x="228600" y="321945"/>
                  </a:cubicBezTo>
                  <a:cubicBezTo>
                    <a:pt x="240983" y="313373"/>
                    <a:pt x="257175" y="299085"/>
                    <a:pt x="268605" y="288608"/>
                  </a:cubicBezTo>
                  <a:lnTo>
                    <a:pt x="268605" y="296228"/>
                  </a:lnTo>
                  <a:cubicBezTo>
                    <a:pt x="268605" y="315278"/>
                    <a:pt x="276225" y="334328"/>
                    <a:pt x="289560" y="348615"/>
                  </a:cubicBezTo>
                  <a:lnTo>
                    <a:pt x="289560" y="390525"/>
                  </a:lnTo>
                  <a:lnTo>
                    <a:pt x="10477" y="390525"/>
                  </a:lnTo>
                  <a:cubicBezTo>
                    <a:pt x="4763" y="390525"/>
                    <a:pt x="0" y="395288"/>
                    <a:pt x="0" y="401003"/>
                  </a:cubicBezTo>
                  <a:cubicBezTo>
                    <a:pt x="0" y="406717"/>
                    <a:pt x="4763" y="411480"/>
                    <a:pt x="10477" y="411480"/>
                  </a:cubicBezTo>
                  <a:lnTo>
                    <a:pt x="78105" y="411480"/>
                  </a:lnTo>
                  <a:lnTo>
                    <a:pt x="78105" y="444817"/>
                  </a:lnTo>
                  <a:cubicBezTo>
                    <a:pt x="78105" y="450533"/>
                    <a:pt x="82868" y="455295"/>
                    <a:pt x="88582" y="455295"/>
                  </a:cubicBezTo>
                  <a:lnTo>
                    <a:pt x="602933" y="455295"/>
                  </a:lnTo>
                  <a:cubicBezTo>
                    <a:pt x="608648" y="455295"/>
                    <a:pt x="613410" y="450533"/>
                    <a:pt x="613410" y="444817"/>
                  </a:cubicBezTo>
                  <a:lnTo>
                    <a:pt x="613410" y="411480"/>
                  </a:lnTo>
                  <a:lnTo>
                    <a:pt x="681037" y="411480"/>
                  </a:lnTo>
                  <a:cubicBezTo>
                    <a:pt x="686753" y="411480"/>
                    <a:pt x="691515" y="406717"/>
                    <a:pt x="691515" y="401003"/>
                  </a:cubicBezTo>
                  <a:cubicBezTo>
                    <a:pt x="691515" y="395288"/>
                    <a:pt x="687705" y="390525"/>
                    <a:pt x="681037" y="390525"/>
                  </a:cubicBezTo>
                  <a:close/>
                  <a:moveTo>
                    <a:pt x="470535" y="196215"/>
                  </a:moveTo>
                  <a:lnTo>
                    <a:pt x="469583" y="308610"/>
                  </a:lnTo>
                  <a:cubicBezTo>
                    <a:pt x="452437" y="296228"/>
                    <a:pt x="431483" y="276225"/>
                    <a:pt x="421958" y="266700"/>
                  </a:cubicBezTo>
                  <a:lnTo>
                    <a:pt x="421958" y="182880"/>
                  </a:lnTo>
                  <a:cubicBezTo>
                    <a:pt x="438150" y="183833"/>
                    <a:pt x="455295" y="188595"/>
                    <a:pt x="470535" y="196215"/>
                  </a:cubicBezTo>
                  <a:close/>
                  <a:moveTo>
                    <a:pt x="221933" y="308610"/>
                  </a:moveTo>
                  <a:lnTo>
                    <a:pt x="220980" y="197167"/>
                  </a:lnTo>
                  <a:cubicBezTo>
                    <a:pt x="236220" y="189548"/>
                    <a:pt x="252413" y="184785"/>
                    <a:pt x="269558" y="182880"/>
                  </a:cubicBezTo>
                  <a:lnTo>
                    <a:pt x="269558" y="266700"/>
                  </a:lnTo>
                  <a:cubicBezTo>
                    <a:pt x="260985" y="276225"/>
                    <a:pt x="239077" y="296228"/>
                    <a:pt x="221933" y="308610"/>
                  </a:cubicBezTo>
                  <a:close/>
                  <a:moveTo>
                    <a:pt x="307658" y="345758"/>
                  </a:moveTo>
                  <a:cubicBezTo>
                    <a:pt x="307658" y="345758"/>
                    <a:pt x="307658" y="344805"/>
                    <a:pt x="307658" y="344805"/>
                  </a:cubicBezTo>
                  <a:cubicBezTo>
                    <a:pt x="307658" y="342900"/>
                    <a:pt x="306705" y="340995"/>
                    <a:pt x="305753" y="340042"/>
                  </a:cubicBezTo>
                  <a:cubicBezTo>
                    <a:pt x="305753" y="340042"/>
                    <a:pt x="305753" y="340042"/>
                    <a:pt x="305753" y="340042"/>
                  </a:cubicBezTo>
                  <a:cubicBezTo>
                    <a:pt x="294322" y="328613"/>
                    <a:pt x="286703" y="313373"/>
                    <a:pt x="286703" y="297180"/>
                  </a:cubicBezTo>
                  <a:lnTo>
                    <a:pt x="286703" y="120968"/>
                  </a:lnTo>
                  <a:cubicBezTo>
                    <a:pt x="286703" y="120968"/>
                    <a:pt x="286703" y="120968"/>
                    <a:pt x="286703" y="120968"/>
                  </a:cubicBezTo>
                  <a:cubicBezTo>
                    <a:pt x="286703" y="120968"/>
                    <a:pt x="286703" y="120968"/>
                    <a:pt x="286703" y="120968"/>
                  </a:cubicBezTo>
                  <a:cubicBezTo>
                    <a:pt x="286703" y="120968"/>
                    <a:pt x="284797" y="77152"/>
                    <a:pt x="345758" y="20955"/>
                  </a:cubicBezTo>
                  <a:cubicBezTo>
                    <a:pt x="406718" y="77152"/>
                    <a:pt x="404812" y="120968"/>
                    <a:pt x="404812" y="120968"/>
                  </a:cubicBezTo>
                  <a:cubicBezTo>
                    <a:pt x="404812" y="120968"/>
                    <a:pt x="404812" y="121920"/>
                    <a:pt x="404812" y="121920"/>
                  </a:cubicBezTo>
                  <a:lnTo>
                    <a:pt x="404812" y="269558"/>
                  </a:lnTo>
                  <a:cubicBezTo>
                    <a:pt x="404812" y="269558"/>
                    <a:pt x="404812" y="270510"/>
                    <a:pt x="404812" y="270510"/>
                  </a:cubicBezTo>
                  <a:lnTo>
                    <a:pt x="404812" y="297180"/>
                  </a:lnTo>
                  <a:cubicBezTo>
                    <a:pt x="404812" y="313373"/>
                    <a:pt x="398145" y="328613"/>
                    <a:pt x="385762" y="340042"/>
                  </a:cubicBezTo>
                  <a:cubicBezTo>
                    <a:pt x="383858" y="341948"/>
                    <a:pt x="382905" y="343853"/>
                    <a:pt x="382905" y="346710"/>
                  </a:cubicBezTo>
                  <a:lnTo>
                    <a:pt x="382905" y="390525"/>
                  </a:lnTo>
                  <a:lnTo>
                    <a:pt x="364808" y="390525"/>
                  </a:lnTo>
                  <a:lnTo>
                    <a:pt x="364808" y="363855"/>
                  </a:lnTo>
                  <a:lnTo>
                    <a:pt x="364808" y="363855"/>
                  </a:lnTo>
                  <a:cubicBezTo>
                    <a:pt x="364808" y="362903"/>
                    <a:pt x="364808" y="361950"/>
                    <a:pt x="364808" y="360998"/>
                  </a:cubicBezTo>
                  <a:cubicBezTo>
                    <a:pt x="363855" y="356235"/>
                    <a:pt x="360045" y="353378"/>
                    <a:pt x="355283" y="354330"/>
                  </a:cubicBezTo>
                  <a:cubicBezTo>
                    <a:pt x="348615" y="355283"/>
                    <a:pt x="341947" y="355283"/>
                    <a:pt x="335280" y="354330"/>
                  </a:cubicBezTo>
                  <a:cubicBezTo>
                    <a:pt x="330518" y="353378"/>
                    <a:pt x="326708" y="356235"/>
                    <a:pt x="325755" y="360998"/>
                  </a:cubicBezTo>
                  <a:cubicBezTo>
                    <a:pt x="325755" y="361950"/>
                    <a:pt x="325755" y="361950"/>
                    <a:pt x="325755" y="362903"/>
                  </a:cubicBezTo>
                  <a:cubicBezTo>
                    <a:pt x="325755" y="362903"/>
                    <a:pt x="325755" y="363855"/>
                    <a:pt x="325755" y="363855"/>
                  </a:cubicBezTo>
                  <a:lnTo>
                    <a:pt x="325755" y="390525"/>
                  </a:lnTo>
                  <a:lnTo>
                    <a:pt x="307658" y="390525"/>
                  </a:lnTo>
                  <a:lnTo>
                    <a:pt x="307658" y="345758"/>
                  </a:lnTo>
                  <a:cubicBezTo>
                    <a:pt x="307658" y="345758"/>
                    <a:pt x="307658" y="345758"/>
                    <a:pt x="307658" y="345758"/>
                  </a:cubicBezTo>
                  <a:close/>
                  <a:moveTo>
                    <a:pt x="342900" y="372428"/>
                  </a:moveTo>
                  <a:cubicBezTo>
                    <a:pt x="343853" y="372428"/>
                    <a:pt x="344805" y="372428"/>
                    <a:pt x="345758" y="372428"/>
                  </a:cubicBezTo>
                  <a:cubicBezTo>
                    <a:pt x="346710" y="372428"/>
                    <a:pt x="347663" y="372428"/>
                    <a:pt x="349568" y="372428"/>
                  </a:cubicBezTo>
                  <a:lnTo>
                    <a:pt x="349568" y="390525"/>
                  </a:lnTo>
                  <a:lnTo>
                    <a:pt x="342900" y="390525"/>
                  </a:lnTo>
                  <a:lnTo>
                    <a:pt x="342900" y="372428"/>
                  </a:lnTo>
                  <a:close/>
                  <a:moveTo>
                    <a:pt x="592455" y="434340"/>
                  </a:moveTo>
                  <a:lnTo>
                    <a:pt x="99060" y="434340"/>
                  </a:lnTo>
                  <a:lnTo>
                    <a:pt x="99060" y="412433"/>
                  </a:lnTo>
                  <a:lnTo>
                    <a:pt x="592455" y="412433"/>
                  </a:lnTo>
                  <a:lnTo>
                    <a:pt x="592455" y="43434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87" name="Freeform 68">
              <a:extLst>
                <a:ext uri="{FF2B5EF4-FFF2-40B4-BE49-F238E27FC236}">
                  <a16:creationId xmlns:a16="http://schemas.microsoft.com/office/drawing/2014/main" id="{9C58C018-EE54-5984-5522-2861E086B19B}"/>
                </a:ext>
              </a:extLst>
            </p:cNvPr>
            <p:cNvSpPr/>
            <p:nvPr/>
          </p:nvSpPr>
          <p:spPr>
            <a:xfrm>
              <a:off x="1931201" y="2823785"/>
              <a:ext cx="60959" cy="60959"/>
            </a:xfrm>
            <a:custGeom>
              <a:avLst/>
              <a:gdLst>
                <a:gd name="connsiteX0" fmla="*/ 30480 w 60959"/>
                <a:gd name="connsiteY0" fmla="*/ 60960 h 60959"/>
                <a:gd name="connsiteX1" fmla="*/ 60960 w 60959"/>
                <a:gd name="connsiteY1" fmla="*/ 30480 h 60959"/>
                <a:gd name="connsiteX2" fmla="*/ 30480 w 60959"/>
                <a:gd name="connsiteY2" fmla="*/ 0 h 60959"/>
                <a:gd name="connsiteX3" fmla="*/ 0 w 60959"/>
                <a:gd name="connsiteY3" fmla="*/ 30480 h 60959"/>
                <a:gd name="connsiteX4" fmla="*/ 30480 w 60959"/>
                <a:gd name="connsiteY4" fmla="*/ 60960 h 60959"/>
                <a:gd name="connsiteX5" fmla="*/ 30480 w 60959"/>
                <a:gd name="connsiteY5" fmla="*/ 17145 h 60959"/>
                <a:gd name="connsiteX6" fmla="*/ 43815 w 60959"/>
                <a:gd name="connsiteY6" fmla="*/ 30480 h 60959"/>
                <a:gd name="connsiteX7" fmla="*/ 30480 w 60959"/>
                <a:gd name="connsiteY7" fmla="*/ 43815 h 60959"/>
                <a:gd name="connsiteX8" fmla="*/ 17145 w 60959"/>
                <a:gd name="connsiteY8" fmla="*/ 30480 h 60959"/>
                <a:gd name="connsiteX9" fmla="*/ 30480 w 60959"/>
                <a:gd name="connsiteY9" fmla="*/ 17145 h 6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59" h="60959">
                  <a:moveTo>
                    <a:pt x="30480" y="60960"/>
                  </a:moveTo>
                  <a:cubicBezTo>
                    <a:pt x="46672" y="60960"/>
                    <a:pt x="60960" y="47625"/>
                    <a:pt x="60960" y="30480"/>
                  </a:cubicBezTo>
                  <a:cubicBezTo>
                    <a:pt x="60960" y="13335"/>
                    <a:pt x="47625" y="0"/>
                    <a:pt x="30480" y="0"/>
                  </a:cubicBezTo>
                  <a:cubicBezTo>
                    <a:pt x="13335" y="0"/>
                    <a:pt x="0" y="13335"/>
                    <a:pt x="0" y="30480"/>
                  </a:cubicBezTo>
                  <a:cubicBezTo>
                    <a:pt x="0" y="47625"/>
                    <a:pt x="14288" y="60960"/>
                    <a:pt x="30480" y="60960"/>
                  </a:cubicBezTo>
                  <a:close/>
                  <a:moveTo>
                    <a:pt x="30480" y="17145"/>
                  </a:moveTo>
                  <a:cubicBezTo>
                    <a:pt x="38100" y="17145"/>
                    <a:pt x="43815" y="22860"/>
                    <a:pt x="43815" y="30480"/>
                  </a:cubicBezTo>
                  <a:cubicBezTo>
                    <a:pt x="43815" y="38100"/>
                    <a:pt x="38100" y="43815"/>
                    <a:pt x="30480" y="43815"/>
                  </a:cubicBezTo>
                  <a:cubicBezTo>
                    <a:pt x="22860" y="43815"/>
                    <a:pt x="17145" y="38100"/>
                    <a:pt x="17145" y="30480"/>
                  </a:cubicBezTo>
                  <a:cubicBezTo>
                    <a:pt x="17145" y="22860"/>
                    <a:pt x="22860" y="17145"/>
                    <a:pt x="30480" y="1714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88" name="Freeform 69">
              <a:extLst>
                <a:ext uri="{FF2B5EF4-FFF2-40B4-BE49-F238E27FC236}">
                  <a16:creationId xmlns:a16="http://schemas.microsoft.com/office/drawing/2014/main" id="{9148EC49-6497-BB7D-50E5-0ECA89E3A547}"/>
                </a:ext>
              </a:extLst>
            </p:cNvPr>
            <p:cNvSpPr/>
            <p:nvPr/>
          </p:nvSpPr>
          <p:spPr>
            <a:xfrm>
              <a:off x="1931201" y="2909510"/>
              <a:ext cx="60959" cy="60960"/>
            </a:xfrm>
            <a:custGeom>
              <a:avLst/>
              <a:gdLst>
                <a:gd name="connsiteX0" fmla="*/ 30480 w 60959"/>
                <a:gd name="connsiteY0" fmla="*/ 60960 h 60960"/>
                <a:gd name="connsiteX1" fmla="*/ 60960 w 60959"/>
                <a:gd name="connsiteY1" fmla="*/ 30480 h 60960"/>
                <a:gd name="connsiteX2" fmla="*/ 30480 w 60959"/>
                <a:gd name="connsiteY2" fmla="*/ 0 h 60960"/>
                <a:gd name="connsiteX3" fmla="*/ 0 w 60959"/>
                <a:gd name="connsiteY3" fmla="*/ 30480 h 60960"/>
                <a:gd name="connsiteX4" fmla="*/ 30480 w 60959"/>
                <a:gd name="connsiteY4" fmla="*/ 60960 h 60960"/>
                <a:gd name="connsiteX5" fmla="*/ 30480 w 60959"/>
                <a:gd name="connsiteY5" fmla="*/ 17145 h 60960"/>
                <a:gd name="connsiteX6" fmla="*/ 43815 w 60959"/>
                <a:gd name="connsiteY6" fmla="*/ 30480 h 60960"/>
                <a:gd name="connsiteX7" fmla="*/ 30480 w 60959"/>
                <a:gd name="connsiteY7" fmla="*/ 43815 h 60960"/>
                <a:gd name="connsiteX8" fmla="*/ 17145 w 60959"/>
                <a:gd name="connsiteY8" fmla="*/ 30480 h 60960"/>
                <a:gd name="connsiteX9" fmla="*/ 30480 w 60959"/>
                <a:gd name="connsiteY9" fmla="*/ 17145 h 6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59" h="60960">
                  <a:moveTo>
                    <a:pt x="30480" y="60960"/>
                  </a:moveTo>
                  <a:cubicBezTo>
                    <a:pt x="46672" y="60960"/>
                    <a:pt x="60960" y="47625"/>
                    <a:pt x="60960" y="30480"/>
                  </a:cubicBezTo>
                  <a:cubicBezTo>
                    <a:pt x="60960" y="13335"/>
                    <a:pt x="47625" y="0"/>
                    <a:pt x="30480" y="0"/>
                  </a:cubicBezTo>
                  <a:cubicBezTo>
                    <a:pt x="13335" y="0"/>
                    <a:pt x="0" y="13335"/>
                    <a:pt x="0" y="30480"/>
                  </a:cubicBezTo>
                  <a:cubicBezTo>
                    <a:pt x="0" y="47625"/>
                    <a:pt x="14288" y="60960"/>
                    <a:pt x="30480" y="60960"/>
                  </a:cubicBezTo>
                  <a:close/>
                  <a:moveTo>
                    <a:pt x="30480" y="17145"/>
                  </a:moveTo>
                  <a:cubicBezTo>
                    <a:pt x="38100" y="17145"/>
                    <a:pt x="43815" y="22860"/>
                    <a:pt x="43815" y="30480"/>
                  </a:cubicBezTo>
                  <a:cubicBezTo>
                    <a:pt x="43815" y="38100"/>
                    <a:pt x="38100" y="43815"/>
                    <a:pt x="30480" y="43815"/>
                  </a:cubicBezTo>
                  <a:cubicBezTo>
                    <a:pt x="22860" y="43815"/>
                    <a:pt x="17145" y="38100"/>
                    <a:pt x="17145" y="30480"/>
                  </a:cubicBezTo>
                  <a:cubicBezTo>
                    <a:pt x="17145" y="22860"/>
                    <a:pt x="22860" y="17145"/>
                    <a:pt x="30480" y="1714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89" name="Freeform 70">
              <a:extLst>
                <a:ext uri="{FF2B5EF4-FFF2-40B4-BE49-F238E27FC236}">
                  <a16:creationId xmlns:a16="http://schemas.microsoft.com/office/drawing/2014/main" id="{D814963C-B31E-C43D-B401-1D41E4833CD3}"/>
                </a:ext>
              </a:extLst>
            </p:cNvPr>
            <p:cNvSpPr/>
            <p:nvPr/>
          </p:nvSpPr>
          <p:spPr>
            <a:xfrm>
              <a:off x="1931201" y="2995235"/>
              <a:ext cx="60959" cy="60960"/>
            </a:xfrm>
            <a:custGeom>
              <a:avLst/>
              <a:gdLst>
                <a:gd name="connsiteX0" fmla="*/ 30480 w 60959"/>
                <a:gd name="connsiteY0" fmla="*/ 60960 h 60960"/>
                <a:gd name="connsiteX1" fmla="*/ 60960 w 60959"/>
                <a:gd name="connsiteY1" fmla="*/ 30480 h 60960"/>
                <a:gd name="connsiteX2" fmla="*/ 30480 w 60959"/>
                <a:gd name="connsiteY2" fmla="*/ 0 h 60960"/>
                <a:gd name="connsiteX3" fmla="*/ 0 w 60959"/>
                <a:gd name="connsiteY3" fmla="*/ 30480 h 60960"/>
                <a:gd name="connsiteX4" fmla="*/ 30480 w 60959"/>
                <a:gd name="connsiteY4" fmla="*/ 60960 h 60960"/>
                <a:gd name="connsiteX5" fmla="*/ 30480 w 60959"/>
                <a:gd name="connsiteY5" fmla="*/ 17145 h 60960"/>
                <a:gd name="connsiteX6" fmla="*/ 43815 w 60959"/>
                <a:gd name="connsiteY6" fmla="*/ 30480 h 60960"/>
                <a:gd name="connsiteX7" fmla="*/ 30480 w 60959"/>
                <a:gd name="connsiteY7" fmla="*/ 43815 h 60960"/>
                <a:gd name="connsiteX8" fmla="*/ 17145 w 60959"/>
                <a:gd name="connsiteY8" fmla="*/ 30480 h 60960"/>
                <a:gd name="connsiteX9" fmla="*/ 30480 w 60959"/>
                <a:gd name="connsiteY9" fmla="*/ 17145 h 6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59" h="60960">
                  <a:moveTo>
                    <a:pt x="30480" y="60960"/>
                  </a:moveTo>
                  <a:cubicBezTo>
                    <a:pt x="46672" y="60960"/>
                    <a:pt x="60960" y="47625"/>
                    <a:pt x="60960" y="30480"/>
                  </a:cubicBezTo>
                  <a:cubicBezTo>
                    <a:pt x="60960" y="13335"/>
                    <a:pt x="47625" y="0"/>
                    <a:pt x="30480" y="0"/>
                  </a:cubicBezTo>
                  <a:cubicBezTo>
                    <a:pt x="13335" y="0"/>
                    <a:pt x="0" y="13335"/>
                    <a:pt x="0" y="30480"/>
                  </a:cubicBezTo>
                  <a:cubicBezTo>
                    <a:pt x="0" y="47625"/>
                    <a:pt x="14288" y="60960"/>
                    <a:pt x="30480" y="60960"/>
                  </a:cubicBezTo>
                  <a:close/>
                  <a:moveTo>
                    <a:pt x="30480" y="17145"/>
                  </a:moveTo>
                  <a:cubicBezTo>
                    <a:pt x="38100" y="17145"/>
                    <a:pt x="43815" y="22860"/>
                    <a:pt x="43815" y="30480"/>
                  </a:cubicBezTo>
                  <a:cubicBezTo>
                    <a:pt x="43815" y="38100"/>
                    <a:pt x="38100" y="43815"/>
                    <a:pt x="30480" y="43815"/>
                  </a:cubicBezTo>
                  <a:cubicBezTo>
                    <a:pt x="22860" y="43815"/>
                    <a:pt x="17145" y="38100"/>
                    <a:pt x="17145" y="30480"/>
                  </a:cubicBezTo>
                  <a:cubicBezTo>
                    <a:pt x="17145" y="22860"/>
                    <a:pt x="22860" y="17145"/>
                    <a:pt x="30480" y="1714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90" name="Freeform 71">
              <a:extLst>
                <a:ext uri="{FF2B5EF4-FFF2-40B4-BE49-F238E27FC236}">
                  <a16:creationId xmlns:a16="http://schemas.microsoft.com/office/drawing/2014/main" id="{39F08F8E-4F29-3AA4-7842-CF611C3426C3}"/>
                </a:ext>
              </a:extLst>
            </p:cNvPr>
            <p:cNvSpPr/>
            <p:nvPr/>
          </p:nvSpPr>
          <p:spPr>
            <a:xfrm>
              <a:off x="1616876" y="2511365"/>
              <a:ext cx="690985" cy="226695"/>
            </a:xfrm>
            <a:custGeom>
              <a:avLst/>
              <a:gdLst>
                <a:gd name="connsiteX0" fmla="*/ 681037 w 690985"/>
                <a:gd name="connsiteY0" fmla="*/ 0 h 226695"/>
                <a:gd name="connsiteX1" fmla="*/ 10477 w 690985"/>
                <a:gd name="connsiteY1" fmla="*/ 0 h 226695"/>
                <a:gd name="connsiteX2" fmla="*/ 0 w 690985"/>
                <a:gd name="connsiteY2" fmla="*/ 10478 h 226695"/>
                <a:gd name="connsiteX3" fmla="*/ 0 w 690985"/>
                <a:gd name="connsiteY3" fmla="*/ 77153 h 226695"/>
                <a:gd name="connsiteX4" fmla="*/ 10477 w 690985"/>
                <a:gd name="connsiteY4" fmla="*/ 87630 h 226695"/>
                <a:gd name="connsiteX5" fmla="*/ 278130 w 690985"/>
                <a:gd name="connsiteY5" fmla="*/ 87630 h 226695"/>
                <a:gd name="connsiteX6" fmla="*/ 278130 w 690985"/>
                <a:gd name="connsiteY6" fmla="*/ 152400 h 226695"/>
                <a:gd name="connsiteX7" fmla="*/ 288608 w 690985"/>
                <a:gd name="connsiteY7" fmla="*/ 162878 h 226695"/>
                <a:gd name="connsiteX8" fmla="*/ 310515 w 690985"/>
                <a:gd name="connsiteY8" fmla="*/ 162878 h 226695"/>
                <a:gd name="connsiteX9" fmla="*/ 334328 w 690985"/>
                <a:gd name="connsiteY9" fmla="*/ 203835 h 226695"/>
                <a:gd name="connsiteX10" fmla="*/ 334328 w 690985"/>
                <a:gd name="connsiteY10" fmla="*/ 216217 h 226695"/>
                <a:gd name="connsiteX11" fmla="*/ 344805 w 690985"/>
                <a:gd name="connsiteY11" fmla="*/ 226695 h 226695"/>
                <a:gd name="connsiteX12" fmla="*/ 344805 w 690985"/>
                <a:gd name="connsiteY12" fmla="*/ 226695 h 226695"/>
                <a:gd name="connsiteX13" fmla="*/ 355283 w 690985"/>
                <a:gd name="connsiteY13" fmla="*/ 215265 h 226695"/>
                <a:gd name="connsiteX14" fmla="*/ 355283 w 690985"/>
                <a:gd name="connsiteY14" fmla="*/ 203835 h 226695"/>
                <a:gd name="connsiteX15" fmla="*/ 380047 w 690985"/>
                <a:gd name="connsiteY15" fmla="*/ 162878 h 226695"/>
                <a:gd name="connsiteX16" fmla="*/ 400050 w 690985"/>
                <a:gd name="connsiteY16" fmla="*/ 162878 h 226695"/>
                <a:gd name="connsiteX17" fmla="*/ 401003 w 690985"/>
                <a:gd name="connsiteY17" fmla="*/ 162878 h 226695"/>
                <a:gd name="connsiteX18" fmla="*/ 401955 w 690985"/>
                <a:gd name="connsiteY18" fmla="*/ 162878 h 226695"/>
                <a:gd name="connsiteX19" fmla="*/ 412433 w 690985"/>
                <a:gd name="connsiteY19" fmla="*/ 152400 h 226695"/>
                <a:gd name="connsiteX20" fmla="*/ 412433 w 690985"/>
                <a:gd name="connsiteY20" fmla="*/ 87630 h 226695"/>
                <a:gd name="connsiteX21" fmla="*/ 680085 w 690985"/>
                <a:gd name="connsiteY21" fmla="*/ 87630 h 226695"/>
                <a:gd name="connsiteX22" fmla="*/ 690562 w 690985"/>
                <a:gd name="connsiteY22" fmla="*/ 77153 h 226695"/>
                <a:gd name="connsiteX23" fmla="*/ 690562 w 690985"/>
                <a:gd name="connsiteY23" fmla="*/ 10478 h 226695"/>
                <a:gd name="connsiteX24" fmla="*/ 681037 w 690985"/>
                <a:gd name="connsiteY24" fmla="*/ 0 h 226695"/>
                <a:gd name="connsiteX25" fmla="*/ 20955 w 690985"/>
                <a:gd name="connsiteY25" fmla="*/ 67628 h 226695"/>
                <a:gd name="connsiteX26" fmla="*/ 20955 w 690985"/>
                <a:gd name="connsiteY26" fmla="*/ 21907 h 226695"/>
                <a:gd name="connsiteX27" fmla="*/ 670560 w 690985"/>
                <a:gd name="connsiteY27" fmla="*/ 21907 h 226695"/>
                <a:gd name="connsiteX28" fmla="*/ 670560 w 690985"/>
                <a:gd name="connsiteY28" fmla="*/ 67628 h 226695"/>
                <a:gd name="connsiteX29" fmla="*/ 20955 w 690985"/>
                <a:gd name="connsiteY29" fmla="*/ 67628 h 226695"/>
                <a:gd name="connsiteX30" fmla="*/ 344805 w 690985"/>
                <a:gd name="connsiteY30" fmla="*/ 180975 h 226695"/>
                <a:gd name="connsiteX31" fmla="*/ 335280 w 690985"/>
                <a:gd name="connsiteY31" fmla="*/ 163830 h 226695"/>
                <a:gd name="connsiteX32" fmla="*/ 355283 w 690985"/>
                <a:gd name="connsiteY32" fmla="*/ 163830 h 226695"/>
                <a:gd name="connsiteX33" fmla="*/ 344805 w 690985"/>
                <a:gd name="connsiteY33" fmla="*/ 180975 h 226695"/>
                <a:gd name="connsiteX34" fmla="*/ 391478 w 690985"/>
                <a:gd name="connsiteY34" fmla="*/ 142875 h 226695"/>
                <a:gd name="connsiteX35" fmla="*/ 299085 w 690985"/>
                <a:gd name="connsiteY35" fmla="*/ 142875 h 226695"/>
                <a:gd name="connsiteX36" fmla="*/ 299085 w 690985"/>
                <a:gd name="connsiteY36" fmla="*/ 88583 h 226695"/>
                <a:gd name="connsiteX37" fmla="*/ 391478 w 690985"/>
                <a:gd name="connsiteY37" fmla="*/ 88583 h 226695"/>
                <a:gd name="connsiteX38" fmla="*/ 391478 w 690985"/>
                <a:gd name="connsiteY38" fmla="*/ 142875 h 22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0985" h="226695">
                  <a:moveTo>
                    <a:pt x="681037" y="0"/>
                  </a:moveTo>
                  <a:lnTo>
                    <a:pt x="10477" y="0"/>
                  </a:lnTo>
                  <a:cubicBezTo>
                    <a:pt x="4763" y="0"/>
                    <a:pt x="0" y="4763"/>
                    <a:pt x="0" y="10478"/>
                  </a:cubicBezTo>
                  <a:lnTo>
                    <a:pt x="0" y="77153"/>
                  </a:lnTo>
                  <a:cubicBezTo>
                    <a:pt x="0" y="82867"/>
                    <a:pt x="4763" y="87630"/>
                    <a:pt x="10477" y="87630"/>
                  </a:cubicBezTo>
                  <a:lnTo>
                    <a:pt x="278130" y="87630"/>
                  </a:lnTo>
                  <a:lnTo>
                    <a:pt x="278130" y="152400"/>
                  </a:lnTo>
                  <a:cubicBezTo>
                    <a:pt x="278130" y="158115"/>
                    <a:pt x="282893" y="162878"/>
                    <a:pt x="288608" y="162878"/>
                  </a:cubicBezTo>
                  <a:lnTo>
                    <a:pt x="310515" y="162878"/>
                  </a:lnTo>
                  <a:lnTo>
                    <a:pt x="334328" y="203835"/>
                  </a:lnTo>
                  <a:lnTo>
                    <a:pt x="334328" y="216217"/>
                  </a:lnTo>
                  <a:cubicBezTo>
                    <a:pt x="334328" y="221933"/>
                    <a:pt x="339090" y="226695"/>
                    <a:pt x="344805" y="226695"/>
                  </a:cubicBezTo>
                  <a:cubicBezTo>
                    <a:pt x="344805" y="226695"/>
                    <a:pt x="344805" y="226695"/>
                    <a:pt x="344805" y="226695"/>
                  </a:cubicBezTo>
                  <a:cubicBezTo>
                    <a:pt x="350520" y="226695"/>
                    <a:pt x="355283" y="221933"/>
                    <a:pt x="355283" y="215265"/>
                  </a:cubicBezTo>
                  <a:lnTo>
                    <a:pt x="355283" y="203835"/>
                  </a:lnTo>
                  <a:lnTo>
                    <a:pt x="380047" y="162878"/>
                  </a:lnTo>
                  <a:lnTo>
                    <a:pt x="400050" y="162878"/>
                  </a:lnTo>
                  <a:cubicBezTo>
                    <a:pt x="400050" y="162878"/>
                    <a:pt x="401003" y="162878"/>
                    <a:pt x="401003" y="162878"/>
                  </a:cubicBezTo>
                  <a:cubicBezTo>
                    <a:pt x="401003" y="162878"/>
                    <a:pt x="401955" y="162878"/>
                    <a:pt x="401955" y="162878"/>
                  </a:cubicBezTo>
                  <a:cubicBezTo>
                    <a:pt x="407670" y="162878"/>
                    <a:pt x="412433" y="158115"/>
                    <a:pt x="412433" y="152400"/>
                  </a:cubicBezTo>
                  <a:lnTo>
                    <a:pt x="412433" y="87630"/>
                  </a:lnTo>
                  <a:lnTo>
                    <a:pt x="680085" y="87630"/>
                  </a:lnTo>
                  <a:cubicBezTo>
                    <a:pt x="685800" y="87630"/>
                    <a:pt x="690562" y="82867"/>
                    <a:pt x="690562" y="77153"/>
                  </a:cubicBezTo>
                  <a:lnTo>
                    <a:pt x="690562" y="10478"/>
                  </a:lnTo>
                  <a:cubicBezTo>
                    <a:pt x="692468" y="4763"/>
                    <a:pt x="687705" y="0"/>
                    <a:pt x="681037" y="0"/>
                  </a:cubicBezTo>
                  <a:close/>
                  <a:moveTo>
                    <a:pt x="20955" y="67628"/>
                  </a:moveTo>
                  <a:lnTo>
                    <a:pt x="20955" y="21907"/>
                  </a:lnTo>
                  <a:lnTo>
                    <a:pt x="670560" y="21907"/>
                  </a:lnTo>
                  <a:lnTo>
                    <a:pt x="670560" y="67628"/>
                  </a:lnTo>
                  <a:lnTo>
                    <a:pt x="20955" y="67628"/>
                  </a:lnTo>
                  <a:close/>
                  <a:moveTo>
                    <a:pt x="344805" y="180975"/>
                  </a:moveTo>
                  <a:lnTo>
                    <a:pt x="335280" y="163830"/>
                  </a:lnTo>
                  <a:lnTo>
                    <a:pt x="355283" y="163830"/>
                  </a:lnTo>
                  <a:lnTo>
                    <a:pt x="344805" y="180975"/>
                  </a:lnTo>
                  <a:close/>
                  <a:moveTo>
                    <a:pt x="391478" y="142875"/>
                  </a:moveTo>
                  <a:lnTo>
                    <a:pt x="299085" y="142875"/>
                  </a:lnTo>
                  <a:lnTo>
                    <a:pt x="299085" y="88583"/>
                  </a:lnTo>
                  <a:lnTo>
                    <a:pt x="391478" y="88583"/>
                  </a:lnTo>
                  <a:lnTo>
                    <a:pt x="391478" y="1428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nvGrpSpPr>
          <p:cNvPr id="191" name="Graphic 531">
            <a:extLst>
              <a:ext uri="{FF2B5EF4-FFF2-40B4-BE49-F238E27FC236}">
                <a16:creationId xmlns:a16="http://schemas.microsoft.com/office/drawing/2014/main" id="{D20124F5-6581-489D-8609-AAE22B4EF6A3}"/>
              </a:ext>
            </a:extLst>
          </p:cNvPr>
          <p:cNvGrpSpPr>
            <a:grpSpLocks noChangeAspect="1"/>
          </p:cNvGrpSpPr>
          <p:nvPr/>
        </p:nvGrpSpPr>
        <p:grpSpPr>
          <a:xfrm>
            <a:off x="5473566" y="1852391"/>
            <a:ext cx="266834" cy="417924"/>
            <a:chOff x="3393757" y="724852"/>
            <a:chExt cx="2384536" cy="3734752"/>
          </a:xfrm>
          <a:solidFill>
            <a:schemeClr val="tx1"/>
          </a:solidFill>
        </p:grpSpPr>
        <p:sp>
          <p:nvSpPr>
            <p:cNvPr id="192" name="Freeform 533">
              <a:extLst>
                <a:ext uri="{FF2B5EF4-FFF2-40B4-BE49-F238E27FC236}">
                  <a16:creationId xmlns:a16="http://schemas.microsoft.com/office/drawing/2014/main" id="{83A47C2D-674A-74BB-9AF8-9178540EC971}"/>
                </a:ext>
              </a:extLst>
            </p:cNvPr>
            <p:cNvSpPr/>
            <p:nvPr/>
          </p:nvSpPr>
          <p:spPr>
            <a:xfrm>
              <a:off x="4791075" y="2378392"/>
              <a:ext cx="215265" cy="215265"/>
            </a:xfrm>
            <a:custGeom>
              <a:avLst/>
              <a:gdLst>
                <a:gd name="connsiteX0" fmla="*/ 107632 w 215265"/>
                <a:gd name="connsiteY0" fmla="*/ 215265 h 215265"/>
                <a:gd name="connsiteX1" fmla="*/ 215265 w 215265"/>
                <a:gd name="connsiteY1" fmla="*/ 107633 h 215265"/>
                <a:gd name="connsiteX2" fmla="*/ 107632 w 215265"/>
                <a:gd name="connsiteY2" fmla="*/ 0 h 215265"/>
                <a:gd name="connsiteX3" fmla="*/ 0 w 215265"/>
                <a:gd name="connsiteY3" fmla="*/ 107633 h 215265"/>
                <a:gd name="connsiteX4" fmla="*/ 107632 w 215265"/>
                <a:gd name="connsiteY4" fmla="*/ 215265 h 215265"/>
                <a:gd name="connsiteX5" fmla="*/ 107632 w 215265"/>
                <a:gd name="connsiteY5" fmla="*/ 58103 h 215265"/>
                <a:gd name="connsiteX6" fmla="*/ 158115 w 215265"/>
                <a:gd name="connsiteY6" fmla="*/ 108585 h 215265"/>
                <a:gd name="connsiteX7" fmla="*/ 107632 w 215265"/>
                <a:gd name="connsiteY7" fmla="*/ 159067 h 215265"/>
                <a:gd name="connsiteX8" fmla="*/ 57150 w 215265"/>
                <a:gd name="connsiteY8" fmla="*/ 107633 h 215265"/>
                <a:gd name="connsiteX9" fmla="*/ 107632 w 215265"/>
                <a:gd name="connsiteY9" fmla="*/ 58103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265" h="215265">
                  <a:moveTo>
                    <a:pt x="107632" y="215265"/>
                  </a:moveTo>
                  <a:cubicBezTo>
                    <a:pt x="166688" y="215265"/>
                    <a:pt x="215265" y="166688"/>
                    <a:pt x="215265" y="107633"/>
                  </a:cubicBezTo>
                  <a:cubicBezTo>
                    <a:pt x="215265" y="48578"/>
                    <a:pt x="166688" y="0"/>
                    <a:pt x="107632" y="0"/>
                  </a:cubicBezTo>
                  <a:cubicBezTo>
                    <a:pt x="48578" y="0"/>
                    <a:pt x="0" y="48578"/>
                    <a:pt x="0" y="107633"/>
                  </a:cubicBezTo>
                  <a:cubicBezTo>
                    <a:pt x="0" y="166688"/>
                    <a:pt x="48578" y="215265"/>
                    <a:pt x="107632" y="215265"/>
                  </a:cubicBezTo>
                  <a:close/>
                  <a:moveTo>
                    <a:pt x="107632" y="58103"/>
                  </a:moveTo>
                  <a:cubicBezTo>
                    <a:pt x="135255" y="58103"/>
                    <a:pt x="158115" y="80963"/>
                    <a:pt x="158115" y="108585"/>
                  </a:cubicBezTo>
                  <a:cubicBezTo>
                    <a:pt x="158115" y="136208"/>
                    <a:pt x="135255" y="159067"/>
                    <a:pt x="107632" y="159067"/>
                  </a:cubicBezTo>
                  <a:cubicBezTo>
                    <a:pt x="80010" y="159067"/>
                    <a:pt x="57150" y="136208"/>
                    <a:pt x="57150" y="107633"/>
                  </a:cubicBezTo>
                  <a:cubicBezTo>
                    <a:pt x="57150" y="79058"/>
                    <a:pt x="80010" y="58103"/>
                    <a:pt x="107632" y="58103"/>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93" name="Freeform 534">
              <a:extLst>
                <a:ext uri="{FF2B5EF4-FFF2-40B4-BE49-F238E27FC236}">
                  <a16:creationId xmlns:a16="http://schemas.microsoft.com/office/drawing/2014/main" id="{523F20B8-71BF-A572-EAFE-C138F4FEF0EA}"/>
                </a:ext>
              </a:extLst>
            </p:cNvPr>
            <p:cNvSpPr/>
            <p:nvPr/>
          </p:nvSpPr>
          <p:spPr>
            <a:xfrm>
              <a:off x="4042364" y="4101361"/>
              <a:ext cx="200115" cy="358243"/>
            </a:xfrm>
            <a:custGeom>
              <a:avLst/>
              <a:gdLst>
                <a:gd name="connsiteX0" fmla="*/ 116250 w 200115"/>
                <a:gd name="connsiteY0" fmla="*/ 14391 h 358243"/>
                <a:gd name="connsiteX1" fmla="*/ 89580 w 200115"/>
                <a:gd name="connsiteY1" fmla="*/ 103 h 358243"/>
                <a:gd name="connsiteX2" fmla="*/ 64815 w 200115"/>
                <a:gd name="connsiteY2" fmla="*/ 18201 h 358243"/>
                <a:gd name="connsiteX3" fmla="*/ 1950 w 200115"/>
                <a:gd name="connsiteY3" fmla="*/ 175363 h 358243"/>
                <a:gd name="connsiteX4" fmla="*/ 3855 w 200115"/>
                <a:gd name="connsiteY4" fmla="*/ 200128 h 358243"/>
                <a:gd name="connsiteX5" fmla="*/ 83865 w 200115"/>
                <a:gd name="connsiteY5" fmla="*/ 343956 h 358243"/>
                <a:gd name="connsiteX6" fmla="*/ 108630 w 200115"/>
                <a:gd name="connsiteY6" fmla="*/ 358243 h 358243"/>
                <a:gd name="connsiteX7" fmla="*/ 110535 w 200115"/>
                <a:gd name="connsiteY7" fmla="*/ 358243 h 358243"/>
                <a:gd name="connsiteX8" fmla="*/ 135300 w 200115"/>
                <a:gd name="connsiteY8" fmla="*/ 340145 h 358243"/>
                <a:gd name="connsiteX9" fmla="*/ 198165 w 200115"/>
                <a:gd name="connsiteY9" fmla="*/ 182983 h 358243"/>
                <a:gd name="connsiteX10" fmla="*/ 196260 w 200115"/>
                <a:gd name="connsiteY10" fmla="*/ 158218 h 358243"/>
                <a:gd name="connsiteX11" fmla="*/ 116250 w 200115"/>
                <a:gd name="connsiteY11" fmla="*/ 14391 h 358243"/>
                <a:gd name="connsiteX12" fmla="*/ 103868 w 200115"/>
                <a:gd name="connsiteY12" fmla="*/ 262993 h 358243"/>
                <a:gd name="connsiteX13" fmla="*/ 59100 w 200115"/>
                <a:gd name="connsiteY13" fmla="*/ 182983 h 358243"/>
                <a:gd name="connsiteX14" fmla="*/ 95295 w 200115"/>
                <a:gd name="connsiteY14" fmla="*/ 94401 h 358243"/>
                <a:gd name="connsiteX15" fmla="*/ 140063 w 200115"/>
                <a:gd name="connsiteY15" fmla="*/ 174411 h 358243"/>
                <a:gd name="connsiteX16" fmla="*/ 103868 w 200115"/>
                <a:gd name="connsiteY16" fmla="*/ 262993 h 35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115" h="358243">
                  <a:moveTo>
                    <a:pt x="116250" y="14391"/>
                  </a:moveTo>
                  <a:cubicBezTo>
                    <a:pt x="110535" y="4866"/>
                    <a:pt x="100058" y="-849"/>
                    <a:pt x="89580" y="103"/>
                  </a:cubicBezTo>
                  <a:cubicBezTo>
                    <a:pt x="78150" y="1056"/>
                    <a:pt x="68625" y="7723"/>
                    <a:pt x="64815" y="18201"/>
                  </a:cubicBezTo>
                  <a:lnTo>
                    <a:pt x="1950" y="175363"/>
                  </a:lnTo>
                  <a:cubicBezTo>
                    <a:pt x="-907" y="182983"/>
                    <a:pt x="-907" y="192508"/>
                    <a:pt x="3855" y="200128"/>
                  </a:cubicBezTo>
                  <a:lnTo>
                    <a:pt x="83865" y="343956"/>
                  </a:lnTo>
                  <a:cubicBezTo>
                    <a:pt x="88628" y="353481"/>
                    <a:pt x="98153" y="358243"/>
                    <a:pt x="108630" y="358243"/>
                  </a:cubicBezTo>
                  <a:cubicBezTo>
                    <a:pt x="109583" y="358243"/>
                    <a:pt x="109583" y="358243"/>
                    <a:pt x="110535" y="358243"/>
                  </a:cubicBezTo>
                  <a:cubicBezTo>
                    <a:pt x="121965" y="357291"/>
                    <a:pt x="131490" y="350623"/>
                    <a:pt x="135300" y="340145"/>
                  </a:cubicBezTo>
                  <a:lnTo>
                    <a:pt x="198165" y="182983"/>
                  </a:lnTo>
                  <a:cubicBezTo>
                    <a:pt x="201023" y="175363"/>
                    <a:pt x="201023" y="165838"/>
                    <a:pt x="196260" y="158218"/>
                  </a:cubicBezTo>
                  <a:lnTo>
                    <a:pt x="116250" y="14391"/>
                  </a:lnTo>
                  <a:close/>
                  <a:moveTo>
                    <a:pt x="103868" y="262993"/>
                  </a:moveTo>
                  <a:lnTo>
                    <a:pt x="59100" y="182983"/>
                  </a:lnTo>
                  <a:lnTo>
                    <a:pt x="95295" y="94401"/>
                  </a:lnTo>
                  <a:lnTo>
                    <a:pt x="140063" y="174411"/>
                  </a:lnTo>
                  <a:lnTo>
                    <a:pt x="103868" y="262993"/>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94" name="Freeform 535">
              <a:extLst>
                <a:ext uri="{FF2B5EF4-FFF2-40B4-BE49-F238E27FC236}">
                  <a16:creationId xmlns:a16="http://schemas.microsoft.com/office/drawing/2014/main" id="{C15E6F81-B8E3-2DDD-B29E-C16DB0E864EC}"/>
                </a:ext>
              </a:extLst>
            </p:cNvPr>
            <p:cNvSpPr/>
            <p:nvPr/>
          </p:nvSpPr>
          <p:spPr>
            <a:xfrm>
              <a:off x="4167142" y="3802276"/>
              <a:ext cx="196305" cy="346813"/>
            </a:xfrm>
            <a:custGeom>
              <a:avLst/>
              <a:gdLst>
                <a:gd name="connsiteX0" fmla="*/ 112440 w 196305"/>
                <a:gd name="connsiteY0" fmla="*/ 14391 h 346813"/>
                <a:gd name="connsiteX1" fmla="*/ 85770 w 196305"/>
                <a:gd name="connsiteY1" fmla="*/ 103 h 346813"/>
                <a:gd name="connsiteX2" fmla="*/ 61005 w 196305"/>
                <a:gd name="connsiteY2" fmla="*/ 18201 h 346813"/>
                <a:gd name="connsiteX3" fmla="*/ 1950 w 196305"/>
                <a:gd name="connsiteY3" fmla="*/ 163933 h 346813"/>
                <a:gd name="connsiteX4" fmla="*/ 3855 w 196305"/>
                <a:gd name="connsiteY4" fmla="*/ 188698 h 346813"/>
                <a:gd name="connsiteX5" fmla="*/ 83865 w 196305"/>
                <a:gd name="connsiteY5" fmla="*/ 332526 h 346813"/>
                <a:gd name="connsiteX6" fmla="*/ 108630 w 196305"/>
                <a:gd name="connsiteY6" fmla="*/ 346813 h 346813"/>
                <a:gd name="connsiteX7" fmla="*/ 110535 w 196305"/>
                <a:gd name="connsiteY7" fmla="*/ 346813 h 346813"/>
                <a:gd name="connsiteX8" fmla="*/ 135300 w 196305"/>
                <a:gd name="connsiteY8" fmla="*/ 328716 h 346813"/>
                <a:gd name="connsiteX9" fmla="*/ 194355 w 196305"/>
                <a:gd name="connsiteY9" fmla="*/ 182983 h 346813"/>
                <a:gd name="connsiteX10" fmla="*/ 192450 w 196305"/>
                <a:gd name="connsiteY10" fmla="*/ 158218 h 346813"/>
                <a:gd name="connsiteX11" fmla="*/ 112440 w 196305"/>
                <a:gd name="connsiteY11" fmla="*/ 14391 h 346813"/>
                <a:gd name="connsiteX12" fmla="*/ 104820 w 196305"/>
                <a:gd name="connsiteY12" fmla="*/ 252516 h 346813"/>
                <a:gd name="connsiteX13" fmla="*/ 60053 w 196305"/>
                <a:gd name="connsiteY13" fmla="*/ 172505 h 346813"/>
                <a:gd name="connsiteX14" fmla="*/ 91485 w 196305"/>
                <a:gd name="connsiteY14" fmla="*/ 94401 h 346813"/>
                <a:gd name="connsiteX15" fmla="*/ 136253 w 196305"/>
                <a:gd name="connsiteY15" fmla="*/ 174411 h 346813"/>
                <a:gd name="connsiteX16" fmla="*/ 104820 w 196305"/>
                <a:gd name="connsiteY16" fmla="*/ 252516 h 3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6305" h="346813">
                  <a:moveTo>
                    <a:pt x="112440" y="14391"/>
                  </a:moveTo>
                  <a:cubicBezTo>
                    <a:pt x="106725" y="4866"/>
                    <a:pt x="96248" y="-849"/>
                    <a:pt x="85770" y="103"/>
                  </a:cubicBezTo>
                  <a:cubicBezTo>
                    <a:pt x="74340" y="1055"/>
                    <a:pt x="64815" y="7723"/>
                    <a:pt x="61005" y="18201"/>
                  </a:cubicBezTo>
                  <a:lnTo>
                    <a:pt x="1950" y="163933"/>
                  </a:lnTo>
                  <a:cubicBezTo>
                    <a:pt x="-907" y="171553"/>
                    <a:pt x="-907" y="181078"/>
                    <a:pt x="3855" y="188698"/>
                  </a:cubicBezTo>
                  <a:lnTo>
                    <a:pt x="83865" y="332526"/>
                  </a:lnTo>
                  <a:cubicBezTo>
                    <a:pt x="88628" y="342051"/>
                    <a:pt x="98153" y="346813"/>
                    <a:pt x="108630" y="346813"/>
                  </a:cubicBezTo>
                  <a:cubicBezTo>
                    <a:pt x="109583" y="346813"/>
                    <a:pt x="109583" y="346813"/>
                    <a:pt x="110535" y="346813"/>
                  </a:cubicBezTo>
                  <a:cubicBezTo>
                    <a:pt x="121965" y="345861"/>
                    <a:pt x="131490" y="339193"/>
                    <a:pt x="135300" y="328716"/>
                  </a:cubicBezTo>
                  <a:lnTo>
                    <a:pt x="194355" y="182983"/>
                  </a:lnTo>
                  <a:cubicBezTo>
                    <a:pt x="197213" y="175363"/>
                    <a:pt x="197213" y="165838"/>
                    <a:pt x="192450" y="158218"/>
                  </a:cubicBezTo>
                  <a:lnTo>
                    <a:pt x="112440" y="14391"/>
                  </a:lnTo>
                  <a:close/>
                  <a:moveTo>
                    <a:pt x="104820" y="252516"/>
                  </a:moveTo>
                  <a:lnTo>
                    <a:pt x="60053" y="172505"/>
                  </a:lnTo>
                  <a:lnTo>
                    <a:pt x="91485" y="94401"/>
                  </a:lnTo>
                  <a:lnTo>
                    <a:pt x="136253" y="174411"/>
                  </a:lnTo>
                  <a:lnTo>
                    <a:pt x="104820" y="252516"/>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95" name="Freeform 536">
              <a:extLst>
                <a:ext uri="{FF2B5EF4-FFF2-40B4-BE49-F238E27FC236}">
                  <a16:creationId xmlns:a16="http://schemas.microsoft.com/office/drawing/2014/main" id="{205682F8-DA21-6BB7-BF9F-B13CEDD1641F}"/>
                </a:ext>
              </a:extLst>
            </p:cNvPr>
            <p:cNvSpPr/>
            <p:nvPr/>
          </p:nvSpPr>
          <p:spPr>
            <a:xfrm>
              <a:off x="3393757" y="724852"/>
              <a:ext cx="2384536" cy="3125152"/>
            </a:xfrm>
            <a:custGeom>
              <a:avLst/>
              <a:gdLst>
                <a:gd name="connsiteX0" fmla="*/ 2353628 w 2384536"/>
                <a:gd name="connsiteY0" fmla="*/ 1329690 h 3125152"/>
                <a:gd name="connsiteX1" fmla="*/ 1806893 w 2384536"/>
                <a:gd name="connsiteY1" fmla="*/ 1110615 h 3125152"/>
                <a:gd name="connsiteX2" fmla="*/ 1858327 w 2384536"/>
                <a:gd name="connsiteY2" fmla="*/ 994410 h 3125152"/>
                <a:gd name="connsiteX3" fmla="*/ 2166937 w 2384536"/>
                <a:gd name="connsiteY3" fmla="*/ 994410 h 3125152"/>
                <a:gd name="connsiteX4" fmla="*/ 2214562 w 2384536"/>
                <a:gd name="connsiteY4" fmla="*/ 946785 h 3125152"/>
                <a:gd name="connsiteX5" fmla="*/ 2214562 w 2384536"/>
                <a:gd name="connsiteY5" fmla="*/ 300990 h 3125152"/>
                <a:gd name="connsiteX6" fmla="*/ 2166937 w 2384536"/>
                <a:gd name="connsiteY6" fmla="*/ 253365 h 3125152"/>
                <a:gd name="connsiteX7" fmla="*/ 1730693 w 2384536"/>
                <a:gd name="connsiteY7" fmla="*/ 253365 h 3125152"/>
                <a:gd name="connsiteX8" fmla="*/ 1730693 w 2384536"/>
                <a:gd name="connsiteY8" fmla="*/ 47625 h 3125152"/>
                <a:gd name="connsiteX9" fmla="*/ 1683068 w 2384536"/>
                <a:gd name="connsiteY9" fmla="*/ 0 h 3125152"/>
                <a:gd name="connsiteX10" fmla="*/ 577215 w 2384536"/>
                <a:gd name="connsiteY10" fmla="*/ 0 h 3125152"/>
                <a:gd name="connsiteX11" fmla="*/ 529590 w 2384536"/>
                <a:gd name="connsiteY11" fmla="*/ 47625 h 3125152"/>
                <a:gd name="connsiteX12" fmla="*/ 529590 w 2384536"/>
                <a:gd name="connsiteY12" fmla="*/ 253365 h 3125152"/>
                <a:gd name="connsiteX13" fmla="*/ 47625 w 2384536"/>
                <a:gd name="connsiteY13" fmla="*/ 253365 h 3125152"/>
                <a:gd name="connsiteX14" fmla="*/ 0 w 2384536"/>
                <a:gd name="connsiteY14" fmla="*/ 300990 h 3125152"/>
                <a:gd name="connsiteX15" fmla="*/ 0 w 2384536"/>
                <a:gd name="connsiteY15" fmla="*/ 945832 h 3125152"/>
                <a:gd name="connsiteX16" fmla="*/ 47625 w 2384536"/>
                <a:gd name="connsiteY16" fmla="*/ 993457 h 3125152"/>
                <a:gd name="connsiteX17" fmla="*/ 387667 w 2384536"/>
                <a:gd name="connsiteY17" fmla="*/ 993457 h 3125152"/>
                <a:gd name="connsiteX18" fmla="*/ 387667 w 2384536"/>
                <a:gd name="connsiteY18" fmla="*/ 1780223 h 3125152"/>
                <a:gd name="connsiteX19" fmla="*/ 387667 w 2384536"/>
                <a:gd name="connsiteY19" fmla="*/ 1780223 h 3125152"/>
                <a:gd name="connsiteX20" fmla="*/ 387667 w 2384536"/>
                <a:gd name="connsiteY20" fmla="*/ 1780223 h 3125152"/>
                <a:gd name="connsiteX21" fmla="*/ 387667 w 2384536"/>
                <a:gd name="connsiteY21" fmla="*/ 1781175 h 3125152"/>
                <a:gd name="connsiteX22" fmla="*/ 387667 w 2384536"/>
                <a:gd name="connsiteY22" fmla="*/ 1781175 h 3125152"/>
                <a:gd name="connsiteX23" fmla="*/ 389572 w 2384536"/>
                <a:gd name="connsiteY23" fmla="*/ 2513648 h 3125152"/>
                <a:gd name="connsiteX24" fmla="*/ 661035 w 2384536"/>
                <a:gd name="connsiteY24" fmla="*/ 2830830 h 3125152"/>
                <a:gd name="connsiteX25" fmla="*/ 890588 w 2384536"/>
                <a:gd name="connsiteY25" fmla="*/ 2830830 h 3125152"/>
                <a:gd name="connsiteX26" fmla="*/ 898208 w 2384536"/>
                <a:gd name="connsiteY26" fmla="*/ 2835593 h 3125152"/>
                <a:gd name="connsiteX27" fmla="*/ 933450 w 2384536"/>
                <a:gd name="connsiteY27" fmla="*/ 2849880 h 3125152"/>
                <a:gd name="connsiteX28" fmla="*/ 896302 w 2384536"/>
                <a:gd name="connsiteY28" fmla="*/ 2942273 h 3125152"/>
                <a:gd name="connsiteX29" fmla="*/ 898208 w 2384536"/>
                <a:gd name="connsiteY29" fmla="*/ 2967038 h 3125152"/>
                <a:gd name="connsiteX30" fmla="*/ 978218 w 2384536"/>
                <a:gd name="connsiteY30" fmla="*/ 3110865 h 3125152"/>
                <a:gd name="connsiteX31" fmla="*/ 1002983 w 2384536"/>
                <a:gd name="connsiteY31" fmla="*/ 3125153 h 3125152"/>
                <a:gd name="connsiteX32" fmla="*/ 1004888 w 2384536"/>
                <a:gd name="connsiteY32" fmla="*/ 3125153 h 3125152"/>
                <a:gd name="connsiteX33" fmla="*/ 1029652 w 2384536"/>
                <a:gd name="connsiteY33" fmla="*/ 3107055 h 3125152"/>
                <a:gd name="connsiteX34" fmla="*/ 1104900 w 2384536"/>
                <a:gd name="connsiteY34" fmla="*/ 2921318 h 3125152"/>
                <a:gd name="connsiteX35" fmla="*/ 1157288 w 2384536"/>
                <a:gd name="connsiteY35" fmla="*/ 2943225 h 3125152"/>
                <a:gd name="connsiteX36" fmla="*/ 1175385 w 2384536"/>
                <a:gd name="connsiteY36" fmla="*/ 2947035 h 3125152"/>
                <a:gd name="connsiteX37" fmla="*/ 1193483 w 2384536"/>
                <a:gd name="connsiteY37" fmla="*/ 2943225 h 3125152"/>
                <a:gd name="connsiteX38" fmla="*/ 1219200 w 2384536"/>
                <a:gd name="connsiteY38" fmla="*/ 2917508 h 3125152"/>
                <a:gd name="connsiteX39" fmla="*/ 1322070 w 2384536"/>
                <a:gd name="connsiteY39" fmla="*/ 2664143 h 3125152"/>
                <a:gd name="connsiteX40" fmla="*/ 1391602 w 2384536"/>
                <a:gd name="connsiteY40" fmla="*/ 2691765 h 3125152"/>
                <a:gd name="connsiteX41" fmla="*/ 1408748 w 2384536"/>
                <a:gd name="connsiteY41" fmla="*/ 2694623 h 3125152"/>
                <a:gd name="connsiteX42" fmla="*/ 1443037 w 2384536"/>
                <a:gd name="connsiteY42" fmla="*/ 2679383 h 3125152"/>
                <a:gd name="connsiteX43" fmla="*/ 1575435 w 2384536"/>
                <a:gd name="connsiteY43" fmla="*/ 2538413 h 3125152"/>
                <a:gd name="connsiteX44" fmla="*/ 1620202 w 2384536"/>
                <a:gd name="connsiteY44" fmla="*/ 2556510 h 3125152"/>
                <a:gd name="connsiteX45" fmla="*/ 1638300 w 2384536"/>
                <a:gd name="connsiteY45" fmla="*/ 2560320 h 3125152"/>
                <a:gd name="connsiteX46" fmla="*/ 1675448 w 2384536"/>
                <a:gd name="connsiteY46" fmla="*/ 2543175 h 3125152"/>
                <a:gd name="connsiteX47" fmla="*/ 1806893 w 2384536"/>
                <a:gd name="connsiteY47" fmla="*/ 2384108 h 3125152"/>
                <a:gd name="connsiteX48" fmla="*/ 1913573 w 2384536"/>
                <a:gd name="connsiteY48" fmla="*/ 2426970 h 3125152"/>
                <a:gd name="connsiteX49" fmla="*/ 1931670 w 2384536"/>
                <a:gd name="connsiteY49" fmla="*/ 2430780 h 3125152"/>
                <a:gd name="connsiteX50" fmla="*/ 1950720 w 2384536"/>
                <a:gd name="connsiteY50" fmla="*/ 2426970 h 3125152"/>
                <a:gd name="connsiteX51" fmla="*/ 1976437 w 2384536"/>
                <a:gd name="connsiteY51" fmla="*/ 2401253 h 3125152"/>
                <a:gd name="connsiteX52" fmla="*/ 2382203 w 2384536"/>
                <a:gd name="connsiteY52" fmla="*/ 1392555 h 3125152"/>
                <a:gd name="connsiteX53" fmla="*/ 2353628 w 2384536"/>
                <a:gd name="connsiteY53" fmla="*/ 1329690 h 3125152"/>
                <a:gd name="connsiteX54" fmla="*/ 999172 w 2384536"/>
                <a:gd name="connsiteY54" fmla="*/ 3030855 h 3125152"/>
                <a:gd name="connsiteX55" fmla="*/ 954405 w 2384536"/>
                <a:gd name="connsiteY55" fmla="*/ 2950845 h 3125152"/>
                <a:gd name="connsiteX56" fmla="*/ 977265 w 2384536"/>
                <a:gd name="connsiteY56" fmla="*/ 2894648 h 3125152"/>
                <a:gd name="connsiteX57" fmla="*/ 1042988 w 2384536"/>
                <a:gd name="connsiteY57" fmla="*/ 2921318 h 3125152"/>
                <a:gd name="connsiteX58" fmla="*/ 999172 w 2384536"/>
                <a:gd name="connsiteY58" fmla="*/ 3030855 h 3125152"/>
                <a:gd name="connsiteX59" fmla="*/ 1548765 w 2384536"/>
                <a:gd name="connsiteY59" fmla="*/ 1458278 h 3125152"/>
                <a:gd name="connsiteX60" fmla="*/ 1504950 w 2384536"/>
                <a:gd name="connsiteY60" fmla="*/ 1454468 h 3125152"/>
                <a:gd name="connsiteX61" fmla="*/ 1486852 w 2384536"/>
                <a:gd name="connsiteY61" fmla="*/ 1455420 h 3125152"/>
                <a:gd name="connsiteX62" fmla="*/ 1486852 w 2384536"/>
                <a:gd name="connsiteY62" fmla="*/ 1453515 h 3125152"/>
                <a:gd name="connsiteX63" fmla="*/ 1486852 w 2384536"/>
                <a:gd name="connsiteY63" fmla="*/ 993457 h 3125152"/>
                <a:gd name="connsiteX64" fmla="*/ 1683068 w 2384536"/>
                <a:gd name="connsiteY64" fmla="*/ 993457 h 3125152"/>
                <a:gd name="connsiteX65" fmla="*/ 1753552 w 2384536"/>
                <a:gd name="connsiteY65" fmla="*/ 993457 h 3125152"/>
                <a:gd name="connsiteX66" fmla="*/ 1548765 w 2384536"/>
                <a:gd name="connsiteY66" fmla="*/ 1458278 h 3125152"/>
                <a:gd name="connsiteX67" fmla="*/ 1504950 w 2384536"/>
                <a:gd name="connsiteY67" fmla="*/ 1549718 h 3125152"/>
                <a:gd name="connsiteX68" fmla="*/ 1716405 w 2384536"/>
                <a:gd name="connsiteY68" fmla="*/ 1761173 h 3125152"/>
                <a:gd name="connsiteX69" fmla="*/ 1504950 w 2384536"/>
                <a:gd name="connsiteY69" fmla="*/ 1972628 h 3125152"/>
                <a:gd name="connsiteX70" fmla="*/ 1293495 w 2384536"/>
                <a:gd name="connsiteY70" fmla="*/ 1761173 h 3125152"/>
                <a:gd name="connsiteX71" fmla="*/ 1504950 w 2384536"/>
                <a:gd name="connsiteY71" fmla="*/ 1549718 h 3125152"/>
                <a:gd name="connsiteX72" fmla="*/ 624840 w 2384536"/>
                <a:gd name="connsiteY72" fmla="*/ 653415 h 3125152"/>
                <a:gd name="connsiteX73" fmla="*/ 1635443 w 2384536"/>
                <a:gd name="connsiteY73" fmla="*/ 653415 h 3125152"/>
                <a:gd name="connsiteX74" fmla="*/ 1635443 w 2384536"/>
                <a:gd name="connsiteY74" fmla="*/ 899160 h 3125152"/>
                <a:gd name="connsiteX75" fmla="*/ 624840 w 2384536"/>
                <a:gd name="connsiteY75" fmla="*/ 899160 h 3125152"/>
                <a:gd name="connsiteX76" fmla="*/ 624840 w 2384536"/>
                <a:gd name="connsiteY76" fmla="*/ 653415 h 3125152"/>
                <a:gd name="connsiteX77" fmla="*/ 2119312 w 2384536"/>
                <a:gd name="connsiteY77" fmla="*/ 899160 h 3125152"/>
                <a:gd name="connsiteX78" fmla="*/ 2011680 w 2384536"/>
                <a:gd name="connsiteY78" fmla="*/ 899160 h 3125152"/>
                <a:gd name="connsiteX79" fmla="*/ 2011680 w 2384536"/>
                <a:gd name="connsiteY79" fmla="*/ 348615 h 3125152"/>
                <a:gd name="connsiteX80" fmla="*/ 2119312 w 2384536"/>
                <a:gd name="connsiteY80" fmla="*/ 348615 h 3125152"/>
                <a:gd name="connsiteX81" fmla="*/ 2119312 w 2384536"/>
                <a:gd name="connsiteY81" fmla="*/ 899160 h 3125152"/>
                <a:gd name="connsiteX82" fmla="*/ 1953577 w 2384536"/>
                <a:gd name="connsiteY82" fmla="*/ 348615 h 3125152"/>
                <a:gd name="connsiteX83" fmla="*/ 1953577 w 2384536"/>
                <a:gd name="connsiteY83" fmla="*/ 898207 h 3125152"/>
                <a:gd name="connsiteX84" fmla="*/ 1828800 w 2384536"/>
                <a:gd name="connsiteY84" fmla="*/ 898207 h 3125152"/>
                <a:gd name="connsiteX85" fmla="*/ 1827848 w 2384536"/>
                <a:gd name="connsiteY85" fmla="*/ 898207 h 3125152"/>
                <a:gd name="connsiteX86" fmla="*/ 1730693 w 2384536"/>
                <a:gd name="connsiteY86" fmla="*/ 898207 h 3125152"/>
                <a:gd name="connsiteX87" fmla="*/ 1730693 w 2384536"/>
                <a:gd name="connsiteY87" fmla="*/ 348615 h 3125152"/>
                <a:gd name="connsiteX88" fmla="*/ 1953577 w 2384536"/>
                <a:gd name="connsiteY88" fmla="*/ 348615 h 3125152"/>
                <a:gd name="connsiteX89" fmla="*/ 624840 w 2384536"/>
                <a:gd name="connsiteY89" fmla="*/ 95250 h 3125152"/>
                <a:gd name="connsiteX90" fmla="*/ 1635443 w 2384536"/>
                <a:gd name="connsiteY90" fmla="*/ 95250 h 3125152"/>
                <a:gd name="connsiteX91" fmla="*/ 1635443 w 2384536"/>
                <a:gd name="connsiteY91" fmla="*/ 300990 h 3125152"/>
                <a:gd name="connsiteX92" fmla="*/ 1635443 w 2384536"/>
                <a:gd name="connsiteY92" fmla="*/ 596265 h 3125152"/>
                <a:gd name="connsiteX93" fmla="*/ 624840 w 2384536"/>
                <a:gd name="connsiteY93" fmla="*/ 596265 h 3125152"/>
                <a:gd name="connsiteX94" fmla="*/ 624840 w 2384536"/>
                <a:gd name="connsiteY94" fmla="*/ 300990 h 3125152"/>
                <a:gd name="connsiteX95" fmla="*/ 624840 w 2384536"/>
                <a:gd name="connsiteY95" fmla="*/ 95250 h 3125152"/>
                <a:gd name="connsiteX96" fmla="*/ 529590 w 2384536"/>
                <a:gd name="connsiteY96" fmla="*/ 899160 h 3125152"/>
                <a:gd name="connsiteX97" fmla="*/ 260033 w 2384536"/>
                <a:gd name="connsiteY97" fmla="*/ 899160 h 3125152"/>
                <a:gd name="connsiteX98" fmla="*/ 260033 w 2384536"/>
                <a:gd name="connsiteY98" fmla="*/ 348615 h 3125152"/>
                <a:gd name="connsiteX99" fmla="*/ 529590 w 2384536"/>
                <a:gd name="connsiteY99" fmla="*/ 348615 h 3125152"/>
                <a:gd name="connsiteX100" fmla="*/ 529590 w 2384536"/>
                <a:gd name="connsiteY100" fmla="*/ 899160 h 3125152"/>
                <a:gd name="connsiteX101" fmla="*/ 94297 w 2384536"/>
                <a:gd name="connsiteY101" fmla="*/ 348615 h 3125152"/>
                <a:gd name="connsiteX102" fmla="*/ 202883 w 2384536"/>
                <a:gd name="connsiteY102" fmla="*/ 348615 h 3125152"/>
                <a:gd name="connsiteX103" fmla="*/ 202883 w 2384536"/>
                <a:gd name="connsiteY103" fmla="*/ 898207 h 3125152"/>
                <a:gd name="connsiteX104" fmla="*/ 94297 w 2384536"/>
                <a:gd name="connsiteY104" fmla="*/ 898207 h 3125152"/>
                <a:gd name="connsiteX105" fmla="*/ 94297 w 2384536"/>
                <a:gd name="connsiteY105" fmla="*/ 348615 h 3125152"/>
                <a:gd name="connsiteX106" fmla="*/ 577215 w 2384536"/>
                <a:gd name="connsiteY106" fmla="*/ 994410 h 3125152"/>
                <a:gd name="connsiteX107" fmla="*/ 1392555 w 2384536"/>
                <a:gd name="connsiteY107" fmla="*/ 994410 h 3125152"/>
                <a:gd name="connsiteX108" fmla="*/ 1392555 w 2384536"/>
                <a:gd name="connsiteY108" fmla="*/ 1419225 h 3125152"/>
                <a:gd name="connsiteX109" fmla="*/ 483870 w 2384536"/>
                <a:gd name="connsiteY109" fmla="*/ 1714500 h 3125152"/>
                <a:gd name="connsiteX110" fmla="*/ 483870 w 2384536"/>
                <a:gd name="connsiteY110" fmla="*/ 994410 h 3125152"/>
                <a:gd name="connsiteX111" fmla="*/ 577215 w 2384536"/>
                <a:gd name="connsiteY111" fmla="*/ 994410 h 3125152"/>
                <a:gd name="connsiteX112" fmla="*/ 484822 w 2384536"/>
                <a:gd name="connsiteY112" fmla="*/ 2512695 h 3125152"/>
                <a:gd name="connsiteX113" fmla="*/ 482917 w 2384536"/>
                <a:gd name="connsiteY113" fmla="*/ 1850708 h 3125152"/>
                <a:gd name="connsiteX114" fmla="*/ 795338 w 2384536"/>
                <a:gd name="connsiteY114" fmla="*/ 1976438 h 3125152"/>
                <a:gd name="connsiteX115" fmla="*/ 786765 w 2384536"/>
                <a:gd name="connsiteY115" fmla="*/ 2185035 h 3125152"/>
                <a:gd name="connsiteX116" fmla="*/ 816293 w 2384536"/>
                <a:gd name="connsiteY116" fmla="*/ 2230755 h 3125152"/>
                <a:gd name="connsiteX117" fmla="*/ 866775 w 2384536"/>
                <a:gd name="connsiteY117" fmla="*/ 2250758 h 3125152"/>
                <a:gd name="connsiteX118" fmla="*/ 857250 w 2384536"/>
                <a:gd name="connsiteY118" fmla="*/ 2445068 h 3125152"/>
                <a:gd name="connsiteX119" fmla="*/ 887730 w 2384536"/>
                <a:gd name="connsiteY119" fmla="*/ 2491740 h 3125152"/>
                <a:gd name="connsiteX120" fmla="*/ 973455 w 2384536"/>
                <a:gd name="connsiteY120" fmla="*/ 2525078 h 3125152"/>
                <a:gd name="connsiteX121" fmla="*/ 889635 w 2384536"/>
                <a:gd name="connsiteY121" fmla="*/ 2733675 h 3125152"/>
                <a:gd name="connsiteX122" fmla="*/ 662940 w 2384536"/>
                <a:gd name="connsiteY122" fmla="*/ 2733675 h 3125152"/>
                <a:gd name="connsiteX123" fmla="*/ 484822 w 2384536"/>
                <a:gd name="connsiteY123" fmla="*/ 2512695 h 3125152"/>
                <a:gd name="connsiteX124" fmla="*/ 1148715 w 2384536"/>
                <a:gd name="connsiteY124" fmla="*/ 2836545 h 3125152"/>
                <a:gd name="connsiteX125" fmla="*/ 979170 w 2384536"/>
                <a:gd name="connsiteY125" fmla="*/ 2765108 h 3125152"/>
                <a:gd name="connsiteX126" fmla="*/ 1062038 w 2384536"/>
                <a:gd name="connsiteY126" fmla="*/ 2561273 h 3125152"/>
                <a:gd name="connsiteX127" fmla="*/ 1233488 w 2384536"/>
                <a:gd name="connsiteY127" fmla="*/ 2628900 h 3125152"/>
                <a:gd name="connsiteX128" fmla="*/ 1148715 w 2384536"/>
                <a:gd name="connsiteY128" fmla="*/ 2836545 h 3125152"/>
                <a:gd name="connsiteX129" fmla="*/ 1396365 w 2384536"/>
                <a:gd name="connsiteY129" fmla="*/ 2590800 h 3125152"/>
                <a:gd name="connsiteX130" fmla="*/ 1313498 w 2384536"/>
                <a:gd name="connsiteY130" fmla="*/ 2558415 h 3125152"/>
                <a:gd name="connsiteX131" fmla="*/ 1313498 w 2384536"/>
                <a:gd name="connsiteY131" fmla="*/ 2558415 h 3125152"/>
                <a:gd name="connsiteX132" fmla="*/ 1313498 w 2384536"/>
                <a:gd name="connsiteY132" fmla="*/ 2558415 h 3125152"/>
                <a:gd name="connsiteX133" fmla="*/ 1053465 w 2384536"/>
                <a:gd name="connsiteY133" fmla="*/ 2456498 h 3125152"/>
                <a:gd name="connsiteX134" fmla="*/ 1053465 w 2384536"/>
                <a:gd name="connsiteY134" fmla="*/ 2456498 h 3125152"/>
                <a:gd name="connsiteX135" fmla="*/ 1053465 w 2384536"/>
                <a:gd name="connsiteY135" fmla="*/ 2456498 h 3125152"/>
                <a:gd name="connsiteX136" fmla="*/ 954405 w 2384536"/>
                <a:gd name="connsiteY136" fmla="*/ 2417445 h 3125152"/>
                <a:gd name="connsiteX137" fmla="*/ 961072 w 2384536"/>
                <a:gd name="connsiteY137" fmla="*/ 2289810 h 3125152"/>
                <a:gd name="connsiteX138" fmla="*/ 1481137 w 2384536"/>
                <a:gd name="connsiteY138" fmla="*/ 2500313 h 3125152"/>
                <a:gd name="connsiteX139" fmla="*/ 1396365 w 2384536"/>
                <a:gd name="connsiteY139" fmla="*/ 2590800 h 3125152"/>
                <a:gd name="connsiteX140" fmla="*/ 1624012 w 2384536"/>
                <a:gd name="connsiteY140" fmla="*/ 2455545 h 3125152"/>
                <a:gd name="connsiteX141" fmla="*/ 883920 w 2384536"/>
                <a:gd name="connsiteY141" fmla="*/ 2155508 h 3125152"/>
                <a:gd name="connsiteX142" fmla="*/ 889635 w 2384536"/>
                <a:gd name="connsiteY142" fmla="*/ 2014538 h 3125152"/>
                <a:gd name="connsiteX143" fmla="*/ 1713548 w 2384536"/>
                <a:gd name="connsiteY143" fmla="*/ 2346960 h 3125152"/>
                <a:gd name="connsiteX144" fmla="*/ 1624012 w 2384536"/>
                <a:gd name="connsiteY144" fmla="*/ 2455545 h 3125152"/>
                <a:gd name="connsiteX145" fmla="*/ 1904048 w 2384536"/>
                <a:gd name="connsiteY145" fmla="*/ 2321243 h 3125152"/>
                <a:gd name="connsiteX146" fmla="*/ 574358 w 2384536"/>
                <a:gd name="connsiteY146" fmla="*/ 1784985 h 3125152"/>
                <a:gd name="connsiteX147" fmla="*/ 1277302 w 2384536"/>
                <a:gd name="connsiteY147" fmla="*/ 1556385 h 3125152"/>
                <a:gd name="connsiteX148" fmla="*/ 1198245 w 2384536"/>
                <a:gd name="connsiteY148" fmla="*/ 1761173 h 3125152"/>
                <a:gd name="connsiteX149" fmla="*/ 1504950 w 2384536"/>
                <a:gd name="connsiteY149" fmla="*/ 2067878 h 3125152"/>
                <a:gd name="connsiteX150" fmla="*/ 1811655 w 2384536"/>
                <a:gd name="connsiteY150" fmla="*/ 1761173 h 3125152"/>
                <a:gd name="connsiteX151" fmla="*/ 1641158 w 2384536"/>
                <a:gd name="connsiteY151" fmla="*/ 1486853 h 3125152"/>
                <a:gd name="connsiteX152" fmla="*/ 1768793 w 2384536"/>
                <a:gd name="connsiteY152" fmla="*/ 1197293 h 3125152"/>
                <a:gd name="connsiteX153" fmla="*/ 2274570 w 2384536"/>
                <a:gd name="connsiteY153" fmla="*/ 1400175 h 3125152"/>
                <a:gd name="connsiteX154" fmla="*/ 1904048 w 2384536"/>
                <a:gd name="connsiteY154" fmla="*/ 2321243 h 3125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384536" h="3125152">
                  <a:moveTo>
                    <a:pt x="2353628" y="1329690"/>
                  </a:moveTo>
                  <a:lnTo>
                    <a:pt x="1806893" y="1110615"/>
                  </a:lnTo>
                  <a:lnTo>
                    <a:pt x="1858327" y="994410"/>
                  </a:lnTo>
                  <a:lnTo>
                    <a:pt x="2166937" y="994410"/>
                  </a:lnTo>
                  <a:cubicBezTo>
                    <a:pt x="2193608" y="994410"/>
                    <a:pt x="2214562" y="973455"/>
                    <a:pt x="2214562" y="946785"/>
                  </a:cubicBezTo>
                  <a:lnTo>
                    <a:pt x="2214562" y="300990"/>
                  </a:lnTo>
                  <a:cubicBezTo>
                    <a:pt x="2214562" y="274320"/>
                    <a:pt x="2193608" y="253365"/>
                    <a:pt x="2166937" y="253365"/>
                  </a:cubicBezTo>
                  <a:lnTo>
                    <a:pt x="1730693" y="253365"/>
                  </a:lnTo>
                  <a:lnTo>
                    <a:pt x="1730693" y="47625"/>
                  </a:lnTo>
                  <a:cubicBezTo>
                    <a:pt x="1730693" y="20955"/>
                    <a:pt x="1709737" y="0"/>
                    <a:pt x="1683068" y="0"/>
                  </a:cubicBezTo>
                  <a:lnTo>
                    <a:pt x="577215" y="0"/>
                  </a:lnTo>
                  <a:cubicBezTo>
                    <a:pt x="550545" y="0"/>
                    <a:pt x="529590" y="20955"/>
                    <a:pt x="529590" y="47625"/>
                  </a:cubicBezTo>
                  <a:lnTo>
                    <a:pt x="529590" y="253365"/>
                  </a:lnTo>
                  <a:lnTo>
                    <a:pt x="47625" y="253365"/>
                  </a:lnTo>
                  <a:cubicBezTo>
                    <a:pt x="20955" y="253365"/>
                    <a:pt x="0" y="274320"/>
                    <a:pt x="0" y="300990"/>
                  </a:cubicBezTo>
                  <a:lnTo>
                    <a:pt x="0" y="945832"/>
                  </a:lnTo>
                  <a:cubicBezTo>
                    <a:pt x="0" y="972503"/>
                    <a:pt x="20955" y="993457"/>
                    <a:pt x="47625" y="993457"/>
                  </a:cubicBezTo>
                  <a:lnTo>
                    <a:pt x="387667" y="993457"/>
                  </a:lnTo>
                  <a:lnTo>
                    <a:pt x="387667" y="1780223"/>
                  </a:lnTo>
                  <a:cubicBezTo>
                    <a:pt x="387667" y="1780223"/>
                    <a:pt x="387667" y="1780223"/>
                    <a:pt x="387667" y="1780223"/>
                  </a:cubicBezTo>
                  <a:cubicBezTo>
                    <a:pt x="387667" y="1780223"/>
                    <a:pt x="387667" y="1780223"/>
                    <a:pt x="387667" y="1780223"/>
                  </a:cubicBezTo>
                  <a:lnTo>
                    <a:pt x="387667" y="1781175"/>
                  </a:lnTo>
                  <a:cubicBezTo>
                    <a:pt x="387667" y="1781175"/>
                    <a:pt x="387667" y="1781175"/>
                    <a:pt x="387667" y="1781175"/>
                  </a:cubicBezTo>
                  <a:lnTo>
                    <a:pt x="389572" y="2513648"/>
                  </a:lnTo>
                  <a:cubicBezTo>
                    <a:pt x="389572" y="2703195"/>
                    <a:pt x="499110" y="2830830"/>
                    <a:pt x="661035" y="2830830"/>
                  </a:cubicBezTo>
                  <a:lnTo>
                    <a:pt x="890588" y="2830830"/>
                  </a:lnTo>
                  <a:cubicBezTo>
                    <a:pt x="893445" y="2832735"/>
                    <a:pt x="895350" y="2834640"/>
                    <a:pt x="898208" y="2835593"/>
                  </a:cubicBezTo>
                  <a:lnTo>
                    <a:pt x="933450" y="2849880"/>
                  </a:lnTo>
                  <a:lnTo>
                    <a:pt x="896302" y="2942273"/>
                  </a:lnTo>
                  <a:cubicBezTo>
                    <a:pt x="893445" y="2949893"/>
                    <a:pt x="893445" y="2959418"/>
                    <a:pt x="898208" y="2967038"/>
                  </a:cubicBezTo>
                  <a:lnTo>
                    <a:pt x="978218" y="3110865"/>
                  </a:lnTo>
                  <a:cubicBezTo>
                    <a:pt x="982980" y="3120390"/>
                    <a:pt x="992505" y="3125153"/>
                    <a:pt x="1002983" y="3125153"/>
                  </a:cubicBezTo>
                  <a:cubicBezTo>
                    <a:pt x="1003935" y="3125153"/>
                    <a:pt x="1003935" y="3125153"/>
                    <a:pt x="1004888" y="3125153"/>
                  </a:cubicBezTo>
                  <a:cubicBezTo>
                    <a:pt x="1016318" y="3124200"/>
                    <a:pt x="1025843" y="3117533"/>
                    <a:pt x="1029652" y="3107055"/>
                  </a:cubicBezTo>
                  <a:lnTo>
                    <a:pt x="1104900" y="2921318"/>
                  </a:lnTo>
                  <a:lnTo>
                    <a:pt x="1157288" y="2943225"/>
                  </a:lnTo>
                  <a:cubicBezTo>
                    <a:pt x="1163002" y="2946083"/>
                    <a:pt x="1169670" y="2947035"/>
                    <a:pt x="1175385" y="2947035"/>
                  </a:cubicBezTo>
                  <a:cubicBezTo>
                    <a:pt x="1182052" y="2947035"/>
                    <a:pt x="1187768" y="2946083"/>
                    <a:pt x="1193483" y="2943225"/>
                  </a:cubicBezTo>
                  <a:cubicBezTo>
                    <a:pt x="1204913" y="2938463"/>
                    <a:pt x="1214438" y="2928938"/>
                    <a:pt x="1219200" y="2917508"/>
                  </a:cubicBezTo>
                  <a:lnTo>
                    <a:pt x="1322070" y="2664143"/>
                  </a:lnTo>
                  <a:lnTo>
                    <a:pt x="1391602" y="2691765"/>
                  </a:lnTo>
                  <a:cubicBezTo>
                    <a:pt x="1397318" y="2693670"/>
                    <a:pt x="1403033" y="2694623"/>
                    <a:pt x="1408748" y="2694623"/>
                  </a:cubicBezTo>
                  <a:cubicBezTo>
                    <a:pt x="1422083" y="2694623"/>
                    <a:pt x="1434465" y="2688908"/>
                    <a:pt x="1443037" y="2679383"/>
                  </a:cubicBezTo>
                  <a:lnTo>
                    <a:pt x="1575435" y="2538413"/>
                  </a:lnTo>
                  <a:lnTo>
                    <a:pt x="1620202" y="2556510"/>
                  </a:lnTo>
                  <a:cubicBezTo>
                    <a:pt x="1625918" y="2558415"/>
                    <a:pt x="1631633" y="2560320"/>
                    <a:pt x="1638300" y="2560320"/>
                  </a:cubicBezTo>
                  <a:cubicBezTo>
                    <a:pt x="1652587" y="2560320"/>
                    <a:pt x="1665923" y="2554605"/>
                    <a:pt x="1675448" y="2543175"/>
                  </a:cubicBezTo>
                  <a:lnTo>
                    <a:pt x="1806893" y="2384108"/>
                  </a:lnTo>
                  <a:lnTo>
                    <a:pt x="1913573" y="2426970"/>
                  </a:lnTo>
                  <a:cubicBezTo>
                    <a:pt x="1919287" y="2428875"/>
                    <a:pt x="1925002" y="2430780"/>
                    <a:pt x="1931670" y="2430780"/>
                  </a:cubicBezTo>
                  <a:cubicBezTo>
                    <a:pt x="1938337" y="2430780"/>
                    <a:pt x="1944052" y="2429828"/>
                    <a:pt x="1950720" y="2426970"/>
                  </a:cubicBezTo>
                  <a:cubicBezTo>
                    <a:pt x="1962150" y="2422208"/>
                    <a:pt x="1971675" y="2412683"/>
                    <a:pt x="1976437" y="2401253"/>
                  </a:cubicBezTo>
                  <a:lnTo>
                    <a:pt x="2382203" y="1392555"/>
                  </a:lnTo>
                  <a:cubicBezTo>
                    <a:pt x="2389823" y="1367790"/>
                    <a:pt x="2378393" y="1340168"/>
                    <a:pt x="2353628" y="1329690"/>
                  </a:cubicBezTo>
                  <a:close/>
                  <a:moveTo>
                    <a:pt x="999172" y="3030855"/>
                  </a:moveTo>
                  <a:lnTo>
                    <a:pt x="954405" y="2950845"/>
                  </a:lnTo>
                  <a:lnTo>
                    <a:pt x="977265" y="2894648"/>
                  </a:lnTo>
                  <a:lnTo>
                    <a:pt x="1042988" y="2921318"/>
                  </a:lnTo>
                  <a:lnTo>
                    <a:pt x="999172" y="3030855"/>
                  </a:lnTo>
                  <a:close/>
                  <a:moveTo>
                    <a:pt x="1548765" y="1458278"/>
                  </a:moveTo>
                  <a:cubicBezTo>
                    <a:pt x="1534477" y="1456373"/>
                    <a:pt x="1519237" y="1454468"/>
                    <a:pt x="1504950" y="1454468"/>
                  </a:cubicBezTo>
                  <a:cubicBezTo>
                    <a:pt x="1499235" y="1454468"/>
                    <a:pt x="1492568" y="1455420"/>
                    <a:pt x="1486852" y="1455420"/>
                  </a:cubicBezTo>
                  <a:cubicBezTo>
                    <a:pt x="1486852" y="1454468"/>
                    <a:pt x="1486852" y="1454468"/>
                    <a:pt x="1486852" y="1453515"/>
                  </a:cubicBezTo>
                  <a:lnTo>
                    <a:pt x="1486852" y="993457"/>
                  </a:lnTo>
                  <a:lnTo>
                    <a:pt x="1683068" y="993457"/>
                  </a:lnTo>
                  <a:lnTo>
                    <a:pt x="1753552" y="993457"/>
                  </a:lnTo>
                  <a:lnTo>
                    <a:pt x="1548765" y="1458278"/>
                  </a:lnTo>
                  <a:close/>
                  <a:moveTo>
                    <a:pt x="1504950" y="1549718"/>
                  </a:moveTo>
                  <a:cubicBezTo>
                    <a:pt x="1621155" y="1549718"/>
                    <a:pt x="1716405" y="1644968"/>
                    <a:pt x="1716405" y="1761173"/>
                  </a:cubicBezTo>
                  <a:cubicBezTo>
                    <a:pt x="1716405" y="1877378"/>
                    <a:pt x="1621155" y="1972628"/>
                    <a:pt x="1504950" y="1972628"/>
                  </a:cubicBezTo>
                  <a:cubicBezTo>
                    <a:pt x="1388745" y="1972628"/>
                    <a:pt x="1293495" y="1877378"/>
                    <a:pt x="1293495" y="1761173"/>
                  </a:cubicBezTo>
                  <a:cubicBezTo>
                    <a:pt x="1293495" y="1644968"/>
                    <a:pt x="1387793" y="1549718"/>
                    <a:pt x="1504950" y="1549718"/>
                  </a:cubicBezTo>
                  <a:close/>
                  <a:moveTo>
                    <a:pt x="624840" y="653415"/>
                  </a:moveTo>
                  <a:lnTo>
                    <a:pt x="1635443" y="653415"/>
                  </a:lnTo>
                  <a:lnTo>
                    <a:pt x="1635443" y="899160"/>
                  </a:lnTo>
                  <a:lnTo>
                    <a:pt x="624840" y="899160"/>
                  </a:lnTo>
                  <a:lnTo>
                    <a:pt x="624840" y="653415"/>
                  </a:lnTo>
                  <a:close/>
                  <a:moveTo>
                    <a:pt x="2119312" y="899160"/>
                  </a:moveTo>
                  <a:lnTo>
                    <a:pt x="2011680" y="899160"/>
                  </a:lnTo>
                  <a:lnTo>
                    <a:pt x="2011680" y="348615"/>
                  </a:lnTo>
                  <a:lnTo>
                    <a:pt x="2119312" y="348615"/>
                  </a:lnTo>
                  <a:lnTo>
                    <a:pt x="2119312" y="899160"/>
                  </a:lnTo>
                  <a:close/>
                  <a:moveTo>
                    <a:pt x="1953577" y="348615"/>
                  </a:moveTo>
                  <a:lnTo>
                    <a:pt x="1953577" y="898207"/>
                  </a:lnTo>
                  <a:lnTo>
                    <a:pt x="1828800" y="898207"/>
                  </a:lnTo>
                  <a:cubicBezTo>
                    <a:pt x="1828800" y="898207"/>
                    <a:pt x="1827848" y="898207"/>
                    <a:pt x="1827848" y="898207"/>
                  </a:cubicBezTo>
                  <a:lnTo>
                    <a:pt x="1730693" y="898207"/>
                  </a:lnTo>
                  <a:lnTo>
                    <a:pt x="1730693" y="348615"/>
                  </a:lnTo>
                  <a:lnTo>
                    <a:pt x="1953577" y="348615"/>
                  </a:lnTo>
                  <a:close/>
                  <a:moveTo>
                    <a:pt x="624840" y="95250"/>
                  </a:moveTo>
                  <a:lnTo>
                    <a:pt x="1635443" y="95250"/>
                  </a:lnTo>
                  <a:lnTo>
                    <a:pt x="1635443" y="300990"/>
                  </a:lnTo>
                  <a:lnTo>
                    <a:pt x="1635443" y="596265"/>
                  </a:lnTo>
                  <a:lnTo>
                    <a:pt x="624840" y="596265"/>
                  </a:lnTo>
                  <a:lnTo>
                    <a:pt x="624840" y="300990"/>
                  </a:lnTo>
                  <a:lnTo>
                    <a:pt x="624840" y="95250"/>
                  </a:lnTo>
                  <a:close/>
                  <a:moveTo>
                    <a:pt x="529590" y="899160"/>
                  </a:moveTo>
                  <a:lnTo>
                    <a:pt x="260033" y="899160"/>
                  </a:lnTo>
                  <a:lnTo>
                    <a:pt x="260033" y="348615"/>
                  </a:lnTo>
                  <a:lnTo>
                    <a:pt x="529590" y="348615"/>
                  </a:lnTo>
                  <a:lnTo>
                    <a:pt x="529590" y="899160"/>
                  </a:lnTo>
                  <a:close/>
                  <a:moveTo>
                    <a:pt x="94297" y="348615"/>
                  </a:moveTo>
                  <a:lnTo>
                    <a:pt x="202883" y="348615"/>
                  </a:lnTo>
                  <a:lnTo>
                    <a:pt x="202883" y="898207"/>
                  </a:lnTo>
                  <a:lnTo>
                    <a:pt x="94297" y="898207"/>
                  </a:lnTo>
                  <a:lnTo>
                    <a:pt x="94297" y="348615"/>
                  </a:lnTo>
                  <a:close/>
                  <a:moveTo>
                    <a:pt x="577215" y="994410"/>
                  </a:moveTo>
                  <a:lnTo>
                    <a:pt x="1392555" y="994410"/>
                  </a:lnTo>
                  <a:lnTo>
                    <a:pt x="1392555" y="1419225"/>
                  </a:lnTo>
                  <a:lnTo>
                    <a:pt x="483870" y="1714500"/>
                  </a:lnTo>
                  <a:lnTo>
                    <a:pt x="483870" y="994410"/>
                  </a:lnTo>
                  <a:lnTo>
                    <a:pt x="577215" y="994410"/>
                  </a:lnTo>
                  <a:close/>
                  <a:moveTo>
                    <a:pt x="484822" y="2512695"/>
                  </a:moveTo>
                  <a:lnTo>
                    <a:pt x="482917" y="1850708"/>
                  </a:lnTo>
                  <a:lnTo>
                    <a:pt x="795338" y="1976438"/>
                  </a:lnTo>
                  <a:lnTo>
                    <a:pt x="786765" y="2185035"/>
                  </a:lnTo>
                  <a:cubicBezTo>
                    <a:pt x="785813" y="2205038"/>
                    <a:pt x="798195" y="2224088"/>
                    <a:pt x="816293" y="2230755"/>
                  </a:cubicBezTo>
                  <a:lnTo>
                    <a:pt x="866775" y="2250758"/>
                  </a:lnTo>
                  <a:lnTo>
                    <a:pt x="857250" y="2445068"/>
                  </a:lnTo>
                  <a:cubicBezTo>
                    <a:pt x="856297" y="2465070"/>
                    <a:pt x="868680" y="2484120"/>
                    <a:pt x="887730" y="2491740"/>
                  </a:cubicBezTo>
                  <a:lnTo>
                    <a:pt x="973455" y="2525078"/>
                  </a:lnTo>
                  <a:lnTo>
                    <a:pt x="889635" y="2733675"/>
                  </a:lnTo>
                  <a:lnTo>
                    <a:pt x="662940" y="2733675"/>
                  </a:lnTo>
                  <a:cubicBezTo>
                    <a:pt x="531495" y="2735580"/>
                    <a:pt x="484822" y="2620328"/>
                    <a:pt x="484822" y="2512695"/>
                  </a:cubicBezTo>
                  <a:close/>
                  <a:moveTo>
                    <a:pt x="1148715" y="2836545"/>
                  </a:moveTo>
                  <a:lnTo>
                    <a:pt x="979170" y="2765108"/>
                  </a:lnTo>
                  <a:lnTo>
                    <a:pt x="1062038" y="2561273"/>
                  </a:lnTo>
                  <a:lnTo>
                    <a:pt x="1233488" y="2628900"/>
                  </a:lnTo>
                  <a:lnTo>
                    <a:pt x="1148715" y="2836545"/>
                  </a:lnTo>
                  <a:close/>
                  <a:moveTo>
                    <a:pt x="1396365" y="2590800"/>
                  </a:moveTo>
                  <a:lnTo>
                    <a:pt x="1313498" y="2558415"/>
                  </a:lnTo>
                  <a:cubicBezTo>
                    <a:pt x="1313498" y="2558415"/>
                    <a:pt x="1313498" y="2558415"/>
                    <a:pt x="1313498" y="2558415"/>
                  </a:cubicBezTo>
                  <a:cubicBezTo>
                    <a:pt x="1313498" y="2558415"/>
                    <a:pt x="1313498" y="2558415"/>
                    <a:pt x="1313498" y="2558415"/>
                  </a:cubicBezTo>
                  <a:lnTo>
                    <a:pt x="1053465" y="2456498"/>
                  </a:lnTo>
                  <a:cubicBezTo>
                    <a:pt x="1053465" y="2456498"/>
                    <a:pt x="1053465" y="2456498"/>
                    <a:pt x="1053465" y="2456498"/>
                  </a:cubicBezTo>
                  <a:cubicBezTo>
                    <a:pt x="1053465" y="2456498"/>
                    <a:pt x="1053465" y="2456498"/>
                    <a:pt x="1053465" y="2456498"/>
                  </a:cubicBezTo>
                  <a:lnTo>
                    <a:pt x="954405" y="2417445"/>
                  </a:lnTo>
                  <a:lnTo>
                    <a:pt x="961072" y="2289810"/>
                  </a:lnTo>
                  <a:lnTo>
                    <a:pt x="1481137" y="2500313"/>
                  </a:lnTo>
                  <a:lnTo>
                    <a:pt x="1396365" y="2590800"/>
                  </a:lnTo>
                  <a:close/>
                  <a:moveTo>
                    <a:pt x="1624012" y="2455545"/>
                  </a:moveTo>
                  <a:lnTo>
                    <a:pt x="883920" y="2155508"/>
                  </a:lnTo>
                  <a:lnTo>
                    <a:pt x="889635" y="2014538"/>
                  </a:lnTo>
                  <a:lnTo>
                    <a:pt x="1713548" y="2346960"/>
                  </a:lnTo>
                  <a:lnTo>
                    <a:pt x="1624012" y="2455545"/>
                  </a:lnTo>
                  <a:close/>
                  <a:moveTo>
                    <a:pt x="1904048" y="2321243"/>
                  </a:moveTo>
                  <a:lnTo>
                    <a:pt x="574358" y="1784985"/>
                  </a:lnTo>
                  <a:lnTo>
                    <a:pt x="1277302" y="1556385"/>
                  </a:lnTo>
                  <a:cubicBezTo>
                    <a:pt x="1228725" y="1610678"/>
                    <a:pt x="1198245" y="1682115"/>
                    <a:pt x="1198245" y="1761173"/>
                  </a:cubicBezTo>
                  <a:cubicBezTo>
                    <a:pt x="1198245" y="1930718"/>
                    <a:pt x="1335405" y="2067878"/>
                    <a:pt x="1504950" y="2067878"/>
                  </a:cubicBezTo>
                  <a:cubicBezTo>
                    <a:pt x="1674495" y="2067878"/>
                    <a:pt x="1811655" y="1930718"/>
                    <a:pt x="1811655" y="1761173"/>
                  </a:cubicBezTo>
                  <a:cubicBezTo>
                    <a:pt x="1811655" y="1641158"/>
                    <a:pt x="1742123" y="1536383"/>
                    <a:pt x="1641158" y="1486853"/>
                  </a:cubicBezTo>
                  <a:lnTo>
                    <a:pt x="1768793" y="1197293"/>
                  </a:lnTo>
                  <a:lnTo>
                    <a:pt x="2274570" y="1400175"/>
                  </a:lnTo>
                  <a:lnTo>
                    <a:pt x="1904048" y="2321243"/>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nvGrpSpPr>
          <p:cNvPr id="196" name="Group 195">
            <a:extLst>
              <a:ext uri="{FF2B5EF4-FFF2-40B4-BE49-F238E27FC236}">
                <a16:creationId xmlns:a16="http://schemas.microsoft.com/office/drawing/2014/main" id="{FFFE7C11-B1E5-3527-1FEE-34F9ABCE33DB}"/>
              </a:ext>
            </a:extLst>
          </p:cNvPr>
          <p:cNvGrpSpPr>
            <a:grpSpLocks noChangeAspect="1"/>
          </p:cNvGrpSpPr>
          <p:nvPr/>
        </p:nvGrpSpPr>
        <p:grpSpPr>
          <a:xfrm>
            <a:off x="3327149" y="1897031"/>
            <a:ext cx="391460" cy="328644"/>
            <a:chOff x="5603875" y="2163763"/>
            <a:chExt cx="35982275" cy="30208537"/>
          </a:xfrm>
          <a:solidFill>
            <a:schemeClr val="tx1"/>
          </a:solidFill>
        </p:grpSpPr>
        <p:sp>
          <p:nvSpPr>
            <p:cNvPr id="197" name="Freeform 19">
              <a:extLst>
                <a:ext uri="{FF2B5EF4-FFF2-40B4-BE49-F238E27FC236}">
                  <a16:creationId xmlns:a16="http://schemas.microsoft.com/office/drawing/2014/main" id="{DEC027AB-D1CB-BDB5-EAE3-EC9BC1F0E847}"/>
                </a:ext>
              </a:extLst>
            </p:cNvPr>
            <p:cNvSpPr>
              <a:spLocks noEditPoints="1"/>
            </p:cNvSpPr>
            <p:nvPr/>
          </p:nvSpPr>
          <p:spPr bwMode="auto">
            <a:xfrm>
              <a:off x="8088313" y="4498975"/>
              <a:ext cx="31003875" cy="21348700"/>
            </a:xfrm>
            <a:custGeom>
              <a:avLst/>
              <a:gdLst>
                <a:gd name="T0" fmla="*/ 3373 w 3419"/>
                <a:gd name="T1" fmla="*/ 0 h 2359"/>
                <a:gd name="T2" fmla="*/ 46 w 3419"/>
                <a:gd name="T3" fmla="*/ 0 h 2359"/>
                <a:gd name="T4" fmla="*/ 0 w 3419"/>
                <a:gd name="T5" fmla="*/ 46 h 2359"/>
                <a:gd name="T6" fmla="*/ 0 w 3419"/>
                <a:gd name="T7" fmla="*/ 2313 h 2359"/>
                <a:gd name="T8" fmla="*/ 46 w 3419"/>
                <a:gd name="T9" fmla="*/ 2359 h 2359"/>
                <a:gd name="T10" fmla="*/ 3373 w 3419"/>
                <a:gd name="T11" fmla="*/ 2359 h 2359"/>
                <a:gd name="T12" fmla="*/ 3419 w 3419"/>
                <a:gd name="T13" fmla="*/ 2313 h 2359"/>
                <a:gd name="T14" fmla="*/ 3419 w 3419"/>
                <a:gd name="T15" fmla="*/ 46 h 2359"/>
                <a:gd name="T16" fmla="*/ 3373 w 3419"/>
                <a:gd name="T17" fmla="*/ 0 h 2359"/>
                <a:gd name="T18" fmla="*/ 3327 w 3419"/>
                <a:gd name="T19" fmla="*/ 2267 h 2359"/>
                <a:gd name="T20" fmla="*/ 92 w 3419"/>
                <a:gd name="T21" fmla="*/ 2267 h 2359"/>
                <a:gd name="T22" fmla="*/ 92 w 3419"/>
                <a:gd name="T23" fmla="*/ 93 h 2359"/>
                <a:gd name="T24" fmla="*/ 3327 w 3419"/>
                <a:gd name="T25" fmla="*/ 93 h 2359"/>
                <a:gd name="T26" fmla="*/ 3327 w 3419"/>
                <a:gd name="T27" fmla="*/ 2267 h 2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19" h="2359">
                  <a:moveTo>
                    <a:pt x="3373" y="0"/>
                  </a:moveTo>
                  <a:cubicBezTo>
                    <a:pt x="46" y="0"/>
                    <a:pt x="46" y="0"/>
                    <a:pt x="46" y="0"/>
                  </a:cubicBezTo>
                  <a:cubicBezTo>
                    <a:pt x="20" y="0"/>
                    <a:pt x="0" y="21"/>
                    <a:pt x="0" y="46"/>
                  </a:cubicBezTo>
                  <a:cubicBezTo>
                    <a:pt x="0" y="2313"/>
                    <a:pt x="0" y="2313"/>
                    <a:pt x="0" y="2313"/>
                  </a:cubicBezTo>
                  <a:cubicBezTo>
                    <a:pt x="0" y="2339"/>
                    <a:pt x="20" y="2359"/>
                    <a:pt x="46" y="2359"/>
                  </a:cubicBezTo>
                  <a:cubicBezTo>
                    <a:pt x="3373" y="2359"/>
                    <a:pt x="3373" y="2359"/>
                    <a:pt x="3373" y="2359"/>
                  </a:cubicBezTo>
                  <a:cubicBezTo>
                    <a:pt x="3399" y="2359"/>
                    <a:pt x="3419" y="2339"/>
                    <a:pt x="3419" y="2313"/>
                  </a:cubicBezTo>
                  <a:cubicBezTo>
                    <a:pt x="3419" y="46"/>
                    <a:pt x="3419" y="46"/>
                    <a:pt x="3419" y="46"/>
                  </a:cubicBezTo>
                  <a:cubicBezTo>
                    <a:pt x="3419" y="21"/>
                    <a:pt x="3399" y="0"/>
                    <a:pt x="3373" y="0"/>
                  </a:cubicBezTo>
                  <a:close/>
                  <a:moveTo>
                    <a:pt x="3327" y="2267"/>
                  </a:moveTo>
                  <a:cubicBezTo>
                    <a:pt x="92" y="2267"/>
                    <a:pt x="92" y="2267"/>
                    <a:pt x="92" y="2267"/>
                  </a:cubicBezTo>
                  <a:cubicBezTo>
                    <a:pt x="92" y="93"/>
                    <a:pt x="92" y="93"/>
                    <a:pt x="92" y="93"/>
                  </a:cubicBezTo>
                  <a:cubicBezTo>
                    <a:pt x="3327" y="93"/>
                    <a:pt x="3327" y="93"/>
                    <a:pt x="3327" y="93"/>
                  </a:cubicBezTo>
                  <a:lnTo>
                    <a:pt x="3327" y="2267"/>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98" name="Oval 20">
              <a:extLst>
                <a:ext uri="{FF2B5EF4-FFF2-40B4-BE49-F238E27FC236}">
                  <a16:creationId xmlns:a16="http://schemas.microsoft.com/office/drawing/2014/main" id="{F34C6E83-31D1-C8D1-62BA-855350875B70}"/>
                </a:ext>
              </a:extLst>
            </p:cNvPr>
            <p:cNvSpPr>
              <a:spLocks noChangeArrowheads="1"/>
            </p:cNvSpPr>
            <p:nvPr/>
          </p:nvSpPr>
          <p:spPr bwMode="auto">
            <a:xfrm>
              <a:off x="10318750" y="8199438"/>
              <a:ext cx="1116013" cy="1114425"/>
            </a:xfrm>
            <a:prstGeom prst="ellipse">
              <a:avLst/>
            </a:pr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99" name="Oval 21">
              <a:extLst>
                <a:ext uri="{FF2B5EF4-FFF2-40B4-BE49-F238E27FC236}">
                  <a16:creationId xmlns:a16="http://schemas.microsoft.com/office/drawing/2014/main" id="{4DE628A3-7216-803B-45C4-6F0F08E85276}"/>
                </a:ext>
              </a:extLst>
            </p:cNvPr>
            <p:cNvSpPr>
              <a:spLocks noChangeArrowheads="1"/>
            </p:cNvSpPr>
            <p:nvPr/>
          </p:nvSpPr>
          <p:spPr bwMode="auto">
            <a:xfrm>
              <a:off x="10318750" y="10263188"/>
              <a:ext cx="1116013" cy="1112837"/>
            </a:xfrm>
            <a:prstGeom prst="ellipse">
              <a:avLst/>
            </a:pr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00" name="Oval 22">
              <a:extLst>
                <a:ext uri="{FF2B5EF4-FFF2-40B4-BE49-F238E27FC236}">
                  <a16:creationId xmlns:a16="http://schemas.microsoft.com/office/drawing/2014/main" id="{567AF892-0CE6-E88C-313E-7EFF6090FAC5}"/>
                </a:ext>
              </a:extLst>
            </p:cNvPr>
            <p:cNvSpPr>
              <a:spLocks noChangeArrowheads="1"/>
            </p:cNvSpPr>
            <p:nvPr/>
          </p:nvSpPr>
          <p:spPr bwMode="auto">
            <a:xfrm>
              <a:off x="10318750" y="12317413"/>
              <a:ext cx="1116013" cy="1112837"/>
            </a:xfrm>
            <a:prstGeom prst="ellipse">
              <a:avLst/>
            </a:pr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01" name="Freeform 23">
              <a:extLst>
                <a:ext uri="{FF2B5EF4-FFF2-40B4-BE49-F238E27FC236}">
                  <a16:creationId xmlns:a16="http://schemas.microsoft.com/office/drawing/2014/main" id="{86FB8E8C-7FA9-884C-35C4-E404C09FB34B}"/>
                </a:ext>
              </a:extLst>
            </p:cNvPr>
            <p:cNvSpPr>
              <a:spLocks noEditPoints="1"/>
            </p:cNvSpPr>
            <p:nvPr/>
          </p:nvSpPr>
          <p:spPr bwMode="auto">
            <a:xfrm>
              <a:off x="5603875" y="2163763"/>
              <a:ext cx="35982275" cy="30208537"/>
            </a:xfrm>
            <a:custGeom>
              <a:avLst/>
              <a:gdLst>
                <a:gd name="T0" fmla="*/ 3721 w 3968"/>
                <a:gd name="T1" fmla="*/ 0 h 3338"/>
                <a:gd name="T2" fmla="*/ 247 w 3968"/>
                <a:gd name="T3" fmla="*/ 0 h 3338"/>
                <a:gd name="T4" fmla="*/ 0 w 3968"/>
                <a:gd name="T5" fmla="*/ 247 h 3338"/>
                <a:gd name="T6" fmla="*/ 0 w 3968"/>
                <a:gd name="T7" fmla="*/ 2642 h 3338"/>
                <a:gd name="T8" fmla="*/ 247 w 3968"/>
                <a:gd name="T9" fmla="*/ 2889 h 3338"/>
                <a:gd name="T10" fmla="*/ 1461 w 3968"/>
                <a:gd name="T11" fmla="*/ 2889 h 3338"/>
                <a:gd name="T12" fmla="*/ 1063 w 3968"/>
                <a:gd name="T13" fmla="*/ 3219 h 3338"/>
                <a:gd name="T14" fmla="*/ 1042 w 3968"/>
                <a:gd name="T15" fmla="*/ 3294 h 3338"/>
                <a:gd name="T16" fmla="*/ 1105 w 3968"/>
                <a:gd name="T17" fmla="*/ 3338 h 3338"/>
                <a:gd name="T18" fmla="*/ 2863 w 3968"/>
                <a:gd name="T19" fmla="*/ 3338 h 3338"/>
                <a:gd name="T20" fmla="*/ 2926 w 3968"/>
                <a:gd name="T21" fmla="*/ 3294 h 3338"/>
                <a:gd name="T22" fmla="*/ 2905 w 3968"/>
                <a:gd name="T23" fmla="*/ 3219 h 3338"/>
                <a:gd name="T24" fmla="*/ 2507 w 3968"/>
                <a:gd name="T25" fmla="*/ 2889 h 3338"/>
                <a:gd name="T26" fmla="*/ 3721 w 3968"/>
                <a:gd name="T27" fmla="*/ 2889 h 3338"/>
                <a:gd name="T28" fmla="*/ 3968 w 3968"/>
                <a:gd name="T29" fmla="*/ 2642 h 3338"/>
                <a:gd name="T30" fmla="*/ 3968 w 3968"/>
                <a:gd name="T31" fmla="*/ 247 h 3338"/>
                <a:gd name="T32" fmla="*/ 3721 w 3968"/>
                <a:gd name="T33" fmla="*/ 0 h 3338"/>
                <a:gd name="T34" fmla="*/ 2676 w 3968"/>
                <a:gd name="T35" fmla="*/ 3203 h 3338"/>
                <a:gd name="T36" fmla="*/ 1292 w 3968"/>
                <a:gd name="T37" fmla="*/ 3203 h 3338"/>
                <a:gd name="T38" fmla="*/ 1672 w 3968"/>
                <a:gd name="T39" fmla="*/ 2889 h 3338"/>
                <a:gd name="T40" fmla="*/ 2296 w 3968"/>
                <a:gd name="T41" fmla="*/ 2889 h 3338"/>
                <a:gd name="T42" fmla="*/ 2676 w 3968"/>
                <a:gd name="T43" fmla="*/ 3203 h 3338"/>
                <a:gd name="T44" fmla="*/ 3833 w 3968"/>
                <a:gd name="T45" fmla="*/ 2642 h 3338"/>
                <a:gd name="T46" fmla="*/ 3721 w 3968"/>
                <a:gd name="T47" fmla="*/ 2754 h 3338"/>
                <a:gd name="T48" fmla="*/ 2321 w 3968"/>
                <a:gd name="T49" fmla="*/ 2754 h 3338"/>
                <a:gd name="T50" fmla="*/ 2321 w 3968"/>
                <a:gd name="T51" fmla="*/ 2754 h 3338"/>
                <a:gd name="T52" fmla="*/ 1647 w 3968"/>
                <a:gd name="T53" fmla="*/ 2754 h 3338"/>
                <a:gd name="T54" fmla="*/ 1647 w 3968"/>
                <a:gd name="T55" fmla="*/ 2754 h 3338"/>
                <a:gd name="T56" fmla="*/ 247 w 3968"/>
                <a:gd name="T57" fmla="*/ 2754 h 3338"/>
                <a:gd name="T58" fmla="*/ 135 w 3968"/>
                <a:gd name="T59" fmla="*/ 2642 h 3338"/>
                <a:gd name="T60" fmla="*/ 135 w 3968"/>
                <a:gd name="T61" fmla="*/ 247 h 3338"/>
                <a:gd name="T62" fmla="*/ 247 w 3968"/>
                <a:gd name="T63" fmla="*/ 135 h 3338"/>
                <a:gd name="T64" fmla="*/ 3721 w 3968"/>
                <a:gd name="T65" fmla="*/ 135 h 3338"/>
                <a:gd name="T66" fmla="*/ 3833 w 3968"/>
                <a:gd name="T67" fmla="*/ 247 h 3338"/>
                <a:gd name="T68" fmla="*/ 3833 w 3968"/>
                <a:gd name="T69" fmla="*/ 2642 h 3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68" h="3338">
                  <a:moveTo>
                    <a:pt x="3721" y="0"/>
                  </a:moveTo>
                  <a:cubicBezTo>
                    <a:pt x="247" y="0"/>
                    <a:pt x="247" y="0"/>
                    <a:pt x="247" y="0"/>
                  </a:cubicBezTo>
                  <a:cubicBezTo>
                    <a:pt x="111" y="0"/>
                    <a:pt x="0" y="111"/>
                    <a:pt x="0" y="247"/>
                  </a:cubicBezTo>
                  <a:cubicBezTo>
                    <a:pt x="0" y="2642"/>
                    <a:pt x="0" y="2642"/>
                    <a:pt x="0" y="2642"/>
                  </a:cubicBezTo>
                  <a:cubicBezTo>
                    <a:pt x="0" y="2778"/>
                    <a:pt x="111" y="2889"/>
                    <a:pt x="247" y="2889"/>
                  </a:cubicBezTo>
                  <a:cubicBezTo>
                    <a:pt x="1461" y="2889"/>
                    <a:pt x="1461" y="2889"/>
                    <a:pt x="1461" y="2889"/>
                  </a:cubicBezTo>
                  <a:cubicBezTo>
                    <a:pt x="1063" y="3219"/>
                    <a:pt x="1063" y="3219"/>
                    <a:pt x="1063" y="3219"/>
                  </a:cubicBezTo>
                  <a:cubicBezTo>
                    <a:pt x="1041" y="3237"/>
                    <a:pt x="1033" y="3267"/>
                    <a:pt x="1042" y="3294"/>
                  </a:cubicBezTo>
                  <a:cubicBezTo>
                    <a:pt x="1052" y="3320"/>
                    <a:pt x="1077" y="3338"/>
                    <a:pt x="1105" y="3338"/>
                  </a:cubicBezTo>
                  <a:cubicBezTo>
                    <a:pt x="2863" y="3338"/>
                    <a:pt x="2863" y="3338"/>
                    <a:pt x="2863" y="3338"/>
                  </a:cubicBezTo>
                  <a:cubicBezTo>
                    <a:pt x="2891" y="3338"/>
                    <a:pt x="2916" y="3320"/>
                    <a:pt x="2926" y="3294"/>
                  </a:cubicBezTo>
                  <a:cubicBezTo>
                    <a:pt x="2935" y="3267"/>
                    <a:pt x="2927" y="3237"/>
                    <a:pt x="2905" y="3219"/>
                  </a:cubicBezTo>
                  <a:cubicBezTo>
                    <a:pt x="2507" y="2889"/>
                    <a:pt x="2507" y="2889"/>
                    <a:pt x="2507" y="2889"/>
                  </a:cubicBezTo>
                  <a:cubicBezTo>
                    <a:pt x="3721" y="2889"/>
                    <a:pt x="3721" y="2889"/>
                    <a:pt x="3721" y="2889"/>
                  </a:cubicBezTo>
                  <a:cubicBezTo>
                    <a:pt x="3857" y="2889"/>
                    <a:pt x="3968" y="2778"/>
                    <a:pt x="3968" y="2642"/>
                  </a:cubicBezTo>
                  <a:cubicBezTo>
                    <a:pt x="3968" y="247"/>
                    <a:pt x="3968" y="247"/>
                    <a:pt x="3968" y="247"/>
                  </a:cubicBezTo>
                  <a:cubicBezTo>
                    <a:pt x="3968" y="111"/>
                    <a:pt x="3857" y="0"/>
                    <a:pt x="3721" y="0"/>
                  </a:cubicBezTo>
                  <a:close/>
                  <a:moveTo>
                    <a:pt x="2676" y="3203"/>
                  </a:moveTo>
                  <a:cubicBezTo>
                    <a:pt x="1292" y="3203"/>
                    <a:pt x="1292" y="3203"/>
                    <a:pt x="1292" y="3203"/>
                  </a:cubicBezTo>
                  <a:cubicBezTo>
                    <a:pt x="1672" y="2889"/>
                    <a:pt x="1672" y="2889"/>
                    <a:pt x="1672" y="2889"/>
                  </a:cubicBezTo>
                  <a:cubicBezTo>
                    <a:pt x="2296" y="2889"/>
                    <a:pt x="2296" y="2889"/>
                    <a:pt x="2296" y="2889"/>
                  </a:cubicBezTo>
                  <a:lnTo>
                    <a:pt x="2676" y="3203"/>
                  </a:lnTo>
                  <a:close/>
                  <a:moveTo>
                    <a:pt x="3833" y="2642"/>
                  </a:moveTo>
                  <a:cubicBezTo>
                    <a:pt x="3833" y="2704"/>
                    <a:pt x="3783" y="2754"/>
                    <a:pt x="3721" y="2754"/>
                  </a:cubicBezTo>
                  <a:cubicBezTo>
                    <a:pt x="2321" y="2754"/>
                    <a:pt x="2321" y="2754"/>
                    <a:pt x="2321" y="2754"/>
                  </a:cubicBezTo>
                  <a:cubicBezTo>
                    <a:pt x="2321" y="2754"/>
                    <a:pt x="2321" y="2754"/>
                    <a:pt x="2321" y="2754"/>
                  </a:cubicBezTo>
                  <a:cubicBezTo>
                    <a:pt x="1647" y="2754"/>
                    <a:pt x="1647" y="2754"/>
                    <a:pt x="1647" y="2754"/>
                  </a:cubicBezTo>
                  <a:cubicBezTo>
                    <a:pt x="1647" y="2754"/>
                    <a:pt x="1647" y="2754"/>
                    <a:pt x="1647" y="2754"/>
                  </a:cubicBezTo>
                  <a:cubicBezTo>
                    <a:pt x="247" y="2754"/>
                    <a:pt x="247" y="2754"/>
                    <a:pt x="247" y="2754"/>
                  </a:cubicBezTo>
                  <a:cubicBezTo>
                    <a:pt x="185" y="2754"/>
                    <a:pt x="135" y="2704"/>
                    <a:pt x="135" y="2642"/>
                  </a:cubicBezTo>
                  <a:cubicBezTo>
                    <a:pt x="135" y="247"/>
                    <a:pt x="135" y="247"/>
                    <a:pt x="135" y="247"/>
                  </a:cubicBezTo>
                  <a:cubicBezTo>
                    <a:pt x="135" y="185"/>
                    <a:pt x="185" y="135"/>
                    <a:pt x="247" y="135"/>
                  </a:cubicBezTo>
                  <a:cubicBezTo>
                    <a:pt x="3721" y="135"/>
                    <a:pt x="3721" y="135"/>
                    <a:pt x="3721" y="135"/>
                  </a:cubicBezTo>
                  <a:cubicBezTo>
                    <a:pt x="3783" y="135"/>
                    <a:pt x="3833" y="185"/>
                    <a:pt x="3833" y="247"/>
                  </a:cubicBezTo>
                  <a:lnTo>
                    <a:pt x="3833" y="2642"/>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02" name="Freeform 24">
              <a:extLst>
                <a:ext uri="{FF2B5EF4-FFF2-40B4-BE49-F238E27FC236}">
                  <a16:creationId xmlns:a16="http://schemas.microsoft.com/office/drawing/2014/main" id="{48B1A555-3AF6-C9D2-940F-865E1281EB42}"/>
                </a:ext>
              </a:extLst>
            </p:cNvPr>
            <p:cNvSpPr>
              <a:spLocks/>
            </p:cNvSpPr>
            <p:nvPr/>
          </p:nvSpPr>
          <p:spPr bwMode="auto">
            <a:xfrm>
              <a:off x="13066713" y="13674725"/>
              <a:ext cx="490538" cy="444500"/>
            </a:xfrm>
            <a:custGeom>
              <a:avLst/>
              <a:gdLst>
                <a:gd name="T0" fmla="*/ 309 w 309"/>
                <a:gd name="T1" fmla="*/ 103 h 280"/>
                <a:gd name="T2" fmla="*/ 74 w 309"/>
                <a:gd name="T3" fmla="*/ 0 h 280"/>
                <a:gd name="T4" fmla="*/ 0 w 309"/>
                <a:gd name="T5" fmla="*/ 177 h 280"/>
                <a:gd name="T6" fmla="*/ 234 w 309"/>
                <a:gd name="T7" fmla="*/ 280 h 280"/>
                <a:gd name="T8" fmla="*/ 309 w 309"/>
                <a:gd name="T9" fmla="*/ 103 h 280"/>
              </a:gdLst>
              <a:ahLst/>
              <a:cxnLst>
                <a:cxn ang="0">
                  <a:pos x="T0" y="T1"/>
                </a:cxn>
                <a:cxn ang="0">
                  <a:pos x="T2" y="T3"/>
                </a:cxn>
                <a:cxn ang="0">
                  <a:pos x="T4" y="T5"/>
                </a:cxn>
                <a:cxn ang="0">
                  <a:pos x="T6" y="T7"/>
                </a:cxn>
                <a:cxn ang="0">
                  <a:pos x="T8" y="T9"/>
                </a:cxn>
              </a:cxnLst>
              <a:rect l="0" t="0" r="r" b="b"/>
              <a:pathLst>
                <a:path w="309" h="280">
                  <a:moveTo>
                    <a:pt x="309" y="103"/>
                  </a:moveTo>
                  <a:lnTo>
                    <a:pt x="74" y="0"/>
                  </a:lnTo>
                  <a:lnTo>
                    <a:pt x="0" y="177"/>
                  </a:lnTo>
                  <a:lnTo>
                    <a:pt x="234" y="280"/>
                  </a:lnTo>
                  <a:lnTo>
                    <a:pt x="309" y="103"/>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03" name="Freeform 25">
              <a:extLst>
                <a:ext uri="{FF2B5EF4-FFF2-40B4-BE49-F238E27FC236}">
                  <a16:creationId xmlns:a16="http://schemas.microsoft.com/office/drawing/2014/main" id="{353BC6D3-47DC-1FC5-9746-F6D4A4C9EFA4}"/>
                </a:ext>
              </a:extLst>
            </p:cNvPr>
            <p:cNvSpPr>
              <a:spLocks/>
            </p:cNvSpPr>
            <p:nvPr/>
          </p:nvSpPr>
          <p:spPr bwMode="auto">
            <a:xfrm>
              <a:off x="11571288" y="13033375"/>
              <a:ext cx="488950" cy="442912"/>
            </a:xfrm>
            <a:custGeom>
              <a:avLst/>
              <a:gdLst>
                <a:gd name="T0" fmla="*/ 308 w 308"/>
                <a:gd name="T1" fmla="*/ 102 h 279"/>
                <a:gd name="T2" fmla="*/ 74 w 308"/>
                <a:gd name="T3" fmla="*/ 0 h 279"/>
                <a:gd name="T4" fmla="*/ 0 w 308"/>
                <a:gd name="T5" fmla="*/ 176 h 279"/>
                <a:gd name="T6" fmla="*/ 234 w 308"/>
                <a:gd name="T7" fmla="*/ 279 h 279"/>
                <a:gd name="T8" fmla="*/ 308 w 308"/>
                <a:gd name="T9" fmla="*/ 102 h 279"/>
              </a:gdLst>
              <a:ahLst/>
              <a:cxnLst>
                <a:cxn ang="0">
                  <a:pos x="T0" y="T1"/>
                </a:cxn>
                <a:cxn ang="0">
                  <a:pos x="T2" y="T3"/>
                </a:cxn>
                <a:cxn ang="0">
                  <a:pos x="T4" y="T5"/>
                </a:cxn>
                <a:cxn ang="0">
                  <a:pos x="T6" y="T7"/>
                </a:cxn>
                <a:cxn ang="0">
                  <a:pos x="T8" y="T9"/>
                </a:cxn>
              </a:cxnLst>
              <a:rect l="0" t="0" r="r" b="b"/>
              <a:pathLst>
                <a:path w="308" h="279">
                  <a:moveTo>
                    <a:pt x="308" y="102"/>
                  </a:moveTo>
                  <a:lnTo>
                    <a:pt x="74" y="0"/>
                  </a:lnTo>
                  <a:lnTo>
                    <a:pt x="0" y="176"/>
                  </a:lnTo>
                  <a:lnTo>
                    <a:pt x="234" y="279"/>
                  </a:lnTo>
                  <a:lnTo>
                    <a:pt x="308" y="102"/>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04" name="Freeform 26">
              <a:extLst>
                <a:ext uri="{FF2B5EF4-FFF2-40B4-BE49-F238E27FC236}">
                  <a16:creationId xmlns:a16="http://schemas.microsoft.com/office/drawing/2014/main" id="{6050A611-3ABB-B53F-1784-2852BD3AEDA1}"/>
                </a:ext>
              </a:extLst>
            </p:cNvPr>
            <p:cNvSpPr>
              <a:spLocks/>
            </p:cNvSpPr>
            <p:nvPr/>
          </p:nvSpPr>
          <p:spPr bwMode="auto">
            <a:xfrm>
              <a:off x="12314238" y="13349288"/>
              <a:ext cx="498475" cy="442912"/>
            </a:xfrm>
            <a:custGeom>
              <a:avLst/>
              <a:gdLst>
                <a:gd name="T0" fmla="*/ 314 w 314"/>
                <a:gd name="T1" fmla="*/ 103 h 279"/>
                <a:gd name="T2" fmla="*/ 74 w 314"/>
                <a:gd name="T3" fmla="*/ 0 h 279"/>
                <a:gd name="T4" fmla="*/ 0 w 314"/>
                <a:gd name="T5" fmla="*/ 177 h 279"/>
                <a:gd name="T6" fmla="*/ 234 w 314"/>
                <a:gd name="T7" fmla="*/ 279 h 279"/>
                <a:gd name="T8" fmla="*/ 314 w 314"/>
                <a:gd name="T9" fmla="*/ 103 h 279"/>
              </a:gdLst>
              <a:ahLst/>
              <a:cxnLst>
                <a:cxn ang="0">
                  <a:pos x="T0" y="T1"/>
                </a:cxn>
                <a:cxn ang="0">
                  <a:pos x="T2" y="T3"/>
                </a:cxn>
                <a:cxn ang="0">
                  <a:pos x="T4" y="T5"/>
                </a:cxn>
                <a:cxn ang="0">
                  <a:pos x="T6" y="T7"/>
                </a:cxn>
                <a:cxn ang="0">
                  <a:pos x="T8" y="T9"/>
                </a:cxn>
              </a:cxnLst>
              <a:rect l="0" t="0" r="r" b="b"/>
              <a:pathLst>
                <a:path w="314" h="279">
                  <a:moveTo>
                    <a:pt x="314" y="103"/>
                  </a:moveTo>
                  <a:lnTo>
                    <a:pt x="74" y="0"/>
                  </a:lnTo>
                  <a:lnTo>
                    <a:pt x="0" y="177"/>
                  </a:lnTo>
                  <a:lnTo>
                    <a:pt x="234" y="279"/>
                  </a:lnTo>
                  <a:lnTo>
                    <a:pt x="314" y="103"/>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05" name="Freeform 27">
              <a:extLst>
                <a:ext uri="{FF2B5EF4-FFF2-40B4-BE49-F238E27FC236}">
                  <a16:creationId xmlns:a16="http://schemas.microsoft.com/office/drawing/2014/main" id="{17AA8047-8ABF-EE47-9F12-04EB3DCCCB07}"/>
                </a:ext>
              </a:extLst>
            </p:cNvPr>
            <p:cNvSpPr>
              <a:spLocks/>
            </p:cNvSpPr>
            <p:nvPr/>
          </p:nvSpPr>
          <p:spPr bwMode="auto">
            <a:xfrm>
              <a:off x="16049625" y="14960600"/>
              <a:ext cx="500063" cy="442912"/>
            </a:xfrm>
            <a:custGeom>
              <a:avLst/>
              <a:gdLst>
                <a:gd name="T0" fmla="*/ 235 w 315"/>
                <a:gd name="T1" fmla="*/ 279 h 279"/>
                <a:gd name="T2" fmla="*/ 315 w 315"/>
                <a:gd name="T3" fmla="*/ 102 h 279"/>
                <a:gd name="T4" fmla="*/ 80 w 315"/>
                <a:gd name="T5" fmla="*/ 0 h 279"/>
                <a:gd name="T6" fmla="*/ 0 w 315"/>
                <a:gd name="T7" fmla="*/ 177 h 279"/>
                <a:gd name="T8" fmla="*/ 235 w 315"/>
                <a:gd name="T9" fmla="*/ 279 h 279"/>
              </a:gdLst>
              <a:ahLst/>
              <a:cxnLst>
                <a:cxn ang="0">
                  <a:pos x="T0" y="T1"/>
                </a:cxn>
                <a:cxn ang="0">
                  <a:pos x="T2" y="T3"/>
                </a:cxn>
                <a:cxn ang="0">
                  <a:pos x="T4" y="T5"/>
                </a:cxn>
                <a:cxn ang="0">
                  <a:pos x="T6" y="T7"/>
                </a:cxn>
                <a:cxn ang="0">
                  <a:pos x="T8" y="T9"/>
                </a:cxn>
              </a:cxnLst>
              <a:rect l="0" t="0" r="r" b="b"/>
              <a:pathLst>
                <a:path w="315" h="279">
                  <a:moveTo>
                    <a:pt x="235" y="279"/>
                  </a:moveTo>
                  <a:lnTo>
                    <a:pt x="315" y="102"/>
                  </a:lnTo>
                  <a:lnTo>
                    <a:pt x="80" y="0"/>
                  </a:lnTo>
                  <a:lnTo>
                    <a:pt x="0" y="177"/>
                  </a:lnTo>
                  <a:lnTo>
                    <a:pt x="235" y="279"/>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06" name="Freeform 28">
              <a:extLst>
                <a:ext uri="{FF2B5EF4-FFF2-40B4-BE49-F238E27FC236}">
                  <a16:creationId xmlns:a16="http://schemas.microsoft.com/office/drawing/2014/main" id="{BBB07B4A-82E0-2BE9-8F56-93E0B91D1527}"/>
                </a:ext>
              </a:extLst>
            </p:cNvPr>
            <p:cNvSpPr>
              <a:spLocks/>
            </p:cNvSpPr>
            <p:nvPr/>
          </p:nvSpPr>
          <p:spPr bwMode="auto">
            <a:xfrm>
              <a:off x="17546638" y="15603538"/>
              <a:ext cx="498475" cy="442912"/>
            </a:xfrm>
            <a:custGeom>
              <a:avLst/>
              <a:gdLst>
                <a:gd name="T0" fmla="*/ 0 w 314"/>
                <a:gd name="T1" fmla="*/ 176 h 279"/>
                <a:gd name="T2" fmla="*/ 234 w 314"/>
                <a:gd name="T3" fmla="*/ 279 h 279"/>
                <a:gd name="T4" fmla="*/ 314 w 314"/>
                <a:gd name="T5" fmla="*/ 102 h 279"/>
                <a:gd name="T6" fmla="*/ 74 w 314"/>
                <a:gd name="T7" fmla="*/ 0 h 279"/>
                <a:gd name="T8" fmla="*/ 0 w 314"/>
                <a:gd name="T9" fmla="*/ 176 h 279"/>
              </a:gdLst>
              <a:ahLst/>
              <a:cxnLst>
                <a:cxn ang="0">
                  <a:pos x="T0" y="T1"/>
                </a:cxn>
                <a:cxn ang="0">
                  <a:pos x="T2" y="T3"/>
                </a:cxn>
                <a:cxn ang="0">
                  <a:pos x="T4" y="T5"/>
                </a:cxn>
                <a:cxn ang="0">
                  <a:pos x="T6" y="T7"/>
                </a:cxn>
                <a:cxn ang="0">
                  <a:pos x="T8" y="T9"/>
                </a:cxn>
              </a:cxnLst>
              <a:rect l="0" t="0" r="r" b="b"/>
              <a:pathLst>
                <a:path w="314" h="279">
                  <a:moveTo>
                    <a:pt x="0" y="176"/>
                  </a:moveTo>
                  <a:lnTo>
                    <a:pt x="234" y="279"/>
                  </a:lnTo>
                  <a:lnTo>
                    <a:pt x="314" y="102"/>
                  </a:lnTo>
                  <a:lnTo>
                    <a:pt x="74" y="0"/>
                  </a:lnTo>
                  <a:lnTo>
                    <a:pt x="0" y="176"/>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07" name="Freeform 29">
              <a:extLst>
                <a:ext uri="{FF2B5EF4-FFF2-40B4-BE49-F238E27FC236}">
                  <a16:creationId xmlns:a16="http://schemas.microsoft.com/office/drawing/2014/main" id="{4D812011-B39E-0642-B660-F63EBAB2605E}"/>
                </a:ext>
              </a:extLst>
            </p:cNvPr>
            <p:cNvSpPr>
              <a:spLocks/>
            </p:cNvSpPr>
            <p:nvPr/>
          </p:nvSpPr>
          <p:spPr bwMode="auto">
            <a:xfrm>
              <a:off x="13811250" y="14001750"/>
              <a:ext cx="488950" cy="433387"/>
            </a:xfrm>
            <a:custGeom>
              <a:avLst/>
              <a:gdLst>
                <a:gd name="T0" fmla="*/ 308 w 308"/>
                <a:gd name="T1" fmla="*/ 96 h 273"/>
                <a:gd name="T2" fmla="*/ 74 w 308"/>
                <a:gd name="T3" fmla="*/ 0 h 273"/>
                <a:gd name="T4" fmla="*/ 0 w 308"/>
                <a:gd name="T5" fmla="*/ 176 h 273"/>
                <a:gd name="T6" fmla="*/ 234 w 308"/>
                <a:gd name="T7" fmla="*/ 273 h 273"/>
                <a:gd name="T8" fmla="*/ 308 w 308"/>
                <a:gd name="T9" fmla="*/ 96 h 273"/>
              </a:gdLst>
              <a:ahLst/>
              <a:cxnLst>
                <a:cxn ang="0">
                  <a:pos x="T0" y="T1"/>
                </a:cxn>
                <a:cxn ang="0">
                  <a:pos x="T2" y="T3"/>
                </a:cxn>
                <a:cxn ang="0">
                  <a:pos x="T4" y="T5"/>
                </a:cxn>
                <a:cxn ang="0">
                  <a:pos x="T6" y="T7"/>
                </a:cxn>
                <a:cxn ang="0">
                  <a:pos x="T8" y="T9"/>
                </a:cxn>
              </a:cxnLst>
              <a:rect l="0" t="0" r="r" b="b"/>
              <a:pathLst>
                <a:path w="308" h="273">
                  <a:moveTo>
                    <a:pt x="308" y="96"/>
                  </a:moveTo>
                  <a:lnTo>
                    <a:pt x="74" y="0"/>
                  </a:lnTo>
                  <a:lnTo>
                    <a:pt x="0" y="176"/>
                  </a:lnTo>
                  <a:lnTo>
                    <a:pt x="234" y="273"/>
                  </a:lnTo>
                  <a:lnTo>
                    <a:pt x="308" y="96"/>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08" name="Freeform 30">
              <a:extLst>
                <a:ext uri="{FF2B5EF4-FFF2-40B4-BE49-F238E27FC236}">
                  <a16:creationId xmlns:a16="http://schemas.microsoft.com/office/drawing/2014/main" id="{8A254612-2B6E-5231-42BC-B5822EE868BA}"/>
                </a:ext>
              </a:extLst>
            </p:cNvPr>
            <p:cNvSpPr>
              <a:spLocks/>
            </p:cNvSpPr>
            <p:nvPr/>
          </p:nvSpPr>
          <p:spPr bwMode="auto">
            <a:xfrm>
              <a:off x="16803688" y="15286038"/>
              <a:ext cx="488950" cy="434975"/>
            </a:xfrm>
            <a:custGeom>
              <a:avLst/>
              <a:gdLst>
                <a:gd name="T0" fmla="*/ 74 w 308"/>
                <a:gd name="T1" fmla="*/ 0 h 274"/>
                <a:gd name="T2" fmla="*/ 0 w 308"/>
                <a:gd name="T3" fmla="*/ 177 h 274"/>
                <a:gd name="T4" fmla="*/ 234 w 308"/>
                <a:gd name="T5" fmla="*/ 274 h 274"/>
                <a:gd name="T6" fmla="*/ 308 w 308"/>
                <a:gd name="T7" fmla="*/ 103 h 274"/>
                <a:gd name="T8" fmla="*/ 74 w 308"/>
                <a:gd name="T9" fmla="*/ 0 h 274"/>
              </a:gdLst>
              <a:ahLst/>
              <a:cxnLst>
                <a:cxn ang="0">
                  <a:pos x="T0" y="T1"/>
                </a:cxn>
                <a:cxn ang="0">
                  <a:pos x="T2" y="T3"/>
                </a:cxn>
                <a:cxn ang="0">
                  <a:pos x="T4" y="T5"/>
                </a:cxn>
                <a:cxn ang="0">
                  <a:pos x="T6" y="T7"/>
                </a:cxn>
                <a:cxn ang="0">
                  <a:pos x="T8" y="T9"/>
                </a:cxn>
              </a:cxnLst>
              <a:rect l="0" t="0" r="r" b="b"/>
              <a:pathLst>
                <a:path w="308" h="274">
                  <a:moveTo>
                    <a:pt x="74" y="0"/>
                  </a:moveTo>
                  <a:lnTo>
                    <a:pt x="0" y="177"/>
                  </a:lnTo>
                  <a:lnTo>
                    <a:pt x="234" y="274"/>
                  </a:lnTo>
                  <a:lnTo>
                    <a:pt x="308" y="103"/>
                  </a:lnTo>
                  <a:lnTo>
                    <a:pt x="74" y="0"/>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09" name="Freeform 31">
              <a:extLst>
                <a:ext uri="{FF2B5EF4-FFF2-40B4-BE49-F238E27FC236}">
                  <a16:creationId xmlns:a16="http://schemas.microsoft.com/office/drawing/2014/main" id="{B2821878-57E1-4137-B83E-66FCDF999E11}"/>
                </a:ext>
              </a:extLst>
            </p:cNvPr>
            <p:cNvSpPr>
              <a:spLocks/>
            </p:cNvSpPr>
            <p:nvPr/>
          </p:nvSpPr>
          <p:spPr bwMode="auto">
            <a:xfrm>
              <a:off x="15306675" y="14643100"/>
              <a:ext cx="490538" cy="434975"/>
            </a:xfrm>
            <a:custGeom>
              <a:avLst/>
              <a:gdLst>
                <a:gd name="T0" fmla="*/ 234 w 309"/>
                <a:gd name="T1" fmla="*/ 274 h 274"/>
                <a:gd name="T2" fmla="*/ 309 w 309"/>
                <a:gd name="T3" fmla="*/ 97 h 274"/>
                <a:gd name="T4" fmla="*/ 74 w 309"/>
                <a:gd name="T5" fmla="*/ 0 h 274"/>
                <a:gd name="T6" fmla="*/ 0 w 309"/>
                <a:gd name="T7" fmla="*/ 177 h 274"/>
                <a:gd name="T8" fmla="*/ 234 w 309"/>
                <a:gd name="T9" fmla="*/ 274 h 274"/>
              </a:gdLst>
              <a:ahLst/>
              <a:cxnLst>
                <a:cxn ang="0">
                  <a:pos x="T0" y="T1"/>
                </a:cxn>
                <a:cxn ang="0">
                  <a:pos x="T2" y="T3"/>
                </a:cxn>
                <a:cxn ang="0">
                  <a:pos x="T4" y="T5"/>
                </a:cxn>
                <a:cxn ang="0">
                  <a:pos x="T6" y="T7"/>
                </a:cxn>
                <a:cxn ang="0">
                  <a:pos x="T8" y="T9"/>
                </a:cxn>
              </a:cxnLst>
              <a:rect l="0" t="0" r="r" b="b"/>
              <a:pathLst>
                <a:path w="309" h="274">
                  <a:moveTo>
                    <a:pt x="234" y="274"/>
                  </a:moveTo>
                  <a:lnTo>
                    <a:pt x="309" y="97"/>
                  </a:lnTo>
                  <a:lnTo>
                    <a:pt x="74" y="0"/>
                  </a:lnTo>
                  <a:lnTo>
                    <a:pt x="0" y="177"/>
                  </a:lnTo>
                  <a:lnTo>
                    <a:pt x="234" y="274"/>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10" name="Freeform 32">
              <a:extLst>
                <a:ext uri="{FF2B5EF4-FFF2-40B4-BE49-F238E27FC236}">
                  <a16:creationId xmlns:a16="http://schemas.microsoft.com/office/drawing/2014/main" id="{A4029C30-B016-02D4-2FF3-B8E512E5723A}"/>
                </a:ext>
              </a:extLst>
            </p:cNvPr>
            <p:cNvSpPr>
              <a:spLocks/>
            </p:cNvSpPr>
            <p:nvPr/>
          </p:nvSpPr>
          <p:spPr bwMode="auto">
            <a:xfrm>
              <a:off x="18299113" y="15928975"/>
              <a:ext cx="490538" cy="442912"/>
            </a:xfrm>
            <a:custGeom>
              <a:avLst/>
              <a:gdLst>
                <a:gd name="T0" fmla="*/ 0 w 309"/>
                <a:gd name="T1" fmla="*/ 177 h 279"/>
                <a:gd name="T2" fmla="*/ 234 w 309"/>
                <a:gd name="T3" fmla="*/ 279 h 279"/>
                <a:gd name="T4" fmla="*/ 309 w 309"/>
                <a:gd name="T5" fmla="*/ 102 h 279"/>
                <a:gd name="T6" fmla="*/ 74 w 309"/>
                <a:gd name="T7" fmla="*/ 0 h 279"/>
                <a:gd name="T8" fmla="*/ 0 w 309"/>
                <a:gd name="T9" fmla="*/ 177 h 279"/>
              </a:gdLst>
              <a:ahLst/>
              <a:cxnLst>
                <a:cxn ang="0">
                  <a:pos x="T0" y="T1"/>
                </a:cxn>
                <a:cxn ang="0">
                  <a:pos x="T2" y="T3"/>
                </a:cxn>
                <a:cxn ang="0">
                  <a:pos x="T4" y="T5"/>
                </a:cxn>
                <a:cxn ang="0">
                  <a:pos x="T6" y="T7"/>
                </a:cxn>
                <a:cxn ang="0">
                  <a:pos x="T8" y="T9"/>
                </a:cxn>
              </a:cxnLst>
              <a:rect l="0" t="0" r="r" b="b"/>
              <a:pathLst>
                <a:path w="309" h="279">
                  <a:moveTo>
                    <a:pt x="0" y="177"/>
                  </a:moveTo>
                  <a:lnTo>
                    <a:pt x="234" y="279"/>
                  </a:lnTo>
                  <a:lnTo>
                    <a:pt x="309" y="102"/>
                  </a:lnTo>
                  <a:lnTo>
                    <a:pt x="74" y="0"/>
                  </a:lnTo>
                  <a:lnTo>
                    <a:pt x="0" y="177"/>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11" name="Freeform 33">
              <a:extLst>
                <a:ext uri="{FF2B5EF4-FFF2-40B4-BE49-F238E27FC236}">
                  <a16:creationId xmlns:a16="http://schemas.microsoft.com/office/drawing/2014/main" id="{B875DB41-1327-5FE2-C484-E9A58099AA7F}"/>
                </a:ext>
              </a:extLst>
            </p:cNvPr>
            <p:cNvSpPr>
              <a:spLocks/>
            </p:cNvSpPr>
            <p:nvPr/>
          </p:nvSpPr>
          <p:spPr bwMode="auto">
            <a:xfrm>
              <a:off x="14554200" y="14317663"/>
              <a:ext cx="498475" cy="442912"/>
            </a:xfrm>
            <a:custGeom>
              <a:avLst/>
              <a:gdLst>
                <a:gd name="T0" fmla="*/ 314 w 314"/>
                <a:gd name="T1" fmla="*/ 103 h 279"/>
                <a:gd name="T2" fmla="*/ 80 w 314"/>
                <a:gd name="T3" fmla="*/ 0 h 279"/>
                <a:gd name="T4" fmla="*/ 0 w 314"/>
                <a:gd name="T5" fmla="*/ 177 h 279"/>
                <a:gd name="T6" fmla="*/ 240 w 314"/>
                <a:gd name="T7" fmla="*/ 279 h 279"/>
                <a:gd name="T8" fmla="*/ 314 w 314"/>
                <a:gd name="T9" fmla="*/ 103 h 279"/>
              </a:gdLst>
              <a:ahLst/>
              <a:cxnLst>
                <a:cxn ang="0">
                  <a:pos x="T0" y="T1"/>
                </a:cxn>
                <a:cxn ang="0">
                  <a:pos x="T2" y="T3"/>
                </a:cxn>
                <a:cxn ang="0">
                  <a:pos x="T4" y="T5"/>
                </a:cxn>
                <a:cxn ang="0">
                  <a:pos x="T6" y="T7"/>
                </a:cxn>
                <a:cxn ang="0">
                  <a:pos x="T8" y="T9"/>
                </a:cxn>
              </a:cxnLst>
              <a:rect l="0" t="0" r="r" b="b"/>
              <a:pathLst>
                <a:path w="314" h="279">
                  <a:moveTo>
                    <a:pt x="314" y="103"/>
                  </a:moveTo>
                  <a:lnTo>
                    <a:pt x="80" y="0"/>
                  </a:lnTo>
                  <a:lnTo>
                    <a:pt x="0" y="177"/>
                  </a:lnTo>
                  <a:lnTo>
                    <a:pt x="240" y="279"/>
                  </a:lnTo>
                  <a:lnTo>
                    <a:pt x="314" y="103"/>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12" name="Freeform 34">
              <a:extLst>
                <a:ext uri="{FF2B5EF4-FFF2-40B4-BE49-F238E27FC236}">
                  <a16:creationId xmlns:a16="http://schemas.microsoft.com/office/drawing/2014/main" id="{126D87FC-9098-81BB-26C2-F150FA00E262}"/>
                </a:ext>
              </a:extLst>
            </p:cNvPr>
            <p:cNvSpPr>
              <a:spLocks/>
            </p:cNvSpPr>
            <p:nvPr/>
          </p:nvSpPr>
          <p:spPr bwMode="auto">
            <a:xfrm>
              <a:off x="17265650" y="11828463"/>
              <a:ext cx="454025" cy="371475"/>
            </a:xfrm>
            <a:custGeom>
              <a:avLst/>
              <a:gdLst>
                <a:gd name="T0" fmla="*/ 286 w 286"/>
                <a:gd name="T1" fmla="*/ 46 h 234"/>
                <a:gd name="T2" fmla="*/ 34 w 286"/>
                <a:gd name="T3" fmla="*/ 0 h 234"/>
                <a:gd name="T4" fmla="*/ 0 w 286"/>
                <a:gd name="T5" fmla="*/ 188 h 234"/>
                <a:gd name="T6" fmla="*/ 251 w 286"/>
                <a:gd name="T7" fmla="*/ 234 h 234"/>
                <a:gd name="T8" fmla="*/ 286 w 286"/>
                <a:gd name="T9" fmla="*/ 46 h 234"/>
              </a:gdLst>
              <a:ahLst/>
              <a:cxnLst>
                <a:cxn ang="0">
                  <a:pos x="T0" y="T1"/>
                </a:cxn>
                <a:cxn ang="0">
                  <a:pos x="T2" y="T3"/>
                </a:cxn>
                <a:cxn ang="0">
                  <a:pos x="T4" y="T5"/>
                </a:cxn>
                <a:cxn ang="0">
                  <a:pos x="T6" y="T7"/>
                </a:cxn>
                <a:cxn ang="0">
                  <a:pos x="T8" y="T9"/>
                </a:cxn>
              </a:cxnLst>
              <a:rect l="0" t="0" r="r" b="b"/>
              <a:pathLst>
                <a:path w="286" h="234">
                  <a:moveTo>
                    <a:pt x="286" y="46"/>
                  </a:moveTo>
                  <a:lnTo>
                    <a:pt x="34" y="0"/>
                  </a:lnTo>
                  <a:lnTo>
                    <a:pt x="0" y="188"/>
                  </a:lnTo>
                  <a:lnTo>
                    <a:pt x="251" y="234"/>
                  </a:lnTo>
                  <a:lnTo>
                    <a:pt x="286" y="46"/>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13" name="Freeform 35">
              <a:extLst>
                <a:ext uri="{FF2B5EF4-FFF2-40B4-BE49-F238E27FC236}">
                  <a16:creationId xmlns:a16="http://schemas.microsoft.com/office/drawing/2014/main" id="{439EDA4C-8274-73A6-8105-DA4BBD39A689}"/>
                </a:ext>
              </a:extLst>
            </p:cNvPr>
            <p:cNvSpPr>
              <a:spLocks/>
            </p:cNvSpPr>
            <p:nvPr/>
          </p:nvSpPr>
          <p:spPr bwMode="auto">
            <a:xfrm>
              <a:off x="12458700" y="10960100"/>
              <a:ext cx="454025" cy="371475"/>
            </a:xfrm>
            <a:custGeom>
              <a:avLst/>
              <a:gdLst>
                <a:gd name="T0" fmla="*/ 286 w 286"/>
                <a:gd name="T1" fmla="*/ 46 h 234"/>
                <a:gd name="T2" fmla="*/ 35 w 286"/>
                <a:gd name="T3" fmla="*/ 0 h 234"/>
                <a:gd name="T4" fmla="*/ 0 w 286"/>
                <a:gd name="T5" fmla="*/ 188 h 234"/>
                <a:gd name="T6" fmla="*/ 252 w 286"/>
                <a:gd name="T7" fmla="*/ 234 h 234"/>
                <a:gd name="T8" fmla="*/ 286 w 286"/>
                <a:gd name="T9" fmla="*/ 46 h 234"/>
              </a:gdLst>
              <a:ahLst/>
              <a:cxnLst>
                <a:cxn ang="0">
                  <a:pos x="T0" y="T1"/>
                </a:cxn>
                <a:cxn ang="0">
                  <a:pos x="T2" y="T3"/>
                </a:cxn>
                <a:cxn ang="0">
                  <a:pos x="T4" y="T5"/>
                </a:cxn>
                <a:cxn ang="0">
                  <a:pos x="T6" y="T7"/>
                </a:cxn>
                <a:cxn ang="0">
                  <a:pos x="T8" y="T9"/>
                </a:cxn>
              </a:cxnLst>
              <a:rect l="0" t="0" r="r" b="b"/>
              <a:pathLst>
                <a:path w="286" h="234">
                  <a:moveTo>
                    <a:pt x="286" y="46"/>
                  </a:moveTo>
                  <a:lnTo>
                    <a:pt x="35" y="0"/>
                  </a:lnTo>
                  <a:lnTo>
                    <a:pt x="0" y="188"/>
                  </a:lnTo>
                  <a:lnTo>
                    <a:pt x="252" y="234"/>
                  </a:lnTo>
                  <a:lnTo>
                    <a:pt x="286" y="46"/>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14" name="Freeform 36">
              <a:extLst>
                <a:ext uri="{FF2B5EF4-FFF2-40B4-BE49-F238E27FC236}">
                  <a16:creationId xmlns:a16="http://schemas.microsoft.com/office/drawing/2014/main" id="{4F495881-53A1-32C2-A382-6B005C09AB7B}"/>
                </a:ext>
              </a:extLst>
            </p:cNvPr>
            <p:cNvSpPr>
              <a:spLocks/>
            </p:cNvSpPr>
            <p:nvPr/>
          </p:nvSpPr>
          <p:spPr bwMode="auto">
            <a:xfrm>
              <a:off x="13257213" y="11104563"/>
              <a:ext cx="454025" cy="371475"/>
            </a:xfrm>
            <a:custGeom>
              <a:avLst/>
              <a:gdLst>
                <a:gd name="T0" fmla="*/ 286 w 286"/>
                <a:gd name="T1" fmla="*/ 46 h 234"/>
                <a:gd name="T2" fmla="*/ 34 w 286"/>
                <a:gd name="T3" fmla="*/ 0 h 234"/>
                <a:gd name="T4" fmla="*/ 0 w 286"/>
                <a:gd name="T5" fmla="*/ 188 h 234"/>
                <a:gd name="T6" fmla="*/ 251 w 286"/>
                <a:gd name="T7" fmla="*/ 234 h 234"/>
                <a:gd name="T8" fmla="*/ 286 w 286"/>
                <a:gd name="T9" fmla="*/ 46 h 234"/>
              </a:gdLst>
              <a:ahLst/>
              <a:cxnLst>
                <a:cxn ang="0">
                  <a:pos x="T0" y="T1"/>
                </a:cxn>
                <a:cxn ang="0">
                  <a:pos x="T2" y="T3"/>
                </a:cxn>
                <a:cxn ang="0">
                  <a:pos x="T4" y="T5"/>
                </a:cxn>
                <a:cxn ang="0">
                  <a:pos x="T6" y="T7"/>
                </a:cxn>
                <a:cxn ang="0">
                  <a:pos x="T8" y="T9"/>
                </a:cxn>
              </a:cxnLst>
              <a:rect l="0" t="0" r="r" b="b"/>
              <a:pathLst>
                <a:path w="286" h="234">
                  <a:moveTo>
                    <a:pt x="286" y="46"/>
                  </a:moveTo>
                  <a:lnTo>
                    <a:pt x="34" y="0"/>
                  </a:lnTo>
                  <a:lnTo>
                    <a:pt x="0" y="188"/>
                  </a:lnTo>
                  <a:lnTo>
                    <a:pt x="251" y="234"/>
                  </a:lnTo>
                  <a:lnTo>
                    <a:pt x="286" y="46"/>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15" name="Freeform 37">
              <a:extLst>
                <a:ext uri="{FF2B5EF4-FFF2-40B4-BE49-F238E27FC236}">
                  <a16:creationId xmlns:a16="http://schemas.microsoft.com/office/drawing/2014/main" id="{52B8548B-0633-557E-2D3C-F06D1C7B2A92}"/>
                </a:ext>
              </a:extLst>
            </p:cNvPr>
            <p:cNvSpPr>
              <a:spLocks/>
            </p:cNvSpPr>
            <p:nvPr/>
          </p:nvSpPr>
          <p:spPr bwMode="auto">
            <a:xfrm>
              <a:off x="16459200" y="11684000"/>
              <a:ext cx="452438" cy="371475"/>
            </a:xfrm>
            <a:custGeom>
              <a:avLst/>
              <a:gdLst>
                <a:gd name="T0" fmla="*/ 285 w 285"/>
                <a:gd name="T1" fmla="*/ 46 h 234"/>
                <a:gd name="T2" fmla="*/ 34 w 285"/>
                <a:gd name="T3" fmla="*/ 0 h 234"/>
                <a:gd name="T4" fmla="*/ 0 w 285"/>
                <a:gd name="T5" fmla="*/ 188 h 234"/>
                <a:gd name="T6" fmla="*/ 251 w 285"/>
                <a:gd name="T7" fmla="*/ 234 h 234"/>
                <a:gd name="T8" fmla="*/ 285 w 285"/>
                <a:gd name="T9" fmla="*/ 46 h 234"/>
              </a:gdLst>
              <a:ahLst/>
              <a:cxnLst>
                <a:cxn ang="0">
                  <a:pos x="T0" y="T1"/>
                </a:cxn>
                <a:cxn ang="0">
                  <a:pos x="T2" y="T3"/>
                </a:cxn>
                <a:cxn ang="0">
                  <a:pos x="T4" y="T5"/>
                </a:cxn>
                <a:cxn ang="0">
                  <a:pos x="T6" y="T7"/>
                </a:cxn>
                <a:cxn ang="0">
                  <a:pos x="T8" y="T9"/>
                </a:cxn>
              </a:cxnLst>
              <a:rect l="0" t="0" r="r" b="b"/>
              <a:pathLst>
                <a:path w="285" h="234">
                  <a:moveTo>
                    <a:pt x="285" y="46"/>
                  </a:moveTo>
                  <a:lnTo>
                    <a:pt x="34" y="0"/>
                  </a:lnTo>
                  <a:lnTo>
                    <a:pt x="0" y="188"/>
                  </a:lnTo>
                  <a:lnTo>
                    <a:pt x="251" y="234"/>
                  </a:lnTo>
                  <a:lnTo>
                    <a:pt x="285" y="46"/>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16" name="Freeform 38">
              <a:extLst>
                <a:ext uri="{FF2B5EF4-FFF2-40B4-BE49-F238E27FC236}">
                  <a16:creationId xmlns:a16="http://schemas.microsoft.com/office/drawing/2014/main" id="{4147C94B-BFA7-10C3-F949-D2CEB62D498B}"/>
                </a:ext>
              </a:extLst>
            </p:cNvPr>
            <p:cNvSpPr>
              <a:spLocks/>
            </p:cNvSpPr>
            <p:nvPr/>
          </p:nvSpPr>
          <p:spPr bwMode="auto">
            <a:xfrm>
              <a:off x="15660688" y="11539538"/>
              <a:ext cx="452438" cy="371475"/>
            </a:xfrm>
            <a:custGeom>
              <a:avLst/>
              <a:gdLst>
                <a:gd name="T0" fmla="*/ 285 w 285"/>
                <a:gd name="T1" fmla="*/ 46 h 234"/>
                <a:gd name="T2" fmla="*/ 34 w 285"/>
                <a:gd name="T3" fmla="*/ 0 h 234"/>
                <a:gd name="T4" fmla="*/ 0 w 285"/>
                <a:gd name="T5" fmla="*/ 188 h 234"/>
                <a:gd name="T6" fmla="*/ 251 w 285"/>
                <a:gd name="T7" fmla="*/ 234 h 234"/>
                <a:gd name="T8" fmla="*/ 285 w 285"/>
                <a:gd name="T9" fmla="*/ 46 h 234"/>
              </a:gdLst>
              <a:ahLst/>
              <a:cxnLst>
                <a:cxn ang="0">
                  <a:pos x="T0" y="T1"/>
                </a:cxn>
                <a:cxn ang="0">
                  <a:pos x="T2" y="T3"/>
                </a:cxn>
                <a:cxn ang="0">
                  <a:pos x="T4" y="T5"/>
                </a:cxn>
                <a:cxn ang="0">
                  <a:pos x="T6" y="T7"/>
                </a:cxn>
                <a:cxn ang="0">
                  <a:pos x="T8" y="T9"/>
                </a:cxn>
              </a:cxnLst>
              <a:rect l="0" t="0" r="r" b="b"/>
              <a:pathLst>
                <a:path w="285" h="234">
                  <a:moveTo>
                    <a:pt x="285" y="46"/>
                  </a:moveTo>
                  <a:lnTo>
                    <a:pt x="34" y="0"/>
                  </a:lnTo>
                  <a:lnTo>
                    <a:pt x="0" y="188"/>
                  </a:lnTo>
                  <a:lnTo>
                    <a:pt x="251" y="234"/>
                  </a:lnTo>
                  <a:lnTo>
                    <a:pt x="285" y="46"/>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17" name="Freeform 39">
              <a:extLst>
                <a:ext uri="{FF2B5EF4-FFF2-40B4-BE49-F238E27FC236}">
                  <a16:creationId xmlns:a16="http://schemas.microsoft.com/office/drawing/2014/main" id="{33FE959F-0E2B-80D9-33DD-009216C2E843}"/>
                </a:ext>
              </a:extLst>
            </p:cNvPr>
            <p:cNvSpPr>
              <a:spLocks/>
            </p:cNvSpPr>
            <p:nvPr/>
          </p:nvSpPr>
          <p:spPr bwMode="auto">
            <a:xfrm>
              <a:off x="14055725" y="11250613"/>
              <a:ext cx="452438" cy="369887"/>
            </a:xfrm>
            <a:custGeom>
              <a:avLst/>
              <a:gdLst>
                <a:gd name="T0" fmla="*/ 285 w 285"/>
                <a:gd name="T1" fmla="*/ 45 h 233"/>
                <a:gd name="T2" fmla="*/ 34 w 285"/>
                <a:gd name="T3" fmla="*/ 0 h 233"/>
                <a:gd name="T4" fmla="*/ 0 w 285"/>
                <a:gd name="T5" fmla="*/ 188 h 233"/>
                <a:gd name="T6" fmla="*/ 251 w 285"/>
                <a:gd name="T7" fmla="*/ 233 h 233"/>
                <a:gd name="T8" fmla="*/ 285 w 285"/>
                <a:gd name="T9" fmla="*/ 45 h 233"/>
              </a:gdLst>
              <a:ahLst/>
              <a:cxnLst>
                <a:cxn ang="0">
                  <a:pos x="T0" y="T1"/>
                </a:cxn>
                <a:cxn ang="0">
                  <a:pos x="T2" y="T3"/>
                </a:cxn>
                <a:cxn ang="0">
                  <a:pos x="T4" y="T5"/>
                </a:cxn>
                <a:cxn ang="0">
                  <a:pos x="T6" y="T7"/>
                </a:cxn>
                <a:cxn ang="0">
                  <a:pos x="T8" y="T9"/>
                </a:cxn>
              </a:cxnLst>
              <a:rect l="0" t="0" r="r" b="b"/>
              <a:pathLst>
                <a:path w="285" h="233">
                  <a:moveTo>
                    <a:pt x="285" y="45"/>
                  </a:moveTo>
                  <a:lnTo>
                    <a:pt x="34" y="0"/>
                  </a:lnTo>
                  <a:lnTo>
                    <a:pt x="0" y="188"/>
                  </a:lnTo>
                  <a:lnTo>
                    <a:pt x="251" y="233"/>
                  </a:lnTo>
                  <a:lnTo>
                    <a:pt x="285" y="45"/>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18" name="Freeform 40">
              <a:extLst>
                <a:ext uri="{FF2B5EF4-FFF2-40B4-BE49-F238E27FC236}">
                  <a16:creationId xmlns:a16="http://schemas.microsoft.com/office/drawing/2014/main" id="{E24A3073-B647-FF9C-258A-0EC00ECE1303}"/>
                </a:ext>
              </a:extLst>
            </p:cNvPr>
            <p:cNvSpPr>
              <a:spLocks/>
            </p:cNvSpPr>
            <p:nvPr/>
          </p:nvSpPr>
          <p:spPr bwMode="auto">
            <a:xfrm>
              <a:off x="11652250" y="10815638"/>
              <a:ext cx="454025" cy="371475"/>
            </a:xfrm>
            <a:custGeom>
              <a:avLst/>
              <a:gdLst>
                <a:gd name="T0" fmla="*/ 286 w 286"/>
                <a:gd name="T1" fmla="*/ 45 h 234"/>
                <a:gd name="T2" fmla="*/ 34 w 286"/>
                <a:gd name="T3" fmla="*/ 0 h 234"/>
                <a:gd name="T4" fmla="*/ 0 w 286"/>
                <a:gd name="T5" fmla="*/ 188 h 234"/>
                <a:gd name="T6" fmla="*/ 251 w 286"/>
                <a:gd name="T7" fmla="*/ 234 h 234"/>
                <a:gd name="T8" fmla="*/ 286 w 286"/>
                <a:gd name="T9" fmla="*/ 45 h 234"/>
              </a:gdLst>
              <a:ahLst/>
              <a:cxnLst>
                <a:cxn ang="0">
                  <a:pos x="T0" y="T1"/>
                </a:cxn>
                <a:cxn ang="0">
                  <a:pos x="T2" y="T3"/>
                </a:cxn>
                <a:cxn ang="0">
                  <a:pos x="T4" y="T5"/>
                </a:cxn>
                <a:cxn ang="0">
                  <a:pos x="T6" y="T7"/>
                </a:cxn>
                <a:cxn ang="0">
                  <a:pos x="T8" y="T9"/>
                </a:cxn>
              </a:cxnLst>
              <a:rect l="0" t="0" r="r" b="b"/>
              <a:pathLst>
                <a:path w="286" h="234">
                  <a:moveTo>
                    <a:pt x="286" y="45"/>
                  </a:moveTo>
                  <a:lnTo>
                    <a:pt x="34" y="0"/>
                  </a:lnTo>
                  <a:lnTo>
                    <a:pt x="0" y="188"/>
                  </a:lnTo>
                  <a:lnTo>
                    <a:pt x="251" y="234"/>
                  </a:lnTo>
                  <a:lnTo>
                    <a:pt x="286" y="45"/>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19" name="Freeform 41">
              <a:extLst>
                <a:ext uri="{FF2B5EF4-FFF2-40B4-BE49-F238E27FC236}">
                  <a16:creationId xmlns:a16="http://schemas.microsoft.com/office/drawing/2014/main" id="{8107B986-649B-2FD0-389A-D89AAAE0F6C3}"/>
                </a:ext>
              </a:extLst>
            </p:cNvPr>
            <p:cNvSpPr>
              <a:spLocks/>
            </p:cNvSpPr>
            <p:nvPr/>
          </p:nvSpPr>
          <p:spPr bwMode="auto">
            <a:xfrm>
              <a:off x="18861088" y="12118975"/>
              <a:ext cx="454025" cy="371475"/>
            </a:xfrm>
            <a:custGeom>
              <a:avLst/>
              <a:gdLst>
                <a:gd name="T0" fmla="*/ 286 w 286"/>
                <a:gd name="T1" fmla="*/ 45 h 234"/>
                <a:gd name="T2" fmla="*/ 35 w 286"/>
                <a:gd name="T3" fmla="*/ 0 h 234"/>
                <a:gd name="T4" fmla="*/ 0 w 286"/>
                <a:gd name="T5" fmla="*/ 188 h 234"/>
                <a:gd name="T6" fmla="*/ 252 w 286"/>
                <a:gd name="T7" fmla="*/ 234 h 234"/>
                <a:gd name="T8" fmla="*/ 286 w 286"/>
                <a:gd name="T9" fmla="*/ 45 h 234"/>
              </a:gdLst>
              <a:ahLst/>
              <a:cxnLst>
                <a:cxn ang="0">
                  <a:pos x="T0" y="T1"/>
                </a:cxn>
                <a:cxn ang="0">
                  <a:pos x="T2" y="T3"/>
                </a:cxn>
                <a:cxn ang="0">
                  <a:pos x="T4" y="T5"/>
                </a:cxn>
                <a:cxn ang="0">
                  <a:pos x="T6" y="T7"/>
                </a:cxn>
                <a:cxn ang="0">
                  <a:pos x="T8" y="T9"/>
                </a:cxn>
              </a:cxnLst>
              <a:rect l="0" t="0" r="r" b="b"/>
              <a:pathLst>
                <a:path w="286" h="234">
                  <a:moveTo>
                    <a:pt x="286" y="45"/>
                  </a:moveTo>
                  <a:lnTo>
                    <a:pt x="35" y="0"/>
                  </a:lnTo>
                  <a:lnTo>
                    <a:pt x="0" y="188"/>
                  </a:lnTo>
                  <a:lnTo>
                    <a:pt x="252" y="234"/>
                  </a:lnTo>
                  <a:lnTo>
                    <a:pt x="286" y="45"/>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20" name="Freeform 42">
              <a:extLst>
                <a:ext uri="{FF2B5EF4-FFF2-40B4-BE49-F238E27FC236}">
                  <a16:creationId xmlns:a16="http://schemas.microsoft.com/office/drawing/2014/main" id="{2B20A772-723F-CA49-3802-326329F9F99E}"/>
                </a:ext>
              </a:extLst>
            </p:cNvPr>
            <p:cNvSpPr>
              <a:spLocks/>
            </p:cNvSpPr>
            <p:nvPr/>
          </p:nvSpPr>
          <p:spPr bwMode="auto">
            <a:xfrm>
              <a:off x="14862175" y="11395075"/>
              <a:ext cx="454025" cy="369887"/>
            </a:xfrm>
            <a:custGeom>
              <a:avLst/>
              <a:gdLst>
                <a:gd name="T0" fmla="*/ 286 w 286"/>
                <a:gd name="T1" fmla="*/ 45 h 233"/>
                <a:gd name="T2" fmla="*/ 34 w 286"/>
                <a:gd name="T3" fmla="*/ 0 h 233"/>
                <a:gd name="T4" fmla="*/ 0 w 286"/>
                <a:gd name="T5" fmla="*/ 188 h 233"/>
                <a:gd name="T6" fmla="*/ 252 w 286"/>
                <a:gd name="T7" fmla="*/ 233 h 233"/>
                <a:gd name="T8" fmla="*/ 286 w 286"/>
                <a:gd name="T9" fmla="*/ 45 h 233"/>
              </a:gdLst>
              <a:ahLst/>
              <a:cxnLst>
                <a:cxn ang="0">
                  <a:pos x="T0" y="T1"/>
                </a:cxn>
                <a:cxn ang="0">
                  <a:pos x="T2" y="T3"/>
                </a:cxn>
                <a:cxn ang="0">
                  <a:pos x="T4" y="T5"/>
                </a:cxn>
                <a:cxn ang="0">
                  <a:pos x="T6" y="T7"/>
                </a:cxn>
                <a:cxn ang="0">
                  <a:pos x="T8" y="T9"/>
                </a:cxn>
              </a:cxnLst>
              <a:rect l="0" t="0" r="r" b="b"/>
              <a:pathLst>
                <a:path w="286" h="233">
                  <a:moveTo>
                    <a:pt x="286" y="45"/>
                  </a:moveTo>
                  <a:lnTo>
                    <a:pt x="34" y="0"/>
                  </a:lnTo>
                  <a:lnTo>
                    <a:pt x="0" y="188"/>
                  </a:lnTo>
                  <a:lnTo>
                    <a:pt x="252" y="233"/>
                  </a:lnTo>
                  <a:lnTo>
                    <a:pt x="286" y="45"/>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21" name="Freeform 43">
              <a:extLst>
                <a:ext uri="{FF2B5EF4-FFF2-40B4-BE49-F238E27FC236}">
                  <a16:creationId xmlns:a16="http://schemas.microsoft.com/office/drawing/2014/main" id="{BF9BA504-FD10-2AA1-A25C-3D0146CED100}"/>
                </a:ext>
              </a:extLst>
            </p:cNvPr>
            <p:cNvSpPr>
              <a:spLocks/>
            </p:cNvSpPr>
            <p:nvPr/>
          </p:nvSpPr>
          <p:spPr bwMode="auto">
            <a:xfrm>
              <a:off x="18064163" y="11974513"/>
              <a:ext cx="452438" cy="369887"/>
            </a:xfrm>
            <a:custGeom>
              <a:avLst/>
              <a:gdLst>
                <a:gd name="T0" fmla="*/ 285 w 285"/>
                <a:gd name="T1" fmla="*/ 45 h 233"/>
                <a:gd name="T2" fmla="*/ 34 w 285"/>
                <a:gd name="T3" fmla="*/ 0 h 233"/>
                <a:gd name="T4" fmla="*/ 0 w 285"/>
                <a:gd name="T5" fmla="*/ 188 h 233"/>
                <a:gd name="T6" fmla="*/ 251 w 285"/>
                <a:gd name="T7" fmla="*/ 233 h 233"/>
                <a:gd name="T8" fmla="*/ 285 w 285"/>
                <a:gd name="T9" fmla="*/ 45 h 233"/>
              </a:gdLst>
              <a:ahLst/>
              <a:cxnLst>
                <a:cxn ang="0">
                  <a:pos x="T0" y="T1"/>
                </a:cxn>
                <a:cxn ang="0">
                  <a:pos x="T2" y="T3"/>
                </a:cxn>
                <a:cxn ang="0">
                  <a:pos x="T4" y="T5"/>
                </a:cxn>
                <a:cxn ang="0">
                  <a:pos x="T6" y="T7"/>
                </a:cxn>
                <a:cxn ang="0">
                  <a:pos x="T8" y="T9"/>
                </a:cxn>
              </a:cxnLst>
              <a:rect l="0" t="0" r="r" b="b"/>
              <a:pathLst>
                <a:path w="285" h="233">
                  <a:moveTo>
                    <a:pt x="285" y="45"/>
                  </a:moveTo>
                  <a:lnTo>
                    <a:pt x="34" y="0"/>
                  </a:lnTo>
                  <a:lnTo>
                    <a:pt x="0" y="188"/>
                  </a:lnTo>
                  <a:lnTo>
                    <a:pt x="251" y="233"/>
                  </a:lnTo>
                  <a:lnTo>
                    <a:pt x="285" y="45"/>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22" name="Freeform 44">
              <a:extLst>
                <a:ext uri="{FF2B5EF4-FFF2-40B4-BE49-F238E27FC236}">
                  <a16:creationId xmlns:a16="http://schemas.microsoft.com/office/drawing/2014/main" id="{75177788-EDE6-64B4-B677-47C671EC1433}"/>
                </a:ext>
              </a:extLst>
            </p:cNvPr>
            <p:cNvSpPr>
              <a:spLocks/>
            </p:cNvSpPr>
            <p:nvPr/>
          </p:nvSpPr>
          <p:spPr bwMode="auto">
            <a:xfrm>
              <a:off x="11688763" y="8588375"/>
              <a:ext cx="417513" cy="307975"/>
            </a:xfrm>
            <a:custGeom>
              <a:avLst/>
              <a:gdLst>
                <a:gd name="T0" fmla="*/ 263 w 263"/>
                <a:gd name="T1" fmla="*/ 194 h 194"/>
                <a:gd name="T2" fmla="*/ 257 w 263"/>
                <a:gd name="T3" fmla="*/ 0 h 194"/>
                <a:gd name="T4" fmla="*/ 0 w 263"/>
                <a:gd name="T5" fmla="*/ 6 h 194"/>
                <a:gd name="T6" fmla="*/ 6 w 263"/>
                <a:gd name="T7" fmla="*/ 194 h 194"/>
                <a:gd name="T8" fmla="*/ 263 w 263"/>
                <a:gd name="T9" fmla="*/ 194 h 194"/>
              </a:gdLst>
              <a:ahLst/>
              <a:cxnLst>
                <a:cxn ang="0">
                  <a:pos x="T0" y="T1"/>
                </a:cxn>
                <a:cxn ang="0">
                  <a:pos x="T2" y="T3"/>
                </a:cxn>
                <a:cxn ang="0">
                  <a:pos x="T4" y="T5"/>
                </a:cxn>
                <a:cxn ang="0">
                  <a:pos x="T6" y="T7"/>
                </a:cxn>
                <a:cxn ang="0">
                  <a:pos x="T8" y="T9"/>
                </a:cxn>
              </a:cxnLst>
              <a:rect l="0" t="0" r="r" b="b"/>
              <a:pathLst>
                <a:path w="263" h="194">
                  <a:moveTo>
                    <a:pt x="263" y="194"/>
                  </a:moveTo>
                  <a:lnTo>
                    <a:pt x="257" y="0"/>
                  </a:lnTo>
                  <a:lnTo>
                    <a:pt x="0" y="6"/>
                  </a:lnTo>
                  <a:lnTo>
                    <a:pt x="6" y="194"/>
                  </a:lnTo>
                  <a:lnTo>
                    <a:pt x="263" y="194"/>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23" name="Freeform 45">
              <a:extLst>
                <a:ext uri="{FF2B5EF4-FFF2-40B4-BE49-F238E27FC236}">
                  <a16:creationId xmlns:a16="http://schemas.microsoft.com/office/drawing/2014/main" id="{52A6F198-6FA3-1235-26BD-3D10DA959AE2}"/>
                </a:ext>
              </a:extLst>
            </p:cNvPr>
            <p:cNvSpPr>
              <a:spLocks/>
            </p:cNvSpPr>
            <p:nvPr/>
          </p:nvSpPr>
          <p:spPr bwMode="auto">
            <a:xfrm>
              <a:off x="13320713" y="8570913"/>
              <a:ext cx="407988" cy="307975"/>
            </a:xfrm>
            <a:custGeom>
              <a:avLst/>
              <a:gdLst>
                <a:gd name="T0" fmla="*/ 257 w 257"/>
                <a:gd name="T1" fmla="*/ 194 h 194"/>
                <a:gd name="T2" fmla="*/ 257 w 257"/>
                <a:gd name="T3" fmla="*/ 0 h 194"/>
                <a:gd name="T4" fmla="*/ 0 w 257"/>
                <a:gd name="T5" fmla="*/ 6 h 194"/>
                <a:gd name="T6" fmla="*/ 0 w 257"/>
                <a:gd name="T7" fmla="*/ 194 h 194"/>
                <a:gd name="T8" fmla="*/ 257 w 257"/>
                <a:gd name="T9" fmla="*/ 194 h 194"/>
              </a:gdLst>
              <a:ahLst/>
              <a:cxnLst>
                <a:cxn ang="0">
                  <a:pos x="T0" y="T1"/>
                </a:cxn>
                <a:cxn ang="0">
                  <a:pos x="T2" y="T3"/>
                </a:cxn>
                <a:cxn ang="0">
                  <a:pos x="T4" y="T5"/>
                </a:cxn>
                <a:cxn ang="0">
                  <a:pos x="T6" y="T7"/>
                </a:cxn>
                <a:cxn ang="0">
                  <a:pos x="T8" y="T9"/>
                </a:cxn>
              </a:cxnLst>
              <a:rect l="0" t="0" r="r" b="b"/>
              <a:pathLst>
                <a:path w="257" h="194">
                  <a:moveTo>
                    <a:pt x="257" y="194"/>
                  </a:moveTo>
                  <a:lnTo>
                    <a:pt x="257" y="0"/>
                  </a:lnTo>
                  <a:lnTo>
                    <a:pt x="0" y="6"/>
                  </a:lnTo>
                  <a:lnTo>
                    <a:pt x="0" y="194"/>
                  </a:lnTo>
                  <a:lnTo>
                    <a:pt x="257" y="194"/>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24" name="Freeform 46">
              <a:extLst>
                <a:ext uri="{FF2B5EF4-FFF2-40B4-BE49-F238E27FC236}">
                  <a16:creationId xmlns:a16="http://schemas.microsoft.com/office/drawing/2014/main" id="{22F590D6-58CA-0659-D0B9-7B9E110DB3E6}"/>
                </a:ext>
              </a:extLst>
            </p:cNvPr>
            <p:cNvSpPr>
              <a:spLocks/>
            </p:cNvSpPr>
            <p:nvPr/>
          </p:nvSpPr>
          <p:spPr bwMode="auto">
            <a:xfrm>
              <a:off x="14952663" y="8553450"/>
              <a:ext cx="407988" cy="315912"/>
            </a:xfrm>
            <a:custGeom>
              <a:avLst/>
              <a:gdLst>
                <a:gd name="T0" fmla="*/ 257 w 257"/>
                <a:gd name="T1" fmla="*/ 194 h 199"/>
                <a:gd name="T2" fmla="*/ 252 w 257"/>
                <a:gd name="T3" fmla="*/ 0 h 199"/>
                <a:gd name="T4" fmla="*/ 0 w 257"/>
                <a:gd name="T5" fmla="*/ 5 h 199"/>
                <a:gd name="T6" fmla="*/ 0 w 257"/>
                <a:gd name="T7" fmla="*/ 199 h 199"/>
                <a:gd name="T8" fmla="*/ 257 w 257"/>
                <a:gd name="T9" fmla="*/ 194 h 199"/>
              </a:gdLst>
              <a:ahLst/>
              <a:cxnLst>
                <a:cxn ang="0">
                  <a:pos x="T0" y="T1"/>
                </a:cxn>
                <a:cxn ang="0">
                  <a:pos x="T2" y="T3"/>
                </a:cxn>
                <a:cxn ang="0">
                  <a:pos x="T4" y="T5"/>
                </a:cxn>
                <a:cxn ang="0">
                  <a:pos x="T6" y="T7"/>
                </a:cxn>
                <a:cxn ang="0">
                  <a:pos x="T8" y="T9"/>
                </a:cxn>
              </a:cxnLst>
              <a:rect l="0" t="0" r="r" b="b"/>
              <a:pathLst>
                <a:path w="257" h="199">
                  <a:moveTo>
                    <a:pt x="257" y="194"/>
                  </a:moveTo>
                  <a:lnTo>
                    <a:pt x="252" y="0"/>
                  </a:lnTo>
                  <a:lnTo>
                    <a:pt x="0" y="5"/>
                  </a:lnTo>
                  <a:lnTo>
                    <a:pt x="0" y="199"/>
                  </a:lnTo>
                  <a:lnTo>
                    <a:pt x="257" y="194"/>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25" name="Freeform 47">
              <a:extLst>
                <a:ext uri="{FF2B5EF4-FFF2-40B4-BE49-F238E27FC236}">
                  <a16:creationId xmlns:a16="http://schemas.microsoft.com/office/drawing/2014/main" id="{23A9D831-D971-0D81-FB50-C4AB750F4A9D}"/>
                </a:ext>
              </a:extLst>
            </p:cNvPr>
            <p:cNvSpPr>
              <a:spLocks/>
            </p:cNvSpPr>
            <p:nvPr/>
          </p:nvSpPr>
          <p:spPr bwMode="auto">
            <a:xfrm>
              <a:off x="14136688" y="8561388"/>
              <a:ext cx="407988" cy="307975"/>
            </a:xfrm>
            <a:custGeom>
              <a:avLst/>
              <a:gdLst>
                <a:gd name="T0" fmla="*/ 257 w 257"/>
                <a:gd name="T1" fmla="*/ 194 h 194"/>
                <a:gd name="T2" fmla="*/ 257 w 257"/>
                <a:gd name="T3" fmla="*/ 0 h 194"/>
                <a:gd name="T4" fmla="*/ 0 w 257"/>
                <a:gd name="T5" fmla="*/ 6 h 194"/>
                <a:gd name="T6" fmla="*/ 0 w 257"/>
                <a:gd name="T7" fmla="*/ 194 h 194"/>
                <a:gd name="T8" fmla="*/ 257 w 257"/>
                <a:gd name="T9" fmla="*/ 194 h 194"/>
              </a:gdLst>
              <a:ahLst/>
              <a:cxnLst>
                <a:cxn ang="0">
                  <a:pos x="T0" y="T1"/>
                </a:cxn>
                <a:cxn ang="0">
                  <a:pos x="T2" y="T3"/>
                </a:cxn>
                <a:cxn ang="0">
                  <a:pos x="T4" y="T5"/>
                </a:cxn>
                <a:cxn ang="0">
                  <a:pos x="T6" y="T7"/>
                </a:cxn>
                <a:cxn ang="0">
                  <a:pos x="T8" y="T9"/>
                </a:cxn>
              </a:cxnLst>
              <a:rect l="0" t="0" r="r" b="b"/>
              <a:pathLst>
                <a:path w="257" h="194">
                  <a:moveTo>
                    <a:pt x="257" y="194"/>
                  </a:moveTo>
                  <a:lnTo>
                    <a:pt x="257" y="0"/>
                  </a:lnTo>
                  <a:lnTo>
                    <a:pt x="0" y="6"/>
                  </a:lnTo>
                  <a:lnTo>
                    <a:pt x="0" y="194"/>
                  </a:lnTo>
                  <a:lnTo>
                    <a:pt x="257" y="194"/>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26" name="Freeform 48">
              <a:extLst>
                <a:ext uri="{FF2B5EF4-FFF2-40B4-BE49-F238E27FC236}">
                  <a16:creationId xmlns:a16="http://schemas.microsoft.com/office/drawing/2014/main" id="{DCD673E3-2CF0-B416-89F4-E9366EA9C58D}"/>
                </a:ext>
              </a:extLst>
            </p:cNvPr>
            <p:cNvSpPr>
              <a:spLocks/>
            </p:cNvSpPr>
            <p:nvPr/>
          </p:nvSpPr>
          <p:spPr bwMode="auto">
            <a:xfrm>
              <a:off x="12504738" y="8580438"/>
              <a:ext cx="407988" cy="307975"/>
            </a:xfrm>
            <a:custGeom>
              <a:avLst/>
              <a:gdLst>
                <a:gd name="T0" fmla="*/ 257 w 257"/>
                <a:gd name="T1" fmla="*/ 194 h 194"/>
                <a:gd name="T2" fmla="*/ 257 w 257"/>
                <a:gd name="T3" fmla="*/ 0 h 194"/>
                <a:gd name="T4" fmla="*/ 0 w 257"/>
                <a:gd name="T5" fmla="*/ 5 h 194"/>
                <a:gd name="T6" fmla="*/ 6 w 257"/>
                <a:gd name="T7" fmla="*/ 194 h 194"/>
                <a:gd name="T8" fmla="*/ 257 w 257"/>
                <a:gd name="T9" fmla="*/ 194 h 194"/>
              </a:gdLst>
              <a:ahLst/>
              <a:cxnLst>
                <a:cxn ang="0">
                  <a:pos x="T0" y="T1"/>
                </a:cxn>
                <a:cxn ang="0">
                  <a:pos x="T2" y="T3"/>
                </a:cxn>
                <a:cxn ang="0">
                  <a:pos x="T4" y="T5"/>
                </a:cxn>
                <a:cxn ang="0">
                  <a:pos x="T6" y="T7"/>
                </a:cxn>
                <a:cxn ang="0">
                  <a:pos x="T8" y="T9"/>
                </a:cxn>
              </a:cxnLst>
              <a:rect l="0" t="0" r="r" b="b"/>
              <a:pathLst>
                <a:path w="257" h="194">
                  <a:moveTo>
                    <a:pt x="257" y="194"/>
                  </a:moveTo>
                  <a:lnTo>
                    <a:pt x="257" y="0"/>
                  </a:lnTo>
                  <a:lnTo>
                    <a:pt x="0" y="5"/>
                  </a:lnTo>
                  <a:lnTo>
                    <a:pt x="6" y="194"/>
                  </a:lnTo>
                  <a:lnTo>
                    <a:pt x="257" y="194"/>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27" name="Freeform 49">
              <a:extLst>
                <a:ext uri="{FF2B5EF4-FFF2-40B4-BE49-F238E27FC236}">
                  <a16:creationId xmlns:a16="http://schemas.microsoft.com/office/drawing/2014/main" id="{2C6315EE-89D7-A943-7F67-AB831C7AAC40}"/>
                </a:ext>
              </a:extLst>
            </p:cNvPr>
            <p:cNvSpPr>
              <a:spLocks/>
            </p:cNvSpPr>
            <p:nvPr/>
          </p:nvSpPr>
          <p:spPr bwMode="auto">
            <a:xfrm>
              <a:off x="17392650" y="8534400"/>
              <a:ext cx="407988" cy="307975"/>
            </a:xfrm>
            <a:custGeom>
              <a:avLst/>
              <a:gdLst>
                <a:gd name="T0" fmla="*/ 257 w 257"/>
                <a:gd name="T1" fmla="*/ 188 h 194"/>
                <a:gd name="T2" fmla="*/ 257 w 257"/>
                <a:gd name="T3" fmla="*/ 0 h 194"/>
                <a:gd name="T4" fmla="*/ 0 w 257"/>
                <a:gd name="T5" fmla="*/ 0 h 194"/>
                <a:gd name="T6" fmla="*/ 0 w 257"/>
                <a:gd name="T7" fmla="*/ 194 h 194"/>
                <a:gd name="T8" fmla="*/ 257 w 257"/>
                <a:gd name="T9" fmla="*/ 188 h 194"/>
              </a:gdLst>
              <a:ahLst/>
              <a:cxnLst>
                <a:cxn ang="0">
                  <a:pos x="T0" y="T1"/>
                </a:cxn>
                <a:cxn ang="0">
                  <a:pos x="T2" y="T3"/>
                </a:cxn>
                <a:cxn ang="0">
                  <a:pos x="T4" y="T5"/>
                </a:cxn>
                <a:cxn ang="0">
                  <a:pos x="T6" y="T7"/>
                </a:cxn>
                <a:cxn ang="0">
                  <a:pos x="T8" y="T9"/>
                </a:cxn>
              </a:cxnLst>
              <a:rect l="0" t="0" r="r" b="b"/>
              <a:pathLst>
                <a:path w="257" h="194">
                  <a:moveTo>
                    <a:pt x="257" y="188"/>
                  </a:moveTo>
                  <a:lnTo>
                    <a:pt x="257" y="0"/>
                  </a:lnTo>
                  <a:lnTo>
                    <a:pt x="0" y="0"/>
                  </a:lnTo>
                  <a:lnTo>
                    <a:pt x="0" y="194"/>
                  </a:lnTo>
                  <a:lnTo>
                    <a:pt x="257" y="188"/>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28" name="Freeform 50">
              <a:extLst>
                <a:ext uri="{FF2B5EF4-FFF2-40B4-BE49-F238E27FC236}">
                  <a16:creationId xmlns:a16="http://schemas.microsoft.com/office/drawing/2014/main" id="{38425EE5-2BDB-86D0-31D7-62EC2ECC888E}"/>
                </a:ext>
              </a:extLst>
            </p:cNvPr>
            <p:cNvSpPr>
              <a:spLocks noEditPoints="1"/>
            </p:cNvSpPr>
            <p:nvPr/>
          </p:nvSpPr>
          <p:spPr bwMode="auto">
            <a:xfrm>
              <a:off x="15905163" y="6218238"/>
              <a:ext cx="15533688" cy="18208625"/>
            </a:xfrm>
            <a:custGeom>
              <a:avLst/>
              <a:gdLst>
                <a:gd name="T0" fmla="*/ 385 w 1713"/>
                <a:gd name="T1" fmla="*/ 1119 h 2012"/>
                <a:gd name="T2" fmla="*/ 383 w 1713"/>
                <a:gd name="T3" fmla="*/ 1234 h 2012"/>
                <a:gd name="T4" fmla="*/ 834 w 1713"/>
                <a:gd name="T5" fmla="*/ 2007 h 2012"/>
                <a:gd name="T6" fmla="*/ 1713 w 1713"/>
                <a:gd name="T7" fmla="*/ 1492 h 2012"/>
                <a:gd name="T8" fmla="*/ 1248 w 1713"/>
                <a:gd name="T9" fmla="*/ 244 h 2012"/>
                <a:gd name="T10" fmla="*/ 414 w 1713"/>
                <a:gd name="T11" fmla="*/ 235 h 2012"/>
                <a:gd name="T12" fmla="*/ 388 w 1713"/>
                <a:gd name="T13" fmla="*/ 254 h 2012"/>
                <a:gd name="T14" fmla="*/ 1003 w 1713"/>
                <a:gd name="T15" fmla="*/ 1337 h 2012"/>
                <a:gd name="T16" fmla="*/ 988 w 1713"/>
                <a:gd name="T17" fmla="*/ 1259 h 2012"/>
                <a:gd name="T18" fmla="*/ 1110 w 1713"/>
                <a:gd name="T19" fmla="*/ 1401 h 2012"/>
                <a:gd name="T20" fmla="*/ 640 w 1713"/>
                <a:gd name="T21" fmla="*/ 676 h 2012"/>
                <a:gd name="T22" fmla="*/ 787 w 1713"/>
                <a:gd name="T23" fmla="*/ 699 h 2012"/>
                <a:gd name="T24" fmla="*/ 787 w 1713"/>
                <a:gd name="T25" fmla="*/ 699 h 2012"/>
                <a:gd name="T26" fmla="*/ 527 w 1713"/>
                <a:gd name="T27" fmla="*/ 1142 h 2012"/>
                <a:gd name="T28" fmla="*/ 787 w 1713"/>
                <a:gd name="T29" fmla="*/ 809 h 2012"/>
                <a:gd name="T30" fmla="*/ 560 w 1713"/>
                <a:gd name="T31" fmla="*/ 785 h 2012"/>
                <a:gd name="T32" fmla="*/ 539 w 1713"/>
                <a:gd name="T33" fmla="*/ 671 h 2012"/>
                <a:gd name="T34" fmla="*/ 1200 w 1713"/>
                <a:gd name="T35" fmla="*/ 705 h 2012"/>
                <a:gd name="T36" fmla="*/ 854 w 1713"/>
                <a:gd name="T37" fmla="*/ 809 h 2012"/>
                <a:gd name="T38" fmla="*/ 854 w 1713"/>
                <a:gd name="T39" fmla="*/ 1162 h 2012"/>
                <a:gd name="T40" fmla="*/ 1200 w 1713"/>
                <a:gd name="T41" fmla="*/ 879 h 2012"/>
                <a:gd name="T42" fmla="*/ 673 w 1713"/>
                <a:gd name="T43" fmla="*/ 1113 h 2012"/>
                <a:gd name="T44" fmla="*/ 455 w 1713"/>
                <a:gd name="T45" fmla="*/ 887 h 2012"/>
                <a:gd name="T46" fmla="*/ 787 w 1713"/>
                <a:gd name="T47" fmla="*/ 1177 h 2012"/>
                <a:gd name="T48" fmla="*/ 572 w 1713"/>
                <a:gd name="T49" fmla="*/ 901 h 2012"/>
                <a:gd name="T50" fmla="*/ 787 w 1713"/>
                <a:gd name="T51" fmla="*/ 1021 h 2012"/>
                <a:gd name="T52" fmla="*/ 1200 w 1713"/>
                <a:gd name="T53" fmla="*/ 827 h 2012"/>
                <a:gd name="T54" fmla="*/ 1200 w 1713"/>
                <a:gd name="T55" fmla="*/ 827 h 2012"/>
                <a:gd name="T56" fmla="*/ 1074 w 1713"/>
                <a:gd name="T57" fmla="*/ 829 h 2012"/>
                <a:gd name="T58" fmla="*/ 854 w 1713"/>
                <a:gd name="T59" fmla="*/ 1026 h 2012"/>
                <a:gd name="T60" fmla="*/ 455 w 1713"/>
                <a:gd name="T61" fmla="*/ 836 h 2012"/>
                <a:gd name="T62" fmla="*/ 572 w 1713"/>
                <a:gd name="T63" fmla="*/ 1108 h 2012"/>
                <a:gd name="T64" fmla="*/ 572 w 1713"/>
                <a:gd name="T65" fmla="*/ 1108 h 2012"/>
                <a:gd name="T66" fmla="*/ 685 w 1713"/>
                <a:gd name="T67" fmla="*/ 1230 h 2012"/>
                <a:gd name="T68" fmla="*/ 954 w 1713"/>
                <a:gd name="T69" fmla="*/ 1226 h 2012"/>
                <a:gd name="T70" fmla="*/ 996 w 1713"/>
                <a:gd name="T71" fmla="*/ 1132 h 2012"/>
                <a:gd name="T72" fmla="*/ 1119 w 1713"/>
                <a:gd name="T73" fmla="*/ 1061 h 2012"/>
                <a:gd name="T74" fmla="*/ 1119 w 1713"/>
                <a:gd name="T75" fmla="*/ 1061 h 2012"/>
                <a:gd name="T76" fmla="*/ 1200 w 1713"/>
                <a:gd name="T77" fmla="*/ 488 h 2012"/>
                <a:gd name="T78" fmla="*/ 996 w 1713"/>
                <a:gd name="T79" fmla="*/ 606 h 2012"/>
                <a:gd name="T80" fmla="*/ 954 w 1713"/>
                <a:gd name="T81" fmla="*/ 700 h 2012"/>
                <a:gd name="T82" fmla="*/ 527 w 1713"/>
                <a:gd name="T83" fmla="*/ 613 h 2012"/>
                <a:gd name="T84" fmla="*/ 527 w 1713"/>
                <a:gd name="T85" fmla="*/ 613 h 2012"/>
                <a:gd name="T86" fmla="*/ 539 w 1713"/>
                <a:gd name="T87" fmla="*/ 1200 h 2012"/>
                <a:gd name="T88" fmla="*/ 449 w 1713"/>
                <a:gd name="T89" fmla="*/ 1344 h 2012"/>
                <a:gd name="T90" fmla="*/ 962 w 1713"/>
                <a:gd name="T91" fmla="*/ 574 h 2012"/>
                <a:gd name="T92" fmla="*/ 1200 w 1713"/>
                <a:gd name="T93" fmla="*/ 436 h 2012"/>
                <a:gd name="T94" fmla="*/ 560 w 1713"/>
                <a:gd name="T95" fmla="*/ 522 h 2012"/>
                <a:gd name="T96" fmla="*/ 787 w 1713"/>
                <a:gd name="T97" fmla="*/ 519 h 2012"/>
                <a:gd name="T98" fmla="*/ 99 w 1713"/>
                <a:gd name="T99" fmla="*/ 1487 h 2012"/>
                <a:gd name="T100" fmla="*/ 798 w 1713"/>
                <a:gd name="T101" fmla="*/ 1634 h 2012"/>
                <a:gd name="T102" fmla="*/ 847 w 1713"/>
                <a:gd name="T103" fmla="*/ 1626 h 2012"/>
                <a:gd name="T104" fmla="*/ 1613 w 1713"/>
                <a:gd name="T105" fmla="*/ 1492 h 2012"/>
                <a:gd name="T106" fmla="*/ 488 w 1713"/>
                <a:gd name="T107" fmla="*/ 270 h 2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13" h="2012">
                  <a:moveTo>
                    <a:pt x="389" y="288"/>
                  </a:moveTo>
                  <a:cubicBezTo>
                    <a:pt x="389" y="281"/>
                    <a:pt x="389" y="281"/>
                    <a:pt x="389" y="281"/>
                  </a:cubicBezTo>
                  <a:cubicBezTo>
                    <a:pt x="390" y="285"/>
                    <a:pt x="392" y="288"/>
                    <a:pt x="394" y="291"/>
                  </a:cubicBezTo>
                  <a:cubicBezTo>
                    <a:pt x="385" y="1119"/>
                    <a:pt x="385" y="1119"/>
                    <a:pt x="385" y="1119"/>
                  </a:cubicBezTo>
                  <a:cubicBezTo>
                    <a:pt x="359" y="1108"/>
                    <a:pt x="359" y="1108"/>
                    <a:pt x="359" y="1108"/>
                  </a:cubicBezTo>
                  <a:cubicBezTo>
                    <a:pt x="346" y="1139"/>
                    <a:pt x="346" y="1139"/>
                    <a:pt x="346" y="1139"/>
                  </a:cubicBezTo>
                  <a:cubicBezTo>
                    <a:pt x="384" y="1156"/>
                    <a:pt x="384" y="1156"/>
                    <a:pt x="384" y="1156"/>
                  </a:cubicBezTo>
                  <a:cubicBezTo>
                    <a:pt x="383" y="1234"/>
                    <a:pt x="383" y="1234"/>
                    <a:pt x="383" y="1234"/>
                  </a:cubicBezTo>
                  <a:cubicBezTo>
                    <a:pt x="16" y="1458"/>
                    <a:pt x="16" y="1458"/>
                    <a:pt x="16" y="1458"/>
                  </a:cubicBezTo>
                  <a:cubicBezTo>
                    <a:pt x="6" y="1464"/>
                    <a:pt x="0" y="1475"/>
                    <a:pt x="0" y="1487"/>
                  </a:cubicBezTo>
                  <a:cubicBezTo>
                    <a:pt x="0" y="1499"/>
                    <a:pt x="6" y="1510"/>
                    <a:pt x="16" y="1516"/>
                  </a:cubicBezTo>
                  <a:cubicBezTo>
                    <a:pt x="834" y="2007"/>
                    <a:pt x="834" y="2007"/>
                    <a:pt x="834" y="2007"/>
                  </a:cubicBezTo>
                  <a:cubicBezTo>
                    <a:pt x="839" y="2010"/>
                    <a:pt x="845" y="2012"/>
                    <a:pt x="851" y="2012"/>
                  </a:cubicBezTo>
                  <a:cubicBezTo>
                    <a:pt x="857" y="2012"/>
                    <a:pt x="863" y="2010"/>
                    <a:pt x="868" y="2007"/>
                  </a:cubicBezTo>
                  <a:cubicBezTo>
                    <a:pt x="1697" y="1521"/>
                    <a:pt x="1697" y="1521"/>
                    <a:pt x="1697" y="1521"/>
                  </a:cubicBezTo>
                  <a:cubicBezTo>
                    <a:pt x="1707" y="1515"/>
                    <a:pt x="1713" y="1504"/>
                    <a:pt x="1713" y="1492"/>
                  </a:cubicBezTo>
                  <a:cubicBezTo>
                    <a:pt x="1713" y="1480"/>
                    <a:pt x="1707" y="1469"/>
                    <a:pt x="1697" y="1463"/>
                  </a:cubicBezTo>
                  <a:cubicBezTo>
                    <a:pt x="1267" y="1210"/>
                    <a:pt x="1267" y="1210"/>
                    <a:pt x="1267" y="1210"/>
                  </a:cubicBezTo>
                  <a:cubicBezTo>
                    <a:pt x="1268" y="275"/>
                    <a:pt x="1268" y="275"/>
                    <a:pt x="1268" y="275"/>
                  </a:cubicBezTo>
                  <a:cubicBezTo>
                    <a:pt x="1268" y="261"/>
                    <a:pt x="1260" y="249"/>
                    <a:pt x="1248" y="244"/>
                  </a:cubicBezTo>
                  <a:cubicBezTo>
                    <a:pt x="1246" y="243"/>
                    <a:pt x="1245" y="242"/>
                    <a:pt x="1244" y="241"/>
                  </a:cubicBezTo>
                  <a:cubicBezTo>
                    <a:pt x="840" y="7"/>
                    <a:pt x="840" y="7"/>
                    <a:pt x="840" y="7"/>
                  </a:cubicBezTo>
                  <a:cubicBezTo>
                    <a:pt x="830" y="0"/>
                    <a:pt x="817" y="0"/>
                    <a:pt x="807" y="7"/>
                  </a:cubicBezTo>
                  <a:cubicBezTo>
                    <a:pt x="414" y="235"/>
                    <a:pt x="414" y="235"/>
                    <a:pt x="414" y="235"/>
                  </a:cubicBezTo>
                  <a:cubicBezTo>
                    <a:pt x="412" y="236"/>
                    <a:pt x="410" y="237"/>
                    <a:pt x="409" y="238"/>
                  </a:cubicBezTo>
                  <a:cubicBezTo>
                    <a:pt x="403" y="241"/>
                    <a:pt x="403" y="241"/>
                    <a:pt x="403" y="241"/>
                  </a:cubicBezTo>
                  <a:cubicBezTo>
                    <a:pt x="396" y="246"/>
                    <a:pt x="391" y="252"/>
                    <a:pt x="388" y="260"/>
                  </a:cubicBezTo>
                  <a:cubicBezTo>
                    <a:pt x="388" y="254"/>
                    <a:pt x="388" y="254"/>
                    <a:pt x="388" y="254"/>
                  </a:cubicBezTo>
                  <a:cubicBezTo>
                    <a:pt x="343" y="254"/>
                    <a:pt x="343" y="254"/>
                    <a:pt x="343" y="254"/>
                  </a:cubicBezTo>
                  <a:cubicBezTo>
                    <a:pt x="344" y="288"/>
                    <a:pt x="344" y="288"/>
                    <a:pt x="344" y="288"/>
                  </a:cubicBezTo>
                  <a:lnTo>
                    <a:pt x="389" y="288"/>
                  </a:lnTo>
                  <a:close/>
                  <a:moveTo>
                    <a:pt x="1003" y="1337"/>
                  </a:moveTo>
                  <a:cubicBezTo>
                    <a:pt x="1003" y="1461"/>
                    <a:pt x="1003" y="1461"/>
                    <a:pt x="1003" y="1461"/>
                  </a:cubicBezTo>
                  <a:cubicBezTo>
                    <a:pt x="854" y="1545"/>
                    <a:pt x="854" y="1545"/>
                    <a:pt x="854" y="1545"/>
                  </a:cubicBezTo>
                  <a:cubicBezTo>
                    <a:pt x="854" y="1335"/>
                    <a:pt x="854" y="1335"/>
                    <a:pt x="854" y="1335"/>
                  </a:cubicBezTo>
                  <a:cubicBezTo>
                    <a:pt x="988" y="1259"/>
                    <a:pt x="988" y="1259"/>
                    <a:pt x="988" y="1259"/>
                  </a:cubicBezTo>
                  <a:cubicBezTo>
                    <a:pt x="988" y="1259"/>
                    <a:pt x="988" y="1259"/>
                    <a:pt x="988" y="1259"/>
                  </a:cubicBezTo>
                  <a:cubicBezTo>
                    <a:pt x="1199" y="1137"/>
                    <a:pt x="1199" y="1137"/>
                    <a:pt x="1199" y="1137"/>
                  </a:cubicBezTo>
                  <a:cubicBezTo>
                    <a:pt x="1199" y="1350"/>
                    <a:pt x="1199" y="1350"/>
                    <a:pt x="1199" y="1350"/>
                  </a:cubicBezTo>
                  <a:cubicBezTo>
                    <a:pt x="1110" y="1401"/>
                    <a:pt x="1110" y="1401"/>
                    <a:pt x="1110" y="1401"/>
                  </a:cubicBezTo>
                  <a:cubicBezTo>
                    <a:pt x="1110" y="1271"/>
                    <a:pt x="1110" y="1271"/>
                    <a:pt x="1110" y="1271"/>
                  </a:cubicBezTo>
                  <a:lnTo>
                    <a:pt x="1003" y="1337"/>
                  </a:lnTo>
                  <a:close/>
                  <a:moveTo>
                    <a:pt x="640" y="618"/>
                  </a:moveTo>
                  <a:cubicBezTo>
                    <a:pt x="640" y="676"/>
                    <a:pt x="640" y="676"/>
                    <a:pt x="640" y="676"/>
                  </a:cubicBezTo>
                  <a:cubicBezTo>
                    <a:pt x="572" y="638"/>
                    <a:pt x="572" y="638"/>
                    <a:pt x="572" y="638"/>
                  </a:cubicBezTo>
                  <a:cubicBezTo>
                    <a:pt x="572" y="580"/>
                    <a:pt x="572" y="580"/>
                    <a:pt x="572" y="580"/>
                  </a:cubicBezTo>
                  <a:lnTo>
                    <a:pt x="640" y="618"/>
                  </a:lnTo>
                  <a:close/>
                  <a:moveTo>
                    <a:pt x="787" y="699"/>
                  </a:moveTo>
                  <a:cubicBezTo>
                    <a:pt x="787" y="758"/>
                    <a:pt x="787" y="758"/>
                    <a:pt x="787" y="758"/>
                  </a:cubicBezTo>
                  <a:cubicBezTo>
                    <a:pt x="685" y="701"/>
                    <a:pt x="685" y="701"/>
                    <a:pt x="685" y="701"/>
                  </a:cubicBezTo>
                  <a:cubicBezTo>
                    <a:pt x="685" y="643"/>
                    <a:pt x="685" y="643"/>
                    <a:pt x="685" y="643"/>
                  </a:cubicBezTo>
                  <a:lnTo>
                    <a:pt x="787" y="699"/>
                  </a:lnTo>
                  <a:close/>
                  <a:moveTo>
                    <a:pt x="452" y="1100"/>
                  </a:moveTo>
                  <a:cubicBezTo>
                    <a:pt x="453" y="1042"/>
                    <a:pt x="453" y="1042"/>
                    <a:pt x="453" y="1042"/>
                  </a:cubicBezTo>
                  <a:cubicBezTo>
                    <a:pt x="527" y="1083"/>
                    <a:pt x="527" y="1083"/>
                    <a:pt x="527" y="1083"/>
                  </a:cubicBezTo>
                  <a:cubicBezTo>
                    <a:pt x="527" y="1142"/>
                    <a:pt x="527" y="1142"/>
                    <a:pt x="527" y="1142"/>
                  </a:cubicBezTo>
                  <a:lnTo>
                    <a:pt x="452" y="1100"/>
                  </a:lnTo>
                  <a:close/>
                  <a:moveTo>
                    <a:pt x="539" y="671"/>
                  </a:moveTo>
                  <a:cubicBezTo>
                    <a:pt x="539" y="671"/>
                    <a:pt x="539" y="671"/>
                    <a:pt x="539" y="671"/>
                  </a:cubicBezTo>
                  <a:cubicBezTo>
                    <a:pt x="787" y="809"/>
                    <a:pt x="787" y="809"/>
                    <a:pt x="787" y="809"/>
                  </a:cubicBezTo>
                  <a:cubicBezTo>
                    <a:pt x="787" y="911"/>
                    <a:pt x="787" y="911"/>
                    <a:pt x="787" y="911"/>
                  </a:cubicBezTo>
                  <a:cubicBezTo>
                    <a:pt x="673" y="848"/>
                    <a:pt x="673" y="848"/>
                    <a:pt x="673" y="848"/>
                  </a:cubicBezTo>
                  <a:cubicBezTo>
                    <a:pt x="673" y="848"/>
                    <a:pt x="673" y="848"/>
                    <a:pt x="673" y="848"/>
                  </a:cubicBezTo>
                  <a:cubicBezTo>
                    <a:pt x="560" y="785"/>
                    <a:pt x="560" y="785"/>
                    <a:pt x="560" y="785"/>
                  </a:cubicBezTo>
                  <a:cubicBezTo>
                    <a:pt x="560" y="785"/>
                    <a:pt x="560" y="785"/>
                    <a:pt x="560" y="785"/>
                  </a:cubicBezTo>
                  <a:cubicBezTo>
                    <a:pt x="456" y="727"/>
                    <a:pt x="456" y="727"/>
                    <a:pt x="456" y="727"/>
                  </a:cubicBezTo>
                  <a:cubicBezTo>
                    <a:pt x="458" y="626"/>
                    <a:pt x="458" y="626"/>
                    <a:pt x="458" y="626"/>
                  </a:cubicBezTo>
                  <a:lnTo>
                    <a:pt x="539" y="671"/>
                  </a:lnTo>
                  <a:close/>
                  <a:moveTo>
                    <a:pt x="988" y="733"/>
                  </a:moveTo>
                  <a:cubicBezTo>
                    <a:pt x="988" y="733"/>
                    <a:pt x="988" y="733"/>
                    <a:pt x="988" y="733"/>
                  </a:cubicBezTo>
                  <a:cubicBezTo>
                    <a:pt x="1200" y="611"/>
                    <a:pt x="1200" y="611"/>
                    <a:pt x="1200" y="611"/>
                  </a:cubicBezTo>
                  <a:cubicBezTo>
                    <a:pt x="1200" y="705"/>
                    <a:pt x="1200" y="705"/>
                    <a:pt x="1200" y="705"/>
                  </a:cubicBezTo>
                  <a:cubicBezTo>
                    <a:pt x="962" y="842"/>
                    <a:pt x="962" y="842"/>
                    <a:pt x="962" y="842"/>
                  </a:cubicBezTo>
                  <a:cubicBezTo>
                    <a:pt x="962" y="842"/>
                    <a:pt x="962" y="842"/>
                    <a:pt x="962" y="842"/>
                  </a:cubicBezTo>
                  <a:cubicBezTo>
                    <a:pt x="854" y="904"/>
                    <a:pt x="854" y="904"/>
                    <a:pt x="854" y="904"/>
                  </a:cubicBezTo>
                  <a:cubicBezTo>
                    <a:pt x="854" y="809"/>
                    <a:pt x="854" y="809"/>
                    <a:pt x="854" y="809"/>
                  </a:cubicBezTo>
                  <a:lnTo>
                    <a:pt x="988" y="733"/>
                  </a:lnTo>
                  <a:close/>
                  <a:moveTo>
                    <a:pt x="962" y="1100"/>
                  </a:moveTo>
                  <a:cubicBezTo>
                    <a:pt x="962" y="1100"/>
                    <a:pt x="962" y="1100"/>
                    <a:pt x="962" y="1100"/>
                  </a:cubicBezTo>
                  <a:cubicBezTo>
                    <a:pt x="854" y="1162"/>
                    <a:pt x="854" y="1162"/>
                    <a:pt x="854" y="1162"/>
                  </a:cubicBezTo>
                  <a:cubicBezTo>
                    <a:pt x="854" y="1078"/>
                    <a:pt x="854" y="1078"/>
                    <a:pt x="854" y="1078"/>
                  </a:cubicBezTo>
                  <a:cubicBezTo>
                    <a:pt x="988" y="1001"/>
                    <a:pt x="988" y="1001"/>
                    <a:pt x="988" y="1001"/>
                  </a:cubicBezTo>
                  <a:cubicBezTo>
                    <a:pt x="988" y="1001"/>
                    <a:pt x="988" y="1001"/>
                    <a:pt x="988" y="1001"/>
                  </a:cubicBezTo>
                  <a:cubicBezTo>
                    <a:pt x="1200" y="879"/>
                    <a:pt x="1200" y="879"/>
                    <a:pt x="1200" y="879"/>
                  </a:cubicBezTo>
                  <a:cubicBezTo>
                    <a:pt x="1200" y="963"/>
                    <a:pt x="1200" y="963"/>
                    <a:pt x="1200" y="963"/>
                  </a:cubicBezTo>
                  <a:lnTo>
                    <a:pt x="962" y="1100"/>
                  </a:lnTo>
                  <a:close/>
                  <a:moveTo>
                    <a:pt x="673" y="1113"/>
                  </a:moveTo>
                  <a:cubicBezTo>
                    <a:pt x="673" y="1113"/>
                    <a:pt x="673" y="1113"/>
                    <a:pt x="673" y="1113"/>
                  </a:cubicBezTo>
                  <a:cubicBezTo>
                    <a:pt x="560" y="1050"/>
                    <a:pt x="560" y="1050"/>
                    <a:pt x="560" y="1050"/>
                  </a:cubicBezTo>
                  <a:cubicBezTo>
                    <a:pt x="560" y="1050"/>
                    <a:pt x="560" y="1050"/>
                    <a:pt x="560" y="1050"/>
                  </a:cubicBezTo>
                  <a:cubicBezTo>
                    <a:pt x="453" y="991"/>
                    <a:pt x="453" y="991"/>
                    <a:pt x="453" y="991"/>
                  </a:cubicBezTo>
                  <a:cubicBezTo>
                    <a:pt x="455" y="887"/>
                    <a:pt x="455" y="887"/>
                    <a:pt x="455" y="887"/>
                  </a:cubicBezTo>
                  <a:cubicBezTo>
                    <a:pt x="539" y="934"/>
                    <a:pt x="539" y="934"/>
                    <a:pt x="539" y="934"/>
                  </a:cubicBezTo>
                  <a:cubicBezTo>
                    <a:pt x="539" y="934"/>
                    <a:pt x="539" y="934"/>
                    <a:pt x="539" y="934"/>
                  </a:cubicBezTo>
                  <a:cubicBezTo>
                    <a:pt x="787" y="1072"/>
                    <a:pt x="787" y="1072"/>
                    <a:pt x="787" y="1072"/>
                  </a:cubicBezTo>
                  <a:cubicBezTo>
                    <a:pt x="787" y="1177"/>
                    <a:pt x="787" y="1177"/>
                    <a:pt x="787" y="1177"/>
                  </a:cubicBezTo>
                  <a:lnTo>
                    <a:pt x="673" y="1113"/>
                  </a:lnTo>
                  <a:close/>
                  <a:moveTo>
                    <a:pt x="640" y="881"/>
                  </a:moveTo>
                  <a:cubicBezTo>
                    <a:pt x="640" y="939"/>
                    <a:pt x="640" y="939"/>
                    <a:pt x="640" y="939"/>
                  </a:cubicBezTo>
                  <a:cubicBezTo>
                    <a:pt x="572" y="901"/>
                    <a:pt x="572" y="901"/>
                    <a:pt x="572" y="901"/>
                  </a:cubicBezTo>
                  <a:cubicBezTo>
                    <a:pt x="572" y="843"/>
                    <a:pt x="572" y="843"/>
                    <a:pt x="572" y="843"/>
                  </a:cubicBezTo>
                  <a:lnTo>
                    <a:pt x="640" y="881"/>
                  </a:lnTo>
                  <a:close/>
                  <a:moveTo>
                    <a:pt x="787" y="962"/>
                  </a:moveTo>
                  <a:cubicBezTo>
                    <a:pt x="787" y="1021"/>
                    <a:pt x="787" y="1021"/>
                    <a:pt x="787" y="1021"/>
                  </a:cubicBezTo>
                  <a:cubicBezTo>
                    <a:pt x="685" y="964"/>
                    <a:pt x="685" y="964"/>
                    <a:pt x="685" y="964"/>
                  </a:cubicBezTo>
                  <a:cubicBezTo>
                    <a:pt x="685" y="905"/>
                    <a:pt x="685" y="905"/>
                    <a:pt x="685" y="905"/>
                  </a:cubicBezTo>
                  <a:lnTo>
                    <a:pt x="787" y="962"/>
                  </a:lnTo>
                  <a:close/>
                  <a:moveTo>
                    <a:pt x="1200" y="827"/>
                  </a:moveTo>
                  <a:cubicBezTo>
                    <a:pt x="1119" y="874"/>
                    <a:pt x="1119" y="874"/>
                    <a:pt x="1119" y="874"/>
                  </a:cubicBezTo>
                  <a:cubicBezTo>
                    <a:pt x="1119" y="804"/>
                    <a:pt x="1119" y="804"/>
                    <a:pt x="1119" y="804"/>
                  </a:cubicBezTo>
                  <a:cubicBezTo>
                    <a:pt x="1200" y="757"/>
                    <a:pt x="1200" y="757"/>
                    <a:pt x="1200" y="757"/>
                  </a:cubicBezTo>
                  <a:lnTo>
                    <a:pt x="1200" y="827"/>
                  </a:lnTo>
                  <a:close/>
                  <a:moveTo>
                    <a:pt x="1074" y="900"/>
                  </a:moveTo>
                  <a:cubicBezTo>
                    <a:pt x="998" y="944"/>
                    <a:pt x="998" y="944"/>
                    <a:pt x="998" y="944"/>
                  </a:cubicBezTo>
                  <a:cubicBezTo>
                    <a:pt x="996" y="874"/>
                    <a:pt x="996" y="874"/>
                    <a:pt x="996" y="874"/>
                  </a:cubicBezTo>
                  <a:cubicBezTo>
                    <a:pt x="1074" y="829"/>
                    <a:pt x="1074" y="829"/>
                    <a:pt x="1074" y="829"/>
                  </a:cubicBezTo>
                  <a:lnTo>
                    <a:pt x="1074" y="900"/>
                  </a:lnTo>
                  <a:close/>
                  <a:moveTo>
                    <a:pt x="952" y="900"/>
                  </a:moveTo>
                  <a:cubicBezTo>
                    <a:pt x="954" y="969"/>
                    <a:pt x="954" y="969"/>
                    <a:pt x="954" y="969"/>
                  </a:cubicBezTo>
                  <a:cubicBezTo>
                    <a:pt x="854" y="1026"/>
                    <a:pt x="854" y="1026"/>
                    <a:pt x="854" y="1026"/>
                  </a:cubicBezTo>
                  <a:cubicBezTo>
                    <a:pt x="854" y="956"/>
                    <a:pt x="854" y="956"/>
                    <a:pt x="854" y="956"/>
                  </a:cubicBezTo>
                  <a:lnTo>
                    <a:pt x="952" y="900"/>
                  </a:lnTo>
                  <a:close/>
                  <a:moveTo>
                    <a:pt x="527" y="876"/>
                  </a:moveTo>
                  <a:cubicBezTo>
                    <a:pt x="455" y="836"/>
                    <a:pt x="455" y="836"/>
                    <a:pt x="455" y="836"/>
                  </a:cubicBezTo>
                  <a:cubicBezTo>
                    <a:pt x="456" y="778"/>
                    <a:pt x="456" y="778"/>
                    <a:pt x="456" y="778"/>
                  </a:cubicBezTo>
                  <a:cubicBezTo>
                    <a:pt x="527" y="818"/>
                    <a:pt x="527" y="818"/>
                    <a:pt x="527" y="818"/>
                  </a:cubicBezTo>
                  <a:lnTo>
                    <a:pt x="527" y="876"/>
                  </a:lnTo>
                  <a:close/>
                  <a:moveTo>
                    <a:pt x="572" y="1108"/>
                  </a:moveTo>
                  <a:cubicBezTo>
                    <a:pt x="640" y="1146"/>
                    <a:pt x="640" y="1146"/>
                    <a:pt x="640" y="1146"/>
                  </a:cubicBezTo>
                  <a:cubicBezTo>
                    <a:pt x="640" y="1205"/>
                    <a:pt x="640" y="1205"/>
                    <a:pt x="640" y="1205"/>
                  </a:cubicBezTo>
                  <a:cubicBezTo>
                    <a:pt x="572" y="1167"/>
                    <a:pt x="572" y="1167"/>
                    <a:pt x="572" y="1167"/>
                  </a:cubicBezTo>
                  <a:lnTo>
                    <a:pt x="572" y="1108"/>
                  </a:lnTo>
                  <a:close/>
                  <a:moveTo>
                    <a:pt x="685" y="1171"/>
                  </a:moveTo>
                  <a:cubicBezTo>
                    <a:pt x="787" y="1228"/>
                    <a:pt x="787" y="1228"/>
                    <a:pt x="787" y="1228"/>
                  </a:cubicBezTo>
                  <a:cubicBezTo>
                    <a:pt x="787" y="1286"/>
                    <a:pt x="787" y="1286"/>
                    <a:pt x="787" y="1286"/>
                  </a:cubicBezTo>
                  <a:cubicBezTo>
                    <a:pt x="685" y="1230"/>
                    <a:pt x="685" y="1230"/>
                    <a:pt x="685" y="1230"/>
                  </a:cubicBezTo>
                  <a:lnTo>
                    <a:pt x="685" y="1171"/>
                  </a:lnTo>
                  <a:close/>
                  <a:moveTo>
                    <a:pt x="854" y="1213"/>
                  </a:moveTo>
                  <a:cubicBezTo>
                    <a:pt x="952" y="1157"/>
                    <a:pt x="952" y="1157"/>
                    <a:pt x="952" y="1157"/>
                  </a:cubicBezTo>
                  <a:cubicBezTo>
                    <a:pt x="954" y="1226"/>
                    <a:pt x="954" y="1226"/>
                    <a:pt x="954" y="1226"/>
                  </a:cubicBezTo>
                  <a:cubicBezTo>
                    <a:pt x="854" y="1284"/>
                    <a:pt x="854" y="1284"/>
                    <a:pt x="854" y="1284"/>
                  </a:cubicBezTo>
                  <a:lnTo>
                    <a:pt x="854" y="1213"/>
                  </a:lnTo>
                  <a:close/>
                  <a:moveTo>
                    <a:pt x="998" y="1201"/>
                  </a:moveTo>
                  <a:cubicBezTo>
                    <a:pt x="996" y="1132"/>
                    <a:pt x="996" y="1132"/>
                    <a:pt x="996" y="1132"/>
                  </a:cubicBezTo>
                  <a:cubicBezTo>
                    <a:pt x="1074" y="1087"/>
                    <a:pt x="1074" y="1087"/>
                    <a:pt x="1074" y="1087"/>
                  </a:cubicBezTo>
                  <a:cubicBezTo>
                    <a:pt x="1074" y="1157"/>
                    <a:pt x="1074" y="1157"/>
                    <a:pt x="1074" y="1157"/>
                  </a:cubicBezTo>
                  <a:lnTo>
                    <a:pt x="998" y="1201"/>
                  </a:lnTo>
                  <a:close/>
                  <a:moveTo>
                    <a:pt x="1119" y="1061"/>
                  </a:moveTo>
                  <a:cubicBezTo>
                    <a:pt x="1200" y="1015"/>
                    <a:pt x="1200" y="1015"/>
                    <a:pt x="1200" y="1015"/>
                  </a:cubicBezTo>
                  <a:cubicBezTo>
                    <a:pt x="1199" y="1085"/>
                    <a:pt x="1199" y="1085"/>
                    <a:pt x="1199" y="1085"/>
                  </a:cubicBezTo>
                  <a:cubicBezTo>
                    <a:pt x="1119" y="1131"/>
                    <a:pt x="1119" y="1131"/>
                    <a:pt x="1119" y="1131"/>
                  </a:cubicBezTo>
                  <a:lnTo>
                    <a:pt x="1119" y="1061"/>
                  </a:lnTo>
                  <a:close/>
                  <a:moveTo>
                    <a:pt x="1200" y="559"/>
                  </a:moveTo>
                  <a:cubicBezTo>
                    <a:pt x="1119" y="605"/>
                    <a:pt x="1119" y="605"/>
                    <a:pt x="1119" y="605"/>
                  </a:cubicBezTo>
                  <a:cubicBezTo>
                    <a:pt x="1119" y="535"/>
                    <a:pt x="1119" y="535"/>
                    <a:pt x="1119" y="535"/>
                  </a:cubicBezTo>
                  <a:cubicBezTo>
                    <a:pt x="1200" y="488"/>
                    <a:pt x="1200" y="488"/>
                    <a:pt x="1200" y="488"/>
                  </a:cubicBezTo>
                  <a:lnTo>
                    <a:pt x="1200" y="559"/>
                  </a:lnTo>
                  <a:close/>
                  <a:moveTo>
                    <a:pt x="1074" y="631"/>
                  </a:moveTo>
                  <a:cubicBezTo>
                    <a:pt x="998" y="675"/>
                    <a:pt x="998" y="675"/>
                    <a:pt x="998" y="675"/>
                  </a:cubicBezTo>
                  <a:cubicBezTo>
                    <a:pt x="996" y="606"/>
                    <a:pt x="996" y="606"/>
                    <a:pt x="996" y="606"/>
                  </a:cubicBezTo>
                  <a:cubicBezTo>
                    <a:pt x="1074" y="561"/>
                    <a:pt x="1074" y="561"/>
                    <a:pt x="1074" y="561"/>
                  </a:cubicBezTo>
                  <a:lnTo>
                    <a:pt x="1074" y="631"/>
                  </a:lnTo>
                  <a:close/>
                  <a:moveTo>
                    <a:pt x="952" y="631"/>
                  </a:moveTo>
                  <a:cubicBezTo>
                    <a:pt x="954" y="700"/>
                    <a:pt x="954" y="700"/>
                    <a:pt x="954" y="700"/>
                  </a:cubicBezTo>
                  <a:cubicBezTo>
                    <a:pt x="854" y="758"/>
                    <a:pt x="854" y="758"/>
                    <a:pt x="854" y="758"/>
                  </a:cubicBezTo>
                  <a:cubicBezTo>
                    <a:pt x="854" y="687"/>
                    <a:pt x="854" y="687"/>
                    <a:pt x="854" y="687"/>
                  </a:cubicBezTo>
                  <a:lnTo>
                    <a:pt x="952" y="631"/>
                  </a:lnTo>
                  <a:close/>
                  <a:moveTo>
                    <a:pt x="527" y="613"/>
                  </a:moveTo>
                  <a:cubicBezTo>
                    <a:pt x="458" y="575"/>
                    <a:pt x="458" y="575"/>
                    <a:pt x="458" y="575"/>
                  </a:cubicBezTo>
                  <a:cubicBezTo>
                    <a:pt x="459" y="517"/>
                    <a:pt x="459" y="517"/>
                    <a:pt x="459" y="517"/>
                  </a:cubicBezTo>
                  <a:cubicBezTo>
                    <a:pt x="527" y="555"/>
                    <a:pt x="527" y="555"/>
                    <a:pt x="527" y="555"/>
                  </a:cubicBezTo>
                  <a:lnTo>
                    <a:pt x="527" y="613"/>
                  </a:lnTo>
                  <a:close/>
                  <a:moveTo>
                    <a:pt x="450" y="1267"/>
                  </a:moveTo>
                  <a:cubicBezTo>
                    <a:pt x="455" y="1257"/>
                    <a:pt x="455" y="1246"/>
                    <a:pt x="451" y="1236"/>
                  </a:cubicBezTo>
                  <a:cubicBezTo>
                    <a:pt x="452" y="1151"/>
                    <a:pt x="452" y="1151"/>
                    <a:pt x="452" y="1151"/>
                  </a:cubicBezTo>
                  <a:cubicBezTo>
                    <a:pt x="539" y="1200"/>
                    <a:pt x="539" y="1200"/>
                    <a:pt x="539" y="1200"/>
                  </a:cubicBezTo>
                  <a:cubicBezTo>
                    <a:pt x="539" y="1200"/>
                    <a:pt x="539" y="1200"/>
                    <a:pt x="539" y="1200"/>
                  </a:cubicBezTo>
                  <a:cubicBezTo>
                    <a:pt x="787" y="1338"/>
                    <a:pt x="787" y="1338"/>
                    <a:pt x="787" y="1338"/>
                  </a:cubicBezTo>
                  <a:cubicBezTo>
                    <a:pt x="787" y="1549"/>
                    <a:pt x="787" y="1549"/>
                    <a:pt x="787" y="1549"/>
                  </a:cubicBezTo>
                  <a:cubicBezTo>
                    <a:pt x="449" y="1344"/>
                    <a:pt x="449" y="1344"/>
                    <a:pt x="449" y="1344"/>
                  </a:cubicBezTo>
                  <a:lnTo>
                    <a:pt x="450" y="1267"/>
                  </a:lnTo>
                  <a:close/>
                  <a:moveTo>
                    <a:pt x="1200" y="436"/>
                  </a:moveTo>
                  <a:cubicBezTo>
                    <a:pt x="962" y="574"/>
                    <a:pt x="962" y="574"/>
                    <a:pt x="962" y="574"/>
                  </a:cubicBezTo>
                  <a:cubicBezTo>
                    <a:pt x="962" y="574"/>
                    <a:pt x="962" y="574"/>
                    <a:pt x="962" y="574"/>
                  </a:cubicBezTo>
                  <a:cubicBezTo>
                    <a:pt x="854" y="636"/>
                    <a:pt x="854" y="636"/>
                    <a:pt x="854" y="636"/>
                  </a:cubicBezTo>
                  <a:cubicBezTo>
                    <a:pt x="854" y="519"/>
                    <a:pt x="854" y="519"/>
                    <a:pt x="854" y="519"/>
                  </a:cubicBezTo>
                  <a:cubicBezTo>
                    <a:pt x="1201" y="324"/>
                    <a:pt x="1201" y="324"/>
                    <a:pt x="1201" y="324"/>
                  </a:cubicBezTo>
                  <a:lnTo>
                    <a:pt x="1200" y="436"/>
                  </a:lnTo>
                  <a:close/>
                  <a:moveTo>
                    <a:pt x="787" y="648"/>
                  </a:moveTo>
                  <a:cubicBezTo>
                    <a:pt x="673" y="585"/>
                    <a:pt x="673" y="585"/>
                    <a:pt x="673" y="585"/>
                  </a:cubicBezTo>
                  <a:cubicBezTo>
                    <a:pt x="673" y="585"/>
                    <a:pt x="673" y="585"/>
                    <a:pt x="673" y="585"/>
                  </a:cubicBezTo>
                  <a:cubicBezTo>
                    <a:pt x="560" y="522"/>
                    <a:pt x="560" y="522"/>
                    <a:pt x="560" y="522"/>
                  </a:cubicBezTo>
                  <a:cubicBezTo>
                    <a:pt x="560" y="522"/>
                    <a:pt x="560" y="522"/>
                    <a:pt x="560" y="522"/>
                  </a:cubicBezTo>
                  <a:cubicBezTo>
                    <a:pt x="459" y="466"/>
                    <a:pt x="459" y="466"/>
                    <a:pt x="459" y="466"/>
                  </a:cubicBezTo>
                  <a:cubicBezTo>
                    <a:pt x="461" y="332"/>
                    <a:pt x="461" y="332"/>
                    <a:pt x="461" y="332"/>
                  </a:cubicBezTo>
                  <a:cubicBezTo>
                    <a:pt x="787" y="519"/>
                    <a:pt x="787" y="519"/>
                    <a:pt x="787" y="519"/>
                  </a:cubicBezTo>
                  <a:lnTo>
                    <a:pt x="787" y="648"/>
                  </a:lnTo>
                  <a:close/>
                  <a:moveTo>
                    <a:pt x="1613" y="1492"/>
                  </a:moveTo>
                  <a:cubicBezTo>
                    <a:pt x="851" y="1939"/>
                    <a:pt x="851" y="1939"/>
                    <a:pt x="851" y="1939"/>
                  </a:cubicBezTo>
                  <a:cubicBezTo>
                    <a:pt x="99" y="1487"/>
                    <a:pt x="99" y="1487"/>
                    <a:pt x="99" y="1487"/>
                  </a:cubicBezTo>
                  <a:cubicBezTo>
                    <a:pt x="382" y="1314"/>
                    <a:pt x="382" y="1314"/>
                    <a:pt x="382" y="1314"/>
                  </a:cubicBezTo>
                  <a:cubicBezTo>
                    <a:pt x="382" y="1363"/>
                    <a:pt x="382" y="1363"/>
                    <a:pt x="382" y="1363"/>
                  </a:cubicBezTo>
                  <a:cubicBezTo>
                    <a:pt x="382" y="1375"/>
                    <a:pt x="388" y="1386"/>
                    <a:pt x="398" y="1392"/>
                  </a:cubicBezTo>
                  <a:cubicBezTo>
                    <a:pt x="798" y="1634"/>
                    <a:pt x="798" y="1634"/>
                    <a:pt x="798" y="1634"/>
                  </a:cubicBezTo>
                  <a:cubicBezTo>
                    <a:pt x="804" y="1637"/>
                    <a:pt x="810" y="1639"/>
                    <a:pt x="816" y="1639"/>
                  </a:cubicBezTo>
                  <a:cubicBezTo>
                    <a:pt x="816" y="1639"/>
                    <a:pt x="817" y="1639"/>
                    <a:pt x="817" y="1639"/>
                  </a:cubicBezTo>
                  <a:cubicBezTo>
                    <a:pt x="819" y="1639"/>
                    <a:pt x="820" y="1639"/>
                    <a:pt x="821" y="1639"/>
                  </a:cubicBezTo>
                  <a:cubicBezTo>
                    <a:pt x="831" y="1639"/>
                    <a:pt x="841" y="1634"/>
                    <a:pt x="847" y="1626"/>
                  </a:cubicBezTo>
                  <a:cubicBezTo>
                    <a:pt x="1249" y="1399"/>
                    <a:pt x="1249" y="1399"/>
                    <a:pt x="1249" y="1399"/>
                  </a:cubicBezTo>
                  <a:cubicBezTo>
                    <a:pt x="1260" y="1393"/>
                    <a:pt x="1266" y="1382"/>
                    <a:pt x="1266" y="1370"/>
                  </a:cubicBezTo>
                  <a:cubicBezTo>
                    <a:pt x="1267" y="1288"/>
                    <a:pt x="1267" y="1288"/>
                    <a:pt x="1267" y="1288"/>
                  </a:cubicBezTo>
                  <a:lnTo>
                    <a:pt x="1613" y="1492"/>
                  </a:lnTo>
                  <a:close/>
                  <a:moveTo>
                    <a:pt x="824" y="75"/>
                  </a:moveTo>
                  <a:cubicBezTo>
                    <a:pt x="1159" y="270"/>
                    <a:pt x="1159" y="270"/>
                    <a:pt x="1159" y="270"/>
                  </a:cubicBezTo>
                  <a:cubicBezTo>
                    <a:pt x="821" y="461"/>
                    <a:pt x="821" y="461"/>
                    <a:pt x="821" y="461"/>
                  </a:cubicBezTo>
                  <a:cubicBezTo>
                    <a:pt x="488" y="270"/>
                    <a:pt x="488" y="270"/>
                    <a:pt x="488" y="270"/>
                  </a:cubicBezTo>
                  <a:lnTo>
                    <a:pt x="824" y="75"/>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29" name="Freeform 51">
              <a:extLst>
                <a:ext uri="{FF2B5EF4-FFF2-40B4-BE49-F238E27FC236}">
                  <a16:creationId xmlns:a16="http://schemas.microsoft.com/office/drawing/2014/main" id="{889065BA-0596-5C62-F620-9CD8B1D59600}"/>
                </a:ext>
              </a:extLst>
            </p:cNvPr>
            <p:cNvSpPr>
              <a:spLocks/>
            </p:cNvSpPr>
            <p:nvPr/>
          </p:nvSpPr>
          <p:spPr bwMode="auto">
            <a:xfrm>
              <a:off x="18208625" y="8526463"/>
              <a:ext cx="407988" cy="306387"/>
            </a:xfrm>
            <a:custGeom>
              <a:avLst/>
              <a:gdLst>
                <a:gd name="T0" fmla="*/ 257 w 257"/>
                <a:gd name="T1" fmla="*/ 188 h 193"/>
                <a:gd name="T2" fmla="*/ 251 w 257"/>
                <a:gd name="T3" fmla="*/ 0 h 193"/>
                <a:gd name="T4" fmla="*/ 0 w 257"/>
                <a:gd name="T5" fmla="*/ 0 h 193"/>
                <a:gd name="T6" fmla="*/ 0 w 257"/>
                <a:gd name="T7" fmla="*/ 193 h 193"/>
                <a:gd name="T8" fmla="*/ 257 w 257"/>
                <a:gd name="T9" fmla="*/ 188 h 193"/>
              </a:gdLst>
              <a:ahLst/>
              <a:cxnLst>
                <a:cxn ang="0">
                  <a:pos x="T0" y="T1"/>
                </a:cxn>
                <a:cxn ang="0">
                  <a:pos x="T2" y="T3"/>
                </a:cxn>
                <a:cxn ang="0">
                  <a:pos x="T4" y="T5"/>
                </a:cxn>
                <a:cxn ang="0">
                  <a:pos x="T6" y="T7"/>
                </a:cxn>
                <a:cxn ang="0">
                  <a:pos x="T8" y="T9"/>
                </a:cxn>
              </a:cxnLst>
              <a:rect l="0" t="0" r="r" b="b"/>
              <a:pathLst>
                <a:path w="257" h="193">
                  <a:moveTo>
                    <a:pt x="257" y="188"/>
                  </a:moveTo>
                  <a:lnTo>
                    <a:pt x="251" y="0"/>
                  </a:lnTo>
                  <a:lnTo>
                    <a:pt x="0" y="0"/>
                  </a:lnTo>
                  <a:lnTo>
                    <a:pt x="0" y="193"/>
                  </a:lnTo>
                  <a:lnTo>
                    <a:pt x="257" y="188"/>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30" name="Freeform 52">
              <a:extLst>
                <a:ext uri="{FF2B5EF4-FFF2-40B4-BE49-F238E27FC236}">
                  <a16:creationId xmlns:a16="http://schemas.microsoft.com/office/drawing/2014/main" id="{2965F451-766F-3DF0-714B-76B5694EBABB}"/>
                </a:ext>
              </a:extLst>
            </p:cNvPr>
            <p:cNvSpPr>
              <a:spLocks/>
            </p:cNvSpPr>
            <p:nvPr/>
          </p:nvSpPr>
          <p:spPr bwMode="auto">
            <a:xfrm>
              <a:off x="16576675" y="8543925"/>
              <a:ext cx="407988" cy="307975"/>
            </a:xfrm>
            <a:custGeom>
              <a:avLst/>
              <a:gdLst>
                <a:gd name="T0" fmla="*/ 257 w 257"/>
                <a:gd name="T1" fmla="*/ 188 h 194"/>
                <a:gd name="T2" fmla="*/ 257 w 257"/>
                <a:gd name="T3" fmla="*/ 0 h 194"/>
                <a:gd name="T4" fmla="*/ 0 w 257"/>
                <a:gd name="T5" fmla="*/ 0 h 194"/>
                <a:gd name="T6" fmla="*/ 0 w 257"/>
                <a:gd name="T7" fmla="*/ 194 h 194"/>
                <a:gd name="T8" fmla="*/ 257 w 257"/>
                <a:gd name="T9" fmla="*/ 188 h 194"/>
              </a:gdLst>
              <a:ahLst/>
              <a:cxnLst>
                <a:cxn ang="0">
                  <a:pos x="T0" y="T1"/>
                </a:cxn>
                <a:cxn ang="0">
                  <a:pos x="T2" y="T3"/>
                </a:cxn>
                <a:cxn ang="0">
                  <a:pos x="T4" y="T5"/>
                </a:cxn>
                <a:cxn ang="0">
                  <a:pos x="T6" y="T7"/>
                </a:cxn>
                <a:cxn ang="0">
                  <a:pos x="T8" y="T9"/>
                </a:cxn>
              </a:cxnLst>
              <a:rect l="0" t="0" r="r" b="b"/>
              <a:pathLst>
                <a:path w="257" h="194">
                  <a:moveTo>
                    <a:pt x="257" y="188"/>
                  </a:moveTo>
                  <a:lnTo>
                    <a:pt x="257" y="0"/>
                  </a:lnTo>
                  <a:lnTo>
                    <a:pt x="0" y="0"/>
                  </a:lnTo>
                  <a:lnTo>
                    <a:pt x="0" y="194"/>
                  </a:lnTo>
                  <a:lnTo>
                    <a:pt x="257" y="188"/>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31" name="Freeform 53">
              <a:extLst>
                <a:ext uri="{FF2B5EF4-FFF2-40B4-BE49-F238E27FC236}">
                  <a16:creationId xmlns:a16="http://schemas.microsoft.com/office/drawing/2014/main" id="{C5DF7775-13A0-3330-8C62-1A7EDB1FA667}"/>
                </a:ext>
              </a:extLst>
            </p:cNvPr>
            <p:cNvSpPr>
              <a:spLocks/>
            </p:cNvSpPr>
            <p:nvPr/>
          </p:nvSpPr>
          <p:spPr bwMode="auto">
            <a:xfrm>
              <a:off x="15760700" y="8553450"/>
              <a:ext cx="415925" cy="307975"/>
            </a:xfrm>
            <a:custGeom>
              <a:avLst/>
              <a:gdLst>
                <a:gd name="T0" fmla="*/ 262 w 262"/>
                <a:gd name="T1" fmla="*/ 188 h 194"/>
                <a:gd name="T2" fmla="*/ 257 w 262"/>
                <a:gd name="T3" fmla="*/ 0 h 194"/>
                <a:gd name="T4" fmla="*/ 0 w 262"/>
                <a:gd name="T5" fmla="*/ 0 h 194"/>
                <a:gd name="T6" fmla="*/ 5 w 262"/>
                <a:gd name="T7" fmla="*/ 194 h 194"/>
                <a:gd name="T8" fmla="*/ 262 w 262"/>
                <a:gd name="T9" fmla="*/ 188 h 194"/>
              </a:gdLst>
              <a:ahLst/>
              <a:cxnLst>
                <a:cxn ang="0">
                  <a:pos x="T0" y="T1"/>
                </a:cxn>
                <a:cxn ang="0">
                  <a:pos x="T2" y="T3"/>
                </a:cxn>
                <a:cxn ang="0">
                  <a:pos x="T4" y="T5"/>
                </a:cxn>
                <a:cxn ang="0">
                  <a:pos x="T6" y="T7"/>
                </a:cxn>
                <a:cxn ang="0">
                  <a:pos x="T8" y="T9"/>
                </a:cxn>
              </a:cxnLst>
              <a:rect l="0" t="0" r="r" b="b"/>
              <a:pathLst>
                <a:path w="262" h="194">
                  <a:moveTo>
                    <a:pt x="262" y="188"/>
                  </a:moveTo>
                  <a:lnTo>
                    <a:pt x="257" y="0"/>
                  </a:lnTo>
                  <a:lnTo>
                    <a:pt x="0" y="0"/>
                  </a:lnTo>
                  <a:lnTo>
                    <a:pt x="5" y="194"/>
                  </a:lnTo>
                  <a:lnTo>
                    <a:pt x="262" y="188"/>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nvGrpSpPr>
          <p:cNvPr id="232" name="Group 231">
            <a:extLst>
              <a:ext uri="{FF2B5EF4-FFF2-40B4-BE49-F238E27FC236}">
                <a16:creationId xmlns:a16="http://schemas.microsoft.com/office/drawing/2014/main" id="{6BAB8920-0B62-333F-B9BE-CAB52BBD6C69}"/>
              </a:ext>
            </a:extLst>
          </p:cNvPr>
          <p:cNvGrpSpPr/>
          <p:nvPr/>
        </p:nvGrpSpPr>
        <p:grpSpPr>
          <a:xfrm>
            <a:off x="3362757" y="3731552"/>
            <a:ext cx="320244" cy="320244"/>
            <a:chOff x="3426209" y="1425959"/>
            <a:chExt cx="2291581" cy="2291581"/>
          </a:xfrm>
          <a:solidFill>
            <a:schemeClr val="tx1"/>
          </a:solidFill>
        </p:grpSpPr>
        <p:sp>
          <p:nvSpPr>
            <p:cNvPr id="233" name="Freeform 87">
              <a:extLst>
                <a:ext uri="{FF2B5EF4-FFF2-40B4-BE49-F238E27FC236}">
                  <a16:creationId xmlns:a16="http://schemas.microsoft.com/office/drawing/2014/main" id="{0C456D94-6D71-7525-4C53-E20D0DBF8040}"/>
                </a:ext>
              </a:extLst>
            </p:cNvPr>
            <p:cNvSpPr/>
            <p:nvPr/>
          </p:nvSpPr>
          <p:spPr>
            <a:xfrm>
              <a:off x="3888990" y="1425959"/>
              <a:ext cx="1828800" cy="1828800"/>
            </a:xfrm>
            <a:custGeom>
              <a:avLst/>
              <a:gdLst>
                <a:gd name="connsiteX0" fmla="*/ 1546527 w 1828800"/>
                <a:gd name="connsiteY0" fmla="*/ 1714500 h 1828800"/>
                <a:gd name="connsiteX1" fmla="*/ 1714500 w 1828800"/>
                <a:gd name="connsiteY1" fmla="*/ 1714500 h 1828800"/>
                <a:gd name="connsiteX2" fmla="*/ 1714500 w 1828800"/>
                <a:gd name="connsiteY2" fmla="*/ 114300 h 1828800"/>
                <a:gd name="connsiteX3" fmla="*/ 114300 w 1828800"/>
                <a:gd name="connsiteY3" fmla="*/ 114300 h 1828800"/>
                <a:gd name="connsiteX4" fmla="*/ 114300 w 1828800"/>
                <a:gd name="connsiteY4" fmla="*/ 282273 h 1828800"/>
                <a:gd name="connsiteX5" fmla="*/ 0 w 1828800"/>
                <a:gd name="connsiteY5" fmla="*/ 282273 h 1828800"/>
                <a:gd name="connsiteX6" fmla="*/ 0 w 1828800"/>
                <a:gd name="connsiteY6" fmla="*/ 57150 h 1828800"/>
                <a:gd name="connsiteX7" fmla="*/ 57131 w 1828800"/>
                <a:gd name="connsiteY7" fmla="*/ 0 h 1828800"/>
                <a:gd name="connsiteX8" fmla="*/ 57150 w 1828800"/>
                <a:gd name="connsiteY8" fmla="*/ 0 h 1828800"/>
                <a:gd name="connsiteX9" fmla="*/ 1771650 w 1828800"/>
                <a:gd name="connsiteY9" fmla="*/ 0 h 1828800"/>
                <a:gd name="connsiteX10" fmla="*/ 1828800 w 1828800"/>
                <a:gd name="connsiteY10" fmla="*/ 57131 h 1828800"/>
                <a:gd name="connsiteX11" fmla="*/ 1828800 w 1828800"/>
                <a:gd name="connsiteY11" fmla="*/ 57150 h 1828800"/>
                <a:gd name="connsiteX12" fmla="*/ 1828800 w 1828800"/>
                <a:gd name="connsiteY12" fmla="*/ 1771650 h 1828800"/>
                <a:gd name="connsiteX13" fmla="*/ 1771669 w 1828800"/>
                <a:gd name="connsiteY13" fmla="*/ 1828800 h 1828800"/>
                <a:gd name="connsiteX14" fmla="*/ 1771650 w 1828800"/>
                <a:gd name="connsiteY14" fmla="*/ 1828800 h 1828800"/>
                <a:gd name="connsiteX15" fmla="*/ 1546527 w 1828800"/>
                <a:gd name="connsiteY1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0" h="1828800">
                  <a:moveTo>
                    <a:pt x="1546527" y="1714500"/>
                  </a:moveTo>
                  <a:lnTo>
                    <a:pt x="1714500" y="1714500"/>
                  </a:lnTo>
                  <a:lnTo>
                    <a:pt x="1714500" y="114300"/>
                  </a:lnTo>
                  <a:lnTo>
                    <a:pt x="114300" y="114300"/>
                  </a:lnTo>
                  <a:lnTo>
                    <a:pt x="114300" y="282273"/>
                  </a:lnTo>
                  <a:lnTo>
                    <a:pt x="0" y="282273"/>
                  </a:lnTo>
                  <a:lnTo>
                    <a:pt x="0" y="57150"/>
                  </a:lnTo>
                  <a:cubicBezTo>
                    <a:pt x="-9" y="25594"/>
                    <a:pt x="25575" y="10"/>
                    <a:pt x="57131" y="0"/>
                  </a:cubicBezTo>
                  <a:cubicBezTo>
                    <a:pt x="57141" y="0"/>
                    <a:pt x="57141" y="0"/>
                    <a:pt x="57150" y="0"/>
                  </a:cubicBezTo>
                  <a:lnTo>
                    <a:pt x="1771650" y="0"/>
                  </a:lnTo>
                  <a:cubicBezTo>
                    <a:pt x="1803206" y="-10"/>
                    <a:pt x="1828790" y="25575"/>
                    <a:pt x="1828800" y="57131"/>
                  </a:cubicBezTo>
                  <a:cubicBezTo>
                    <a:pt x="1828800" y="57140"/>
                    <a:pt x="1828800" y="57140"/>
                    <a:pt x="1828800" y="57150"/>
                  </a:cubicBezTo>
                  <a:lnTo>
                    <a:pt x="1828800" y="1771650"/>
                  </a:lnTo>
                  <a:cubicBezTo>
                    <a:pt x="1828810" y="1803206"/>
                    <a:pt x="1803225" y="1828790"/>
                    <a:pt x="1771669" y="1828800"/>
                  </a:cubicBezTo>
                  <a:cubicBezTo>
                    <a:pt x="1771660" y="1828800"/>
                    <a:pt x="1771660" y="1828800"/>
                    <a:pt x="1771650" y="1828800"/>
                  </a:cubicBezTo>
                  <a:lnTo>
                    <a:pt x="1546527" y="182880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34" name="Freeform 88">
              <a:extLst>
                <a:ext uri="{FF2B5EF4-FFF2-40B4-BE49-F238E27FC236}">
                  <a16:creationId xmlns:a16="http://schemas.microsoft.com/office/drawing/2014/main" id="{CB2AF237-EC51-F514-FA5D-0011B12A193E}"/>
                </a:ext>
              </a:extLst>
            </p:cNvPr>
            <p:cNvSpPr/>
            <p:nvPr/>
          </p:nvSpPr>
          <p:spPr>
            <a:xfrm>
              <a:off x="3663867" y="1651082"/>
              <a:ext cx="1828799" cy="1828800"/>
            </a:xfrm>
            <a:custGeom>
              <a:avLst/>
              <a:gdLst>
                <a:gd name="connsiteX0" fmla="*/ 1533992 w 1828799"/>
                <a:gd name="connsiteY0" fmla="*/ 1714500 h 1828800"/>
                <a:gd name="connsiteX1" fmla="*/ 1714500 w 1828799"/>
                <a:gd name="connsiteY1" fmla="*/ 1714500 h 1828800"/>
                <a:gd name="connsiteX2" fmla="*/ 1714500 w 1828799"/>
                <a:gd name="connsiteY2" fmla="*/ 114300 h 1828800"/>
                <a:gd name="connsiteX3" fmla="*/ 114300 w 1828799"/>
                <a:gd name="connsiteY3" fmla="*/ 114300 h 1828800"/>
                <a:gd name="connsiteX4" fmla="*/ 114300 w 1828799"/>
                <a:gd name="connsiteY4" fmla="*/ 294808 h 1828800"/>
                <a:gd name="connsiteX5" fmla="*/ 0 w 1828799"/>
                <a:gd name="connsiteY5" fmla="*/ 294808 h 1828800"/>
                <a:gd name="connsiteX6" fmla="*/ 0 w 1828799"/>
                <a:gd name="connsiteY6" fmla="*/ 57150 h 1828800"/>
                <a:gd name="connsiteX7" fmla="*/ 57131 w 1828799"/>
                <a:gd name="connsiteY7" fmla="*/ 0 h 1828800"/>
                <a:gd name="connsiteX8" fmla="*/ 57150 w 1828799"/>
                <a:gd name="connsiteY8" fmla="*/ 0 h 1828800"/>
                <a:gd name="connsiteX9" fmla="*/ 1771650 w 1828799"/>
                <a:gd name="connsiteY9" fmla="*/ 0 h 1828800"/>
                <a:gd name="connsiteX10" fmla="*/ 1828800 w 1828799"/>
                <a:gd name="connsiteY10" fmla="*/ 57131 h 1828800"/>
                <a:gd name="connsiteX11" fmla="*/ 1828800 w 1828799"/>
                <a:gd name="connsiteY11" fmla="*/ 57150 h 1828800"/>
                <a:gd name="connsiteX12" fmla="*/ 1828800 w 1828799"/>
                <a:gd name="connsiteY12" fmla="*/ 1771650 h 1828800"/>
                <a:gd name="connsiteX13" fmla="*/ 1771669 w 1828799"/>
                <a:gd name="connsiteY13" fmla="*/ 1828800 h 1828800"/>
                <a:gd name="connsiteX14" fmla="*/ 1771650 w 1828799"/>
                <a:gd name="connsiteY14" fmla="*/ 1828800 h 1828800"/>
                <a:gd name="connsiteX15" fmla="*/ 1533992 w 1828799"/>
                <a:gd name="connsiteY1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799" h="1828800">
                  <a:moveTo>
                    <a:pt x="1533992" y="1714500"/>
                  </a:moveTo>
                  <a:lnTo>
                    <a:pt x="1714500" y="1714500"/>
                  </a:lnTo>
                  <a:lnTo>
                    <a:pt x="1714500" y="114300"/>
                  </a:lnTo>
                  <a:lnTo>
                    <a:pt x="114300" y="114300"/>
                  </a:lnTo>
                  <a:lnTo>
                    <a:pt x="114300" y="294808"/>
                  </a:lnTo>
                  <a:lnTo>
                    <a:pt x="0" y="294808"/>
                  </a:lnTo>
                  <a:lnTo>
                    <a:pt x="0" y="57150"/>
                  </a:lnTo>
                  <a:cubicBezTo>
                    <a:pt x="0" y="25594"/>
                    <a:pt x="25575" y="0"/>
                    <a:pt x="57131" y="0"/>
                  </a:cubicBezTo>
                  <a:cubicBezTo>
                    <a:pt x="57140" y="0"/>
                    <a:pt x="57150" y="0"/>
                    <a:pt x="57150" y="0"/>
                  </a:cubicBezTo>
                  <a:lnTo>
                    <a:pt x="1771650" y="0"/>
                  </a:lnTo>
                  <a:cubicBezTo>
                    <a:pt x="1803206" y="-9"/>
                    <a:pt x="1828800" y="25575"/>
                    <a:pt x="1828800" y="57131"/>
                  </a:cubicBezTo>
                  <a:cubicBezTo>
                    <a:pt x="1828800" y="57131"/>
                    <a:pt x="1828800" y="57141"/>
                    <a:pt x="1828800" y="57150"/>
                  </a:cubicBezTo>
                  <a:lnTo>
                    <a:pt x="1828800" y="1771650"/>
                  </a:lnTo>
                  <a:cubicBezTo>
                    <a:pt x="1828810" y="1803206"/>
                    <a:pt x="1803225" y="1828791"/>
                    <a:pt x="1771669" y="1828800"/>
                  </a:cubicBezTo>
                  <a:cubicBezTo>
                    <a:pt x="1771669" y="1828800"/>
                    <a:pt x="1771660" y="1828800"/>
                    <a:pt x="1771650" y="1828800"/>
                  </a:cubicBezTo>
                  <a:lnTo>
                    <a:pt x="1533992" y="182880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35" name="Freeform 89">
              <a:extLst>
                <a:ext uri="{FF2B5EF4-FFF2-40B4-BE49-F238E27FC236}">
                  <a16:creationId xmlns:a16="http://schemas.microsoft.com/office/drawing/2014/main" id="{0DC7FB42-B535-DE90-0A2B-7FB7D691A55B}"/>
                </a:ext>
              </a:extLst>
            </p:cNvPr>
            <p:cNvSpPr/>
            <p:nvPr/>
          </p:nvSpPr>
          <p:spPr>
            <a:xfrm>
              <a:off x="3426209" y="1888740"/>
              <a:ext cx="1828800" cy="1828800"/>
            </a:xfrm>
            <a:custGeom>
              <a:avLst/>
              <a:gdLst>
                <a:gd name="connsiteX0" fmla="*/ 1771650 w 1828800"/>
                <a:gd name="connsiteY0" fmla="*/ 1828800 h 1828800"/>
                <a:gd name="connsiteX1" fmla="*/ 57150 w 1828800"/>
                <a:gd name="connsiteY1" fmla="*/ 1828800 h 1828800"/>
                <a:gd name="connsiteX2" fmla="*/ 0 w 1828800"/>
                <a:gd name="connsiteY2" fmla="*/ 1771669 h 1828800"/>
                <a:gd name="connsiteX3" fmla="*/ 0 w 1828800"/>
                <a:gd name="connsiteY3" fmla="*/ 1771650 h 1828800"/>
                <a:gd name="connsiteX4" fmla="*/ 0 w 1828800"/>
                <a:gd name="connsiteY4" fmla="*/ 57150 h 1828800"/>
                <a:gd name="connsiteX5" fmla="*/ 57131 w 1828800"/>
                <a:gd name="connsiteY5" fmla="*/ 0 h 1828800"/>
                <a:gd name="connsiteX6" fmla="*/ 57150 w 1828800"/>
                <a:gd name="connsiteY6" fmla="*/ 0 h 1828800"/>
                <a:gd name="connsiteX7" fmla="*/ 1771650 w 1828800"/>
                <a:gd name="connsiteY7" fmla="*/ 0 h 1828800"/>
                <a:gd name="connsiteX8" fmla="*/ 1828800 w 1828800"/>
                <a:gd name="connsiteY8" fmla="*/ 57131 h 1828800"/>
                <a:gd name="connsiteX9" fmla="*/ 1828800 w 1828800"/>
                <a:gd name="connsiteY9" fmla="*/ 57150 h 1828800"/>
                <a:gd name="connsiteX10" fmla="*/ 1828800 w 1828800"/>
                <a:gd name="connsiteY10" fmla="*/ 1771650 h 1828800"/>
                <a:gd name="connsiteX11" fmla="*/ 1771669 w 1828800"/>
                <a:gd name="connsiteY11" fmla="*/ 1828800 h 1828800"/>
                <a:gd name="connsiteX12" fmla="*/ 1771650 w 1828800"/>
                <a:gd name="connsiteY12" fmla="*/ 1828800 h 1828800"/>
                <a:gd name="connsiteX13" fmla="*/ 114300 w 1828800"/>
                <a:gd name="connsiteY13" fmla="*/ 1714500 h 1828800"/>
                <a:gd name="connsiteX14" fmla="*/ 1714500 w 1828800"/>
                <a:gd name="connsiteY14" fmla="*/ 1714500 h 1828800"/>
                <a:gd name="connsiteX15" fmla="*/ 1714500 w 1828800"/>
                <a:gd name="connsiteY15" fmla="*/ 114300 h 1828800"/>
                <a:gd name="connsiteX16" fmla="*/ 114300 w 1828800"/>
                <a:gd name="connsiteY16" fmla="*/ 1143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28800" h="1828800">
                  <a:moveTo>
                    <a:pt x="1771650" y="1828800"/>
                  </a:moveTo>
                  <a:lnTo>
                    <a:pt x="57150" y="1828800"/>
                  </a:lnTo>
                  <a:cubicBezTo>
                    <a:pt x="25594" y="1828810"/>
                    <a:pt x="10" y="1803225"/>
                    <a:pt x="0" y="1771669"/>
                  </a:cubicBezTo>
                  <a:cubicBezTo>
                    <a:pt x="0" y="1771660"/>
                    <a:pt x="0" y="1771660"/>
                    <a:pt x="0" y="1771650"/>
                  </a:cubicBezTo>
                  <a:lnTo>
                    <a:pt x="0" y="57150"/>
                  </a:lnTo>
                  <a:cubicBezTo>
                    <a:pt x="-10" y="25594"/>
                    <a:pt x="25575" y="10"/>
                    <a:pt x="57131" y="0"/>
                  </a:cubicBezTo>
                  <a:cubicBezTo>
                    <a:pt x="57140" y="0"/>
                    <a:pt x="57140" y="0"/>
                    <a:pt x="57150" y="0"/>
                  </a:cubicBezTo>
                  <a:lnTo>
                    <a:pt x="1771650" y="0"/>
                  </a:lnTo>
                  <a:cubicBezTo>
                    <a:pt x="1803206" y="-9"/>
                    <a:pt x="1828790" y="25575"/>
                    <a:pt x="1828800" y="57131"/>
                  </a:cubicBezTo>
                  <a:cubicBezTo>
                    <a:pt x="1828800" y="57141"/>
                    <a:pt x="1828800" y="57141"/>
                    <a:pt x="1828800" y="57150"/>
                  </a:cubicBezTo>
                  <a:lnTo>
                    <a:pt x="1828800" y="1771650"/>
                  </a:lnTo>
                  <a:cubicBezTo>
                    <a:pt x="1828810" y="1803206"/>
                    <a:pt x="1803225" y="1828790"/>
                    <a:pt x="1771669" y="1828800"/>
                  </a:cubicBezTo>
                  <a:cubicBezTo>
                    <a:pt x="1771660" y="1828800"/>
                    <a:pt x="1771660" y="1828800"/>
                    <a:pt x="1771650" y="1828800"/>
                  </a:cubicBezTo>
                  <a:close/>
                  <a:moveTo>
                    <a:pt x="114300" y="1714500"/>
                  </a:moveTo>
                  <a:lnTo>
                    <a:pt x="1714500" y="1714500"/>
                  </a:lnTo>
                  <a:lnTo>
                    <a:pt x="1714500" y="114300"/>
                  </a:lnTo>
                  <a:lnTo>
                    <a:pt x="114300" y="11430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36" name="Freeform 90">
              <a:extLst>
                <a:ext uri="{FF2B5EF4-FFF2-40B4-BE49-F238E27FC236}">
                  <a16:creationId xmlns:a16="http://schemas.microsoft.com/office/drawing/2014/main" id="{595EDC29-F2C4-F334-3BD0-9B48B48BAEDF}"/>
                </a:ext>
              </a:extLst>
            </p:cNvPr>
            <p:cNvSpPr/>
            <p:nvPr/>
          </p:nvSpPr>
          <p:spPr>
            <a:xfrm>
              <a:off x="3864359" y="2477372"/>
              <a:ext cx="952500" cy="651513"/>
            </a:xfrm>
            <a:custGeom>
              <a:avLst/>
              <a:gdLst>
                <a:gd name="connsiteX0" fmla="*/ 5086 w 952500"/>
                <a:gd name="connsiteY0" fmla="*/ 651514 h 651513"/>
                <a:gd name="connsiteX1" fmla="*/ 588445 w 952500"/>
                <a:gd name="connsiteY1" fmla="*/ 288659 h 651513"/>
                <a:gd name="connsiteX2" fmla="*/ 891045 w 952500"/>
                <a:gd name="connsiteY2" fmla="*/ 288659 h 651513"/>
                <a:gd name="connsiteX3" fmla="*/ 908742 w 952500"/>
                <a:gd name="connsiteY3" fmla="*/ 306328 h 651513"/>
                <a:gd name="connsiteX4" fmla="*/ 908742 w 952500"/>
                <a:gd name="connsiteY4" fmla="*/ 306347 h 651513"/>
                <a:gd name="connsiteX5" fmla="*/ 900360 w 952500"/>
                <a:gd name="connsiteY5" fmla="*/ 321244 h 651513"/>
                <a:gd name="connsiteX6" fmla="*/ 613839 w 952500"/>
                <a:gd name="connsiteY6" fmla="*/ 492989 h 651513"/>
                <a:gd name="connsiteX7" fmla="*/ 588702 w 952500"/>
                <a:gd name="connsiteY7" fmla="*/ 543262 h 651513"/>
                <a:gd name="connsiteX8" fmla="*/ 588407 w 952500"/>
                <a:gd name="connsiteY8" fmla="*/ 651514 h 651513"/>
                <a:gd name="connsiteX9" fmla="*/ 952500 w 952500"/>
                <a:gd name="connsiteY9" fmla="*/ 651514 h 651513"/>
                <a:gd name="connsiteX10" fmla="*/ 952500 w 952500"/>
                <a:gd name="connsiteY10" fmla="*/ 22368 h 651513"/>
                <a:gd name="connsiteX11" fmla="*/ 930288 w 952500"/>
                <a:gd name="connsiteY11" fmla="*/ 4 h 651513"/>
                <a:gd name="connsiteX12" fmla="*/ 929221 w 952500"/>
                <a:gd name="connsiteY12" fmla="*/ 23 h 651513"/>
                <a:gd name="connsiteX13" fmla="*/ 581930 w 952500"/>
                <a:gd name="connsiteY13" fmla="*/ 23 h 651513"/>
                <a:gd name="connsiteX14" fmla="*/ 0 w 952500"/>
                <a:gd name="connsiteY14" fmla="*/ 361277 h 651513"/>
                <a:gd name="connsiteX15" fmla="*/ 0 w 952500"/>
                <a:gd name="connsiteY15" fmla="*/ 651514 h 65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2500" h="651513">
                  <a:moveTo>
                    <a:pt x="5086" y="651514"/>
                  </a:moveTo>
                  <a:lnTo>
                    <a:pt x="588445" y="288659"/>
                  </a:lnTo>
                  <a:lnTo>
                    <a:pt x="891045" y="288659"/>
                  </a:lnTo>
                  <a:cubicBezTo>
                    <a:pt x="900817" y="288649"/>
                    <a:pt x="908733" y="296565"/>
                    <a:pt x="908742" y="306328"/>
                  </a:cubicBezTo>
                  <a:cubicBezTo>
                    <a:pt x="908742" y="306328"/>
                    <a:pt x="908742" y="306337"/>
                    <a:pt x="908742" y="306347"/>
                  </a:cubicBezTo>
                  <a:cubicBezTo>
                    <a:pt x="909199" y="312548"/>
                    <a:pt x="905894" y="318415"/>
                    <a:pt x="900360" y="321244"/>
                  </a:cubicBezTo>
                  <a:lnTo>
                    <a:pt x="613839" y="492989"/>
                  </a:lnTo>
                  <a:cubicBezTo>
                    <a:pt x="597427" y="504352"/>
                    <a:pt x="587950" y="523317"/>
                    <a:pt x="588702" y="543262"/>
                  </a:cubicBezTo>
                  <a:lnTo>
                    <a:pt x="588407" y="651514"/>
                  </a:lnTo>
                  <a:lnTo>
                    <a:pt x="952500" y="651514"/>
                  </a:lnTo>
                  <a:lnTo>
                    <a:pt x="952500" y="22368"/>
                  </a:lnTo>
                  <a:cubicBezTo>
                    <a:pt x="952548" y="10062"/>
                    <a:pt x="942604" y="42"/>
                    <a:pt x="930288" y="4"/>
                  </a:cubicBezTo>
                  <a:cubicBezTo>
                    <a:pt x="929935" y="-6"/>
                    <a:pt x="929583" y="4"/>
                    <a:pt x="929221" y="23"/>
                  </a:cubicBezTo>
                  <a:lnTo>
                    <a:pt x="581930" y="23"/>
                  </a:lnTo>
                  <a:lnTo>
                    <a:pt x="0" y="361277"/>
                  </a:lnTo>
                  <a:lnTo>
                    <a:pt x="0" y="651514"/>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spTree>
    <p:extLst>
      <p:ext uri="{BB962C8B-B14F-4D97-AF65-F5344CB8AC3E}">
        <p14:creationId xmlns:p14="http://schemas.microsoft.com/office/powerpoint/2010/main" val="16883125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Autodesk Theme">
  <a:themeElements>
    <a:clrScheme name="Custom 32">
      <a:dk1>
        <a:srgbClr val="000000"/>
      </a:dk1>
      <a:lt1>
        <a:srgbClr val="FFFFFF"/>
      </a:lt1>
      <a:dk2>
        <a:srgbClr val="666666"/>
      </a:dk2>
      <a:lt2>
        <a:srgbClr val="CCCCCC"/>
      </a:lt2>
      <a:accent1>
        <a:srgbClr val="2BC275"/>
      </a:accent1>
      <a:accent2>
        <a:srgbClr val="5F60FF"/>
      </a:accent2>
      <a:accent3>
        <a:srgbClr val="D74E26"/>
      </a:accent3>
      <a:accent4>
        <a:srgbClr val="FFC21A"/>
      </a:accent4>
      <a:accent5>
        <a:srgbClr val="37A5CC"/>
      </a:accent5>
      <a:accent6>
        <a:srgbClr val="E51050"/>
      </a:accent6>
      <a:hlink>
        <a:srgbClr val="000000"/>
      </a:hlink>
      <a:folHlink>
        <a:srgbClr val="666666"/>
      </a:folHlink>
    </a:clrScheme>
    <a:fontScheme name="Custom 7">
      <a:majorFont>
        <a:latin typeface="Artifakt LegendOfc"/>
        <a:ea typeface=""/>
        <a:cs typeface=""/>
      </a:majorFont>
      <a:minorFont>
        <a:latin typeface="Artifakt ElementOf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err="1" smtClean="0"/>
        </a:defPPr>
      </a:lstStyle>
    </a:txDef>
  </a:objectDefaults>
  <a:extraClrSchemeLst/>
  <a:extLst>
    <a:ext uri="{05A4C25C-085E-4340-85A3-A5531E510DB2}">
      <thm15:themeFamily xmlns:thm15="http://schemas.microsoft.com/office/thememl/2012/main" name="2021-corporate-PPT-template-artifakt.potx" id="{CACDBA2C-E7DF-41F4-BCCE-69AAFDE4EF18}" vid="{0DC73955-802A-449D-8B74-62D1DEA391E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VariableList UniqueId="fb16d68b-d5e9-4c83-9138-86fc0c26b1f1" Name="System" ContentType="XML" MajorVersion="0" MinorVersion="1" isLocalCopy="False" IsBaseObject="False" DataSourceId="bbb3cebc-ab64-4bb1-980c-50f90215dd00" DataSourceMajorVersion="0" DataSourceMinorVersion="1"/>
</file>

<file path=customXml/item10.xml><?xml version="1.0" encoding="utf-8"?>
<ct:contentTypeSchema xmlns:ct="http://schemas.microsoft.com/office/2006/metadata/contentType" xmlns:ma="http://schemas.microsoft.com/office/2006/metadata/properties/metaAttributes" ct:_="" ma:_="" ma:contentTypeName="Document" ma:contentTypeID="0x01010032A0338E4A3BAC43A2F9E9E8E2D59C95" ma:contentTypeVersion="18" ma:contentTypeDescription="Create a new document." ma:contentTypeScope="" ma:versionID="4958c6d0e60ae95db6dc9febf7053acc">
  <xsd:schema xmlns:xsd="http://www.w3.org/2001/XMLSchema" xmlns:xs="http://www.w3.org/2001/XMLSchema" xmlns:p="http://schemas.microsoft.com/office/2006/metadata/properties" xmlns:ns2="8eee8cf3-091e-4df7-9d4d-e77bfe2b4a23" xmlns:ns3="cc3abec6-8dfb-47f4-b3ad-29c15dcefa1c" targetNamespace="http://schemas.microsoft.com/office/2006/metadata/properties" ma:root="true" ma:fieldsID="8f4367e23670b8c81981566faa52ef33" ns2:_="" ns3:_="">
    <xsd:import namespace="8eee8cf3-091e-4df7-9d4d-e77bfe2b4a23"/>
    <xsd:import namespace="cc3abec6-8dfb-47f4-b3ad-29c15dcefa1c"/>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OCR" minOccurs="0"/>
                <xsd:element ref="ns2:MediaServiceLocation" minOccurs="0"/>
                <xsd:element ref="ns3:SharedWithUsers" minOccurs="0"/>
                <xsd:element ref="ns3:SharedWithDetails" minOccurs="0"/>
                <xsd:element ref="ns2:MediaServiceSearchProperties" minOccurs="0"/>
                <xsd:element ref="ns2:Priority"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ee8cf3-091e-4df7-9d4d-e77bfe2b4a23"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f3486984-7067-43be-b043-3c90f94ef9b2"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Priority" ma:index="24" nillable="true" ma:displayName="Priority" ma:default="1" ma:format="Dropdown" ma:internalName="Priority">
      <xsd:simpleType>
        <xsd:restriction base="dms:Boolea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3abec6-8dfb-47f4-b3ad-29c15dcefa1c"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28ebe452-38a6-4742-b471-a9ab4c75c594}" ma:internalName="TaxCatchAll" ma:showField="CatchAllData" ma:web="cc3abec6-8dfb-47f4-b3ad-29c15dcefa1c">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AllExternalAdhocVariableMappings/>
</file>

<file path=customXml/item3.xml><?xml version="1.0" encoding="utf-8"?>
<VariableListDefinition name="Computed" displayName="Computed" id="2f8378f9-de61-4c8d-9dcf-eaafe56f6a58" isdomainofvalue="False" dataSourceId="800f1a53-53b0-49ab-8068-ed64d68a4294"/>
</file>

<file path=customXml/item4.xml><?xml version="1.0" encoding="utf-8"?>
<VariableListDefinition name="System" displayName="System" id="fb16d68b-d5e9-4c83-9138-86fc0c26b1f1" isdomainofvalue="False" dataSourceId="bbb3cebc-ab64-4bb1-980c-50f90215dd00"/>
</file>

<file path=customXml/item5.xml><?xml version="1.0" encoding="utf-8"?>
<VariableListDefinition name="AD_HOC" displayName="AD_HOC" id="197fbb15-a7c8-4c94-b537-3ca861804c5d" isdomainofvalue="False" dataSourceId="66696169-1479-4922-8a86-ae515fa5d23a"/>
</file>

<file path=customXml/item6.xml><?xml version="1.0" encoding="utf-8"?>
<p:properties xmlns:p="http://schemas.microsoft.com/office/2006/metadata/properties" xmlns:xsi="http://www.w3.org/2001/XMLSchema-instance" xmlns:pc="http://schemas.microsoft.com/office/infopath/2007/PartnerControls">
  <documentManagement>
    <SharedWithUsers xmlns="cc3abec6-8dfb-47f4-b3ad-29c15dcefa1c">
      <UserInfo>
        <DisplayName>Nilima Patel</DisplayName>
        <AccountId>3802</AccountId>
        <AccountType/>
      </UserInfo>
    </SharedWithUsers>
    <lcf76f155ced4ddcb4097134ff3c332f xmlns="8eee8cf3-091e-4df7-9d4d-e77bfe2b4a23">
      <Terms xmlns="http://schemas.microsoft.com/office/infopath/2007/PartnerControls"/>
    </lcf76f155ced4ddcb4097134ff3c332f>
    <TaxCatchAll xmlns="cc3abec6-8dfb-47f4-b3ad-29c15dcefa1c" xsi:nil="true"/>
    <Priority xmlns="8eee8cf3-091e-4df7-9d4d-e77bfe2b4a23">true</Priority>
  </documentManagement>
</p:properties>
</file>

<file path=customXml/item7.xml><?xml version="1.0" encoding="utf-8"?>
<VariableList UniqueId="2f8378f9-de61-4c8d-9dcf-eaafe56f6a58" Name="Computed" ContentType="XML" MajorVersion="0" MinorVersion="1" isLocalCopy="False" IsBaseObject="False" DataSourceId="800f1a53-53b0-49ab-8068-ed64d68a4294" DataSourceMajorVersion="0" DataSourceMinorVersion="1"/>
</file>

<file path=customXml/item8.xml><?xml version="1.0" encoding="utf-8"?>
<VariableList UniqueId="197fbb15-a7c8-4c94-b537-3ca861804c5d" Name="AD_HOC" ContentType="XML" MajorVersion="0" MinorVersion="1" isLocalCopy="False" IsBaseObject="False" DataSourceId="66696169-1479-4922-8a86-ae515fa5d23a" DataSourceMajorVersion="0" DataSourceMinorVersion="1"/>
</file>

<file path=customXml/item9.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3E0652-3A11-41D4-8F53-20676AB61443}">
  <ds:schemaRefs/>
</ds:datastoreItem>
</file>

<file path=customXml/itemProps10.xml><?xml version="1.0" encoding="utf-8"?>
<ds:datastoreItem xmlns:ds="http://schemas.openxmlformats.org/officeDocument/2006/customXml" ds:itemID="{D12620DF-F460-4D14-B24B-C1EE797B96FE}"/>
</file>

<file path=customXml/itemProps2.xml><?xml version="1.0" encoding="utf-8"?>
<ds:datastoreItem xmlns:ds="http://schemas.openxmlformats.org/officeDocument/2006/customXml" ds:itemID="{444029CC-F107-4BF1-94C4-746C83C7F988}">
  <ds:schemaRefs/>
</ds:datastoreItem>
</file>

<file path=customXml/itemProps3.xml><?xml version="1.0" encoding="utf-8"?>
<ds:datastoreItem xmlns:ds="http://schemas.openxmlformats.org/officeDocument/2006/customXml" ds:itemID="{DD6F2B7D-B047-48FF-806F-E82BFCC68FFD}">
  <ds:schemaRefs/>
</ds:datastoreItem>
</file>

<file path=customXml/itemProps4.xml><?xml version="1.0" encoding="utf-8"?>
<ds:datastoreItem xmlns:ds="http://schemas.openxmlformats.org/officeDocument/2006/customXml" ds:itemID="{DBEA280D-037F-4EE2-97B8-2682F9E67F23}">
  <ds:schemaRefs/>
</ds:datastoreItem>
</file>

<file path=customXml/itemProps5.xml><?xml version="1.0" encoding="utf-8"?>
<ds:datastoreItem xmlns:ds="http://schemas.openxmlformats.org/officeDocument/2006/customXml" ds:itemID="{BD430856-5DD5-412D-9A64-3B74D16214B8}">
  <ds:schemaRefs/>
</ds:datastoreItem>
</file>

<file path=customXml/itemProps6.xml><?xml version="1.0" encoding="utf-8"?>
<ds:datastoreItem xmlns:ds="http://schemas.openxmlformats.org/officeDocument/2006/customXml" ds:itemID="{A48C706E-95FC-4F16-930F-D21F371D2C4D}">
  <ds:schemaRefs>
    <ds:schemaRef ds:uri="8eee8cf3-091e-4df7-9d4d-e77bfe2b4a23"/>
    <ds:schemaRef ds:uri="cc3abec6-8dfb-47f4-b3ad-29c15dcefa1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13c398be-9214-495e-aa0d-df5304a5f4a2"/>
  </ds:schemaRefs>
</ds:datastoreItem>
</file>

<file path=customXml/itemProps7.xml><?xml version="1.0" encoding="utf-8"?>
<ds:datastoreItem xmlns:ds="http://schemas.openxmlformats.org/officeDocument/2006/customXml" ds:itemID="{725B7F3B-7450-4C19-9DB5-7849A8E74520}">
  <ds:schemaRefs/>
</ds:datastoreItem>
</file>

<file path=customXml/itemProps8.xml><?xml version="1.0" encoding="utf-8"?>
<ds:datastoreItem xmlns:ds="http://schemas.openxmlformats.org/officeDocument/2006/customXml" ds:itemID="{73A74F2B-9BBA-4A69-A505-7AE6E263111A}">
  <ds:schemaRefs/>
</ds:datastoreItem>
</file>

<file path=customXml/itemProps9.xml><?xml version="1.0" encoding="utf-8"?>
<ds:datastoreItem xmlns:ds="http://schemas.openxmlformats.org/officeDocument/2006/customXml" ds:itemID="{55E74987-E5FC-4851-84D4-ADC002EEED3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Autodesk_CorporateTemplate_2023_Artifakt</Template>
  <TotalTime>142</TotalTime>
  <Words>9161</Words>
  <Application>Microsoft Office PowerPoint</Application>
  <PresentationFormat>画面に合わせる (16:9)</PresentationFormat>
  <Paragraphs>498</Paragraphs>
  <Slides>32</Slides>
  <Notes>32</Notes>
  <HiddenSlides>0</HiddenSlides>
  <MMClips>1</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32</vt:i4>
      </vt:variant>
    </vt:vector>
  </HeadingPairs>
  <TitlesOfParts>
    <vt:vector size="43" baseType="lpstr">
      <vt:lpstr>Artifakt</vt:lpstr>
      <vt:lpstr>Artifakt ElementOfc</vt:lpstr>
      <vt:lpstr>Artifakt LegendOfc</vt:lpstr>
      <vt:lpstr>Söhne</vt:lpstr>
      <vt:lpstr>Meiryo</vt:lpstr>
      <vt:lpstr>Arial</vt:lpstr>
      <vt:lpstr>Calibri</vt:lpstr>
      <vt:lpstr>Courier New</vt:lpstr>
      <vt:lpstr>Times New Roman</vt:lpstr>
      <vt:lpstr>Wingdings 2</vt:lpstr>
      <vt:lpstr>Autodesk Theme</vt:lpstr>
      <vt:lpstr>PowerPoint プレゼンテーション</vt:lpstr>
      <vt:lpstr>学習目標 </vt:lpstr>
      <vt:lpstr>ビジネスと経済の促進要因</vt:lpstr>
      <vt:lpstr>チームの進化 </vt:lpstr>
      <vt:lpstr>チームによって可能になること</vt:lpstr>
      <vt:lpstr>次の選択肢から誤っているものを 選んでください。 </vt:lpstr>
      <vt:lpstr>成果を上げているチームの例</vt:lpstr>
      <vt:lpstr>PowerPoint プレゼンテーション</vt:lpstr>
      <vt:lpstr>ビジネスの日常業務に及ぼす影響の例</vt:lpstr>
      <vt:lpstr>最先端の製造において スマートマニュファクチャリングが重要な理由</vt:lpstr>
      <vt:lpstr>エンタープライズ  リソース プランニング(ERP) </vt:lpstr>
      <vt:lpstr>ERP の仕組み </vt:lpstr>
      <vt:lpstr>受注製品の場合、ERP システムは  _____ システムとの統合によって 時間を短縮します。 </vt:lpstr>
      <vt:lpstr>インダストリー 4.0 が雇用に及ぼす影響 ​</vt:lpstr>
      <vt:lpstr>置き換えられるリスクが高い仕事​</vt:lpstr>
      <vt:lpstr>それとは逆に、以下の役割でハイスキル人材が求められています。</vt:lpstr>
      <vt:lpstr>インダストリー 4.0 がもたらすワークライフ バランス</vt:lpstr>
      <vt:lpstr>インダストリー 4.0 テクノロジーの導入における 課題と解決策 </vt:lpstr>
      <vt:lpstr>「 スマートマニュファクチャリング 」とは何ですか? </vt:lpstr>
      <vt:lpstr>PowerPoint プレゼンテーション</vt:lpstr>
      <vt:lpstr>直近のパンデミックと不況による 景気後退と障壁</vt:lpstr>
      <vt:lpstr>景気後退に対する解決策 </vt:lpstr>
      <vt:lpstr>企業はインダストリー 4.0 テクノロジーを どのように活用しているのか</vt:lpstr>
      <vt:lpstr>企業はインダストリー 4.0 テクノロジーを どのように活用しているのか</vt:lpstr>
      <vt:lpstr>インダストリー 4.0 が社会政策に与える影響</vt:lpstr>
      <vt:lpstr>世界各国の政府が 行動しています</vt:lpstr>
      <vt:lpstr>社会政策の定義とはどのようなものですか? </vt:lpstr>
      <vt:lpstr>インダストリー 4.0 が 法律政策に及ぼす影響</vt:lpstr>
      <vt:lpstr>インダストリー 4.0 に影響を及ぼす経済政策</vt:lpstr>
      <vt:lpstr>法律政策と 経済政策の例</vt:lpstr>
      <vt:lpstr>インダストリー 4.0 が 貿易に影響を及ぼす実例は 次のうちどれですか? </vt:lpstr>
      <vt:lpstr>インダストリー 4.0 の新しい時代に成功できるよう 従業員に力を与える</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READ THIS FIRST</dc:title>
  <dc:creator>Michelle Antonio</dc:creator>
  <cp:lastModifiedBy>Masafumi Takamura</cp:lastModifiedBy>
  <cp:revision>46</cp:revision>
  <dcterms:created xsi:type="dcterms:W3CDTF">2023-11-22T13:34:03Z</dcterms:created>
  <dcterms:modified xsi:type="dcterms:W3CDTF">2024-08-07T12:48:41Z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0x01010008A4174E10FDA24F9C305B5244B23143</vt:lpwstr>
  </property>
  <property fmtid="{D5CDD505-2E9C-101B-9397-08002B2CF9AE}" pid="3" name="_dlc_DocIdItemGuid">
    <vt:lpwstr>2a61e236-c6b4-4f73-8107-6f461a0ff58e</vt:lpwstr>
  </property>
  <property fmtid="{D5CDD505-2E9C-101B-9397-08002B2CF9AE}" pid="4" name="MediaServiceImageTags">
    <vt:lpwstr/>
  </property>
  <property fmtid="{D5CDD505-2E9C-101B-9397-08002B2CF9AE}" pid="5" name="TaxKeyword">
    <vt:lpwstr/>
  </property>
</Properties>
</file>